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theme/themeOverride3.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theme/themeOverride4.xml" ContentType="application/vnd.openxmlformats-officedocument.themeOverride+xml"/>
  <Override PartName="/ppt/notesSlides/notesSlide9.xml" ContentType="application/vnd.openxmlformats-officedocument.presentationml.notesSlide+xml"/>
  <Override PartName="/ppt/charts/chart4.xml" ContentType="application/vnd.openxmlformats-officedocument.drawingml.chart+xml"/>
  <Override PartName="/ppt/theme/themeOverride5.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theme/themeOverride6.xml" ContentType="application/vnd.openxmlformats-officedocument.themeOverr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ppt/theme/themeOverride8.xml" ContentType="application/vnd.openxmlformats-officedocument.themeOverride+xml"/>
  <Override PartName="/ppt/notesSlides/notesSlide15.xml" ContentType="application/vnd.openxmlformats-officedocument.presentationml.notesSlide+xml"/>
  <Override PartName="/ppt/charts/chart10.xml" ContentType="application/vnd.openxmlformats-officedocument.drawingml.chart+xml"/>
  <Override PartName="/ppt/theme/themeOverride9.xml" ContentType="application/vnd.openxmlformats-officedocument.themeOverride+xml"/>
  <Override PartName="/ppt/notesSlides/notesSlide16.xml" ContentType="application/vnd.openxmlformats-officedocument.presentationml.notesSlide+xml"/>
  <Override PartName="/ppt/charts/chart11.xml" ContentType="application/vnd.openxmlformats-officedocument.drawingml.chart+xml"/>
  <Override PartName="/ppt/theme/themeOverride10.xml" ContentType="application/vnd.openxmlformats-officedocument.themeOverride+xml"/>
  <Override PartName="/ppt/notesSlides/notesSlide17.xml" ContentType="application/vnd.openxmlformats-officedocument.presentationml.notesSlide+xml"/>
  <Override PartName="/ppt/charts/chart12.xml" ContentType="application/vnd.openxmlformats-officedocument.drawingml.chart+xml"/>
  <Override PartName="/ppt/theme/themeOverride11.xml" ContentType="application/vnd.openxmlformats-officedocument.themeOverride+xml"/>
  <Override PartName="/ppt/notesSlides/notesSlide18.xml" ContentType="application/vnd.openxmlformats-officedocument.presentationml.notesSlide+xml"/>
  <Override PartName="/ppt/charts/chart13.xml" ContentType="application/vnd.openxmlformats-officedocument.drawingml.chart+xml"/>
  <Override PartName="/ppt/theme/themeOverride12.xml" ContentType="application/vnd.openxmlformats-officedocument.themeOverride+xml"/>
  <Override PartName="/ppt/charts/chart14.xml" ContentType="application/vnd.openxmlformats-officedocument.drawingml.chart+xml"/>
  <Override PartName="/ppt/theme/themeOverride13.xml" ContentType="application/vnd.openxmlformats-officedocument.themeOverride+xml"/>
  <Override PartName="/ppt/charts/chart15.xml" ContentType="application/vnd.openxmlformats-officedocument.drawingml.chart+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4"/>
    <p:sldMasterId id="2147483652" r:id="rId5"/>
    <p:sldMasterId id="2147483676" r:id="rId6"/>
  </p:sldMasterIdLst>
  <p:notesMasterIdLst>
    <p:notesMasterId r:id="rId27"/>
  </p:notesMasterIdLst>
  <p:handoutMasterIdLst>
    <p:handoutMasterId r:id="rId28"/>
  </p:handoutMasterIdLst>
  <p:sldIdLst>
    <p:sldId id="324" r:id="rId7"/>
    <p:sldId id="347" r:id="rId8"/>
    <p:sldId id="346" r:id="rId9"/>
    <p:sldId id="330" r:id="rId10"/>
    <p:sldId id="339" r:id="rId11"/>
    <p:sldId id="342" r:id="rId12"/>
    <p:sldId id="341" r:id="rId13"/>
    <p:sldId id="343" r:id="rId14"/>
    <p:sldId id="344" r:id="rId15"/>
    <p:sldId id="348" r:id="rId16"/>
    <p:sldId id="349" r:id="rId17"/>
    <p:sldId id="333" r:id="rId18"/>
    <p:sldId id="355" r:id="rId19"/>
    <p:sldId id="350" r:id="rId20"/>
    <p:sldId id="351" r:id="rId21"/>
    <p:sldId id="352" r:id="rId22"/>
    <p:sldId id="353" r:id="rId23"/>
    <p:sldId id="354" r:id="rId24"/>
    <p:sldId id="356" r:id="rId25"/>
    <p:sldId id="358" r:id="rId26"/>
  </p:sldIdLst>
  <p:sldSz cx="10693400" cy="7561263"/>
  <p:notesSz cx="6805613" cy="9944100"/>
  <p:custDataLst>
    <p:tags r:id="rId29"/>
  </p:custDataLst>
  <p:defaultTextStyle>
    <a:defPPr>
      <a:defRPr lang="en-GB"/>
    </a:defPPr>
    <a:lvl1pPr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1pPr>
    <a:lvl2pPr marL="4572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2pPr>
    <a:lvl3pPr marL="9144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3pPr>
    <a:lvl4pPr marL="13716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4pPr>
    <a:lvl5pPr marL="1828800" algn="ctr" rtl="0" eaLnBrk="0" fontAlgn="base" hangingPunct="0">
      <a:spcBef>
        <a:spcPct val="50000"/>
      </a:spcBef>
      <a:spcAft>
        <a:spcPct val="0"/>
      </a:spcAft>
      <a:defRPr sz="1200" kern="1200">
        <a:solidFill>
          <a:schemeClr val="tx2"/>
        </a:solidFill>
        <a:latin typeface="Gill Sans" pitchFamily="2" charset="0"/>
        <a:ea typeface="ＭＳ Ｐゴシック" charset="-128"/>
        <a:cs typeface="+mn-cs"/>
      </a:defRPr>
    </a:lvl5pPr>
    <a:lvl6pPr marL="2286000" algn="l" defTabSz="914400" rtl="0" eaLnBrk="1" latinLnBrk="0" hangingPunct="1">
      <a:defRPr sz="1200" kern="1200">
        <a:solidFill>
          <a:schemeClr val="tx2"/>
        </a:solidFill>
        <a:latin typeface="Gill Sans" pitchFamily="2" charset="0"/>
        <a:ea typeface="ＭＳ Ｐゴシック" charset="-128"/>
        <a:cs typeface="+mn-cs"/>
      </a:defRPr>
    </a:lvl6pPr>
    <a:lvl7pPr marL="2743200" algn="l" defTabSz="914400" rtl="0" eaLnBrk="1" latinLnBrk="0" hangingPunct="1">
      <a:defRPr sz="1200" kern="1200">
        <a:solidFill>
          <a:schemeClr val="tx2"/>
        </a:solidFill>
        <a:latin typeface="Gill Sans" pitchFamily="2" charset="0"/>
        <a:ea typeface="ＭＳ Ｐゴシック" charset="-128"/>
        <a:cs typeface="+mn-cs"/>
      </a:defRPr>
    </a:lvl7pPr>
    <a:lvl8pPr marL="3200400" algn="l" defTabSz="914400" rtl="0" eaLnBrk="1" latinLnBrk="0" hangingPunct="1">
      <a:defRPr sz="1200" kern="1200">
        <a:solidFill>
          <a:schemeClr val="tx2"/>
        </a:solidFill>
        <a:latin typeface="Gill Sans" pitchFamily="2" charset="0"/>
        <a:ea typeface="ＭＳ Ｐゴシック" charset="-128"/>
        <a:cs typeface="+mn-cs"/>
      </a:defRPr>
    </a:lvl8pPr>
    <a:lvl9pPr marL="3657600" algn="l" defTabSz="914400" rtl="0" eaLnBrk="1" latinLnBrk="0" hangingPunct="1">
      <a:defRPr sz="1200" kern="1200">
        <a:solidFill>
          <a:schemeClr val="tx2"/>
        </a:solidFill>
        <a:latin typeface="Gill Sans" pitchFamily="2"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084"/>
    <a:srgbClr val="FBAE49"/>
    <a:srgbClr val="D9D9D9"/>
    <a:srgbClr val="E5F8FF"/>
    <a:srgbClr val="DADCD7"/>
    <a:srgbClr val="000000"/>
    <a:srgbClr val="F2C257"/>
    <a:srgbClr val="FEEDD6"/>
    <a:srgbClr val="838C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5" autoAdjust="0"/>
    <p:restoredTop sz="94522" autoAdjust="0"/>
  </p:normalViewPr>
  <p:slideViewPr>
    <p:cSldViewPr snapToGrid="0">
      <p:cViewPr varScale="1">
        <p:scale>
          <a:sx n="93" d="100"/>
          <a:sy n="93" d="100"/>
        </p:scale>
        <p:origin x="-102" y="-114"/>
      </p:cViewPr>
      <p:guideLst>
        <p:guide orient="horz" pos="1020"/>
        <p:guide orient="horz" pos="4331"/>
        <p:guide orient="horz" pos="2631"/>
        <p:guide orient="horz" pos="4621"/>
        <p:guide orient="horz" pos="791"/>
        <p:guide pos="6498"/>
        <p:guide pos="245"/>
        <p:guide pos="1889"/>
        <p:guide pos="3418"/>
      </p:guideLst>
    </p:cSldViewPr>
  </p:slideViewPr>
  <p:notesTextViewPr>
    <p:cViewPr>
      <p:scale>
        <a:sx n="75" d="100"/>
        <a:sy n="75" d="100"/>
      </p:scale>
      <p:origin x="0" y="0"/>
    </p:cViewPr>
  </p:notesTextViewPr>
  <p:sorterViewPr>
    <p:cViewPr>
      <p:scale>
        <a:sx n="66" d="100"/>
        <a:sy n="66" d="100"/>
      </p:scale>
      <p:origin x="0" y="0"/>
    </p:cViewPr>
  </p:sorterViewPr>
  <p:notesViewPr>
    <p:cSldViewPr snapToGrid="0">
      <p:cViewPr>
        <p:scale>
          <a:sx n="160" d="100"/>
          <a:sy n="160" d="100"/>
        </p:scale>
        <p:origin x="-612" y="324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file:///\\lonwd02\Quants\12.%20Analytics\2017%2006%2027%20Pure%20Alpha\Equity\FamaFrenchModel\FamaFactor_review23032018.xlsx" TargetMode="External"/><Relationship Id="rId1" Type="http://schemas.openxmlformats.org/officeDocument/2006/relationships/themeOverride" Target="../theme/themeOverride2.xml"/></Relationships>
</file>

<file path=ppt/charts/_rels/chart10.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0131%20TPS%20Balanced%20Review\FundRisk%20Template%203.80%20-%20TPS%20GBP%20Balanced%20Equity.xlsm" TargetMode="External"/><Relationship Id="rId1" Type="http://schemas.openxmlformats.org/officeDocument/2006/relationships/themeOverride" Target="../theme/themeOverride9.xml"/></Relationships>
</file>

<file path=ppt/charts/_rels/chart11.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2301%20Bulk%202017%20Review\FundByFundResults%20April%202018.xlsx" TargetMode="External"/><Relationship Id="rId1" Type="http://schemas.openxmlformats.org/officeDocument/2006/relationships/themeOverride" Target="../theme/themeOverride10.xml"/></Relationships>
</file>

<file path=ppt/charts/_rels/chart12.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2301%20Bulk%202017%20Review\FundByFundResults%20April%202018.xlsx" TargetMode="External"/><Relationship Id="rId1" Type="http://schemas.openxmlformats.org/officeDocument/2006/relationships/themeOverride" Target="../theme/themeOverride11.xml"/></Relationships>
</file>

<file path=ppt/charts/_rels/chart13.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2301%20Bulk%202017%20Review\FundByFundResults%20April%202018.xlsx" TargetMode="External"/><Relationship Id="rId1" Type="http://schemas.openxmlformats.org/officeDocument/2006/relationships/themeOverride" Target="../theme/themeOverride12.xml"/></Relationships>
</file>

<file path=ppt/charts/_rels/chart14.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2301%20Bulk%202017%20Review\FundByFundResults%20April%202018.xlsx" TargetMode="External"/><Relationship Id="rId1" Type="http://schemas.openxmlformats.org/officeDocument/2006/relationships/themeOverride" Target="../theme/themeOverride13.xml"/></Relationships>
</file>

<file path=ppt/charts/_rels/chart15.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2301%20Bulk%202017%20Review\FundByFundResults%20April%202018.xlsx" TargetMode="External"/><Relationship Id="rId1" Type="http://schemas.openxmlformats.org/officeDocument/2006/relationships/themeOverride" Target="../theme/themeOverride14.xml"/></Relationships>
</file>

<file path=ppt/charts/_rels/chart2.xml.rels><?xml version="1.0" encoding="UTF-8" standalone="yes"?>
<Relationships xmlns="http://schemas.openxmlformats.org/package/2006/relationships"><Relationship Id="rId2" Type="http://schemas.openxmlformats.org/officeDocument/2006/relationships/oleObject" Target="file:///\\lonwd02\Quants\12.%20Analytics\2017%2006%2027%20Pure%20Alpha\Equity\FamaFrenchModel\FamaFactor_review23032018.xlsx" TargetMode="External"/><Relationship Id="rId1" Type="http://schemas.openxmlformats.org/officeDocument/2006/relationships/themeOverride" Target="../theme/themeOverride3.xml"/></Relationships>
</file>

<file path=ppt/charts/_rels/chart3.xml.rels><?xml version="1.0" encoding="UTF-8" standalone="yes"?>
<Relationships xmlns="http://schemas.openxmlformats.org/package/2006/relationships"><Relationship Id="rId2" Type="http://schemas.openxmlformats.org/officeDocument/2006/relationships/oleObject" Target="file:///\\lonwd02\Quants\12.%20Analytics\2017%2006%2027%20Pure%20Alpha\Equity\FamaFrenchModel\FamaFactor_review23032018.xlsx" TargetMode="External"/><Relationship Id="rId1" Type="http://schemas.openxmlformats.org/officeDocument/2006/relationships/themeOverride" Target="../theme/themeOverride4.xml"/></Relationships>
</file>

<file path=ppt/charts/_rels/chart4.xml.rels><?xml version="1.0" encoding="UTF-8" standalone="yes"?>
<Relationships xmlns="http://schemas.openxmlformats.org/package/2006/relationships"><Relationship Id="rId2" Type="http://schemas.openxmlformats.org/officeDocument/2006/relationships/oleObject" Target="file:///\\lonwd02\Quants\12.%20Analytics\2017%2006%2027%20Pure%20Alpha\Equity\FamaFrenchModel\FamaFactor_review05042018.xlsx" TargetMode="External"/><Relationship Id="rId1" Type="http://schemas.openxmlformats.org/officeDocument/2006/relationships/themeOverride" Target="../theme/themeOverride5.xml"/></Relationships>
</file>

<file path=ppt/charts/_rels/chart5.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0326%20Edgewood%20US%20Select%20Growth\FundRisk%20Template%20Edgewood%20US%20Equity_2018_03_26.xlsm" TargetMode="External"/><Relationship Id="rId1" Type="http://schemas.openxmlformats.org/officeDocument/2006/relationships/themeOverride" Target="../theme/themeOverride6.xml"/></Relationships>
</file>

<file path=ppt/charts/_rels/chart6.xml.rels><?xml version="1.0" encoding="UTF-8" standalone="yes"?>
<Relationships xmlns="http://schemas.openxmlformats.org/package/2006/relationships"><Relationship Id="rId1" Type="http://schemas.openxmlformats.org/officeDocument/2006/relationships/oleObject" Target="file:///\\lonwd02\Quants\2.%20RISK%20Monitoring\20.%20Funds%20Risk%20Analysis\20180326%20Edgewood%20US%20Select%20Growth\FundRisk%20Template%20Edgewood%20US%20Equity_2018_03_26.xlsm" TargetMode="Externa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1" Type="http://schemas.openxmlformats.org/officeDocument/2006/relationships/oleObject" Target="file:///\\lonwd02\Quants\2.%20RISK%20Monitoring\20.%20Funds%20Risk%20Analysis\20180326%20Amundi%20Europ%20High%20Dividend%20Factor%20ETF\FundRisk%20Template%20Amundi%20Europe%20HighDiv%20ETF.xlsm" TargetMode="External"/></Relationships>
</file>

<file path=ppt/charts/_rels/chart9.xml.rels><?xml version="1.0" encoding="UTF-8" standalone="yes"?>
<Relationships xmlns="http://schemas.openxmlformats.org/package/2006/relationships"><Relationship Id="rId2" Type="http://schemas.openxmlformats.org/officeDocument/2006/relationships/oleObject" Target="file:///\\lonwd02\quants\2.%20RISK%20Monitoring\20.%20Funds%20Risk%20Analysis\20180131%20TPS%20Balanced%20Review\FundRisk%20Template%203.80%20-%20TPS%20GBP%20Balanced%20Equity.xlsm" TargetMode="External"/><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306012847830395E-2"/>
          <c:y val="6.2880235128900425E-2"/>
          <c:w val="0.90956276002219028"/>
          <c:h val="0.67969425730839172"/>
        </c:manualLayout>
      </c:layout>
      <c:lineChart>
        <c:grouping val="standard"/>
        <c:varyColors val="0"/>
        <c:ser>
          <c:idx val="1"/>
          <c:order val="0"/>
          <c:tx>
            <c:strRef>
              <c:f>'Size factor'!$B$5</c:f>
              <c:strCache>
                <c:ptCount val="1"/>
                <c:pt idx="0">
                  <c:v>USA</c:v>
                </c:pt>
              </c:strCache>
            </c:strRef>
          </c:tx>
          <c:spPr>
            <a:ln w="25400">
              <a:solidFill>
                <a:srgbClr val="B6BAAF"/>
              </a:solidFill>
              <a:prstDash val="solid"/>
            </a:ln>
          </c:spPr>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factor'!$B$6:$B$2047</c:f>
              <c:numCache>
                <c:formatCode>General</c:formatCode>
                <c:ptCount val="2042"/>
                <c:pt idx="0">
                  <c:v>100</c:v>
                </c:pt>
                <c:pt idx="1">
                  <c:v>98.608227704251149</c:v>
                </c:pt>
                <c:pt idx="2">
                  <c:v>98.76566121403728</c:v>
                </c:pt>
                <c:pt idx="3">
                  <c:v>99.33818884431534</c:v>
                </c:pt>
                <c:pt idx="4">
                  <c:v>99.812767075949722</c:v>
                </c:pt>
                <c:pt idx="5">
                  <c:v>99.107723114671032</c:v>
                </c:pt>
                <c:pt idx="6">
                  <c:v>98.969047887038727</c:v>
                </c:pt>
                <c:pt idx="7">
                  <c:v>99.580759884097162</c:v>
                </c:pt>
                <c:pt idx="8">
                  <c:v>100.17026258750273</c:v>
                </c:pt>
                <c:pt idx="9">
                  <c:v>101.11708121927246</c:v>
                </c:pt>
                <c:pt idx="10">
                  <c:v>100.77411868264534</c:v>
                </c:pt>
                <c:pt idx="11">
                  <c:v>101.27099141501348</c:v>
                </c:pt>
                <c:pt idx="12">
                  <c:v>101.44619255156063</c:v>
                </c:pt>
                <c:pt idx="13">
                  <c:v>100.99447763461302</c:v>
                </c:pt>
                <c:pt idx="14">
                  <c:v>101.22637832661336</c:v>
                </c:pt>
                <c:pt idx="15">
                  <c:v>102.05631324563241</c:v>
                </c:pt>
                <c:pt idx="16">
                  <c:v>101.65775103760903</c:v>
                </c:pt>
                <c:pt idx="17">
                  <c:v>101.46436324994455</c:v>
                </c:pt>
                <c:pt idx="18">
                  <c:v>100.89162478433265</c:v>
                </c:pt>
                <c:pt idx="19">
                  <c:v>101.64442661984526</c:v>
                </c:pt>
                <c:pt idx="20">
                  <c:v>102.29032418009264</c:v>
                </c:pt>
                <c:pt idx="21">
                  <c:v>102.71735886621947</c:v>
                </c:pt>
                <c:pt idx="22">
                  <c:v>103.18708562821728</c:v>
                </c:pt>
                <c:pt idx="23">
                  <c:v>103.5671176522379</c:v>
                </c:pt>
                <c:pt idx="24">
                  <c:v>103.79056060737958</c:v>
                </c:pt>
                <c:pt idx="25">
                  <c:v>104.13481746131903</c:v>
                </c:pt>
                <c:pt idx="26">
                  <c:v>104.0649748624988</c:v>
                </c:pt>
                <c:pt idx="27">
                  <c:v>103.99842363839602</c:v>
                </c:pt>
                <c:pt idx="28">
                  <c:v>103.84065204157775</c:v>
                </c:pt>
                <c:pt idx="29">
                  <c:v>103.74820409154079</c:v>
                </c:pt>
                <c:pt idx="30">
                  <c:v>103.26973762803765</c:v>
                </c:pt>
                <c:pt idx="31">
                  <c:v>103.20761818974283</c:v>
                </c:pt>
                <c:pt idx="32">
                  <c:v>103.44324532665379</c:v>
                </c:pt>
                <c:pt idx="33">
                  <c:v>103.17130685205771</c:v>
                </c:pt>
                <c:pt idx="34">
                  <c:v>103.97005104775238</c:v>
                </c:pt>
                <c:pt idx="35">
                  <c:v>104.05709038233003</c:v>
                </c:pt>
                <c:pt idx="36">
                  <c:v>103.66535754726188</c:v>
                </c:pt>
                <c:pt idx="37">
                  <c:v>103.71226575259777</c:v>
                </c:pt>
                <c:pt idx="38">
                  <c:v>103.52857749322479</c:v>
                </c:pt>
                <c:pt idx="39">
                  <c:v>102.78502538558313</c:v>
                </c:pt>
                <c:pt idx="40">
                  <c:v>102.96965267337217</c:v>
                </c:pt>
                <c:pt idx="41">
                  <c:v>102.46192359819894</c:v>
                </c:pt>
                <c:pt idx="42">
                  <c:v>102.00417990920739</c:v>
                </c:pt>
                <c:pt idx="43">
                  <c:v>103.1968814806351</c:v>
                </c:pt>
                <c:pt idx="44">
                  <c:v>103.39415102667456</c:v>
                </c:pt>
                <c:pt idx="45">
                  <c:v>104.02671931462343</c:v>
                </c:pt>
                <c:pt idx="46">
                  <c:v>103.86058276141803</c:v>
                </c:pt>
                <c:pt idx="47">
                  <c:v>103.19523723419634</c:v>
                </c:pt>
                <c:pt idx="48">
                  <c:v>103.4763698362454</c:v>
                </c:pt>
                <c:pt idx="49">
                  <c:v>103.80003486821434</c:v>
                </c:pt>
                <c:pt idx="50">
                  <c:v>105.08619597425444</c:v>
                </c:pt>
                <c:pt idx="51">
                  <c:v>105.62025784602078</c:v>
                </c:pt>
                <c:pt idx="52">
                  <c:v>105.93628972189401</c:v>
                </c:pt>
                <c:pt idx="53">
                  <c:v>105.54236437055376</c:v>
                </c:pt>
                <c:pt idx="54">
                  <c:v>106.17135714696495</c:v>
                </c:pt>
                <c:pt idx="55">
                  <c:v>106.33413247609978</c:v>
                </c:pt>
                <c:pt idx="56">
                  <c:v>106.59783172901713</c:v>
                </c:pt>
                <c:pt idx="57">
                  <c:v>106.40902228720407</c:v>
                </c:pt>
                <c:pt idx="58">
                  <c:v>106.93767217974914</c:v>
                </c:pt>
                <c:pt idx="59">
                  <c:v>107.29641879644014</c:v>
                </c:pt>
                <c:pt idx="60">
                  <c:v>106.99554417430089</c:v>
                </c:pt>
                <c:pt idx="61">
                  <c:v>107.6975495126996</c:v>
                </c:pt>
                <c:pt idx="62">
                  <c:v>106.00651606751003</c:v>
                </c:pt>
                <c:pt idx="63">
                  <c:v>106.83123712760094</c:v>
                </c:pt>
                <c:pt idx="64">
                  <c:v>106.53418443532804</c:v>
                </c:pt>
                <c:pt idx="65">
                  <c:v>105.64451828187356</c:v>
                </c:pt>
                <c:pt idx="66">
                  <c:v>105.25052013637307</c:v>
                </c:pt>
                <c:pt idx="67">
                  <c:v>104.70790314288378</c:v>
                </c:pt>
                <c:pt idx="68">
                  <c:v>105.23385470815336</c:v>
                </c:pt>
                <c:pt idx="69">
                  <c:v>106.50963645224951</c:v>
                </c:pt>
                <c:pt idx="70">
                  <c:v>107.89248877291638</c:v>
                </c:pt>
                <c:pt idx="71">
                  <c:v>108.1408522785877</c:v>
                </c:pt>
                <c:pt idx="72">
                  <c:v>107.84806894142976</c:v>
                </c:pt>
                <c:pt idx="73">
                  <c:v>108.25831546692756</c:v>
                </c:pt>
                <c:pt idx="74">
                  <c:v>107.74777925208511</c:v>
                </c:pt>
                <c:pt idx="75">
                  <c:v>107.19409349771419</c:v>
                </c:pt>
                <c:pt idx="76">
                  <c:v>106.20624932787868</c:v>
                </c:pt>
                <c:pt idx="77">
                  <c:v>105.8174081278936</c:v>
                </c:pt>
                <c:pt idx="78">
                  <c:v>105.53251655413501</c:v>
                </c:pt>
                <c:pt idx="79">
                  <c:v>104.88026318929315</c:v>
                </c:pt>
                <c:pt idx="80">
                  <c:v>105.2265047002461</c:v>
                </c:pt>
                <c:pt idx="81">
                  <c:v>106.32779773101545</c:v>
                </c:pt>
                <c:pt idx="82">
                  <c:v>105.86867805904581</c:v>
                </c:pt>
                <c:pt idx="83">
                  <c:v>105.14512501987635</c:v>
                </c:pt>
                <c:pt idx="84">
                  <c:v>105.4409178164231</c:v>
                </c:pt>
                <c:pt idx="85">
                  <c:v>105.54701091408347</c:v>
                </c:pt>
                <c:pt idx="86">
                  <c:v>104.10668523144064</c:v>
                </c:pt>
                <c:pt idx="87">
                  <c:v>102.87245678379627</c:v>
                </c:pt>
                <c:pt idx="88">
                  <c:v>101.34035541418744</c:v>
                </c:pt>
                <c:pt idx="89">
                  <c:v>101.71281446255321</c:v>
                </c:pt>
                <c:pt idx="90">
                  <c:v>101.82480105727041</c:v>
                </c:pt>
                <c:pt idx="91">
                  <c:v>102.91870845412154</c:v>
                </c:pt>
                <c:pt idx="92">
                  <c:v>103.28818851676468</c:v>
                </c:pt>
                <c:pt idx="93">
                  <c:v>103.46033767997126</c:v>
                </c:pt>
                <c:pt idx="94">
                  <c:v>103.04368888757344</c:v>
                </c:pt>
                <c:pt idx="95">
                  <c:v>103.01238442791342</c:v>
                </c:pt>
                <c:pt idx="96">
                  <c:v>103.2725741132722</c:v>
                </c:pt>
                <c:pt idx="97">
                  <c:v>102.54369390166903</c:v>
                </c:pt>
                <c:pt idx="98">
                  <c:v>103.00250176291199</c:v>
                </c:pt>
                <c:pt idx="99">
                  <c:v>103.29031044868563</c:v>
                </c:pt>
                <c:pt idx="100">
                  <c:v>103.39253535581869</c:v>
                </c:pt>
                <c:pt idx="101">
                  <c:v>105.20679093508144</c:v>
                </c:pt>
                <c:pt idx="102">
                  <c:v>104.92562831487815</c:v>
                </c:pt>
                <c:pt idx="103">
                  <c:v>104.39231262981603</c:v>
                </c:pt>
                <c:pt idx="104">
                  <c:v>104.79615509815589</c:v>
                </c:pt>
                <c:pt idx="105">
                  <c:v>104.48492132116424</c:v>
                </c:pt>
                <c:pt idx="106">
                  <c:v>104.22881065350282</c:v>
                </c:pt>
                <c:pt idx="107">
                  <c:v>102.06873623373309</c:v>
                </c:pt>
                <c:pt idx="108">
                  <c:v>101.79011171227518</c:v>
                </c:pt>
                <c:pt idx="109">
                  <c:v>102.16755654338868</c:v>
                </c:pt>
                <c:pt idx="110">
                  <c:v>103.02999068132502</c:v>
                </c:pt>
                <c:pt idx="111">
                  <c:v>101.96627753734055</c:v>
                </c:pt>
                <c:pt idx="112">
                  <c:v>104.30805458778961</c:v>
                </c:pt>
                <c:pt idx="113">
                  <c:v>104.02314960806216</c:v>
                </c:pt>
                <c:pt idx="114">
                  <c:v>102.631474438891</c:v>
                </c:pt>
                <c:pt idx="115">
                  <c:v>101.81140937172312</c:v>
                </c:pt>
                <c:pt idx="116">
                  <c:v>101.67132449129329</c:v>
                </c:pt>
                <c:pt idx="117">
                  <c:v>102.19877779156251</c:v>
                </c:pt>
                <c:pt idx="118">
                  <c:v>101.41222474682326</c:v>
                </c:pt>
                <c:pt idx="119">
                  <c:v>102.59224223484208</c:v>
                </c:pt>
                <c:pt idx="120">
                  <c:v>103.91990061264876</c:v>
                </c:pt>
                <c:pt idx="121">
                  <c:v>104.37978848495503</c:v>
                </c:pt>
                <c:pt idx="122">
                  <c:v>104.25171414839251</c:v>
                </c:pt>
                <c:pt idx="123">
                  <c:v>103.74812254014898</c:v>
                </c:pt>
                <c:pt idx="124">
                  <c:v>104.75161850386145</c:v>
                </c:pt>
                <c:pt idx="125">
                  <c:v>104.63105841911383</c:v>
                </c:pt>
                <c:pt idx="126">
                  <c:v>103.73763160938645</c:v>
                </c:pt>
                <c:pt idx="127">
                  <c:v>103.45826669185718</c:v>
                </c:pt>
                <c:pt idx="128">
                  <c:v>103.43945735511261</c:v>
                </c:pt>
                <c:pt idx="129">
                  <c:v>101.9781763864042</c:v>
                </c:pt>
                <c:pt idx="130">
                  <c:v>101.31791805615516</c:v>
                </c:pt>
                <c:pt idx="131">
                  <c:v>101.93272121203501</c:v>
                </c:pt>
                <c:pt idx="132">
                  <c:v>100.36529951360154</c:v>
                </c:pt>
                <c:pt idx="133">
                  <c:v>98.89664867548646</c:v>
                </c:pt>
                <c:pt idx="134">
                  <c:v>98.825170968726283</c:v>
                </c:pt>
                <c:pt idx="135">
                  <c:v>98.217043828267265</c:v>
                </c:pt>
                <c:pt idx="136">
                  <c:v>99.325675728913069</c:v>
                </c:pt>
                <c:pt idx="137">
                  <c:v>99.558752206144248</c:v>
                </c:pt>
                <c:pt idx="138">
                  <c:v>99.39168540445884</c:v>
                </c:pt>
                <c:pt idx="139">
                  <c:v>98.076455854219986</c:v>
                </c:pt>
                <c:pt idx="140">
                  <c:v>98.208668431118497</c:v>
                </c:pt>
                <c:pt idx="141">
                  <c:v>96.917604091184714</c:v>
                </c:pt>
                <c:pt idx="142">
                  <c:v>97.139395133122903</c:v>
                </c:pt>
                <c:pt idx="143">
                  <c:v>98.556887483883116</c:v>
                </c:pt>
                <c:pt idx="144">
                  <c:v>98.136665582368252</c:v>
                </c:pt>
                <c:pt idx="145">
                  <c:v>99.448125636149157</c:v>
                </c:pt>
                <c:pt idx="146">
                  <c:v>98.242333005997835</c:v>
                </c:pt>
                <c:pt idx="147">
                  <c:v>98.361514508470094</c:v>
                </c:pt>
                <c:pt idx="148">
                  <c:v>99.132467248230213</c:v>
                </c:pt>
                <c:pt idx="149">
                  <c:v>98.922219068783193</c:v>
                </c:pt>
                <c:pt idx="150">
                  <c:v>99.478643849688112</c:v>
                </c:pt>
                <c:pt idx="151">
                  <c:v>98.049002874913498</c:v>
                </c:pt>
                <c:pt idx="152">
                  <c:v>98.338564432133722</c:v>
                </c:pt>
                <c:pt idx="153">
                  <c:v>98.158714863794586</c:v>
                </c:pt>
                <c:pt idx="154">
                  <c:v>98.013229436869011</c:v>
                </c:pt>
                <c:pt idx="155">
                  <c:v>99.172646562588923</c:v>
                </c:pt>
                <c:pt idx="156">
                  <c:v>98.656088038776389</c:v>
                </c:pt>
                <c:pt idx="157">
                  <c:v>99.357822566549686</c:v>
                </c:pt>
                <c:pt idx="158">
                  <c:v>98.572432250504121</c:v>
                </c:pt>
                <c:pt idx="159">
                  <c:v>99.05259075753024</c:v>
                </c:pt>
                <c:pt idx="160">
                  <c:v>100.99493291864069</c:v>
                </c:pt>
                <c:pt idx="161">
                  <c:v>100.54075805002275</c:v>
                </c:pt>
                <c:pt idx="162">
                  <c:v>99.832634075287913</c:v>
                </c:pt>
                <c:pt idx="163">
                  <c:v>99.544099643807741</c:v>
                </c:pt>
                <c:pt idx="164">
                  <c:v>100.83288542039206</c:v>
                </c:pt>
                <c:pt idx="165">
                  <c:v>100.95796361102654</c:v>
                </c:pt>
                <c:pt idx="166">
                  <c:v>101.63748240036689</c:v>
                </c:pt>
                <c:pt idx="167">
                  <c:v>102.47628712329168</c:v>
                </c:pt>
                <c:pt idx="168">
                  <c:v>102.95404050077757</c:v>
                </c:pt>
                <c:pt idx="169">
                  <c:v>103.12898980737556</c:v>
                </c:pt>
                <c:pt idx="170">
                  <c:v>102.24214317270284</c:v>
                </c:pt>
                <c:pt idx="171">
                  <c:v>103.53042417891186</c:v>
                </c:pt>
                <c:pt idx="172">
                  <c:v>103.76459629973245</c:v>
                </c:pt>
                <c:pt idx="173">
                  <c:v>103.54070948530381</c:v>
                </c:pt>
                <c:pt idx="174">
                  <c:v>104.52694095612998</c:v>
                </c:pt>
                <c:pt idx="175">
                  <c:v>104.45679376956525</c:v>
                </c:pt>
                <c:pt idx="176">
                  <c:v>104.53225575034087</c:v>
                </c:pt>
                <c:pt idx="177">
                  <c:v>105.53120549168204</c:v>
                </c:pt>
                <c:pt idx="178">
                  <c:v>105.86564244699916</c:v>
                </c:pt>
                <c:pt idx="179">
                  <c:v>105.16919753998324</c:v>
                </c:pt>
                <c:pt idx="180">
                  <c:v>106.11713809097556</c:v>
                </c:pt>
                <c:pt idx="181">
                  <c:v>104.93855009015995</c:v>
                </c:pt>
                <c:pt idx="182">
                  <c:v>104.87881001769057</c:v>
                </c:pt>
                <c:pt idx="183">
                  <c:v>104.32399552601359</c:v>
                </c:pt>
                <c:pt idx="184">
                  <c:v>104.81833506967428</c:v>
                </c:pt>
                <c:pt idx="185">
                  <c:v>105.02694990326265</c:v>
                </c:pt>
                <c:pt idx="186">
                  <c:v>105.13718356659467</c:v>
                </c:pt>
                <c:pt idx="187">
                  <c:v>104.7877197416107</c:v>
                </c:pt>
                <c:pt idx="188">
                  <c:v>104.34412571237017</c:v>
                </c:pt>
                <c:pt idx="189">
                  <c:v>104.17601455631674</c:v>
                </c:pt>
                <c:pt idx="190">
                  <c:v>103.34841242630014</c:v>
                </c:pt>
                <c:pt idx="191">
                  <c:v>105.0545121208406</c:v>
                </c:pt>
                <c:pt idx="192">
                  <c:v>105.25198879078516</c:v>
                </c:pt>
                <c:pt idx="193">
                  <c:v>105.77601931474392</c:v>
                </c:pt>
                <c:pt idx="194">
                  <c:v>105.74557231708432</c:v>
                </c:pt>
                <c:pt idx="195">
                  <c:v>105.8612479630925</c:v>
                </c:pt>
                <c:pt idx="196">
                  <c:v>105.56866340130789</c:v>
                </c:pt>
                <c:pt idx="197">
                  <c:v>106.58539244060803</c:v>
                </c:pt>
                <c:pt idx="198">
                  <c:v>106.03370244633497</c:v>
                </c:pt>
                <c:pt idx="199">
                  <c:v>105.50687912031486</c:v>
                </c:pt>
                <c:pt idx="200">
                  <c:v>106.03765371671182</c:v>
                </c:pt>
                <c:pt idx="201">
                  <c:v>105.43591639994615</c:v>
                </c:pt>
                <c:pt idx="202">
                  <c:v>105.15210724286227</c:v>
                </c:pt>
                <c:pt idx="203">
                  <c:v>106.1244528739103</c:v>
                </c:pt>
                <c:pt idx="204">
                  <c:v>105.86414569839837</c:v>
                </c:pt>
                <c:pt idx="205">
                  <c:v>106.01288256317987</c:v>
                </c:pt>
                <c:pt idx="206">
                  <c:v>106.40195896098274</c:v>
                </c:pt>
                <c:pt idx="207">
                  <c:v>107.14701515725318</c:v>
                </c:pt>
                <c:pt idx="208">
                  <c:v>107.44243344910004</c:v>
                </c:pt>
                <c:pt idx="209">
                  <c:v>108.04464480285529</c:v>
                </c:pt>
                <c:pt idx="210">
                  <c:v>107.56093967778824</c:v>
                </c:pt>
                <c:pt idx="211">
                  <c:v>107.17103628440042</c:v>
                </c:pt>
                <c:pt idx="212">
                  <c:v>106.93016158496881</c:v>
                </c:pt>
                <c:pt idx="213">
                  <c:v>107.34453925373766</c:v>
                </c:pt>
                <c:pt idx="214">
                  <c:v>108.23798294469287</c:v>
                </c:pt>
                <c:pt idx="215">
                  <c:v>109.01215310346934</c:v>
                </c:pt>
                <c:pt idx="216">
                  <c:v>109.16107252009164</c:v>
                </c:pt>
                <c:pt idx="217">
                  <c:v>109.51354175855789</c:v>
                </c:pt>
                <c:pt idx="218">
                  <c:v>110.2460692188305</c:v>
                </c:pt>
                <c:pt idx="219">
                  <c:v>109.64495946060798</c:v>
                </c:pt>
                <c:pt idx="220">
                  <c:v>109.77021815061654</c:v>
                </c:pt>
                <c:pt idx="221">
                  <c:v>110.07803284882432</c:v>
                </c:pt>
                <c:pt idx="222">
                  <c:v>110.37600502741751</c:v>
                </c:pt>
                <c:pt idx="223">
                  <c:v>110.09710722516266</c:v>
                </c:pt>
                <c:pt idx="224">
                  <c:v>110.34766207679674</c:v>
                </c:pt>
                <c:pt idx="225">
                  <c:v>110.62633848163742</c:v>
                </c:pt>
                <c:pt idx="226">
                  <c:v>110.36199494960907</c:v>
                </c:pt>
                <c:pt idx="227">
                  <c:v>110.51572250217073</c:v>
                </c:pt>
                <c:pt idx="228">
                  <c:v>111.13341481739847</c:v>
                </c:pt>
                <c:pt idx="229">
                  <c:v>110.70919374864624</c:v>
                </c:pt>
                <c:pt idx="230">
                  <c:v>110.46537313998532</c:v>
                </c:pt>
                <c:pt idx="231">
                  <c:v>110.47459524452823</c:v>
                </c:pt>
                <c:pt idx="232">
                  <c:v>110.04207219211165</c:v>
                </c:pt>
                <c:pt idx="233">
                  <c:v>111.12772144974379</c:v>
                </c:pt>
                <c:pt idx="234">
                  <c:v>109.28478838220326</c:v>
                </c:pt>
                <c:pt idx="235">
                  <c:v>110.38529074415764</c:v>
                </c:pt>
                <c:pt idx="236">
                  <c:v>110.01245383833596</c:v>
                </c:pt>
                <c:pt idx="237">
                  <c:v>109.47268515194015</c:v>
                </c:pt>
                <c:pt idx="238">
                  <c:v>109.61084504041128</c:v>
                </c:pt>
                <c:pt idx="239">
                  <c:v>109.99901344152491</c:v>
                </c:pt>
                <c:pt idx="240">
                  <c:v>110.08936042305611</c:v>
                </c:pt>
                <c:pt idx="241">
                  <c:v>109.93896467343987</c:v>
                </c:pt>
                <c:pt idx="242">
                  <c:v>110.2455038305355</c:v>
                </c:pt>
                <c:pt idx="243">
                  <c:v>109.46523914764316</c:v>
                </c:pt>
                <c:pt idx="244">
                  <c:v>107.63530304138114</c:v>
                </c:pt>
                <c:pt idx="245">
                  <c:v>106.680074815064</c:v>
                </c:pt>
                <c:pt idx="246">
                  <c:v>106.35358229355947</c:v>
                </c:pt>
                <c:pt idx="247">
                  <c:v>106.94612453608458</c:v>
                </c:pt>
                <c:pt idx="248">
                  <c:v>107.13848647888585</c:v>
                </c:pt>
                <c:pt idx="249">
                  <c:v>108.3721712803131</c:v>
                </c:pt>
                <c:pt idx="250">
                  <c:v>107.9304162431755</c:v>
                </c:pt>
                <c:pt idx="251">
                  <c:v>106.5992123461417</c:v>
                </c:pt>
                <c:pt idx="252">
                  <c:v>106.35080229930867</c:v>
                </c:pt>
                <c:pt idx="253">
                  <c:v>107.74331479709616</c:v>
                </c:pt>
                <c:pt idx="254">
                  <c:v>107.43533176534342</c:v>
                </c:pt>
                <c:pt idx="255">
                  <c:v>107.19087669743379</c:v>
                </c:pt>
                <c:pt idx="256">
                  <c:v>106.51188214567493</c:v>
                </c:pt>
                <c:pt idx="257">
                  <c:v>107.15505311905339</c:v>
                </c:pt>
                <c:pt idx="258">
                  <c:v>107.56874085480871</c:v>
                </c:pt>
                <c:pt idx="259">
                  <c:v>107.09706550663741</c:v>
                </c:pt>
                <c:pt idx="260">
                  <c:v>107.06265889495408</c:v>
                </c:pt>
                <c:pt idx="261">
                  <c:v>107.67548401385896</c:v>
                </c:pt>
                <c:pt idx="262">
                  <c:v>107.60842056997336</c:v>
                </c:pt>
                <c:pt idx="263">
                  <c:v>107.21273232767518</c:v>
                </c:pt>
                <c:pt idx="264">
                  <c:v>107.50172977910405</c:v>
                </c:pt>
                <c:pt idx="265">
                  <c:v>107.97463117507999</c:v>
                </c:pt>
                <c:pt idx="266">
                  <c:v>108.0780801893272</c:v>
                </c:pt>
                <c:pt idx="267">
                  <c:v>107.50677271584667</c:v>
                </c:pt>
                <c:pt idx="268">
                  <c:v>106.64422929570193</c:v>
                </c:pt>
                <c:pt idx="269">
                  <c:v>107.84657537487011</c:v>
                </c:pt>
                <c:pt idx="270">
                  <c:v>108.84465641286579</c:v>
                </c:pt>
                <c:pt idx="271">
                  <c:v>108.24210469792908</c:v>
                </c:pt>
                <c:pt idx="272">
                  <c:v>108.09019414624198</c:v>
                </c:pt>
                <c:pt idx="273">
                  <c:v>107.90316480781054</c:v>
                </c:pt>
                <c:pt idx="274">
                  <c:v>108.11095770735639</c:v>
                </c:pt>
                <c:pt idx="275">
                  <c:v>108.33523206484861</c:v>
                </c:pt>
                <c:pt idx="276">
                  <c:v>107.36649237655601</c:v>
                </c:pt>
                <c:pt idx="277">
                  <c:v>108.29169745691577</c:v>
                </c:pt>
                <c:pt idx="278">
                  <c:v>108.32781636684814</c:v>
                </c:pt>
                <c:pt idx="279">
                  <c:v>106.77428553655065</c:v>
                </c:pt>
                <c:pt idx="280">
                  <c:v>106.01473105786998</c:v>
                </c:pt>
                <c:pt idx="281">
                  <c:v>105.82965204212081</c:v>
                </c:pt>
                <c:pt idx="282">
                  <c:v>105.60337826386615</c:v>
                </c:pt>
                <c:pt idx="283">
                  <c:v>105.94226126091998</c:v>
                </c:pt>
                <c:pt idx="284">
                  <c:v>105.52779639851333</c:v>
                </c:pt>
                <c:pt idx="285">
                  <c:v>106.53826404456245</c:v>
                </c:pt>
                <c:pt idx="286">
                  <c:v>107.1427176163163</c:v>
                </c:pt>
                <c:pt idx="287">
                  <c:v>107.48796428245332</c:v>
                </c:pt>
                <c:pt idx="288">
                  <c:v>107.37810026400376</c:v>
                </c:pt>
                <c:pt idx="289">
                  <c:v>106.94410262438079</c:v>
                </c:pt>
                <c:pt idx="290">
                  <c:v>107.27649649044608</c:v>
                </c:pt>
                <c:pt idx="291">
                  <c:v>107.61124247577338</c:v>
                </c:pt>
                <c:pt idx="292">
                  <c:v>107.61240467509015</c:v>
                </c:pt>
                <c:pt idx="293">
                  <c:v>108.15757836693842</c:v>
                </c:pt>
                <c:pt idx="294">
                  <c:v>108.67390617691103</c:v>
                </c:pt>
                <c:pt idx="295">
                  <c:v>108.5439892173269</c:v>
                </c:pt>
                <c:pt idx="296">
                  <c:v>108.81570169602257</c:v>
                </c:pt>
                <c:pt idx="297">
                  <c:v>108.99780917998395</c:v>
                </c:pt>
                <c:pt idx="298">
                  <c:v>109.41167069634733</c:v>
                </c:pt>
                <c:pt idx="299">
                  <c:v>108.96523307155074</c:v>
                </c:pt>
                <c:pt idx="300">
                  <c:v>108.16616847512911</c:v>
                </c:pt>
                <c:pt idx="301">
                  <c:v>107.725252312934</c:v>
                </c:pt>
                <c:pt idx="302">
                  <c:v>106.90586426981794</c:v>
                </c:pt>
                <c:pt idx="303">
                  <c:v>106.61042701237653</c:v>
                </c:pt>
                <c:pt idx="304">
                  <c:v>107.1633649467248</c:v>
                </c:pt>
                <c:pt idx="305">
                  <c:v>107.2697743882246</c:v>
                </c:pt>
                <c:pt idx="306">
                  <c:v>106.96680663246576</c:v>
                </c:pt>
                <c:pt idx="307">
                  <c:v>106.3298095809031</c:v>
                </c:pt>
                <c:pt idx="308">
                  <c:v>106.42194080649585</c:v>
                </c:pt>
                <c:pt idx="309">
                  <c:v>106.47784241972805</c:v>
                </c:pt>
                <c:pt idx="310">
                  <c:v>106.54878341902374</c:v>
                </c:pt>
                <c:pt idx="311">
                  <c:v>106.76444671749543</c:v>
                </c:pt>
                <c:pt idx="312">
                  <c:v>106.36336502819178</c:v>
                </c:pt>
                <c:pt idx="313">
                  <c:v>106.716574840009</c:v>
                </c:pt>
                <c:pt idx="314">
                  <c:v>106.63963192307388</c:v>
                </c:pt>
                <c:pt idx="315">
                  <c:v>105.05731673857792</c:v>
                </c:pt>
                <c:pt idx="316">
                  <c:v>104.49275933240344</c:v>
                </c:pt>
                <c:pt idx="317">
                  <c:v>104.11249181559553</c:v>
                </c:pt>
                <c:pt idx="318">
                  <c:v>104.32795094732263</c:v>
                </c:pt>
                <c:pt idx="319">
                  <c:v>104.02957370184474</c:v>
                </c:pt>
                <c:pt idx="320">
                  <c:v>104.39899816967353</c:v>
                </c:pt>
                <c:pt idx="321">
                  <c:v>105.64896149596946</c:v>
                </c:pt>
                <c:pt idx="322">
                  <c:v>105.03699650625686</c:v>
                </c:pt>
                <c:pt idx="323">
                  <c:v>105.66174940389742</c:v>
                </c:pt>
                <c:pt idx="324">
                  <c:v>104.42628018019367</c:v>
                </c:pt>
                <c:pt idx="325">
                  <c:v>103.48576189555406</c:v>
                </c:pt>
                <c:pt idx="326">
                  <c:v>103.52392291858001</c:v>
                </c:pt>
                <c:pt idx="327">
                  <c:v>103.75488620946305</c:v>
                </c:pt>
                <c:pt idx="328">
                  <c:v>103.6329377901357</c:v>
                </c:pt>
                <c:pt idx="329">
                  <c:v>103.51622411860814</c:v>
                </c:pt>
                <c:pt idx="330">
                  <c:v>103.26972186277833</c:v>
                </c:pt>
                <c:pt idx="331">
                  <c:v>102.73600180132334</c:v>
                </c:pt>
                <c:pt idx="332">
                  <c:v>103.83399692612285</c:v>
                </c:pt>
                <c:pt idx="333">
                  <c:v>104.72076589330607</c:v>
                </c:pt>
                <c:pt idx="334">
                  <c:v>104.89536961642203</c:v>
                </c:pt>
                <c:pt idx="335">
                  <c:v>105.62564664235215</c:v>
                </c:pt>
                <c:pt idx="336">
                  <c:v>104.42415622463811</c:v>
                </c:pt>
                <c:pt idx="337">
                  <c:v>104.55403844113502</c:v>
                </c:pt>
                <c:pt idx="338">
                  <c:v>104.0948369783284</c:v>
                </c:pt>
                <c:pt idx="339">
                  <c:v>103.92991988668125</c:v>
                </c:pt>
                <c:pt idx="340">
                  <c:v>103.86598345548103</c:v>
                </c:pt>
                <c:pt idx="341">
                  <c:v>103.50273693975413</c:v>
                </c:pt>
                <c:pt idx="342">
                  <c:v>103.28442529175736</c:v>
                </c:pt>
                <c:pt idx="343">
                  <c:v>103.06371933800648</c:v>
                </c:pt>
                <c:pt idx="344">
                  <c:v>103.00850710901699</c:v>
                </c:pt>
                <c:pt idx="345">
                  <c:v>103.89426015673855</c:v>
                </c:pt>
                <c:pt idx="346">
                  <c:v>104.02532957423512</c:v>
                </c:pt>
                <c:pt idx="347">
                  <c:v>105.03600774351443</c:v>
                </c:pt>
                <c:pt idx="348">
                  <c:v>104.49225981658529</c:v>
                </c:pt>
                <c:pt idx="349">
                  <c:v>104.33124454662948</c:v>
                </c:pt>
                <c:pt idx="350">
                  <c:v>105.02407764256183</c:v>
                </c:pt>
                <c:pt idx="351">
                  <c:v>104.23334216261117</c:v>
                </c:pt>
                <c:pt idx="352">
                  <c:v>104.94264206705772</c:v>
                </c:pt>
                <c:pt idx="353">
                  <c:v>106.25853849821935</c:v>
                </c:pt>
                <c:pt idx="354">
                  <c:v>106.9765300076951</c:v>
                </c:pt>
                <c:pt idx="355">
                  <c:v>106.928384691034</c:v>
                </c:pt>
                <c:pt idx="356">
                  <c:v>106.05818675051297</c:v>
                </c:pt>
                <c:pt idx="357">
                  <c:v>106.37982859486654</c:v>
                </c:pt>
                <c:pt idx="358">
                  <c:v>106.10404776622987</c:v>
                </c:pt>
                <c:pt idx="359">
                  <c:v>106.47879077783368</c:v>
                </c:pt>
                <c:pt idx="360">
                  <c:v>106.90523659918945</c:v>
                </c:pt>
                <c:pt idx="361">
                  <c:v>107.67219951190968</c:v>
                </c:pt>
                <c:pt idx="362">
                  <c:v>107.77356354100102</c:v>
                </c:pt>
                <c:pt idx="363">
                  <c:v>107.8370505800456</c:v>
                </c:pt>
                <c:pt idx="364">
                  <c:v>107.71898128533499</c:v>
                </c:pt>
                <c:pt idx="365">
                  <c:v>108.56277565794529</c:v>
                </c:pt>
                <c:pt idx="366">
                  <c:v>107.87193754392027</c:v>
                </c:pt>
                <c:pt idx="367">
                  <c:v>107.72500420694875</c:v>
                </c:pt>
                <c:pt idx="368">
                  <c:v>107.25502709862053</c:v>
                </c:pt>
                <c:pt idx="369">
                  <c:v>107.85264425172917</c:v>
                </c:pt>
                <c:pt idx="370">
                  <c:v>107.30382612400531</c:v>
                </c:pt>
                <c:pt idx="371">
                  <c:v>107.52596752152451</c:v>
                </c:pt>
                <c:pt idx="372">
                  <c:v>107.04442529180174</c:v>
                </c:pt>
                <c:pt idx="373">
                  <c:v>106.33844377246109</c:v>
                </c:pt>
                <c:pt idx="374">
                  <c:v>105.9338399196763</c:v>
                </c:pt>
                <c:pt idx="375">
                  <c:v>105.37208527583036</c:v>
                </c:pt>
                <c:pt idx="376">
                  <c:v>106.18666459494045</c:v>
                </c:pt>
                <c:pt idx="377">
                  <c:v>106.5032035670167</c:v>
                </c:pt>
                <c:pt idx="378">
                  <c:v>106.95210309291737</c:v>
                </c:pt>
                <c:pt idx="379">
                  <c:v>106.73855720491285</c:v>
                </c:pt>
                <c:pt idx="380">
                  <c:v>107.79963338767931</c:v>
                </c:pt>
                <c:pt idx="381">
                  <c:v>107.34356599592837</c:v>
                </c:pt>
                <c:pt idx="382">
                  <c:v>106.41843985295185</c:v>
                </c:pt>
                <c:pt idx="383">
                  <c:v>104.65263429286593</c:v>
                </c:pt>
                <c:pt idx="384">
                  <c:v>106.10340614537265</c:v>
                </c:pt>
                <c:pt idx="385">
                  <c:v>102.82387143677992</c:v>
                </c:pt>
                <c:pt idx="386">
                  <c:v>102.95559639358142</c:v>
                </c:pt>
                <c:pt idx="387">
                  <c:v>102.03720100558617</c:v>
                </c:pt>
                <c:pt idx="388">
                  <c:v>102.72580922783757</c:v>
                </c:pt>
                <c:pt idx="389">
                  <c:v>101.57669769684675</c:v>
                </c:pt>
                <c:pt idx="390">
                  <c:v>101.97981611904022</c:v>
                </c:pt>
                <c:pt idx="391">
                  <c:v>101.01031111000444</c:v>
                </c:pt>
                <c:pt idx="392">
                  <c:v>101.03835169857943</c:v>
                </c:pt>
                <c:pt idx="393">
                  <c:v>100.74247514662171</c:v>
                </c:pt>
                <c:pt idx="394">
                  <c:v>102.61499022217826</c:v>
                </c:pt>
                <c:pt idx="395">
                  <c:v>102.43032141794538</c:v>
                </c:pt>
                <c:pt idx="396">
                  <c:v>101.18879301372853</c:v>
                </c:pt>
                <c:pt idx="397">
                  <c:v>101.92701490756882</c:v>
                </c:pt>
                <c:pt idx="398">
                  <c:v>103.70536967231446</c:v>
                </c:pt>
                <c:pt idx="399">
                  <c:v>103.7239729740761</c:v>
                </c:pt>
                <c:pt idx="400">
                  <c:v>102.27199461556769</c:v>
                </c:pt>
                <c:pt idx="401">
                  <c:v>100.70526894219493</c:v>
                </c:pt>
                <c:pt idx="402">
                  <c:v>99.392506878122688</c:v>
                </c:pt>
                <c:pt idx="403">
                  <c:v>99.789164752101598</c:v>
                </c:pt>
                <c:pt idx="404">
                  <c:v>100.83863836793842</c:v>
                </c:pt>
                <c:pt idx="405">
                  <c:v>99.130703243586424</c:v>
                </c:pt>
                <c:pt idx="406">
                  <c:v>98.947895846960321</c:v>
                </c:pt>
                <c:pt idx="407">
                  <c:v>99.298242424235951</c:v>
                </c:pt>
                <c:pt idx="408">
                  <c:v>99.928845675776685</c:v>
                </c:pt>
                <c:pt idx="409">
                  <c:v>100.61472415941807</c:v>
                </c:pt>
                <c:pt idx="410">
                  <c:v>100.1997776295471</c:v>
                </c:pt>
                <c:pt idx="411">
                  <c:v>100.0317506046604</c:v>
                </c:pt>
                <c:pt idx="412">
                  <c:v>99.136626216847688</c:v>
                </c:pt>
                <c:pt idx="413">
                  <c:v>97.452113849261238</c:v>
                </c:pt>
                <c:pt idx="414">
                  <c:v>97.278289490672194</c:v>
                </c:pt>
                <c:pt idx="415">
                  <c:v>97.692030541961103</c:v>
                </c:pt>
                <c:pt idx="416">
                  <c:v>98.674460430040483</c:v>
                </c:pt>
                <c:pt idx="417">
                  <c:v>98.447015158129076</c:v>
                </c:pt>
                <c:pt idx="418">
                  <c:v>99.679320181288588</c:v>
                </c:pt>
                <c:pt idx="419">
                  <c:v>97.862025503255822</c:v>
                </c:pt>
                <c:pt idx="420">
                  <c:v>99.245556377567681</c:v>
                </c:pt>
                <c:pt idx="421">
                  <c:v>99.458055769557703</c:v>
                </c:pt>
                <c:pt idx="422">
                  <c:v>96.973111686295681</c:v>
                </c:pt>
                <c:pt idx="423">
                  <c:v>102.15713599263024</c:v>
                </c:pt>
                <c:pt idx="424">
                  <c:v>101.08054791031155</c:v>
                </c:pt>
                <c:pt idx="425">
                  <c:v>100.8745475428816</c:v>
                </c:pt>
                <c:pt idx="426">
                  <c:v>99.080051866833799</c:v>
                </c:pt>
                <c:pt idx="427">
                  <c:v>100.3905243347734</c:v>
                </c:pt>
                <c:pt idx="428">
                  <c:v>101.70528911037648</c:v>
                </c:pt>
                <c:pt idx="429">
                  <c:v>103.03147839169205</c:v>
                </c:pt>
                <c:pt idx="430">
                  <c:v>103.02807753031456</c:v>
                </c:pt>
                <c:pt idx="431">
                  <c:v>103.23639498970417</c:v>
                </c:pt>
                <c:pt idx="432">
                  <c:v>101.37111897246102</c:v>
                </c:pt>
                <c:pt idx="433">
                  <c:v>102.4415954573964</c:v>
                </c:pt>
                <c:pt idx="434">
                  <c:v>100.73596548336192</c:v>
                </c:pt>
                <c:pt idx="435">
                  <c:v>100.14589716173153</c:v>
                </c:pt>
                <c:pt idx="436">
                  <c:v>100.38398311234533</c:v>
                </c:pt>
                <c:pt idx="437">
                  <c:v>101.80776014446779</c:v>
                </c:pt>
                <c:pt idx="438">
                  <c:v>100.61292503941441</c:v>
                </c:pt>
                <c:pt idx="439">
                  <c:v>101.95935662903354</c:v>
                </c:pt>
                <c:pt idx="440">
                  <c:v>104.30330913067475</c:v>
                </c:pt>
                <c:pt idx="441">
                  <c:v>103.3977883157331</c:v>
                </c:pt>
                <c:pt idx="442">
                  <c:v>102.84460516785896</c:v>
                </c:pt>
                <c:pt idx="443">
                  <c:v>101.56169051867744</c:v>
                </c:pt>
                <c:pt idx="444">
                  <c:v>103.05229816476059</c:v>
                </c:pt>
                <c:pt idx="445">
                  <c:v>103.58517796656487</c:v>
                </c:pt>
                <c:pt idx="446">
                  <c:v>102.65797348151503</c:v>
                </c:pt>
                <c:pt idx="447">
                  <c:v>102.11168653481616</c:v>
                </c:pt>
                <c:pt idx="448">
                  <c:v>103.16063025179024</c:v>
                </c:pt>
                <c:pt idx="449">
                  <c:v>101.76533946946387</c:v>
                </c:pt>
                <c:pt idx="450">
                  <c:v>102.16187746184659</c:v>
                </c:pt>
                <c:pt idx="451">
                  <c:v>102.78231352511577</c:v>
                </c:pt>
                <c:pt idx="452">
                  <c:v>101.84700174616191</c:v>
                </c:pt>
                <c:pt idx="453">
                  <c:v>102.99409402190167</c:v>
                </c:pt>
                <c:pt idx="454">
                  <c:v>103.07266035102464</c:v>
                </c:pt>
                <c:pt idx="455">
                  <c:v>103.57965322777065</c:v>
                </c:pt>
                <c:pt idx="456">
                  <c:v>104.01515537764021</c:v>
                </c:pt>
                <c:pt idx="457">
                  <c:v>103.02647297570458</c:v>
                </c:pt>
                <c:pt idx="458">
                  <c:v>102.54374044004629</c:v>
                </c:pt>
                <c:pt idx="459">
                  <c:v>101.25757510802555</c:v>
                </c:pt>
                <c:pt idx="460">
                  <c:v>99.781228184267448</c:v>
                </c:pt>
                <c:pt idx="461">
                  <c:v>102.02487869186159</c:v>
                </c:pt>
                <c:pt idx="462">
                  <c:v>100.97717742057772</c:v>
                </c:pt>
                <c:pt idx="463">
                  <c:v>102.95519797866372</c:v>
                </c:pt>
                <c:pt idx="464">
                  <c:v>101.77607483564795</c:v>
                </c:pt>
                <c:pt idx="465">
                  <c:v>102.93293527016503</c:v>
                </c:pt>
                <c:pt idx="466">
                  <c:v>103.35888635925522</c:v>
                </c:pt>
                <c:pt idx="467">
                  <c:v>103.65325206441294</c:v>
                </c:pt>
                <c:pt idx="468">
                  <c:v>103.93707395148557</c:v>
                </c:pt>
                <c:pt idx="469">
                  <c:v>102.79634481656444</c:v>
                </c:pt>
                <c:pt idx="470">
                  <c:v>104.80794234991927</c:v>
                </c:pt>
                <c:pt idx="471">
                  <c:v>104.89219084191323</c:v>
                </c:pt>
                <c:pt idx="472">
                  <c:v>103.88393526335825</c:v>
                </c:pt>
                <c:pt idx="473">
                  <c:v>105.62132772094465</c:v>
                </c:pt>
                <c:pt idx="474">
                  <c:v>106.06944580496484</c:v>
                </c:pt>
                <c:pt idx="475">
                  <c:v>106.16361427261532</c:v>
                </c:pt>
                <c:pt idx="476">
                  <c:v>105.30375480756256</c:v>
                </c:pt>
                <c:pt idx="477">
                  <c:v>106.59475106071251</c:v>
                </c:pt>
                <c:pt idx="478">
                  <c:v>106.54060655686074</c:v>
                </c:pt>
                <c:pt idx="479">
                  <c:v>106.43648736733726</c:v>
                </c:pt>
                <c:pt idx="480">
                  <c:v>105.62260146797918</c:v>
                </c:pt>
                <c:pt idx="481">
                  <c:v>105.76109691935669</c:v>
                </c:pt>
                <c:pt idx="482">
                  <c:v>104.71226415752399</c:v>
                </c:pt>
                <c:pt idx="483">
                  <c:v>105.15051280258179</c:v>
                </c:pt>
                <c:pt idx="484">
                  <c:v>105.29941495288014</c:v>
                </c:pt>
                <c:pt idx="485">
                  <c:v>106.23405480208324</c:v>
                </c:pt>
                <c:pt idx="486">
                  <c:v>105.22795345590364</c:v>
                </c:pt>
                <c:pt idx="487">
                  <c:v>105.19025261346496</c:v>
                </c:pt>
                <c:pt idx="488">
                  <c:v>105.02670798589737</c:v>
                </c:pt>
                <c:pt idx="489">
                  <c:v>104.89817116870401</c:v>
                </c:pt>
                <c:pt idx="490">
                  <c:v>105.09384629512873</c:v>
                </c:pt>
                <c:pt idx="491">
                  <c:v>105.34079719345199</c:v>
                </c:pt>
                <c:pt idx="492">
                  <c:v>105.34443243525969</c:v>
                </c:pt>
                <c:pt idx="493">
                  <c:v>105.01194347814362</c:v>
                </c:pt>
                <c:pt idx="494">
                  <c:v>104.28944243352305</c:v>
                </c:pt>
                <c:pt idx="495">
                  <c:v>105.08135430278956</c:v>
                </c:pt>
                <c:pt idx="496">
                  <c:v>104.86377763112567</c:v>
                </c:pt>
                <c:pt idx="497">
                  <c:v>105.95839190525773</c:v>
                </c:pt>
                <c:pt idx="498">
                  <c:v>105.37395164472949</c:v>
                </c:pt>
                <c:pt idx="499">
                  <c:v>106.27445841160367</c:v>
                </c:pt>
                <c:pt idx="500">
                  <c:v>105.96772809253933</c:v>
                </c:pt>
                <c:pt idx="501">
                  <c:v>106.49993383522086</c:v>
                </c:pt>
                <c:pt idx="502">
                  <c:v>107.52128824813072</c:v>
                </c:pt>
                <c:pt idx="503">
                  <c:v>107.05788883848615</c:v>
                </c:pt>
                <c:pt idx="504">
                  <c:v>107.11855020644144</c:v>
                </c:pt>
                <c:pt idx="505">
                  <c:v>108.54209846436247</c:v>
                </c:pt>
                <c:pt idx="506">
                  <c:v>108.6460573553743</c:v>
                </c:pt>
                <c:pt idx="507">
                  <c:v>109.66237783023998</c:v>
                </c:pt>
                <c:pt idx="508">
                  <c:v>109.33591553894107</c:v>
                </c:pt>
                <c:pt idx="509">
                  <c:v>109.01737111301637</c:v>
                </c:pt>
                <c:pt idx="510">
                  <c:v>109.16488058454179</c:v>
                </c:pt>
                <c:pt idx="511">
                  <c:v>108.26707691296069</c:v>
                </c:pt>
                <c:pt idx="512">
                  <c:v>107.33362233262355</c:v>
                </c:pt>
                <c:pt idx="513">
                  <c:v>108.5094363067802</c:v>
                </c:pt>
                <c:pt idx="514">
                  <c:v>107.71978742271835</c:v>
                </c:pt>
                <c:pt idx="515">
                  <c:v>106.76410082860907</c:v>
                </c:pt>
                <c:pt idx="516">
                  <c:v>107.80053293016361</c:v>
                </c:pt>
                <c:pt idx="517">
                  <c:v>107.77926890540886</c:v>
                </c:pt>
                <c:pt idx="518">
                  <c:v>107.25762538175276</c:v>
                </c:pt>
                <c:pt idx="519">
                  <c:v>106.69815498828217</c:v>
                </c:pt>
                <c:pt idx="520">
                  <c:v>108.07201218594632</c:v>
                </c:pt>
                <c:pt idx="521">
                  <c:v>107.03344853488427</c:v>
                </c:pt>
                <c:pt idx="522">
                  <c:v>106.64912514247519</c:v>
                </c:pt>
                <c:pt idx="523">
                  <c:v>106.32531627092527</c:v>
                </c:pt>
                <c:pt idx="524">
                  <c:v>104.45231641924347</c:v>
                </c:pt>
                <c:pt idx="525">
                  <c:v>104.2694358562737</c:v>
                </c:pt>
                <c:pt idx="526">
                  <c:v>102.41374999158158</c:v>
                </c:pt>
                <c:pt idx="527">
                  <c:v>103.52315323717855</c:v>
                </c:pt>
                <c:pt idx="528">
                  <c:v>103.31191306686141</c:v>
                </c:pt>
                <c:pt idx="529">
                  <c:v>104.07439334427339</c:v>
                </c:pt>
                <c:pt idx="530">
                  <c:v>103.94204486307079</c:v>
                </c:pt>
                <c:pt idx="531">
                  <c:v>104.7503842376171</c:v>
                </c:pt>
                <c:pt idx="532">
                  <c:v>104.7632777458373</c:v>
                </c:pt>
                <c:pt idx="533">
                  <c:v>105.16633202000619</c:v>
                </c:pt>
                <c:pt idx="534">
                  <c:v>104.62101913082786</c:v>
                </c:pt>
                <c:pt idx="535">
                  <c:v>104.78790930585421</c:v>
                </c:pt>
                <c:pt idx="536">
                  <c:v>104.37350604459925</c:v>
                </c:pt>
                <c:pt idx="537">
                  <c:v>105.71698422349716</c:v>
                </c:pt>
                <c:pt idx="538">
                  <c:v>105.26001437632104</c:v>
                </c:pt>
                <c:pt idx="539">
                  <c:v>105.57749775939452</c:v>
                </c:pt>
                <c:pt idx="540">
                  <c:v>105.6074524505644</c:v>
                </c:pt>
                <c:pt idx="541">
                  <c:v>106.89395304765084</c:v>
                </c:pt>
                <c:pt idx="542">
                  <c:v>107.84615117720199</c:v>
                </c:pt>
                <c:pt idx="543">
                  <c:v>107.05464626295746</c:v>
                </c:pt>
                <c:pt idx="544">
                  <c:v>107.28727227267088</c:v>
                </c:pt>
                <c:pt idx="545">
                  <c:v>106.99767794319524</c:v>
                </c:pt>
                <c:pt idx="546">
                  <c:v>106.14628220870046</c:v>
                </c:pt>
                <c:pt idx="547">
                  <c:v>107.23364600454423</c:v>
                </c:pt>
                <c:pt idx="548">
                  <c:v>106.21904015474531</c:v>
                </c:pt>
                <c:pt idx="549">
                  <c:v>105.5303573554577</c:v>
                </c:pt>
                <c:pt idx="550">
                  <c:v>105.84670896454945</c:v>
                </c:pt>
                <c:pt idx="551">
                  <c:v>104.89303368948703</c:v>
                </c:pt>
                <c:pt idx="552">
                  <c:v>104.57256538294689</c:v>
                </c:pt>
                <c:pt idx="553">
                  <c:v>106.15031118764045</c:v>
                </c:pt>
                <c:pt idx="554">
                  <c:v>105.85897992127991</c:v>
                </c:pt>
                <c:pt idx="555">
                  <c:v>105.04102732963528</c:v>
                </c:pt>
                <c:pt idx="556">
                  <c:v>105.82604291238093</c:v>
                </c:pt>
                <c:pt idx="557">
                  <c:v>105.91901319917602</c:v>
                </c:pt>
                <c:pt idx="558">
                  <c:v>104.84757483387079</c:v>
                </c:pt>
                <c:pt idx="559">
                  <c:v>104.20769386227701</c:v>
                </c:pt>
                <c:pt idx="560">
                  <c:v>105.37536199064823</c:v>
                </c:pt>
                <c:pt idx="561">
                  <c:v>104.38285457299831</c:v>
                </c:pt>
                <c:pt idx="562">
                  <c:v>105.33596205856767</c:v>
                </c:pt>
                <c:pt idx="563">
                  <c:v>105.77228645782827</c:v>
                </c:pt>
                <c:pt idx="564">
                  <c:v>105.42711309432579</c:v>
                </c:pt>
                <c:pt idx="565">
                  <c:v>106.61163672909021</c:v>
                </c:pt>
                <c:pt idx="566">
                  <c:v>105.759565892219</c:v>
                </c:pt>
                <c:pt idx="567">
                  <c:v>104.03124574134569</c:v>
                </c:pt>
                <c:pt idx="568">
                  <c:v>105.02437404831784</c:v>
                </c:pt>
                <c:pt idx="569">
                  <c:v>104.86062234609342</c:v>
                </c:pt>
                <c:pt idx="570">
                  <c:v>104.0635191427251</c:v>
                </c:pt>
                <c:pt idx="571">
                  <c:v>104.68782206729783</c:v>
                </c:pt>
                <c:pt idx="572">
                  <c:v>105.52054741605208</c:v>
                </c:pt>
                <c:pt idx="573">
                  <c:v>105.5634983073658</c:v>
                </c:pt>
                <c:pt idx="574">
                  <c:v>105.81488980831872</c:v>
                </c:pt>
                <c:pt idx="575">
                  <c:v>105.33312494343386</c:v>
                </c:pt>
                <c:pt idx="576">
                  <c:v>104.99791579716329</c:v>
                </c:pt>
                <c:pt idx="577">
                  <c:v>105.82406489001389</c:v>
                </c:pt>
                <c:pt idx="578">
                  <c:v>105.51145720183575</c:v>
                </c:pt>
                <c:pt idx="579">
                  <c:v>105.69546028856692</c:v>
                </c:pt>
                <c:pt idx="580">
                  <c:v>105.89795387110894</c:v>
                </c:pt>
                <c:pt idx="581">
                  <c:v>105.9293836609243</c:v>
                </c:pt>
                <c:pt idx="582">
                  <c:v>104.40226888556992</c:v>
                </c:pt>
                <c:pt idx="583">
                  <c:v>104.64278283289698</c:v>
                </c:pt>
                <c:pt idx="584">
                  <c:v>104.54099238906905</c:v>
                </c:pt>
                <c:pt idx="585">
                  <c:v>104.67557565723811</c:v>
                </c:pt>
                <c:pt idx="586">
                  <c:v>104.8606601277166</c:v>
                </c:pt>
                <c:pt idx="587">
                  <c:v>104.90015525807391</c:v>
                </c:pt>
                <c:pt idx="588">
                  <c:v>105.36899835167033</c:v>
                </c:pt>
                <c:pt idx="589">
                  <c:v>105.03979220317186</c:v>
                </c:pt>
                <c:pt idx="590">
                  <c:v>105.90565264371781</c:v>
                </c:pt>
                <c:pt idx="591">
                  <c:v>105.40325342398515</c:v>
                </c:pt>
                <c:pt idx="592">
                  <c:v>106.22551524581083</c:v>
                </c:pt>
                <c:pt idx="593">
                  <c:v>105.85667988883291</c:v>
                </c:pt>
                <c:pt idx="594">
                  <c:v>106.24097413285688</c:v>
                </c:pt>
                <c:pt idx="595">
                  <c:v>105.2029332730141</c:v>
                </c:pt>
                <c:pt idx="596">
                  <c:v>105.4710792039951</c:v>
                </c:pt>
                <c:pt idx="597">
                  <c:v>105.19497229579981</c:v>
                </c:pt>
                <c:pt idx="598">
                  <c:v>106.05282449547735</c:v>
                </c:pt>
                <c:pt idx="599">
                  <c:v>106.10312086729778</c:v>
                </c:pt>
                <c:pt idx="600">
                  <c:v>105.20935191916692</c:v>
                </c:pt>
                <c:pt idx="601">
                  <c:v>106.27676867663469</c:v>
                </c:pt>
                <c:pt idx="602">
                  <c:v>106.20894928950156</c:v>
                </c:pt>
                <c:pt idx="603">
                  <c:v>106.20511687079015</c:v>
                </c:pt>
                <c:pt idx="604">
                  <c:v>107.86114181653286</c:v>
                </c:pt>
                <c:pt idx="605">
                  <c:v>108.23238469008035</c:v>
                </c:pt>
                <c:pt idx="606">
                  <c:v>107.94375881780128</c:v>
                </c:pt>
                <c:pt idx="607">
                  <c:v>108.323780561947</c:v>
                </c:pt>
                <c:pt idx="608">
                  <c:v>108.04885025541725</c:v>
                </c:pt>
                <c:pt idx="609">
                  <c:v>108.72339775268966</c:v>
                </c:pt>
                <c:pt idx="610">
                  <c:v>110.16902407575265</c:v>
                </c:pt>
                <c:pt idx="611">
                  <c:v>110.76199027883267</c:v>
                </c:pt>
                <c:pt idx="612">
                  <c:v>111.21011624433602</c:v>
                </c:pt>
                <c:pt idx="613">
                  <c:v>111.17067655790615</c:v>
                </c:pt>
                <c:pt idx="614">
                  <c:v>111.39116341945382</c:v>
                </c:pt>
                <c:pt idx="615">
                  <c:v>111.38846939711071</c:v>
                </c:pt>
                <c:pt idx="616">
                  <c:v>111.05842461448468</c:v>
                </c:pt>
                <c:pt idx="617">
                  <c:v>111.34622262558972</c:v>
                </c:pt>
                <c:pt idx="618">
                  <c:v>111.5843270814692</c:v>
                </c:pt>
                <c:pt idx="619">
                  <c:v>110.96146050767811</c:v>
                </c:pt>
                <c:pt idx="620">
                  <c:v>110.33871916041576</c:v>
                </c:pt>
                <c:pt idx="621">
                  <c:v>109.90274041599321</c:v>
                </c:pt>
                <c:pt idx="622">
                  <c:v>108.53185801973666</c:v>
                </c:pt>
                <c:pt idx="623">
                  <c:v>107.89769049799621</c:v>
                </c:pt>
                <c:pt idx="624">
                  <c:v>106.87541704409244</c:v>
                </c:pt>
                <c:pt idx="625">
                  <c:v>106.46614191058208</c:v>
                </c:pt>
                <c:pt idx="626">
                  <c:v>106.62416162809576</c:v>
                </c:pt>
                <c:pt idx="627">
                  <c:v>106.01170944263903</c:v>
                </c:pt>
                <c:pt idx="628">
                  <c:v>106.58906079500305</c:v>
                </c:pt>
                <c:pt idx="629">
                  <c:v>105.67187424925136</c:v>
                </c:pt>
                <c:pt idx="630">
                  <c:v>105.90301497383547</c:v>
                </c:pt>
                <c:pt idx="631">
                  <c:v>103.63553316099602</c:v>
                </c:pt>
                <c:pt idx="632">
                  <c:v>104.39576045744379</c:v>
                </c:pt>
                <c:pt idx="633">
                  <c:v>105.3087134931106</c:v>
                </c:pt>
                <c:pt idx="634">
                  <c:v>105.76777509823189</c:v>
                </c:pt>
                <c:pt idx="635">
                  <c:v>105.429654512201</c:v>
                </c:pt>
                <c:pt idx="636">
                  <c:v>104.91159868411241</c:v>
                </c:pt>
                <c:pt idx="637">
                  <c:v>104.94545340158291</c:v>
                </c:pt>
                <c:pt idx="638">
                  <c:v>104.14986944185667</c:v>
                </c:pt>
                <c:pt idx="639">
                  <c:v>104.03779872778533</c:v>
                </c:pt>
                <c:pt idx="640">
                  <c:v>103.67439678776243</c:v>
                </c:pt>
                <c:pt idx="641">
                  <c:v>104.52953084192912</c:v>
                </c:pt>
                <c:pt idx="642">
                  <c:v>105.13429156251007</c:v>
                </c:pt>
                <c:pt idx="643">
                  <c:v>106.21253127394432</c:v>
                </c:pt>
                <c:pt idx="644">
                  <c:v>105.79220422711681</c:v>
                </c:pt>
                <c:pt idx="645">
                  <c:v>105.85410768799946</c:v>
                </c:pt>
                <c:pt idx="646">
                  <c:v>105.65600771592894</c:v>
                </c:pt>
                <c:pt idx="647">
                  <c:v>105.50286758951836</c:v>
                </c:pt>
                <c:pt idx="648">
                  <c:v>105.45075003919681</c:v>
                </c:pt>
                <c:pt idx="649">
                  <c:v>105.71428047185195</c:v>
                </c:pt>
                <c:pt idx="650">
                  <c:v>106.04831277671077</c:v>
                </c:pt>
                <c:pt idx="651">
                  <c:v>106.42461666711716</c:v>
                </c:pt>
                <c:pt idx="652">
                  <c:v>105.68293950008712</c:v>
                </c:pt>
                <c:pt idx="653">
                  <c:v>105.59657354932976</c:v>
                </c:pt>
                <c:pt idx="654">
                  <c:v>106.35505100628795</c:v>
                </c:pt>
                <c:pt idx="655">
                  <c:v>106.29473465156346</c:v>
                </c:pt>
                <c:pt idx="656">
                  <c:v>106.22438946153876</c:v>
                </c:pt>
                <c:pt idx="657">
                  <c:v>105.95329890246036</c:v>
                </c:pt>
                <c:pt idx="658">
                  <c:v>106.23784837150222</c:v>
                </c:pt>
                <c:pt idx="659">
                  <c:v>106.39508898764919</c:v>
                </c:pt>
                <c:pt idx="660">
                  <c:v>106.51161949267785</c:v>
                </c:pt>
                <c:pt idx="661">
                  <c:v>106.70526675674346</c:v>
                </c:pt>
                <c:pt idx="662">
                  <c:v>106.8882571150198</c:v>
                </c:pt>
                <c:pt idx="663">
                  <c:v>107.44613117260695</c:v>
                </c:pt>
                <c:pt idx="664">
                  <c:v>108.07213197988838</c:v>
                </c:pt>
                <c:pt idx="665">
                  <c:v>107.61368519406257</c:v>
                </c:pt>
                <c:pt idx="666">
                  <c:v>107.4137785990327</c:v>
                </c:pt>
                <c:pt idx="667">
                  <c:v>108.35430549243375</c:v>
                </c:pt>
                <c:pt idx="668">
                  <c:v>108.73514842294337</c:v>
                </c:pt>
                <c:pt idx="669">
                  <c:v>108.60195321862848</c:v>
                </c:pt>
                <c:pt idx="670">
                  <c:v>108.74422542618534</c:v>
                </c:pt>
                <c:pt idx="671">
                  <c:v>108.90123219640967</c:v>
                </c:pt>
                <c:pt idx="672">
                  <c:v>108.30727995857335</c:v>
                </c:pt>
                <c:pt idx="673">
                  <c:v>108.84990382563318</c:v>
                </c:pt>
                <c:pt idx="674">
                  <c:v>108.60981499656668</c:v>
                </c:pt>
                <c:pt idx="675">
                  <c:v>108.01836206991888</c:v>
                </c:pt>
                <c:pt idx="676">
                  <c:v>107.94812002209424</c:v>
                </c:pt>
                <c:pt idx="677">
                  <c:v>107.38898537673919</c:v>
                </c:pt>
                <c:pt idx="678">
                  <c:v>106.95072604574585</c:v>
                </c:pt>
                <c:pt idx="679">
                  <c:v>106.34177048007562</c:v>
                </c:pt>
                <c:pt idx="680">
                  <c:v>106.9874693845246</c:v>
                </c:pt>
                <c:pt idx="681">
                  <c:v>107.00696554351681</c:v>
                </c:pt>
                <c:pt idx="682">
                  <c:v>106.56197141932932</c:v>
                </c:pt>
                <c:pt idx="683">
                  <c:v>106.37645244286701</c:v>
                </c:pt>
                <c:pt idx="684">
                  <c:v>105.76007891681066</c:v>
                </c:pt>
                <c:pt idx="685">
                  <c:v>105.86398455580657</c:v>
                </c:pt>
                <c:pt idx="686">
                  <c:v>104.45422695590993</c:v>
                </c:pt>
                <c:pt idx="687">
                  <c:v>103.61418942127284</c:v>
                </c:pt>
                <c:pt idx="688">
                  <c:v>103.51250087038571</c:v>
                </c:pt>
                <c:pt idx="689">
                  <c:v>104.41547072320695</c:v>
                </c:pt>
                <c:pt idx="690">
                  <c:v>104.66791257574585</c:v>
                </c:pt>
                <c:pt idx="691">
                  <c:v>104.83943113437026</c:v>
                </c:pt>
                <c:pt idx="692">
                  <c:v>104.85797807453382</c:v>
                </c:pt>
                <c:pt idx="693">
                  <c:v>105.04928990351115</c:v>
                </c:pt>
                <c:pt idx="694">
                  <c:v>104.6930971411177</c:v>
                </c:pt>
                <c:pt idx="695">
                  <c:v>104.31480835672531</c:v>
                </c:pt>
                <c:pt idx="696">
                  <c:v>104.59430922406931</c:v>
                </c:pt>
                <c:pt idx="697">
                  <c:v>104.50110379094411</c:v>
                </c:pt>
                <c:pt idx="698">
                  <c:v>103.48557058653533</c:v>
                </c:pt>
                <c:pt idx="699">
                  <c:v>103.37374864420522</c:v>
                </c:pt>
                <c:pt idx="700">
                  <c:v>103.43768910141284</c:v>
                </c:pt>
                <c:pt idx="701">
                  <c:v>103.34429930886037</c:v>
                </c:pt>
                <c:pt idx="702">
                  <c:v>102.77453660210259</c:v>
                </c:pt>
                <c:pt idx="703">
                  <c:v>102.07106764125099</c:v>
                </c:pt>
                <c:pt idx="704">
                  <c:v>102.00965579670134</c:v>
                </c:pt>
                <c:pt idx="705">
                  <c:v>101.8805855539794</c:v>
                </c:pt>
                <c:pt idx="706">
                  <c:v>102.36022853450733</c:v>
                </c:pt>
                <c:pt idx="707">
                  <c:v>102.28352758045816</c:v>
                </c:pt>
                <c:pt idx="708">
                  <c:v>103.14554190897269</c:v>
                </c:pt>
                <c:pt idx="709">
                  <c:v>102.85890187419334</c:v>
                </c:pt>
                <c:pt idx="710">
                  <c:v>103.77422906572009</c:v>
                </c:pt>
                <c:pt idx="711">
                  <c:v>104.12792601385345</c:v>
                </c:pt>
                <c:pt idx="712">
                  <c:v>104.01359607987717</c:v>
                </c:pt>
                <c:pt idx="713">
                  <c:v>104.97907942197752</c:v>
                </c:pt>
                <c:pt idx="714">
                  <c:v>104.66078307139364</c:v>
                </c:pt>
                <c:pt idx="715">
                  <c:v>104.81721855880893</c:v>
                </c:pt>
                <c:pt idx="716">
                  <c:v>105.12186947739463</c:v>
                </c:pt>
                <c:pt idx="717">
                  <c:v>104.31278872572078</c:v>
                </c:pt>
                <c:pt idx="718">
                  <c:v>104.05140136422112</c:v>
                </c:pt>
                <c:pt idx="719">
                  <c:v>103.69977157183915</c:v>
                </c:pt>
                <c:pt idx="720">
                  <c:v>103.85308537343862</c:v>
                </c:pt>
                <c:pt idx="721">
                  <c:v>104.83399901636011</c:v>
                </c:pt>
                <c:pt idx="722">
                  <c:v>104.04033805625414</c:v>
                </c:pt>
                <c:pt idx="723">
                  <c:v>103.95670975706605</c:v>
                </c:pt>
                <c:pt idx="724">
                  <c:v>104.39394893581405</c:v>
                </c:pt>
                <c:pt idx="725">
                  <c:v>104.90914377936716</c:v>
                </c:pt>
                <c:pt idx="726">
                  <c:v>105.14746210673944</c:v>
                </c:pt>
                <c:pt idx="727">
                  <c:v>105.75939041110922</c:v>
                </c:pt>
                <c:pt idx="728">
                  <c:v>105.47039534566078</c:v>
                </c:pt>
                <c:pt idx="729">
                  <c:v>105.78206590476023</c:v>
                </c:pt>
                <c:pt idx="730">
                  <c:v>105.53126020107888</c:v>
                </c:pt>
                <c:pt idx="731">
                  <c:v>105.60637948449106</c:v>
                </c:pt>
                <c:pt idx="732">
                  <c:v>105.40066479943458</c:v>
                </c:pt>
                <c:pt idx="733">
                  <c:v>105.91702351217513</c:v>
                </c:pt>
                <c:pt idx="734">
                  <c:v>106.62611677438045</c:v>
                </c:pt>
                <c:pt idx="735">
                  <c:v>107.5264227651374</c:v>
                </c:pt>
                <c:pt idx="736">
                  <c:v>107.15718221112247</c:v>
                </c:pt>
                <c:pt idx="737">
                  <c:v>107.34283752798777</c:v>
                </c:pt>
                <c:pt idx="738">
                  <c:v>106.74179012141693</c:v>
                </c:pt>
                <c:pt idx="739">
                  <c:v>107.16484255850408</c:v>
                </c:pt>
                <c:pt idx="740">
                  <c:v>106.8941134083524</c:v>
                </c:pt>
                <c:pt idx="741">
                  <c:v>106.45213386539812</c:v>
                </c:pt>
                <c:pt idx="742">
                  <c:v>106.36311929846018</c:v>
                </c:pt>
                <c:pt idx="743">
                  <c:v>106.11658348695809</c:v>
                </c:pt>
                <c:pt idx="744">
                  <c:v>105.70415144581324</c:v>
                </c:pt>
                <c:pt idx="745">
                  <c:v>105.4743658322565</c:v>
                </c:pt>
                <c:pt idx="746">
                  <c:v>105.57706469835105</c:v>
                </c:pt>
                <c:pt idx="747">
                  <c:v>105.38376698258531</c:v>
                </c:pt>
                <c:pt idx="748">
                  <c:v>105.65447523046241</c:v>
                </c:pt>
                <c:pt idx="749">
                  <c:v>105.41391657979683</c:v>
                </c:pt>
                <c:pt idx="750">
                  <c:v>105.69134945170811</c:v>
                </c:pt>
                <c:pt idx="751">
                  <c:v>105.05062400610004</c:v>
                </c:pt>
                <c:pt idx="752">
                  <c:v>106.09082023501931</c:v>
                </c:pt>
                <c:pt idx="753">
                  <c:v>106.29438855270524</c:v>
                </c:pt>
                <c:pt idx="754">
                  <c:v>105.21070949079986</c:v>
                </c:pt>
                <c:pt idx="755">
                  <c:v>105.98663972478417</c:v>
                </c:pt>
                <c:pt idx="756">
                  <c:v>106.35090780366288</c:v>
                </c:pt>
                <c:pt idx="757">
                  <c:v>105.49637252064609</c:v>
                </c:pt>
                <c:pt idx="758">
                  <c:v>105.54119757841897</c:v>
                </c:pt>
                <c:pt idx="759">
                  <c:v>105.58158067596567</c:v>
                </c:pt>
                <c:pt idx="760">
                  <c:v>105.17454607418462</c:v>
                </c:pt>
                <c:pt idx="761">
                  <c:v>105.26672469790499</c:v>
                </c:pt>
                <c:pt idx="762">
                  <c:v>105.50796531599954</c:v>
                </c:pt>
                <c:pt idx="763">
                  <c:v>105.79960471270591</c:v>
                </c:pt>
                <c:pt idx="764">
                  <c:v>106.15341503272438</c:v>
                </c:pt>
                <c:pt idx="765">
                  <c:v>106.32905950546294</c:v>
                </c:pt>
                <c:pt idx="766">
                  <c:v>106.62245415455382</c:v>
                </c:pt>
                <c:pt idx="767">
                  <c:v>107.13950316723715</c:v>
                </c:pt>
                <c:pt idx="768">
                  <c:v>106.89395454548603</c:v>
                </c:pt>
                <c:pt idx="769">
                  <c:v>106.7465655387978</c:v>
                </c:pt>
                <c:pt idx="770">
                  <c:v>106.95636825019503</c:v>
                </c:pt>
                <c:pt idx="771">
                  <c:v>106.51412999541878</c:v>
                </c:pt>
                <c:pt idx="772">
                  <c:v>106.54503680607536</c:v>
                </c:pt>
                <c:pt idx="773">
                  <c:v>105.84908485483182</c:v>
                </c:pt>
                <c:pt idx="774">
                  <c:v>105.62055681579596</c:v>
                </c:pt>
                <c:pt idx="775">
                  <c:v>106.16118740797222</c:v>
                </c:pt>
                <c:pt idx="776">
                  <c:v>105.98625401355861</c:v>
                </c:pt>
                <c:pt idx="777">
                  <c:v>105.99149573664148</c:v>
                </c:pt>
                <c:pt idx="778">
                  <c:v>106.03866458850099</c:v>
                </c:pt>
                <c:pt idx="779">
                  <c:v>106.5792705137315</c:v>
                </c:pt>
                <c:pt idx="780">
                  <c:v>106.86013322436192</c:v>
                </c:pt>
                <c:pt idx="781">
                  <c:v>106.74002852367269</c:v>
                </c:pt>
                <c:pt idx="782">
                  <c:v>106.46728676703272</c:v>
                </c:pt>
                <c:pt idx="783">
                  <c:v>106.58973693834739</c:v>
                </c:pt>
                <c:pt idx="784">
                  <c:v>107.05348391213715</c:v>
                </c:pt>
                <c:pt idx="785">
                  <c:v>107.30174494077662</c:v>
                </c:pt>
                <c:pt idx="786">
                  <c:v>107.69691450664031</c:v>
                </c:pt>
                <c:pt idx="787">
                  <c:v>107.93756567548138</c:v>
                </c:pt>
                <c:pt idx="788">
                  <c:v>108.13843935616423</c:v>
                </c:pt>
                <c:pt idx="789">
                  <c:v>108.23043371523387</c:v>
                </c:pt>
                <c:pt idx="790">
                  <c:v>107.98368672606058</c:v>
                </c:pt>
                <c:pt idx="791">
                  <c:v>108.55602248780762</c:v>
                </c:pt>
                <c:pt idx="792">
                  <c:v>107.85449613732374</c:v>
                </c:pt>
                <c:pt idx="793">
                  <c:v>107.44942938823556</c:v>
                </c:pt>
                <c:pt idx="794">
                  <c:v>106.92994374093658</c:v>
                </c:pt>
                <c:pt idx="795">
                  <c:v>106.2854718227043</c:v>
                </c:pt>
                <c:pt idx="796">
                  <c:v>105.92714447327334</c:v>
                </c:pt>
                <c:pt idx="797">
                  <c:v>105.70627436112913</c:v>
                </c:pt>
                <c:pt idx="798">
                  <c:v>105.59471203346207</c:v>
                </c:pt>
                <c:pt idx="799">
                  <c:v>105.53635563509532</c:v>
                </c:pt>
                <c:pt idx="800">
                  <c:v>105.10238280309572</c:v>
                </c:pt>
                <c:pt idx="801">
                  <c:v>104.5747538919412</c:v>
                </c:pt>
                <c:pt idx="802">
                  <c:v>105.63625654830254</c:v>
                </c:pt>
                <c:pt idx="803">
                  <c:v>105.1844559153204</c:v>
                </c:pt>
                <c:pt idx="804">
                  <c:v>105.2263292838971</c:v>
                </c:pt>
                <c:pt idx="805">
                  <c:v>103.90410519648744</c:v>
                </c:pt>
                <c:pt idx="806">
                  <c:v>103.95978421229931</c:v>
                </c:pt>
                <c:pt idx="807">
                  <c:v>103.35999826914602</c:v>
                </c:pt>
                <c:pt idx="808">
                  <c:v>103.91873861044711</c:v>
                </c:pt>
                <c:pt idx="809">
                  <c:v>104.0676126946769</c:v>
                </c:pt>
                <c:pt idx="810">
                  <c:v>103.68673180904119</c:v>
                </c:pt>
                <c:pt idx="811">
                  <c:v>104.85994868906812</c:v>
                </c:pt>
                <c:pt idx="812">
                  <c:v>105.16482930364745</c:v>
                </c:pt>
                <c:pt idx="813">
                  <c:v>105.35757315178412</c:v>
                </c:pt>
                <c:pt idx="814">
                  <c:v>105.17944497793486</c:v>
                </c:pt>
                <c:pt idx="815">
                  <c:v>105.32277543865507</c:v>
                </c:pt>
                <c:pt idx="816">
                  <c:v>105.38694093368986</c:v>
                </c:pt>
                <c:pt idx="817">
                  <c:v>103.58859575506767</c:v>
                </c:pt>
                <c:pt idx="818">
                  <c:v>104.68026137023182</c:v>
                </c:pt>
                <c:pt idx="819">
                  <c:v>105.54654030770632</c:v>
                </c:pt>
                <c:pt idx="820">
                  <c:v>105.92565529677979</c:v>
                </c:pt>
                <c:pt idx="821">
                  <c:v>106.3138239552791</c:v>
                </c:pt>
                <c:pt idx="822">
                  <c:v>106.06605025709784</c:v>
                </c:pt>
                <c:pt idx="823">
                  <c:v>106.00877859916248</c:v>
                </c:pt>
                <c:pt idx="824">
                  <c:v>106.47051333761489</c:v>
                </c:pt>
                <c:pt idx="825">
                  <c:v>106.35162670834738</c:v>
                </c:pt>
                <c:pt idx="826">
                  <c:v>106.67750815143704</c:v>
                </c:pt>
                <c:pt idx="827">
                  <c:v>106.63384022392123</c:v>
                </c:pt>
                <c:pt idx="828">
                  <c:v>107.4043129778257</c:v>
                </c:pt>
                <c:pt idx="829">
                  <c:v>107.24707965890165</c:v>
                </c:pt>
                <c:pt idx="830">
                  <c:v>107.48148921053584</c:v>
                </c:pt>
                <c:pt idx="831">
                  <c:v>107.71734292069196</c:v>
                </c:pt>
                <c:pt idx="832">
                  <c:v>107.63379319485179</c:v>
                </c:pt>
                <c:pt idx="833">
                  <c:v>108.56954332607231</c:v>
                </c:pt>
                <c:pt idx="834">
                  <c:v>109.18111168971556</c:v>
                </c:pt>
                <c:pt idx="835">
                  <c:v>110.48372251132531</c:v>
                </c:pt>
                <c:pt idx="836">
                  <c:v>110.40923252318262</c:v>
                </c:pt>
                <c:pt idx="837">
                  <c:v>110.65772708568112</c:v>
                </c:pt>
                <c:pt idx="838">
                  <c:v>110.96850894731452</c:v>
                </c:pt>
                <c:pt idx="839">
                  <c:v>112.07672728467765</c:v>
                </c:pt>
                <c:pt idx="840">
                  <c:v>112.10671481242512</c:v>
                </c:pt>
                <c:pt idx="841">
                  <c:v>112.07325059273883</c:v>
                </c:pt>
                <c:pt idx="842">
                  <c:v>111.89494064169762</c:v>
                </c:pt>
                <c:pt idx="843">
                  <c:v>111.37179575969536</c:v>
                </c:pt>
                <c:pt idx="844">
                  <c:v>112.36839166370906</c:v>
                </c:pt>
                <c:pt idx="845">
                  <c:v>112.34953143268008</c:v>
                </c:pt>
                <c:pt idx="846">
                  <c:v>112.53017110591057</c:v>
                </c:pt>
                <c:pt idx="847">
                  <c:v>112.38923240390561</c:v>
                </c:pt>
                <c:pt idx="848">
                  <c:v>111.60693188067332</c:v>
                </c:pt>
                <c:pt idx="849">
                  <c:v>111.78279974437606</c:v>
                </c:pt>
                <c:pt idx="850">
                  <c:v>112.52009861351408</c:v>
                </c:pt>
                <c:pt idx="851">
                  <c:v>112.8813443699743</c:v>
                </c:pt>
                <c:pt idx="852">
                  <c:v>113.19878762647956</c:v>
                </c:pt>
                <c:pt idx="853">
                  <c:v>113.56667957772271</c:v>
                </c:pt>
                <c:pt idx="854">
                  <c:v>113.2166958397063</c:v>
                </c:pt>
                <c:pt idx="855">
                  <c:v>113.0655454042748</c:v>
                </c:pt>
                <c:pt idx="856">
                  <c:v>111.93691229269044</c:v>
                </c:pt>
                <c:pt idx="857">
                  <c:v>112.91626614272256</c:v>
                </c:pt>
                <c:pt idx="858">
                  <c:v>113.09901244400827</c:v>
                </c:pt>
                <c:pt idx="859">
                  <c:v>114.35083765866038</c:v>
                </c:pt>
                <c:pt idx="860">
                  <c:v>114.46733252292637</c:v>
                </c:pt>
                <c:pt idx="861">
                  <c:v>114.66770783313228</c:v>
                </c:pt>
                <c:pt idx="862">
                  <c:v>115.60813088608917</c:v>
                </c:pt>
                <c:pt idx="863">
                  <c:v>115.49371904446305</c:v>
                </c:pt>
                <c:pt idx="864">
                  <c:v>115.38966040186001</c:v>
                </c:pt>
                <c:pt idx="865">
                  <c:v>115.73130214611933</c:v>
                </c:pt>
                <c:pt idx="866">
                  <c:v>115.3320474157271</c:v>
                </c:pt>
                <c:pt idx="867">
                  <c:v>115.29187940408211</c:v>
                </c:pt>
                <c:pt idx="868">
                  <c:v>116.32283061652261</c:v>
                </c:pt>
                <c:pt idx="869">
                  <c:v>116.72956918454597</c:v>
                </c:pt>
                <c:pt idx="870">
                  <c:v>116.52272907651138</c:v>
                </c:pt>
                <c:pt idx="871">
                  <c:v>116.45199516880815</c:v>
                </c:pt>
                <c:pt idx="872">
                  <c:v>116.03107855401295</c:v>
                </c:pt>
                <c:pt idx="873">
                  <c:v>115.94305403586544</c:v>
                </c:pt>
                <c:pt idx="874">
                  <c:v>115.44783648098854</c:v>
                </c:pt>
                <c:pt idx="875">
                  <c:v>115.8529353127673</c:v>
                </c:pt>
                <c:pt idx="876">
                  <c:v>116.58836300098422</c:v>
                </c:pt>
                <c:pt idx="877">
                  <c:v>115.53585158647691</c:v>
                </c:pt>
                <c:pt idx="878">
                  <c:v>114.86007694364017</c:v>
                </c:pt>
                <c:pt idx="879">
                  <c:v>114.64550294504249</c:v>
                </c:pt>
                <c:pt idx="880">
                  <c:v>114.61765637140567</c:v>
                </c:pt>
                <c:pt idx="881">
                  <c:v>114.02660556706357</c:v>
                </c:pt>
                <c:pt idx="882">
                  <c:v>114.18720197403351</c:v>
                </c:pt>
                <c:pt idx="883">
                  <c:v>114.93104599903059</c:v>
                </c:pt>
                <c:pt idx="884">
                  <c:v>114.55022046064053</c:v>
                </c:pt>
                <c:pt idx="885">
                  <c:v>114.43471156056432</c:v>
                </c:pt>
                <c:pt idx="886">
                  <c:v>114.1952280951573</c:v>
                </c:pt>
                <c:pt idx="887">
                  <c:v>113.38940426740824</c:v>
                </c:pt>
                <c:pt idx="888">
                  <c:v>114.21322425120495</c:v>
                </c:pt>
                <c:pt idx="889">
                  <c:v>113.90147819223711</c:v>
                </c:pt>
                <c:pt idx="890">
                  <c:v>114.02748326405323</c:v>
                </c:pt>
                <c:pt idx="891">
                  <c:v>113.19385714772434</c:v>
                </c:pt>
                <c:pt idx="892">
                  <c:v>113.49453096420029</c:v>
                </c:pt>
                <c:pt idx="893">
                  <c:v>113.10673821115914</c:v>
                </c:pt>
                <c:pt idx="894">
                  <c:v>113.9377368961122</c:v>
                </c:pt>
                <c:pt idx="895">
                  <c:v>113.90135436090982</c:v>
                </c:pt>
                <c:pt idx="896">
                  <c:v>114.84128709205459</c:v>
                </c:pt>
                <c:pt idx="897">
                  <c:v>114.74430931856242</c:v>
                </c:pt>
                <c:pt idx="898">
                  <c:v>115.19473701163878</c:v>
                </c:pt>
                <c:pt idx="899">
                  <c:v>114.03190001687298</c:v>
                </c:pt>
                <c:pt idx="900">
                  <c:v>114.37531449955458</c:v>
                </c:pt>
                <c:pt idx="901">
                  <c:v>115.43128903979697</c:v>
                </c:pt>
                <c:pt idx="902">
                  <c:v>113.9790123460141</c:v>
                </c:pt>
                <c:pt idx="903">
                  <c:v>114.64758429129485</c:v>
                </c:pt>
                <c:pt idx="904">
                  <c:v>114.47529715933364</c:v>
                </c:pt>
                <c:pt idx="905">
                  <c:v>114.64737171061537</c:v>
                </c:pt>
                <c:pt idx="906">
                  <c:v>114.32100163659379</c:v>
                </c:pt>
                <c:pt idx="907">
                  <c:v>114.89861061060705</c:v>
                </c:pt>
                <c:pt idx="908">
                  <c:v>114.8888047316098</c:v>
                </c:pt>
                <c:pt idx="909">
                  <c:v>114.63468875773947</c:v>
                </c:pt>
                <c:pt idx="910">
                  <c:v>114.50856921888963</c:v>
                </c:pt>
                <c:pt idx="911">
                  <c:v>114.82101800620578</c:v>
                </c:pt>
                <c:pt idx="912">
                  <c:v>114.12037649460966</c:v>
                </c:pt>
                <c:pt idx="913">
                  <c:v>114.6893385970418</c:v>
                </c:pt>
                <c:pt idx="914">
                  <c:v>114.11042803110726</c:v>
                </c:pt>
                <c:pt idx="915">
                  <c:v>114.08956404451131</c:v>
                </c:pt>
                <c:pt idx="916">
                  <c:v>115.30252452300211</c:v>
                </c:pt>
                <c:pt idx="917">
                  <c:v>115.90958678307747</c:v>
                </c:pt>
                <c:pt idx="918">
                  <c:v>116.13030369162914</c:v>
                </c:pt>
                <c:pt idx="919">
                  <c:v>116.41506913737685</c:v>
                </c:pt>
                <c:pt idx="920">
                  <c:v>116.47995308149194</c:v>
                </c:pt>
                <c:pt idx="921">
                  <c:v>116.77328947772733</c:v>
                </c:pt>
                <c:pt idx="922">
                  <c:v>117.30182534556002</c:v>
                </c:pt>
                <c:pt idx="923">
                  <c:v>117.10468240590849</c:v>
                </c:pt>
                <c:pt idx="924">
                  <c:v>116.29392583007616</c:v>
                </c:pt>
                <c:pt idx="925">
                  <c:v>115.93021481981485</c:v>
                </c:pt>
                <c:pt idx="926">
                  <c:v>115.89022495543509</c:v>
                </c:pt>
                <c:pt idx="927">
                  <c:v>115.56727483046998</c:v>
                </c:pt>
                <c:pt idx="928">
                  <c:v>115.03725316452505</c:v>
                </c:pt>
                <c:pt idx="929">
                  <c:v>115.16450286697646</c:v>
                </c:pt>
                <c:pt idx="930">
                  <c:v>115.6837981241254</c:v>
                </c:pt>
                <c:pt idx="931">
                  <c:v>116.73889466858893</c:v>
                </c:pt>
                <c:pt idx="932">
                  <c:v>117.31375775421283</c:v>
                </c:pt>
                <c:pt idx="933">
                  <c:v>117.50094878432418</c:v>
                </c:pt>
                <c:pt idx="934">
                  <c:v>116.77998139842644</c:v>
                </c:pt>
                <c:pt idx="935">
                  <c:v>116.62330096423955</c:v>
                </c:pt>
                <c:pt idx="936">
                  <c:v>117.47719930181796</c:v>
                </c:pt>
                <c:pt idx="937">
                  <c:v>117.34958769635173</c:v>
                </c:pt>
                <c:pt idx="938">
                  <c:v>116.74215564972727</c:v>
                </c:pt>
                <c:pt idx="939">
                  <c:v>117.06137558753062</c:v>
                </c:pt>
                <c:pt idx="940">
                  <c:v>117.63610590152595</c:v>
                </c:pt>
                <c:pt idx="941">
                  <c:v>116.57741487646882</c:v>
                </c:pt>
                <c:pt idx="942">
                  <c:v>116.74412960716782</c:v>
                </c:pt>
                <c:pt idx="943">
                  <c:v>116.77118538347875</c:v>
                </c:pt>
                <c:pt idx="944">
                  <c:v>115.92947899358225</c:v>
                </c:pt>
                <c:pt idx="945">
                  <c:v>115.19029463682887</c:v>
                </c:pt>
                <c:pt idx="946">
                  <c:v>114.26446298002539</c:v>
                </c:pt>
                <c:pt idx="947">
                  <c:v>115.14963497450647</c:v>
                </c:pt>
                <c:pt idx="948">
                  <c:v>115.27939762793135</c:v>
                </c:pt>
                <c:pt idx="949">
                  <c:v>114.87879329134616</c:v>
                </c:pt>
                <c:pt idx="950">
                  <c:v>114.85214767849561</c:v>
                </c:pt>
                <c:pt idx="951">
                  <c:v>115.45668412427062</c:v>
                </c:pt>
                <c:pt idx="952">
                  <c:v>115.18586784702673</c:v>
                </c:pt>
                <c:pt idx="953">
                  <c:v>115.75795966284082</c:v>
                </c:pt>
                <c:pt idx="954">
                  <c:v>115.68990571634863</c:v>
                </c:pt>
                <c:pt idx="955">
                  <c:v>114.71534442152947</c:v>
                </c:pt>
                <c:pt idx="956">
                  <c:v>114.92722204278745</c:v>
                </c:pt>
                <c:pt idx="957">
                  <c:v>114.87154203487049</c:v>
                </c:pt>
                <c:pt idx="958">
                  <c:v>115.01825905548731</c:v>
                </c:pt>
                <c:pt idx="959">
                  <c:v>115.63039980977396</c:v>
                </c:pt>
                <c:pt idx="960">
                  <c:v>116.48667221147736</c:v>
                </c:pt>
                <c:pt idx="961">
                  <c:v>116.63370834097176</c:v>
                </c:pt>
                <c:pt idx="962">
                  <c:v>117.15319710364366</c:v>
                </c:pt>
                <c:pt idx="963">
                  <c:v>118.22408926020304</c:v>
                </c:pt>
                <c:pt idx="964">
                  <c:v>119.20340158242998</c:v>
                </c:pt>
                <c:pt idx="965">
                  <c:v>119.98443351844313</c:v>
                </c:pt>
                <c:pt idx="966">
                  <c:v>117.83159107906843</c:v>
                </c:pt>
                <c:pt idx="967">
                  <c:v>117.73652729094997</c:v>
                </c:pt>
                <c:pt idx="968">
                  <c:v>117.41785175835433</c:v>
                </c:pt>
                <c:pt idx="969">
                  <c:v>117.75975373730576</c:v>
                </c:pt>
                <c:pt idx="970">
                  <c:v>117.71771982451658</c:v>
                </c:pt>
                <c:pt idx="971">
                  <c:v>116.94406170747291</c:v>
                </c:pt>
                <c:pt idx="972">
                  <c:v>116.05970662798802</c:v>
                </c:pt>
                <c:pt idx="973">
                  <c:v>116.18506005546588</c:v>
                </c:pt>
                <c:pt idx="974">
                  <c:v>116.69002979222847</c:v>
                </c:pt>
                <c:pt idx="975">
                  <c:v>117.0288949455272</c:v>
                </c:pt>
                <c:pt idx="976">
                  <c:v>117.64259251059556</c:v>
                </c:pt>
                <c:pt idx="977">
                  <c:v>117.595084477599</c:v>
                </c:pt>
                <c:pt idx="978">
                  <c:v>117.41572126879279</c:v>
                </c:pt>
                <c:pt idx="979">
                  <c:v>116.81919846320156</c:v>
                </c:pt>
                <c:pt idx="980">
                  <c:v>118.93458419350269</c:v>
                </c:pt>
                <c:pt idx="981">
                  <c:v>119.81100777255827</c:v>
                </c:pt>
                <c:pt idx="982">
                  <c:v>120.05041895186422</c:v>
                </c:pt>
                <c:pt idx="983">
                  <c:v>119.47359967464693</c:v>
                </c:pt>
                <c:pt idx="984">
                  <c:v>119.22653143754647</c:v>
                </c:pt>
                <c:pt idx="985">
                  <c:v>119.14279476590679</c:v>
                </c:pt>
                <c:pt idx="986">
                  <c:v>118.93236888890351</c:v>
                </c:pt>
                <c:pt idx="987">
                  <c:v>118.75644298629106</c:v>
                </c:pt>
                <c:pt idx="988">
                  <c:v>119.58156994444252</c:v>
                </c:pt>
                <c:pt idx="989">
                  <c:v>119.11680243876548</c:v>
                </c:pt>
                <c:pt idx="990">
                  <c:v>119.32555920767864</c:v>
                </c:pt>
                <c:pt idx="991">
                  <c:v>118.99270869101498</c:v>
                </c:pt>
                <c:pt idx="992">
                  <c:v>118.69114188872034</c:v>
                </c:pt>
                <c:pt idx="993">
                  <c:v>118.61724415394195</c:v>
                </c:pt>
                <c:pt idx="994">
                  <c:v>118.66064985161806</c:v>
                </c:pt>
                <c:pt idx="995">
                  <c:v>119.16181868148719</c:v>
                </c:pt>
                <c:pt idx="996">
                  <c:v>119.65042036061452</c:v>
                </c:pt>
                <c:pt idx="997">
                  <c:v>119.99751504613847</c:v>
                </c:pt>
                <c:pt idx="998">
                  <c:v>119.54297926165619</c:v>
                </c:pt>
                <c:pt idx="999">
                  <c:v>119.7796501036613</c:v>
                </c:pt>
                <c:pt idx="1000">
                  <c:v>119.78306947867812</c:v>
                </c:pt>
                <c:pt idx="1001">
                  <c:v>119.87718618411643</c:v>
                </c:pt>
                <c:pt idx="1002">
                  <c:v>119.78077771808232</c:v>
                </c:pt>
                <c:pt idx="1003">
                  <c:v>118.68984058046694</c:v>
                </c:pt>
                <c:pt idx="1004">
                  <c:v>118.31649499684004</c:v>
                </c:pt>
                <c:pt idx="1005">
                  <c:v>117.72681521947084</c:v>
                </c:pt>
                <c:pt idx="1006">
                  <c:v>117.61765022327711</c:v>
                </c:pt>
                <c:pt idx="1007">
                  <c:v>116.8118954231701</c:v>
                </c:pt>
                <c:pt idx="1008">
                  <c:v>116.09008526758166</c:v>
                </c:pt>
                <c:pt idx="1009">
                  <c:v>115.58431183577751</c:v>
                </c:pt>
                <c:pt idx="1010">
                  <c:v>114.57144657128939</c:v>
                </c:pt>
                <c:pt idx="1011">
                  <c:v>113.83975000212267</c:v>
                </c:pt>
                <c:pt idx="1012">
                  <c:v>113.37687412541617</c:v>
                </c:pt>
                <c:pt idx="1013">
                  <c:v>113.44011825904677</c:v>
                </c:pt>
                <c:pt idx="1014">
                  <c:v>113.32127039393363</c:v>
                </c:pt>
                <c:pt idx="1015">
                  <c:v>113.32931029365393</c:v>
                </c:pt>
                <c:pt idx="1016">
                  <c:v>113.93814513452067</c:v>
                </c:pt>
                <c:pt idx="1017">
                  <c:v>113.46202393222066</c:v>
                </c:pt>
                <c:pt idx="1018">
                  <c:v>114.42324240975417</c:v>
                </c:pt>
                <c:pt idx="1019">
                  <c:v>113.57825446848285</c:v>
                </c:pt>
                <c:pt idx="1020">
                  <c:v>114.37066936406332</c:v>
                </c:pt>
                <c:pt idx="1021">
                  <c:v>114.22579052757068</c:v>
                </c:pt>
                <c:pt idx="1022">
                  <c:v>114.23585561639143</c:v>
                </c:pt>
                <c:pt idx="1023">
                  <c:v>113.95334625281146</c:v>
                </c:pt>
                <c:pt idx="1024">
                  <c:v>114.49466593128422</c:v>
                </c:pt>
                <c:pt idx="1025">
                  <c:v>114.61117276369328</c:v>
                </c:pt>
                <c:pt idx="1026">
                  <c:v>114.1562536345283</c:v>
                </c:pt>
                <c:pt idx="1027">
                  <c:v>114.36596899929152</c:v>
                </c:pt>
                <c:pt idx="1028">
                  <c:v>115.94566146361569</c:v>
                </c:pt>
                <c:pt idx="1029">
                  <c:v>116.01254602627648</c:v>
                </c:pt>
                <c:pt idx="1030">
                  <c:v>116.22997945457733</c:v>
                </c:pt>
                <c:pt idx="1031">
                  <c:v>116.36348788718091</c:v>
                </c:pt>
                <c:pt idx="1032">
                  <c:v>116.79971327581299</c:v>
                </c:pt>
                <c:pt idx="1033">
                  <c:v>115.87381548832307</c:v>
                </c:pt>
                <c:pt idx="1034">
                  <c:v>116.04709724946473</c:v>
                </c:pt>
                <c:pt idx="1035">
                  <c:v>115.77753959157043</c:v>
                </c:pt>
                <c:pt idx="1036">
                  <c:v>116.1480351501272</c:v>
                </c:pt>
                <c:pt idx="1037">
                  <c:v>115.90234094904876</c:v>
                </c:pt>
                <c:pt idx="1038">
                  <c:v>116.64303857987983</c:v>
                </c:pt>
                <c:pt idx="1039">
                  <c:v>116.83922426040023</c:v>
                </c:pt>
                <c:pt idx="1040">
                  <c:v>116.49770809836542</c:v>
                </c:pt>
                <c:pt idx="1041">
                  <c:v>116.66370858375976</c:v>
                </c:pt>
                <c:pt idx="1042">
                  <c:v>116.09679259432208</c:v>
                </c:pt>
                <c:pt idx="1043">
                  <c:v>115.91336180545369</c:v>
                </c:pt>
                <c:pt idx="1044">
                  <c:v>114.50655300115857</c:v>
                </c:pt>
                <c:pt idx="1045">
                  <c:v>114.0202684398153</c:v>
                </c:pt>
                <c:pt idx="1046">
                  <c:v>113.54029964306116</c:v>
                </c:pt>
                <c:pt idx="1047">
                  <c:v>114.505239886296</c:v>
                </c:pt>
                <c:pt idx="1048">
                  <c:v>115.14056989777291</c:v>
                </c:pt>
                <c:pt idx="1049">
                  <c:v>115.14153588419585</c:v>
                </c:pt>
                <c:pt idx="1050">
                  <c:v>114.27079492505636</c:v>
                </c:pt>
                <c:pt idx="1051">
                  <c:v>112.92518241098145</c:v>
                </c:pt>
                <c:pt idx="1052">
                  <c:v>112.72766474448397</c:v>
                </c:pt>
                <c:pt idx="1053">
                  <c:v>113.08385317111552</c:v>
                </c:pt>
                <c:pt idx="1054">
                  <c:v>113.45403275425953</c:v>
                </c:pt>
                <c:pt idx="1055">
                  <c:v>112.71589544238796</c:v>
                </c:pt>
                <c:pt idx="1056">
                  <c:v>112.6407626594435</c:v>
                </c:pt>
                <c:pt idx="1057">
                  <c:v>112.3090670682522</c:v>
                </c:pt>
                <c:pt idx="1058">
                  <c:v>111.65319319022726</c:v>
                </c:pt>
                <c:pt idx="1059">
                  <c:v>111.38384696191444</c:v>
                </c:pt>
                <c:pt idx="1060">
                  <c:v>112.02217152748837</c:v>
                </c:pt>
                <c:pt idx="1061">
                  <c:v>112.26498309483564</c:v>
                </c:pt>
                <c:pt idx="1062">
                  <c:v>112.7882727251817</c:v>
                </c:pt>
                <c:pt idx="1063">
                  <c:v>111.7149483058337</c:v>
                </c:pt>
                <c:pt idx="1064">
                  <c:v>111.17425057526113</c:v>
                </c:pt>
                <c:pt idx="1065">
                  <c:v>110.14381083270834</c:v>
                </c:pt>
                <c:pt idx="1066">
                  <c:v>109.69131365056495</c:v>
                </c:pt>
                <c:pt idx="1067">
                  <c:v>109.10287647002765</c:v>
                </c:pt>
                <c:pt idx="1068">
                  <c:v>108.90918726042693</c:v>
                </c:pt>
                <c:pt idx="1069">
                  <c:v>108.3081945595216</c:v>
                </c:pt>
                <c:pt idx="1070">
                  <c:v>108.57484202836139</c:v>
                </c:pt>
                <c:pt idx="1071">
                  <c:v>107.93613016956951</c:v>
                </c:pt>
                <c:pt idx="1072">
                  <c:v>107.00895334080379</c:v>
                </c:pt>
                <c:pt idx="1073">
                  <c:v>106.01574788503135</c:v>
                </c:pt>
                <c:pt idx="1074">
                  <c:v>104.99891284065501</c:v>
                </c:pt>
                <c:pt idx="1075">
                  <c:v>106.16910303725685</c:v>
                </c:pt>
                <c:pt idx="1076">
                  <c:v>108.25475728622047</c:v>
                </c:pt>
                <c:pt idx="1077">
                  <c:v>106.87061863446425</c:v>
                </c:pt>
                <c:pt idx="1078">
                  <c:v>105.08523779746049</c:v>
                </c:pt>
                <c:pt idx="1079">
                  <c:v>104.96457598006759</c:v>
                </c:pt>
                <c:pt idx="1080">
                  <c:v>105.61580682900193</c:v>
                </c:pt>
                <c:pt idx="1081">
                  <c:v>106.39209560255925</c:v>
                </c:pt>
                <c:pt idx="1082">
                  <c:v>105.57149664472897</c:v>
                </c:pt>
                <c:pt idx="1083">
                  <c:v>105.48583809651667</c:v>
                </c:pt>
                <c:pt idx="1084">
                  <c:v>106.05612275332113</c:v>
                </c:pt>
                <c:pt idx="1085">
                  <c:v>106.91449412525645</c:v>
                </c:pt>
                <c:pt idx="1086">
                  <c:v>107.87692947817442</c:v>
                </c:pt>
                <c:pt idx="1087">
                  <c:v>107.1991326526576</c:v>
                </c:pt>
                <c:pt idx="1088">
                  <c:v>106.83918242133468</c:v>
                </c:pt>
                <c:pt idx="1089">
                  <c:v>106.1907550072748</c:v>
                </c:pt>
                <c:pt idx="1090">
                  <c:v>105.02131630952103</c:v>
                </c:pt>
                <c:pt idx="1091">
                  <c:v>104.32801740098925</c:v>
                </c:pt>
                <c:pt idx="1092">
                  <c:v>104.27345505983449</c:v>
                </c:pt>
                <c:pt idx="1093">
                  <c:v>106.17165584197858</c:v>
                </c:pt>
                <c:pt idx="1094">
                  <c:v>107.01020382809905</c:v>
                </c:pt>
                <c:pt idx="1095">
                  <c:v>108.07506267746044</c:v>
                </c:pt>
                <c:pt idx="1096">
                  <c:v>108.00686915172429</c:v>
                </c:pt>
                <c:pt idx="1097">
                  <c:v>107.557840863192</c:v>
                </c:pt>
                <c:pt idx="1098">
                  <c:v>107.33584155413601</c:v>
                </c:pt>
                <c:pt idx="1099">
                  <c:v>106.93641633130896</c:v>
                </c:pt>
                <c:pt idx="1100">
                  <c:v>107.14747274881231</c:v>
                </c:pt>
                <c:pt idx="1101">
                  <c:v>107.6477158605244</c:v>
                </c:pt>
                <c:pt idx="1102">
                  <c:v>107.3423406677439</c:v>
                </c:pt>
                <c:pt idx="1103">
                  <c:v>107.0730920731809</c:v>
                </c:pt>
                <c:pt idx="1104">
                  <c:v>107.11664164528894</c:v>
                </c:pt>
                <c:pt idx="1105">
                  <c:v>106.99559829546142</c:v>
                </c:pt>
                <c:pt idx="1106">
                  <c:v>106.90357122313272</c:v>
                </c:pt>
                <c:pt idx="1107">
                  <c:v>107.66249006801094</c:v>
                </c:pt>
                <c:pt idx="1108">
                  <c:v>107.46576564034186</c:v>
                </c:pt>
                <c:pt idx="1109">
                  <c:v>108.34127958003502</c:v>
                </c:pt>
                <c:pt idx="1110">
                  <c:v>108.73551695129878</c:v>
                </c:pt>
                <c:pt idx="1111">
                  <c:v>109.70825288727383</c:v>
                </c:pt>
                <c:pt idx="1112">
                  <c:v>109.64101663082111</c:v>
                </c:pt>
                <c:pt idx="1113">
                  <c:v>110.19158689372533</c:v>
                </c:pt>
                <c:pt idx="1114">
                  <c:v>108.70895273334075</c:v>
                </c:pt>
                <c:pt idx="1115">
                  <c:v>107.95163410427068</c:v>
                </c:pt>
                <c:pt idx="1116">
                  <c:v>107.56678829460587</c:v>
                </c:pt>
                <c:pt idx="1117">
                  <c:v>106.68780331259779</c:v>
                </c:pt>
                <c:pt idx="1118">
                  <c:v>106.49793288081736</c:v>
                </c:pt>
                <c:pt idx="1119">
                  <c:v>107.04794649949277</c:v>
                </c:pt>
                <c:pt idx="1120">
                  <c:v>105.92140411486734</c:v>
                </c:pt>
                <c:pt idx="1121">
                  <c:v>105.41852622856668</c:v>
                </c:pt>
                <c:pt idx="1122">
                  <c:v>105.13924059667995</c:v>
                </c:pt>
                <c:pt idx="1123">
                  <c:v>105.6353732181276</c:v>
                </c:pt>
                <c:pt idx="1124">
                  <c:v>105.27460447150415</c:v>
                </c:pt>
                <c:pt idx="1125">
                  <c:v>105.70685271914402</c:v>
                </c:pt>
                <c:pt idx="1126">
                  <c:v>105.87990192807995</c:v>
                </c:pt>
                <c:pt idx="1127">
                  <c:v>105.26680501202181</c:v>
                </c:pt>
                <c:pt idx="1128">
                  <c:v>104.7823203473725</c:v>
                </c:pt>
                <c:pt idx="1129">
                  <c:v>104.04696285692313</c:v>
                </c:pt>
                <c:pt idx="1130">
                  <c:v>104.64687717452931</c:v>
                </c:pt>
                <c:pt idx="1131">
                  <c:v>105.21481432179625</c:v>
                </c:pt>
                <c:pt idx="1132">
                  <c:v>104.9515818513578</c:v>
                </c:pt>
                <c:pt idx="1133">
                  <c:v>104.49750218118974</c:v>
                </c:pt>
                <c:pt idx="1134">
                  <c:v>104.88079792380944</c:v>
                </c:pt>
                <c:pt idx="1135">
                  <c:v>105.79271650014434</c:v>
                </c:pt>
                <c:pt idx="1136">
                  <c:v>106.75424629622485</c:v>
                </c:pt>
                <c:pt idx="1137">
                  <c:v>106.62642604741396</c:v>
                </c:pt>
                <c:pt idx="1138">
                  <c:v>106.45366418614867</c:v>
                </c:pt>
                <c:pt idx="1139">
                  <c:v>107.41937600064578</c:v>
                </c:pt>
                <c:pt idx="1140">
                  <c:v>106.48762309274893</c:v>
                </c:pt>
                <c:pt idx="1141">
                  <c:v>106.19087824515687</c:v>
                </c:pt>
                <c:pt idx="1142">
                  <c:v>105.83372790848365</c:v>
                </c:pt>
                <c:pt idx="1143">
                  <c:v>105.59952845332927</c:v>
                </c:pt>
                <c:pt idx="1144">
                  <c:v>106.35242995676789</c:v>
                </c:pt>
                <c:pt idx="1145">
                  <c:v>106.09553188714064</c:v>
                </c:pt>
                <c:pt idx="1146">
                  <c:v>104.81620776329471</c:v>
                </c:pt>
                <c:pt idx="1147">
                  <c:v>105.11585664499279</c:v>
                </c:pt>
                <c:pt idx="1148">
                  <c:v>105.41070099720126</c:v>
                </c:pt>
                <c:pt idx="1149">
                  <c:v>105.22259352301415</c:v>
                </c:pt>
                <c:pt idx="1150">
                  <c:v>106.06211688605822</c:v>
                </c:pt>
                <c:pt idx="1151">
                  <c:v>105.61140030594791</c:v>
                </c:pt>
                <c:pt idx="1152">
                  <c:v>104.91457576628544</c:v>
                </c:pt>
                <c:pt idx="1153">
                  <c:v>105.19884555402091</c:v>
                </c:pt>
                <c:pt idx="1154">
                  <c:v>105.9512144459146</c:v>
                </c:pt>
                <c:pt idx="1155">
                  <c:v>105.01890195125182</c:v>
                </c:pt>
                <c:pt idx="1156">
                  <c:v>104.86689706425946</c:v>
                </c:pt>
                <c:pt idx="1157">
                  <c:v>104.46357836850866</c:v>
                </c:pt>
                <c:pt idx="1158">
                  <c:v>105.29543384289596</c:v>
                </c:pt>
                <c:pt idx="1159">
                  <c:v>104.73837210055106</c:v>
                </c:pt>
                <c:pt idx="1160">
                  <c:v>105.29072684250268</c:v>
                </c:pt>
                <c:pt idx="1161">
                  <c:v>105.5601498655387</c:v>
                </c:pt>
                <c:pt idx="1162">
                  <c:v>105.58981623344043</c:v>
                </c:pt>
                <c:pt idx="1163">
                  <c:v>104.48115111799429</c:v>
                </c:pt>
                <c:pt idx="1164">
                  <c:v>103.89802579424887</c:v>
                </c:pt>
                <c:pt idx="1165">
                  <c:v>104.13399257413873</c:v>
                </c:pt>
                <c:pt idx="1166">
                  <c:v>104.32277231409208</c:v>
                </c:pt>
                <c:pt idx="1167">
                  <c:v>103.17499727747411</c:v>
                </c:pt>
                <c:pt idx="1168">
                  <c:v>102.65706502085033</c:v>
                </c:pt>
                <c:pt idx="1169">
                  <c:v>102.29599666109443</c:v>
                </c:pt>
                <c:pt idx="1170">
                  <c:v>102.41855419376385</c:v>
                </c:pt>
                <c:pt idx="1171">
                  <c:v>102.12727757002753</c:v>
                </c:pt>
                <c:pt idx="1172">
                  <c:v>102.39648603763987</c:v>
                </c:pt>
                <c:pt idx="1173">
                  <c:v>102.51627480148068</c:v>
                </c:pt>
                <c:pt idx="1174">
                  <c:v>101.52806285669251</c:v>
                </c:pt>
                <c:pt idx="1175">
                  <c:v>101.21044408753068</c:v>
                </c:pt>
                <c:pt idx="1176">
                  <c:v>102.50308728477093</c:v>
                </c:pt>
                <c:pt idx="1177">
                  <c:v>102.15344689937162</c:v>
                </c:pt>
                <c:pt idx="1178">
                  <c:v>101.42999897719886</c:v>
                </c:pt>
                <c:pt idx="1179">
                  <c:v>101.08788483147403</c:v>
                </c:pt>
                <c:pt idx="1180">
                  <c:v>101.23260704188476</c:v>
                </c:pt>
                <c:pt idx="1181">
                  <c:v>100.47883017158567</c:v>
                </c:pt>
                <c:pt idx="1182">
                  <c:v>100.78471354501109</c:v>
                </c:pt>
                <c:pt idx="1183">
                  <c:v>102.84083182497869</c:v>
                </c:pt>
                <c:pt idx="1184">
                  <c:v>103.32008755526577</c:v>
                </c:pt>
                <c:pt idx="1185">
                  <c:v>105.29475975627845</c:v>
                </c:pt>
                <c:pt idx="1186">
                  <c:v>106.27037123287785</c:v>
                </c:pt>
                <c:pt idx="1187">
                  <c:v>104.30045001824588</c:v>
                </c:pt>
                <c:pt idx="1188">
                  <c:v>104.23338983000751</c:v>
                </c:pt>
                <c:pt idx="1189">
                  <c:v>103.71301972158179</c:v>
                </c:pt>
                <c:pt idx="1190">
                  <c:v>102.8636981385974</c:v>
                </c:pt>
                <c:pt idx="1191">
                  <c:v>103.20690013739967</c:v>
                </c:pt>
                <c:pt idx="1192">
                  <c:v>102.68734092818647</c:v>
                </c:pt>
                <c:pt idx="1193">
                  <c:v>102.51603375148882</c:v>
                </c:pt>
                <c:pt idx="1194">
                  <c:v>104.71479634287842</c:v>
                </c:pt>
                <c:pt idx="1195">
                  <c:v>104.67143048246409</c:v>
                </c:pt>
                <c:pt idx="1196">
                  <c:v>105.1351707825178</c:v>
                </c:pt>
                <c:pt idx="1197">
                  <c:v>105.5623331681295</c:v>
                </c:pt>
                <c:pt idx="1198">
                  <c:v>105.20452014562915</c:v>
                </c:pt>
                <c:pt idx="1199">
                  <c:v>105.43517516556834</c:v>
                </c:pt>
                <c:pt idx="1200">
                  <c:v>104.75337078972457</c:v>
                </c:pt>
                <c:pt idx="1201">
                  <c:v>104.86448851065829</c:v>
                </c:pt>
                <c:pt idx="1202">
                  <c:v>104.5933638837927</c:v>
                </c:pt>
                <c:pt idx="1203">
                  <c:v>104.93301171330383</c:v>
                </c:pt>
                <c:pt idx="1204">
                  <c:v>104.59749265024487</c:v>
                </c:pt>
                <c:pt idx="1205">
                  <c:v>105.6156734839668</c:v>
                </c:pt>
                <c:pt idx="1206">
                  <c:v>104.49855731188063</c:v>
                </c:pt>
                <c:pt idx="1207">
                  <c:v>104.48807492735506</c:v>
                </c:pt>
                <c:pt idx="1208">
                  <c:v>103.09222944673336</c:v>
                </c:pt>
                <c:pt idx="1209">
                  <c:v>102.90192928723368</c:v>
                </c:pt>
                <c:pt idx="1210">
                  <c:v>101.59144652417159</c:v>
                </c:pt>
                <c:pt idx="1211">
                  <c:v>102.55421377949516</c:v>
                </c:pt>
                <c:pt idx="1212">
                  <c:v>102.13517415994232</c:v>
                </c:pt>
                <c:pt idx="1213">
                  <c:v>103.04757592140949</c:v>
                </c:pt>
                <c:pt idx="1214">
                  <c:v>102.90191780439967</c:v>
                </c:pt>
                <c:pt idx="1215">
                  <c:v>102.79295192024071</c:v>
                </c:pt>
                <c:pt idx="1216">
                  <c:v>101.08517291048102</c:v>
                </c:pt>
                <c:pt idx="1217">
                  <c:v>100.063416303571</c:v>
                </c:pt>
                <c:pt idx="1218">
                  <c:v>100.37567708631914</c:v>
                </c:pt>
                <c:pt idx="1219">
                  <c:v>100.94866656543145</c:v>
                </c:pt>
                <c:pt idx="1220">
                  <c:v>100.40065344328249</c:v>
                </c:pt>
                <c:pt idx="1221">
                  <c:v>101.86218223830143</c:v>
                </c:pt>
                <c:pt idx="1222">
                  <c:v>100.93489591549674</c:v>
                </c:pt>
                <c:pt idx="1223">
                  <c:v>103.27825509234641</c:v>
                </c:pt>
                <c:pt idx="1224">
                  <c:v>102.51208607997037</c:v>
                </c:pt>
                <c:pt idx="1225">
                  <c:v>102.55976736172101</c:v>
                </c:pt>
                <c:pt idx="1226">
                  <c:v>102.69014173067103</c:v>
                </c:pt>
                <c:pt idx="1227">
                  <c:v>102.40824359168515</c:v>
                </c:pt>
                <c:pt idx="1228">
                  <c:v>103.41029292795467</c:v>
                </c:pt>
                <c:pt idx="1229">
                  <c:v>104.83328068888866</c:v>
                </c:pt>
                <c:pt idx="1230">
                  <c:v>104.40762149462942</c:v>
                </c:pt>
                <c:pt idx="1231">
                  <c:v>104.41820435067656</c:v>
                </c:pt>
                <c:pt idx="1232">
                  <c:v>104.54476519425516</c:v>
                </c:pt>
                <c:pt idx="1233">
                  <c:v>104.54102476555398</c:v>
                </c:pt>
                <c:pt idx="1234">
                  <c:v>104.50640345182597</c:v>
                </c:pt>
                <c:pt idx="1235">
                  <c:v>104.9428791961514</c:v>
                </c:pt>
                <c:pt idx="1236">
                  <c:v>104.94779344278297</c:v>
                </c:pt>
                <c:pt idx="1237">
                  <c:v>105.12817151504966</c:v>
                </c:pt>
                <c:pt idx="1238">
                  <c:v>105.94436941704144</c:v>
                </c:pt>
                <c:pt idx="1239">
                  <c:v>104.93682227896539</c:v>
                </c:pt>
                <c:pt idx="1240">
                  <c:v>105.45202642503806</c:v>
                </c:pt>
                <c:pt idx="1241">
                  <c:v>104.02501095303172</c:v>
                </c:pt>
                <c:pt idx="1242">
                  <c:v>103.68731604630096</c:v>
                </c:pt>
                <c:pt idx="1243">
                  <c:v>103.55670843850706</c:v>
                </c:pt>
                <c:pt idx="1244">
                  <c:v>103.50722124943361</c:v>
                </c:pt>
                <c:pt idx="1245">
                  <c:v>103.78213111267596</c:v>
                </c:pt>
                <c:pt idx="1246">
                  <c:v>104.4620692293373</c:v>
                </c:pt>
                <c:pt idx="1247">
                  <c:v>104.39540710678901</c:v>
                </c:pt>
                <c:pt idx="1248">
                  <c:v>102.91178285717416</c:v>
                </c:pt>
                <c:pt idx="1249">
                  <c:v>103.49851451176559</c:v>
                </c:pt>
                <c:pt idx="1250">
                  <c:v>102.52404513164501</c:v>
                </c:pt>
                <c:pt idx="1251">
                  <c:v>101.29334995342079</c:v>
                </c:pt>
                <c:pt idx="1252">
                  <c:v>102.03411340348617</c:v>
                </c:pt>
                <c:pt idx="1253">
                  <c:v>102.12890137408606</c:v>
                </c:pt>
                <c:pt idx="1254">
                  <c:v>102.25366775710101</c:v>
                </c:pt>
                <c:pt idx="1255">
                  <c:v>102.69139003517199</c:v>
                </c:pt>
                <c:pt idx="1256">
                  <c:v>102.3332012688831</c:v>
                </c:pt>
                <c:pt idx="1257">
                  <c:v>102.89273398449659</c:v>
                </c:pt>
                <c:pt idx="1258">
                  <c:v>101.70580719176607</c:v>
                </c:pt>
                <c:pt idx="1259">
                  <c:v>101.64065159705585</c:v>
                </c:pt>
                <c:pt idx="1260">
                  <c:v>102.4945046206481</c:v>
                </c:pt>
                <c:pt idx="1261">
                  <c:v>102.40031424206721</c:v>
                </c:pt>
                <c:pt idx="1262">
                  <c:v>102.53467813954583</c:v>
                </c:pt>
                <c:pt idx="1263">
                  <c:v>103.23351348850299</c:v>
                </c:pt>
                <c:pt idx="1264">
                  <c:v>102.95930479286228</c:v>
                </c:pt>
                <c:pt idx="1265">
                  <c:v>101.71685792897814</c:v>
                </c:pt>
                <c:pt idx="1266">
                  <c:v>101.85928871811268</c:v>
                </c:pt>
                <c:pt idx="1267">
                  <c:v>102.15376015706453</c:v>
                </c:pt>
                <c:pt idx="1268">
                  <c:v>102.53079389150592</c:v>
                </c:pt>
                <c:pt idx="1269">
                  <c:v>102.72925008918723</c:v>
                </c:pt>
                <c:pt idx="1270">
                  <c:v>102.68759162948534</c:v>
                </c:pt>
                <c:pt idx="1271">
                  <c:v>102.82137830603766</c:v>
                </c:pt>
                <c:pt idx="1272">
                  <c:v>101.70825597802131</c:v>
                </c:pt>
                <c:pt idx="1273">
                  <c:v>101.18803283589929</c:v>
                </c:pt>
                <c:pt idx="1274">
                  <c:v>101.50892212665426</c:v>
                </c:pt>
                <c:pt idx="1275">
                  <c:v>102.22617068106003</c:v>
                </c:pt>
                <c:pt idx="1276">
                  <c:v>103.16773151313578</c:v>
                </c:pt>
                <c:pt idx="1277">
                  <c:v>102.68728963114511</c:v>
                </c:pt>
                <c:pt idx="1278">
                  <c:v>103.19232526060212</c:v>
                </c:pt>
                <c:pt idx="1279">
                  <c:v>102.45788608199175</c:v>
                </c:pt>
                <c:pt idx="1280">
                  <c:v>102.59917487562802</c:v>
                </c:pt>
                <c:pt idx="1281">
                  <c:v>102.55629308530364</c:v>
                </c:pt>
                <c:pt idx="1282">
                  <c:v>103.15729342928697</c:v>
                </c:pt>
                <c:pt idx="1283">
                  <c:v>103.36112677440087</c:v>
                </c:pt>
                <c:pt idx="1284">
                  <c:v>103.29565483466003</c:v>
                </c:pt>
                <c:pt idx="1285">
                  <c:v>103.6818798451968</c:v>
                </c:pt>
                <c:pt idx="1286">
                  <c:v>104.75188124055551</c:v>
                </c:pt>
                <c:pt idx="1287">
                  <c:v>105.1613063058896</c:v>
                </c:pt>
                <c:pt idx="1288">
                  <c:v>103.58469972070141</c:v>
                </c:pt>
                <c:pt idx="1289">
                  <c:v>103.91635319555986</c:v>
                </c:pt>
                <c:pt idx="1290">
                  <c:v>103.51012243089295</c:v>
                </c:pt>
                <c:pt idx="1291">
                  <c:v>104.08407988068078</c:v>
                </c:pt>
                <c:pt idx="1292">
                  <c:v>104.0294512793887</c:v>
                </c:pt>
                <c:pt idx="1293">
                  <c:v>104.64870493841988</c:v>
                </c:pt>
                <c:pt idx="1294">
                  <c:v>105.47934495322008</c:v>
                </c:pt>
                <c:pt idx="1295">
                  <c:v>104.59889454699407</c:v>
                </c:pt>
                <c:pt idx="1296">
                  <c:v>104.71846279893181</c:v>
                </c:pt>
                <c:pt idx="1297">
                  <c:v>104.68430284317034</c:v>
                </c:pt>
                <c:pt idx="1298">
                  <c:v>104.43619395148326</c:v>
                </c:pt>
                <c:pt idx="1299">
                  <c:v>104.94747163999565</c:v>
                </c:pt>
                <c:pt idx="1300">
                  <c:v>105.70189280235323</c:v>
                </c:pt>
                <c:pt idx="1301">
                  <c:v>105.65375785516254</c:v>
                </c:pt>
                <c:pt idx="1302">
                  <c:v>105.43768990519949</c:v>
                </c:pt>
                <c:pt idx="1303">
                  <c:v>105.61546531193524</c:v>
                </c:pt>
                <c:pt idx="1304">
                  <c:v>105.87054741847234</c:v>
                </c:pt>
                <c:pt idx="1305">
                  <c:v>105.26432633731308</c:v>
                </c:pt>
                <c:pt idx="1306">
                  <c:v>105.20643093341461</c:v>
                </c:pt>
                <c:pt idx="1307">
                  <c:v>105.91876461200056</c:v>
                </c:pt>
                <c:pt idx="1308">
                  <c:v>105.68213554926855</c:v>
                </c:pt>
                <c:pt idx="1309">
                  <c:v>106.4864028259952</c:v>
                </c:pt>
                <c:pt idx="1310">
                  <c:v>106.35255871603597</c:v>
                </c:pt>
                <c:pt idx="1311">
                  <c:v>105.64342562340711</c:v>
                </c:pt>
                <c:pt idx="1312">
                  <c:v>106.24112990183266</c:v>
                </c:pt>
                <c:pt idx="1313">
                  <c:v>106.31153630287899</c:v>
                </c:pt>
                <c:pt idx="1314">
                  <c:v>106.01239356649917</c:v>
                </c:pt>
                <c:pt idx="1315">
                  <c:v>106.35635527400036</c:v>
                </c:pt>
                <c:pt idx="1316">
                  <c:v>106.36511750675116</c:v>
                </c:pt>
                <c:pt idx="1317">
                  <c:v>106.10480811545619</c:v>
                </c:pt>
                <c:pt idx="1318">
                  <c:v>106.73963153141943</c:v>
                </c:pt>
                <c:pt idx="1319">
                  <c:v>105.69166748501706</c:v>
                </c:pt>
                <c:pt idx="1320">
                  <c:v>104.27592679135839</c:v>
                </c:pt>
                <c:pt idx="1321">
                  <c:v>103.72368850996618</c:v>
                </c:pt>
                <c:pt idx="1322">
                  <c:v>103.42372071574395</c:v>
                </c:pt>
                <c:pt idx="1323">
                  <c:v>103.63218224250481</c:v>
                </c:pt>
                <c:pt idx="1324">
                  <c:v>103.9195289475454</c:v>
                </c:pt>
                <c:pt idx="1325">
                  <c:v>103.94984503096448</c:v>
                </c:pt>
                <c:pt idx="1326">
                  <c:v>102.99950358854964</c:v>
                </c:pt>
                <c:pt idx="1327">
                  <c:v>103.50557657132362</c:v>
                </c:pt>
                <c:pt idx="1328">
                  <c:v>103.46826574787347</c:v>
                </c:pt>
                <c:pt idx="1329">
                  <c:v>103.59600580092182</c:v>
                </c:pt>
                <c:pt idx="1330">
                  <c:v>103.62241077659837</c:v>
                </c:pt>
                <c:pt idx="1331">
                  <c:v>103.16814930210587</c:v>
                </c:pt>
                <c:pt idx="1332">
                  <c:v>103.6138589939227</c:v>
                </c:pt>
                <c:pt idx="1333">
                  <c:v>103.31672058135769</c:v>
                </c:pt>
                <c:pt idx="1334">
                  <c:v>103.1884290939649</c:v>
                </c:pt>
                <c:pt idx="1335">
                  <c:v>102.9346327223934</c:v>
                </c:pt>
                <c:pt idx="1336">
                  <c:v>102.44703400153074</c:v>
                </c:pt>
                <c:pt idx="1337">
                  <c:v>102.29232667534154</c:v>
                </c:pt>
                <c:pt idx="1338">
                  <c:v>102.62752238521276</c:v>
                </c:pt>
                <c:pt idx="1339">
                  <c:v>102.51603843045096</c:v>
                </c:pt>
                <c:pt idx="1340">
                  <c:v>102.45423148407845</c:v>
                </c:pt>
                <c:pt idx="1341">
                  <c:v>102.53485875671895</c:v>
                </c:pt>
                <c:pt idx="1342">
                  <c:v>103.48641270419597</c:v>
                </c:pt>
                <c:pt idx="1343">
                  <c:v>104.91882481864199</c:v>
                </c:pt>
                <c:pt idx="1344">
                  <c:v>104.8109797819167</c:v>
                </c:pt>
                <c:pt idx="1345">
                  <c:v>105.72605848937071</c:v>
                </c:pt>
                <c:pt idx="1346">
                  <c:v>105.91507203099886</c:v>
                </c:pt>
                <c:pt idx="1347">
                  <c:v>105.77971601144098</c:v>
                </c:pt>
                <c:pt idx="1348">
                  <c:v>106.36553478013816</c:v>
                </c:pt>
                <c:pt idx="1349">
                  <c:v>106.05067964819024</c:v>
                </c:pt>
                <c:pt idx="1350">
                  <c:v>106.84290946513657</c:v>
                </c:pt>
                <c:pt idx="1351">
                  <c:v>106.85604593369843</c:v>
                </c:pt>
                <c:pt idx="1352">
                  <c:v>106.73788832411094</c:v>
                </c:pt>
                <c:pt idx="1353">
                  <c:v>106.02475033748041</c:v>
                </c:pt>
                <c:pt idx="1354">
                  <c:v>106.37785580845784</c:v>
                </c:pt>
                <c:pt idx="1355">
                  <c:v>106.72885629728474</c:v>
                </c:pt>
                <c:pt idx="1356">
                  <c:v>106.76548307922468</c:v>
                </c:pt>
                <c:pt idx="1357">
                  <c:v>107.44060503596928</c:v>
                </c:pt>
                <c:pt idx="1358">
                  <c:v>107.38558238511594</c:v>
                </c:pt>
                <c:pt idx="1359">
                  <c:v>107.95337734776756</c:v>
                </c:pt>
                <c:pt idx="1360">
                  <c:v>108.02571796398165</c:v>
                </c:pt>
                <c:pt idx="1361">
                  <c:v>107.57175964942145</c:v>
                </c:pt>
                <c:pt idx="1362">
                  <c:v>107.78773840147691</c:v>
                </c:pt>
                <c:pt idx="1363">
                  <c:v>107.28032812868811</c:v>
                </c:pt>
                <c:pt idx="1364">
                  <c:v>106.32126235797024</c:v>
                </c:pt>
                <c:pt idx="1365">
                  <c:v>106.23339061366957</c:v>
                </c:pt>
                <c:pt idx="1366">
                  <c:v>105.07885773480481</c:v>
                </c:pt>
                <c:pt idx="1367">
                  <c:v>105.07203059360786</c:v>
                </c:pt>
                <c:pt idx="1368">
                  <c:v>105.47628770493611</c:v>
                </c:pt>
                <c:pt idx="1369">
                  <c:v>105.97091156902154</c:v>
                </c:pt>
                <c:pt idx="1370">
                  <c:v>106.21252646014659</c:v>
                </c:pt>
                <c:pt idx="1371">
                  <c:v>106.2199345800385</c:v>
                </c:pt>
                <c:pt idx="1372">
                  <c:v>105.29077571095573</c:v>
                </c:pt>
                <c:pt idx="1373">
                  <c:v>105.47384471743713</c:v>
                </c:pt>
                <c:pt idx="1374">
                  <c:v>105.33053518147845</c:v>
                </c:pt>
                <c:pt idx="1375">
                  <c:v>104.48720935887539</c:v>
                </c:pt>
                <c:pt idx="1376">
                  <c:v>104.94064340109627</c:v>
                </c:pt>
                <c:pt idx="1377">
                  <c:v>104.93953734103786</c:v>
                </c:pt>
                <c:pt idx="1378">
                  <c:v>103.94566181406546</c:v>
                </c:pt>
                <c:pt idx="1379">
                  <c:v>103.53803282057189</c:v>
                </c:pt>
                <c:pt idx="1380">
                  <c:v>103.11433369729295</c:v>
                </c:pt>
                <c:pt idx="1381">
                  <c:v>102.58309393599929</c:v>
                </c:pt>
                <c:pt idx="1382">
                  <c:v>102.51999175491544</c:v>
                </c:pt>
                <c:pt idx="1383">
                  <c:v>102.74890109298859</c:v>
                </c:pt>
                <c:pt idx="1384">
                  <c:v>103.32055045628708</c:v>
                </c:pt>
                <c:pt idx="1385">
                  <c:v>102.57788345925059</c:v>
                </c:pt>
                <c:pt idx="1386">
                  <c:v>102.27606494198977</c:v>
                </c:pt>
                <c:pt idx="1387">
                  <c:v>102.44015687010659</c:v>
                </c:pt>
                <c:pt idx="1388">
                  <c:v>102.91139566791338</c:v>
                </c:pt>
                <c:pt idx="1389">
                  <c:v>101.96688264762338</c:v>
                </c:pt>
                <c:pt idx="1390">
                  <c:v>102.31668865863426</c:v>
                </c:pt>
                <c:pt idx="1391">
                  <c:v>101.99159821516423</c:v>
                </c:pt>
                <c:pt idx="1392">
                  <c:v>101.83135228280135</c:v>
                </c:pt>
                <c:pt idx="1393">
                  <c:v>101.51880513374618</c:v>
                </c:pt>
                <c:pt idx="1394">
                  <c:v>102.01108965818742</c:v>
                </c:pt>
                <c:pt idx="1395">
                  <c:v>102.00986231046359</c:v>
                </c:pt>
                <c:pt idx="1396">
                  <c:v>101.1760950726858</c:v>
                </c:pt>
                <c:pt idx="1397">
                  <c:v>101.13686757047125</c:v>
                </c:pt>
                <c:pt idx="1398">
                  <c:v>100.72086583323001</c:v>
                </c:pt>
                <c:pt idx="1399">
                  <c:v>102.58273067133611</c:v>
                </c:pt>
                <c:pt idx="1400">
                  <c:v>102.98271802818181</c:v>
                </c:pt>
                <c:pt idx="1401">
                  <c:v>103.79559599043576</c:v>
                </c:pt>
                <c:pt idx="1402">
                  <c:v>103.19208990072585</c:v>
                </c:pt>
                <c:pt idx="1403">
                  <c:v>102.37490837761189</c:v>
                </c:pt>
                <c:pt idx="1404">
                  <c:v>103.54408861097257</c:v>
                </c:pt>
                <c:pt idx="1405">
                  <c:v>104.83504625815056</c:v>
                </c:pt>
                <c:pt idx="1406">
                  <c:v>105.05826923301912</c:v>
                </c:pt>
                <c:pt idx="1407">
                  <c:v>105.34914202484261</c:v>
                </c:pt>
                <c:pt idx="1408">
                  <c:v>104.41560647349762</c:v>
                </c:pt>
                <c:pt idx="1409">
                  <c:v>105.50719325885669</c:v>
                </c:pt>
                <c:pt idx="1410">
                  <c:v>104.57709089130769</c:v>
                </c:pt>
                <c:pt idx="1411">
                  <c:v>104.81983260425027</c:v>
                </c:pt>
                <c:pt idx="1412">
                  <c:v>104.98851004297416</c:v>
                </c:pt>
                <c:pt idx="1413">
                  <c:v>104.50087919068302</c:v>
                </c:pt>
                <c:pt idx="1414">
                  <c:v>104.23922539337326</c:v>
                </c:pt>
                <c:pt idx="1415">
                  <c:v>104.17476335181576</c:v>
                </c:pt>
                <c:pt idx="1416">
                  <c:v>104.13604911595816</c:v>
                </c:pt>
                <c:pt idx="1417">
                  <c:v>104.59031176120213</c:v>
                </c:pt>
                <c:pt idx="1418">
                  <c:v>104.49701011727828</c:v>
                </c:pt>
                <c:pt idx="1419">
                  <c:v>104.23248080842336</c:v>
                </c:pt>
                <c:pt idx="1420">
                  <c:v>104.10247367481038</c:v>
                </c:pt>
                <c:pt idx="1421">
                  <c:v>103.95962270917575</c:v>
                </c:pt>
                <c:pt idx="1422">
                  <c:v>104.07803838119176</c:v>
                </c:pt>
                <c:pt idx="1423">
                  <c:v>102.15444997992714</c:v>
                </c:pt>
                <c:pt idx="1424">
                  <c:v>102.50833931965951</c:v>
                </c:pt>
                <c:pt idx="1425">
                  <c:v>101.88879659895407</c:v>
                </c:pt>
                <c:pt idx="1426">
                  <c:v>100.80287827909838</c:v>
                </c:pt>
                <c:pt idx="1427">
                  <c:v>100.33247804472742</c:v>
                </c:pt>
                <c:pt idx="1428">
                  <c:v>100.23938909518112</c:v>
                </c:pt>
                <c:pt idx="1429">
                  <c:v>102.00296357724764</c:v>
                </c:pt>
                <c:pt idx="1430">
                  <c:v>101.64048400260025</c:v>
                </c:pt>
                <c:pt idx="1431">
                  <c:v>102.56649167218333</c:v>
                </c:pt>
                <c:pt idx="1432">
                  <c:v>102.8219572939384</c:v>
                </c:pt>
                <c:pt idx="1433">
                  <c:v>103.14867046022015</c:v>
                </c:pt>
                <c:pt idx="1434">
                  <c:v>102.88559420510971</c:v>
                </c:pt>
                <c:pt idx="1435">
                  <c:v>102.47198119008418</c:v>
                </c:pt>
                <c:pt idx="1436">
                  <c:v>101.73729655157244</c:v>
                </c:pt>
                <c:pt idx="1437">
                  <c:v>103.05383682830964</c:v>
                </c:pt>
                <c:pt idx="1438">
                  <c:v>102.40309652557664</c:v>
                </c:pt>
                <c:pt idx="1439">
                  <c:v>102.62549621239643</c:v>
                </c:pt>
                <c:pt idx="1440">
                  <c:v>103.00778366778884</c:v>
                </c:pt>
                <c:pt idx="1441">
                  <c:v>102.26337739152689</c:v>
                </c:pt>
                <c:pt idx="1442">
                  <c:v>101.88174290522183</c:v>
                </c:pt>
                <c:pt idx="1443">
                  <c:v>102.90771151102828</c:v>
                </c:pt>
                <c:pt idx="1444">
                  <c:v>102.14659619352952</c:v>
                </c:pt>
                <c:pt idx="1445">
                  <c:v>100.5712355315607</c:v>
                </c:pt>
                <c:pt idx="1446">
                  <c:v>102.78081906110164</c:v>
                </c:pt>
                <c:pt idx="1447">
                  <c:v>101.68313829844963</c:v>
                </c:pt>
                <c:pt idx="1448">
                  <c:v>101.55384463626635</c:v>
                </c:pt>
                <c:pt idx="1449">
                  <c:v>102.38487741898717</c:v>
                </c:pt>
                <c:pt idx="1450">
                  <c:v>103.1767228531925</c:v>
                </c:pt>
                <c:pt idx="1451">
                  <c:v>103.20952285199192</c:v>
                </c:pt>
                <c:pt idx="1452">
                  <c:v>103.03330616927968</c:v>
                </c:pt>
                <c:pt idx="1453">
                  <c:v>104.87559724868531</c:v>
                </c:pt>
                <c:pt idx="1454">
                  <c:v>103.84112370382144</c:v>
                </c:pt>
                <c:pt idx="1455">
                  <c:v>103.26331381679019</c:v>
                </c:pt>
                <c:pt idx="1456">
                  <c:v>102.6106193578166</c:v>
                </c:pt>
                <c:pt idx="1457">
                  <c:v>102.06126106555365</c:v>
                </c:pt>
                <c:pt idx="1458">
                  <c:v>102.14015050622476</c:v>
                </c:pt>
                <c:pt idx="1459">
                  <c:v>101.28822374247666</c:v>
                </c:pt>
                <c:pt idx="1460">
                  <c:v>101.20003835331106</c:v>
                </c:pt>
                <c:pt idx="1461">
                  <c:v>101.22768619530572</c:v>
                </c:pt>
                <c:pt idx="1462">
                  <c:v>100.56389493116448</c:v>
                </c:pt>
                <c:pt idx="1463">
                  <c:v>101.18220226446221</c:v>
                </c:pt>
                <c:pt idx="1464">
                  <c:v>101.45153738111169</c:v>
                </c:pt>
                <c:pt idx="1465">
                  <c:v>102.23499251133659</c:v>
                </c:pt>
                <c:pt idx="1466">
                  <c:v>103.16670895415044</c:v>
                </c:pt>
                <c:pt idx="1467">
                  <c:v>103.52790839338113</c:v>
                </c:pt>
                <c:pt idx="1468">
                  <c:v>103.71636373875189</c:v>
                </c:pt>
                <c:pt idx="1469">
                  <c:v>103.17094224174193</c:v>
                </c:pt>
                <c:pt idx="1470">
                  <c:v>103.72675850455435</c:v>
                </c:pt>
                <c:pt idx="1471">
                  <c:v>103.56713416850542</c:v>
                </c:pt>
                <c:pt idx="1472">
                  <c:v>102.32530042191655</c:v>
                </c:pt>
                <c:pt idx="1473">
                  <c:v>101.19798815064347</c:v>
                </c:pt>
                <c:pt idx="1474">
                  <c:v>101.27515075452996</c:v>
                </c:pt>
                <c:pt idx="1475">
                  <c:v>101.13350034910542</c:v>
                </c:pt>
                <c:pt idx="1476">
                  <c:v>101.43172754438137</c:v>
                </c:pt>
                <c:pt idx="1477">
                  <c:v>100.78157392632986</c:v>
                </c:pt>
                <c:pt idx="1478">
                  <c:v>99.837307699559716</c:v>
                </c:pt>
                <c:pt idx="1479">
                  <c:v>100.00358101569313</c:v>
                </c:pt>
                <c:pt idx="1480">
                  <c:v>100.20654203319732</c:v>
                </c:pt>
                <c:pt idx="1481">
                  <c:v>100.34043349869319</c:v>
                </c:pt>
                <c:pt idx="1482">
                  <c:v>100.71923897792995</c:v>
                </c:pt>
                <c:pt idx="1483">
                  <c:v>100.78050096595513</c:v>
                </c:pt>
                <c:pt idx="1484">
                  <c:v>101.1498619449238</c:v>
                </c:pt>
                <c:pt idx="1485">
                  <c:v>100.95300592243875</c:v>
                </c:pt>
                <c:pt idx="1486">
                  <c:v>101.40596325481467</c:v>
                </c:pt>
                <c:pt idx="1487">
                  <c:v>100.7564493719934</c:v>
                </c:pt>
                <c:pt idx="1488">
                  <c:v>100.77035835123786</c:v>
                </c:pt>
                <c:pt idx="1489">
                  <c:v>100.47861699583999</c:v>
                </c:pt>
                <c:pt idx="1490">
                  <c:v>100.16339428356588</c:v>
                </c:pt>
                <c:pt idx="1491">
                  <c:v>99.160725849381905</c:v>
                </c:pt>
                <c:pt idx="1492">
                  <c:v>98.751339676950451</c:v>
                </c:pt>
                <c:pt idx="1493">
                  <c:v>99.168088709710318</c:v>
                </c:pt>
                <c:pt idx="1494">
                  <c:v>98.029381917248415</c:v>
                </c:pt>
                <c:pt idx="1495">
                  <c:v>97.180188519374695</c:v>
                </c:pt>
                <c:pt idx="1496">
                  <c:v>96.942390418686543</c:v>
                </c:pt>
                <c:pt idx="1497">
                  <c:v>96.312367429090955</c:v>
                </c:pt>
                <c:pt idx="1498">
                  <c:v>95.385431493399196</c:v>
                </c:pt>
                <c:pt idx="1499">
                  <c:v>95.608334080155032</c:v>
                </c:pt>
                <c:pt idx="1500">
                  <c:v>95.344209131269849</c:v>
                </c:pt>
                <c:pt idx="1501">
                  <c:v>94.143684350253807</c:v>
                </c:pt>
                <c:pt idx="1502">
                  <c:v>96.271619060742864</c:v>
                </c:pt>
                <c:pt idx="1503">
                  <c:v>96.199440652990134</c:v>
                </c:pt>
                <c:pt idx="1504">
                  <c:v>96.531980195251506</c:v>
                </c:pt>
                <c:pt idx="1505">
                  <c:v>96.15529064298866</c:v>
                </c:pt>
                <c:pt idx="1506">
                  <c:v>96.882522949011218</c:v>
                </c:pt>
                <c:pt idx="1507">
                  <c:v>96.21061810367074</c:v>
                </c:pt>
                <c:pt idx="1508">
                  <c:v>96.323698155565864</c:v>
                </c:pt>
                <c:pt idx="1509">
                  <c:v>97.220685858427302</c:v>
                </c:pt>
                <c:pt idx="1510">
                  <c:v>96.63275994295519</c:v>
                </c:pt>
                <c:pt idx="1511">
                  <c:v>96.298785229959776</c:v>
                </c:pt>
                <c:pt idx="1512">
                  <c:v>95.149287185391287</c:v>
                </c:pt>
                <c:pt idx="1513">
                  <c:v>95.274929066944409</c:v>
                </c:pt>
                <c:pt idx="1514">
                  <c:v>94.289273048230498</c:v>
                </c:pt>
                <c:pt idx="1515">
                  <c:v>95.15684915376967</c:v>
                </c:pt>
                <c:pt idx="1516">
                  <c:v>94.235312278337346</c:v>
                </c:pt>
                <c:pt idx="1517">
                  <c:v>94.085902448100569</c:v>
                </c:pt>
                <c:pt idx="1518">
                  <c:v>94.496396490147276</c:v>
                </c:pt>
                <c:pt idx="1519">
                  <c:v>94.59805370810713</c:v>
                </c:pt>
                <c:pt idx="1520">
                  <c:v>95.001894769725638</c:v>
                </c:pt>
                <c:pt idx="1521">
                  <c:v>94.705320633597339</c:v>
                </c:pt>
                <c:pt idx="1522">
                  <c:v>94.109779167409627</c:v>
                </c:pt>
                <c:pt idx="1523">
                  <c:v>94.732292556113137</c:v>
                </c:pt>
                <c:pt idx="1524">
                  <c:v>94.401722472203062</c:v>
                </c:pt>
                <c:pt idx="1525">
                  <c:v>94.476662400316343</c:v>
                </c:pt>
                <c:pt idx="1526">
                  <c:v>94.818817067769771</c:v>
                </c:pt>
                <c:pt idx="1527">
                  <c:v>94.546493695321203</c:v>
                </c:pt>
                <c:pt idx="1528">
                  <c:v>95.363613408516457</c:v>
                </c:pt>
                <c:pt idx="1529">
                  <c:v>95.886464497434403</c:v>
                </c:pt>
                <c:pt idx="1530">
                  <c:v>95.596052999919422</c:v>
                </c:pt>
                <c:pt idx="1531">
                  <c:v>96.024569144661328</c:v>
                </c:pt>
                <c:pt idx="1532">
                  <c:v>96.675390930619884</c:v>
                </c:pt>
                <c:pt idx="1533">
                  <c:v>96.996813851148246</c:v>
                </c:pt>
                <c:pt idx="1534">
                  <c:v>98.466842960981282</c:v>
                </c:pt>
                <c:pt idx="1535">
                  <c:v>97.565922804188872</c:v>
                </c:pt>
                <c:pt idx="1536">
                  <c:v>97.586626610498342</c:v>
                </c:pt>
                <c:pt idx="1537">
                  <c:v>96.107984136182381</c:v>
                </c:pt>
                <c:pt idx="1538">
                  <c:v>96.5250353526053</c:v>
                </c:pt>
                <c:pt idx="1539">
                  <c:v>96.271811216014768</c:v>
                </c:pt>
                <c:pt idx="1540">
                  <c:v>94.992235355513031</c:v>
                </c:pt>
                <c:pt idx="1541">
                  <c:v>94.864278639482947</c:v>
                </c:pt>
                <c:pt idx="1542">
                  <c:v>95.728401513681916</c:v>
                </c:pt>
                <c:pt idx="1543">
                  <c:v>96.223953477091825</c:v>
                </c:pt>
                <c:pt idx="1544">
                  <c:v>95.930648567553035</c:v>
                </c:pt>
                <c:pt idx="1545">
                  <c:v>95.603585084870957</c:v>
                </c:pt>
                <c:pt idx="1546">
                  <c:v>94.215045196749372</c:v>
                </c:pt>
                <c:pt idx="1547">
                  <c:v>94.66843030228047</c:v>
                </c:pt>
                <c:pt idx="1548">
                  <c:v>94.606093392899908</c:v>
                </c:pt>
                <c:pt idx="1549">
                  <c:v>96.204343141013439</c:v>
                </c:pt>
                <c:pt idx="1550">
                  <c:v>96.394354263026329</c:v>
                </c:pt>
                <c:pt idx="1551">
                  <c:v>96.400461098033034</c:v>
                </c:pt>
                <c:pt idx="1552">
                  <c:v>96.146948964130033</c:v>
                </c:pt>
                <c:pt idx="1553">
                  <c:v>95.714753232340399</c:v>
                </c:pt>
                <c:pt idx="1554">
                  <c:v>95.610663207835984</c:v>
                </c:pt>
                <c:pt idx="1555">
                  <c:v>95.585829260359162</c:v>
                </c:pt>
                <c:pt idx="1556">
                  <c:v>95.002044348611221</c:v>
                </c:pt>
                <c:pt idx="1557">
                  <c:v>95.269268061538625</c:v>
                </c:pt>
                <c:pt idx="1558">
                  <c:v>95.380507196535888</c:v>
                </c:pt>
                <c:pt idx="1559">
                  <c:v>95.578906899582094</c:v>
                </c:pt>
                <c:pt idx="1560">
                  <c:v>96.993343817156159</c:v>
                </c:pt>
                <c:pt idx="1561">
                  <c:v>97.035132330004146</c:v>
                </c:pt>
                <c:pt idx="1562">
                  <c:v>97.35394226105079</c:v>
                </c:pt>
                <c:pt idx="1563">
                  <c:v>97.402962208056778</c:v>
                </c:pt>
                <c:pt idx="1564">
                  <c:v>97.032155674813367</c:v>
                </c:pt>
                <c:pt idx="1565">
                  <c:v>97.717444887051542</c:v>
                </c:pt>
                <c:pt idx="1566">
                  <c:v>97.921657205369158</c:v>
                </c:pt>
                <c:pt idx="1567">
                  <c:v>98.492484908487285</c:v>
                </c:pt>
                <c:pt idx="1568">
                  <c:v>97.676542709131695</c:v>
                </c:pt>
                <c:pt idx="1569">
                  <c:v>98.489613620159489</c:v>
                </c:pt>
                <c:pt idx="1570">
                  <c:v>98.330178948446815</c:v>
                </c:pt>
                <c:pt idx="1571">
                  <c:v>98.23405705255233</c:v>
                </c:pt>
                <c:pt idx="1572">
                  <c:v>98.14740547507634</c:v>
                </c:pt>
                <c:pt idx="1573">
                  <c:v>98.156198543429142</c:v>
                </c:pt>
                <c:pt idx="1574">
                  <c:v>97.621879332008248</c:v>
                </c:pt>
                <c:pt idx="1575">
                  <c:v>97.393240716520268</c:v>
                </c:pt>
                <c:pt idx="1576">
                  <c:v>97.081328937995409</c:v>
                </c:pt>
                <c:pt idx="1577">
                  <c:v>97.617679615948049</c:v>
                </c:pt>
                <c:pt idx="1578">
                  <c:v>97.627477827661508</c:v>
                </c:pt>
                <c:pt idx="1579">
                  <c:v>97.406170202048386</c:v>
                </c:pt>
                <c:pt idx="1580">
                  <c:v>96.883075869354627</c:v>
                </c:pt>
                <c:pt idx="1581">
                  <c:v>96.390399507728745</c:v>
                </c:pt>
                <c:pt idx="1582">
                  <c:v>96.596939469548545</c:v>
                </c:pt>
                <c:pt idx="1583">
                  <c:v>96.467510018799004</c:v>
                </c:pt>
                <c:pt idx="1584">
                  <c:v>95.050279420444411</c:v>
                </c:pt>
                <c:pt idx="1585">
                  <c:v>96.092742489479733</c:v>
                </c:pt>
                <c:pt idx="1586">
                  <c:v>95.434592365609561</c:v>
                </c:pt>
                <c:pt idx="1587">
                  <c:v>96.137935558521264</c:v>
                </c:pt>
                <c:pt idx="1588">
                  <c:v>96.318722212577896</c:v>
                </c:pt>
                <c:pt idx="1589">
                  <c:v>97.149961756336751</c:v>
                </c:pt>
                <c:pt idx="1590">
                  <c:v>97.139854341932988</c:v>
                </c:pt>
                <c:pt idx="1591">
                  <c:v>96.757772651353164</c:v>
                </c:pt>
                <c:pt idx="1592">
                  <c:v>97.21291143759106</c:v>
                </c:pt>
                <c:pt idx="1593">
                  <c:v>97.297252385509097</c:v>
                </c:pt>
                <c:pt idx="1594">
                  <c:v>97.82695463839174</c:v>
                </c:pt>
                <c:pt idx="1595">
                  <c:v>98.019566443496245</c:v>
                </c:pt>
                <c:pt idx="1596">
                  <c:v>97.461676579258963</c:v>
                </c:pt>
                <c:pt idx="1597">
                  <c:v>98.37278806170751</c:v>
                </c:pt>
                <c:pt idx="1598">
                  <c:v>98.219633696491741</c:v>
                </c:pt>
                <c:pt idx="1599">
                  <c:v>98.861099285535829</c:v>
                </c:pt>
                <c:pt idx="1600">
                  <c:v>98.179206591408715</c:v>
                </c:pt>
                <c:pt idx="1601">
                  <c:v>98.120065813917009</c:v>
                </c:pt>
                <c:pt idx="1602">
                  <c:v>97.946047612202037</c:v>
                </c:pt>
                <c:pt idx="1603">
                  <c:v>98.227179444816997</c:v>
                </c:pt>
                <c:pt idx="1604">
                  <c:v>98.252013152487635</c:v>
                </c:pt>
                <c:pt idx="1605">
                  <c:v>98.121386253244481</c:v>
                </c:pt>
                <c:pt idx="1606">
                  <c:v>97.940081585912424</c:v>
                </c:pt>
                <c:pt idx="1607">
                  <c:v>98.541595624739585</c:v>
                </c:pt>
                <c:pt idx="1608">
                  <c:v>97.877161700141912</c:v>
                </c:pt>
                <c:pt idx="1609">
                  <c:v>97.487083049284081</c:v>
                </c:pt>
                <c:pt idx="1610">
                  <c:v>98.177895067177715</c:v>
                </c:pt>
                <c:pt idx="1611">
                  <c:v>98.228055549901867</c:v>
                </c:pt>
                <c:pt idx="1612">
                  <c:v>97.242868102872492</c:v>
                </c:pt>
                <c:pt idx="1613">
                  <c:v>96.741854141223925</c:v>
                </c:pt>
                <c:pt idx="1614">
                  <c:v>97.037151689167828</c:v>
                </c:pt>
                <c:pt idx="1615">
                  <c:v>97.126060353755861</c:v>
                </c:pt>
                <c:pt idx="1616">
                  <c:v>97.561306909193377</c:v>
                </c:pt>
                <c:pt idx="1617">
                  <c:v>96.901453304880931</c:v>
                </c:pt>
                <c:pt idx="1618">
                  <c:v>97.18680402959103</c:v>
                </c:pt>
                <c:pt idx="1619">
                  <c:v>97.374997395845483</c:v>
                </c:pt>
                <c:pt idx="1620">
                  <c:v>98.336792210444585</c:v>
                </c:pt>
                <c:pt idx="1621">
                  <c:v>99.055196854487164</c:v>
                </c:pt>
                <c:pt idx="1622">
                  <c:v>99.561823182701005</c:v>
                </c:pt>
                <c:pt idx="1623">
                  <c:v>99.301705605164216</c:v>
                </c:pt>
                <c:pt idx="1624">
                  <c:v>98.88306470010474</c:v>
                </c:pt>
                <c:pt idx="1625">
                  <c:v>99.089361757521289</c:v>
                </c:pt>
                <c:pt idx="1626">
                  <c:v>99.029784859710219</c:v>
                </c:pt>
                <c:pt idx="1627">
                  <c:v>98.295697635600362</c:v>
                </c:pt>
                <c:pt idx="1628">
                  <c:v>98.772862383766309</c:v>
                </c:pt>
                <c:pt idx="1629">
                  <c:v>98.510590429152828</c:v>
                </c:pt>
                <c:pt idx="1630">
                  <c:v>98.334476404031136</c:v>
                </c:pt>
                <c:pt idx="1631">
                  <c:v>98.083831541291161</c:v>
                </c:pt>
                <c:pt idx="1632">
                  <c:v>98.224517185046054</c:v>
                </c:pt>
                <c:pt idx="1633">
                  <c:v>98.8088740000793</c:v>
                </c:pt>
                <c:pt idx="1634">
                  <c:v>98.239961468325589</c:v>
                </c:pt>
                <c:pt idx="1635">
                  <c:v>98.121518429263361</c:v>
                </c:pt>
                <c:pt idx="1636">
                  <c:v>98.355551464319817</c:v>
                </c:pt>
                <c:pt idx="1637">
                  <c:v>98.163146720092939</c:v>
                </c:pt>
                <c:pt idx="1638">
                  <c:v>98.459724770582042</c:v>
                </c:pt>
                <c:pt idx="1639">
                  <c:v>98.190100063553814</c:v>
                </c:pt>
                <c:pt idx="1640">
                  <c:v>99.145097650849834</c:v>
                </c:pt>
                <c:pt idx="1641">
                  <c:v>99.414177569834237</c:v>
                </c:pt>
                <c:pt idx="1642">
                  <c:v>99.642651150359072</c:v>
                </c:pt>
                <c:pt idx="1643">
                  <c:v>98.922312185679942</c:v>
                </c:pt>
                <c:pt idx="1644">
                  <c:v>98.859743559002212</c:v>
                </c:pt>
                <c:pt idx="1645">
                  <c:v>98.79041566110223</c:v>
                </c:pt>
                <c:pt idx="1646">
                  <c:v>99.25320692406568</c:v>
                </c:pt>
                <c:pt idx="1647">
                  <c:v>99.084724600903328</c:v>
                </c:pt>
                <c:pt idx="1648">
                  <c:v>98.706640760171879</c:v>
                </c:pt>
                <c:pt idx="1649">
                  <c:v>98.833045784816989</c:v>
                </c:pt>
                <c:pt idx="1650">
                  <c:v>98.859852073396496</c:v>
                </c:pt>
                <c:pt idx="1651">
                  <c:v>99.006760532375594</c:v>
                </c:pt>
                <c:pt idx="1652">
                  <c:v>99.41315587788921</c:v>
                </c:pt>
                <c:pt idx="1653">
                  <c:v>99.523540511635062</c:v>
                </c:pt>
                <c:pt idx="1654">
                  <c:v>100.05177966857896</c:v>
                </c:pt>
                <c:pt idx="1655">
                  <c:v>100.36289613739554</c:v>
                </c:pt>
                <c:pt idx="1656">
                  <c:v>100.23200540169695</c:v>
                </c:pt>
                <c:pt idx="1657">
                  <c:v>100.60256794825726</c:v>
                </c:pt>
                <c:pt idx="1658">
                  <c:v>100.32029600918914</c:v>
                </c:pt>
                <c:pt idx="1659">
                  <c:v>100.48711098311458</c:v>
                </c:pt>
                <c:pt idx="1660">
                  <c:v>101.11786885748526</c:v>
                </c:pt>
                <c:pt idx="1661">
                  <c:v>100.82989838632049</c:v>
                </c:pt>
                <c:pt idx="1662">
                  <c:v>101.40617973150941</c:v>
                </c:pt>
                <c:pt idx="1663">
                  <c:v>101.63547929254669</c:v>
                </c:pt>
                <c:pt idx="1664">
                  <c:v>101.5103676713945</c:v>
                </c:pt>
                <c:pt idx="1665">
                  <c:v>101.16179427208804</c:v>
                </c:pt>
                <c:pt idx="1666">
                  <c:v>100.97275114335234</c:v>
                </c:pt>
                <c:pt idx="1667">
                  <c:v>101.09863615243044</c:v>
                </c:pt>
                <c:pt idx="1668">
                  <c:v>101.44191970550276</c:v>
                </c:pt>
                <c:pt idx="1669">
                  <c:v>102.05255666949112</c:v>
                </c:pt>
                <c:pt idx="1670">
                  <c:v>102.29461424174673</c:v>
                </c:pt>
                <c:pt idx="1671">
                  <c:v>102.22375794481812</c:v>
                </c:pt>
                <c:pt idx="1672">
                  <c:v>102.20932953897179</c:v>
                </c:pt>
                <c:pt idx="1673">
                  <c:v>102.95691103056427</c:v>
                </c:pt>
                <c:pt idx="1674">
                  <c:v>102.81726009201962</c:v>
                </c:pt>
                <c:pt idx="1675">
                  <c:v>102.1820778164834</c:v>
                </c:pt>
                <c:pt idx="1676">
                  <c:v>102.26231730727149</c:v>
                </c:pt>
                <c:pt idx="1677">
                  <c:v>102.3938928784132</c:v>
                </c:pt>
                <c:pt idx="1678">
                  <c:v>102.23510813298704</c:v>
                </c:pt>
                <c:pt idx="1679">
                  <c:v>102.65190067854506</c:v>
                </c:pt>
                <c:pt idx="1680">
                  <c:v>102.86184710198194</c:v>
                </c:pt>
                <c:pt idx="1681">
                  <c:v>102.82724559416323</c:v>
                </c:pt>
                <c:pt idx="1682">
                  <c:v>103.33227197986869</c:v>
                </c:pt>
                <c:pt idx="1683">
                  <c:v>102.9369828467763</c:v>
                </c:pt>
                <c:pt idx="1684">
                  <c:v>102.51320060282055</c:v>
                </c:pt>
                <c:pt idx="1685">
                  <c:v>103.27223135375012</c:v>
                </c:pt>
                <c:pt idx="1686">
                  <c:v>102.91789966622298</c:v>
                </c:pt>
                <c:pt idx="1687">
                  <c:v>103.25130310368607</c:v>
                </c:pt>
                <c:pt idx="1688">
                  <c:v>102.17411174256087</c:v>
                </c:pt>
                <c:pt idx="1689">
                  <c:v>102.15629759745055</c:v>
                </c:pt>
                <c:pt idx="1690">
                  <c:v>102.26441339008217</c:v>
                </c:pt>
                <c:pt idx="1691">
                  <c:v>102.08759585579585</c:v>
                </c:pt>
                <c:pt idx="1692">
                  <c:v>102.32212070512827</c:v>
                </c:pt>
                <c:pt idx="1693">
                  <c:v>102.04361249578533</c:v>
                </c:pt>
                <c:pt idx="1694">
                  <c:v>101.9520491857766</c:v>
                </c:pt>
                <c:pt idx="1695">
                  <c:v>101.97246178214374</c:v>
                </c:pt>
                <c:pt idx="1696">
                  <c:v>101.65801681171432</c:v>
                </c:pt>
                <c:pt idx="1697">
                  <c:v>100.76535979688693</c:v>
                </c:pt>
                <c:pt idx="1698">
                  <c:v>100.44667725055868</c:v>
                </c:pt>
                <c:pt idx="1699">
                  <c:v>100.2238416163682</c:v>
                </c:pt>
                <c:pt idx="1700">
                  <c:v>99.909963526217695</c:v>
                </c:pt>
                <c:pt idx="1701">
                  <c:v>99.484908126536283</c:v>
                </c:pt>
                <c:pt idx="1702">
                  <c:v>99.081552933626142</c:v>
                </c:pt>
                <c:pt idx="1703">
                  <c:v>98.262287251165617</c:v>
                </c:pt>
                <c:pt idx="1704">
                  <c:v>98.73507043356085</c:v>
                </c:pt>
                <c:pt idx="1705">
                  <c:v>99.172802992661147</c:v>
                </c:pt>
                <c:pt idx="1706">
                  <c:v>98.895241941585027</c:v>
                </c:pt>
                <c:pt idx="1707">
                  <c:v>102.07680834522534</c:v>
                </c:pt>
                <c:pt idx="1708">
                  <c:v>104.20335183541779</c:v>
                </c:pt>
                <c:pt idx="1709">
                  <c:v>107.83285885617522</c:v>
                </c:pt>
                <c:pt idx="1710">
                  <c:v>107.95247432803711</c:v>
                </c:pt>
                <c:pt idx="1711">
                  <c:v>106.9836212535228</c:v>
                </c:pt>
                <c:pt idx="1712">
                  <c:v>107.56960449557963</c:v>
                </c:pt>
                <c:pt idx="1713">
                  <c:v>107.80856048056977</c:v>
                </c:pt>
                <c:pt idx="1714">
                  <c:v>108.8024027197245</c:v>
                </c:pt>
                <c:pt idx="1715">
                  <c:v>108.34033191174208</c:v>
                </c:pt>
                <c:pt idx="1716">
                  <c:v>109.11509503034978</c:v>
                </c:pt>
                <c:pt idx="1717">
                  <c:v>109.74655316367192</c:v>
                </c:pt>
                <c:pt idx="1718">
                  <c:v>109.56757517440656</c:v>
                </c:pt>
                <c:pt idx="1719">
                  <c:v>108.85989022165829</c:v>
                </c:pt>
                <c:pt idx="1720">
                  <c:v>108.33395146861177</c:v>
                </c:pt>
                <c:pt idx="1721">
                  <c:v>108.30191599874567</c:v>
                </c:pt>
                <c:pt idx="1722">
                  <c:v>108.41832250491541</c:v>
                </c:pt>
                <c:pt idx="1723">
                  <c:v>108.34606595829213</c:v>
                </c:pt>
                <c:pt idx="1724">
                  <c:v>109.67359399070536</c:v>
                </c:pt>
                <c:pt idx="1725">
                  <c:v>110.6422386399136</c:v>
                </c:pt>
                <c:pt idx="1726">
                  <c:v>109.65471007722334</c:v>
                </c:pt>
                <c:pt idx="1727">
                  <c:v>111.41511928309831</c:v>
                </c:pt>
                <c:pt idx="1728">
                  <c:v>111.84080008618238</c:v>
                </c:pt>
                <c:pt idx="1729">
                  <c:v>111.29582814800142</c:v>
                </c:pt>
                <c:pt idx="1730">
                  <c:v>110.75391027121223</c:v>
                </c:pt>
                <c:pt idx="1731">
                  <c:v>110.68012829821696</c:v>
                </c:pt>
                <c:pt idx="1732">
                  <c:v>111.18846822506714</c:v>
                </c:pt>
                <c:pt idx="1733">
                  <c:v>111.21742013699954</c:v>
                </c:pt>
                <c:pt idx="1734">
                  <c:v>111.87403640721659</c:v>
                </c:pt>
                <c:pt idx="1735">
                  <c:v>112.51797026149826</c:v>
                </c:pt>
                <c:pt idx="1736">
                  <c:v>112.34928697449163</c:v>
                </c:pt>
                <c:pt idx="1737">
                  <c:v>111.44738302178749</c:v>
                </c:pt>
                <c:pt idx="1738">
                  <c:v>111.97911647035561</c:v>
                </c:pt>
                <c:pt idx="1739">
                  <c:v>112.16903573224637</c:v>
                </c:pt>
                <c:pt idx="1740">
                  <c:v>112.16809789742776</c:v>
                </c:pt>
                <c:pt idx="1741">
                  <c:v>112.08385627101525</c:v>
                </c:pt>
                <c:pt idx="1742">
                  <c:v>111.91571571798572</c:v>
                </c:pt>
                <c:pt idx="1743">
                  <c:v>111.81225371249853</c:v>
                </c:pt>
                <c:pt idx="1744">
                  <c:v>112.27175022538776</c:v>
                </c:pt>
                <c:pt idx="1745">
                  <c:v>110.65128959806138</c:v>
                </c:pt>
                <c:pt idx="1746">
                  <c:v>109.48596486072834</c:v>
                </c:pt>
                <c:pt idx="1747">
                  <c:v>108.81428776652277</c:v>
                </c:pt>
                <c:pt idx="1748">
                  <c:v>108.36597561118414</c:v>
                </c:pt>
                <c:pt idx="1749">
                  <c:v>107.14974878162887</c:v>
                </c:pt>
                <c:pt idx="1750">
                  <c:v>107.81555495552979</c:v>
                </c:pt>
                <c:pt idx="1751">
                  <c:v>106.32487446615889</c:v>
                </c:pt>
                <c:pt idx="1752">
                  <c:v>106.29034636995904</c:v>
                </c:pt>
                <c:pt idx="1753">
                  <c:v>105.31337425773606</c:v>
                </c:pt>
                <c:pt idx="1754">
                  <c:v>105.20581253727967</c:v>
                </c:pt>
                <c:pt idx="1755">
                  <c:v>105.04821144822219</c:v>
                </c:pt>
                <c:pt idx="1756">
                  <c:v>105.66842503440877</c:v>
                </c:pt>
                <c:pt idx="1757">
                  <c:v>106.18352412714258</c:v>
                </c:pt>
                <c:pt idx="1758">
                  <c:v>105.43297590356947</c:v>
                </c:pt>
                <c:pt idx="1759">
                  <c:v>105.41072539751116</c:v>
                </c:pt>
                <c:pt idx="1760">
                  <c:v>104.42964401252135</c:v>
                </c:pt>
                <c:pt idx="1761">
                  <c:v>104.42737574690443</c:v>
                </c:pt>
                <c:pt idx="1762">
                  <c:v>104.8658131180604</c:v>
                </c:pt>
                <c:pt idx="1763">
                  <c:v>104.15066876538351</c:v>
                </c:pt>
                <c:pt idx="1764">
                  <c:v>104.66868037864245</c:v>
                </c:pt>
                <c:pt idx="1765">
                  <c:v>103.94306219009799</c:v>
                </c:pt>
                <c:pt idx="1766">
                  <c:v>103.48950353378683</c:v>
                </c:pt>
                <c:pt idx="1767">
                  <c:v>102.68287624764629</c:v>
                </c:pt>
                <c:pt idx="1768">
                  <c:v>103.27093463022726</c:v>
                </c:pt>
                <c:pt idx="1769">
                  <c:v>103.83167921897919</c:v>
                </c:pt>
                <c:pt idx="1770">
                  <c:v>103.51771271593594</c:v>
                </c:pt>
                <c:pt idx="1771">
                  <c:v>103.27236562196062</c:v>
                </c:pt>
                <c:pt idx="1772">
                  <c:v>103.45435420204035</c:v>
                </c:pt>
                <c:pt idx="1773">
                  <c:v>103.22122226860292</c:v>
                </c:pt>
                <c:pt idx="1774">
                  <c:v>103.24261654011619</c:v>
                </c:pt>
                <c:pt idx="1775">
                  <c:v>102.99305440538545</c:v>
                </c:pt>
                <c:pt idx="1776">
                  <c:v>102.77225625501359</c:v>
                </c:pt>
                <c:pt idx="1777">
                  <c:v>102.28440102873421</c:v>
                </c:pt>
                <c:pt idx="1778">
                  <c:v>101.94971320350592</c:v>
                </c:pt>
                <c:pt idx="1779">
                  <c:v>102.66491353773638</c:v>
                </c:pt>
                <c:pt idx="1780">
                  <c:v>101.07612804707769</c:v>
                </c:pt>
                <c:pt idx="1781">
                  <c:v>101.79505056587456</c:v>
                </c:pt>
                <c:pt idx="1782">
                  <c:v>101.29545182578674</c:v>
                </c:pt>
                <c:pt idx="1783">
                  <c:v>100.83904525672527</c:v>
                </c:pt>
                <c:pt idx="1784">
                  <c:v>99.954453804424361</c:v>
                </c:pt>
                <c:pt idx="1785">
                  <c:v>99.694492445192793</c:v>
                </c:pt>
                <c:pt idx="1786">
                  <c:v>99.362845516666837</c:v>
                </c:pt>
                <c:pt idx="1787">
                  <c:v>98.785056722223899</c:v>
                </c:pt>
                <c:pt idx="1788">
                  <c:v>98.88330502514431</c:v>
                </c:pt>
                <c:pt idx="1789">
                  <c:v>98.963956272179388</c:v>
                </c:pt>
                <c:pt idx="1790">
                  <c:v>98.635828377284199</c:v>
                </c:pt>
                <c:pt idx="1791">
                  <c:v>99.066072672406122</c:v>
                </c:pt>
                <c:pt idx="1792">
                  <c:v>99.932744103282019</c:v>
                </c:pt>
                <c:pt idx="1793">
                  <c:v>100.36381003445011</c:v>
                </c:pt>
                <c:pt idx="1794">
                  <c:v>99.995090495002216</c:v>
                </c:pt>
                <c:pt idx="1795">
                  <c:v>98.939881272433581</c:v>
                </c:pt>
                <c:pt idx="1796">
                  <c:v>98.085190030352877</c:v>
                </c:pt>
                <c:pt idx="1797">
                  <c:v>99.02648273305509</c:v>
                </c:pt>
                <c:pt idx="1798">
                  <c:v>98.756144086357764</c:v>
                </c:pt>
                <c:pt idx="1799">
                  <c:v>99.37881705798732</c:v>
                </c:pt>
                <c:pt idx="1800">
                  <c:v>99.541930988371107</c:v>
                </c:pt>
                <c:pt idx="1801">
                  <c:v>100.05542937268176</c:v>
                </c:pt>
                <c:pt idx="1802">
                  <c:v>100.64403296620321</c:v>
                </c:pt>
                <c:pt idx="1803">
                  <c:v>101.46066448807049</c:v>
                </c:pt>
                <c:pt idx="1804">
                  <c:v>100.49818174938932</c:v>
                </c:pt>
                <c:pt idx="1805">
                  <c:v>100.38181040726222</c:v>
                </c:pt>
                <c:pt idx="1806">
                  <c:v>99.549024018607284</c:v>
                </c:pt>
                <c:pt idx="1807">
                  <c:v>100.40954097212702</c:v>
                </c:pt>
                <c:pt idx="1808">
                  <c:v>100.72631630224271</c:v>
                </c:pt>
                <c:pt idx="1809">
                  <c:v>100.44633298837641</c:v>
                </c:pt>
                <c:pt idx="1810">
                  <c:v>101.31796187427743</c:v>
                </c:pt>
                <c:pt idx="1811">
                  <c:v>100.52875479624639</c:v>
                </c:pt>
                <c:pt idx="1812">
                  <c:v>100.1561786604118</c:v>
                </c:pt>
                <c:pt idx="1813">
                  <c:v>100.20230737191231</c:v>
                </c:pt>
                <c:pt idx="1814">
                  <c:v>100.49582953557822</c:v>
                </c:pt>
                <c:pt idx="1815">
                  <c:v>100.91146156312379</c:v>
                </c:pt>
                <c:pt idx="1816">
                  <c:v>101.78994836018629</c:v>
                </c:pt>
                <c:pt idx="1817">
                  <c:v>101.81346517053029</c:v>
                </c:pt>
                <c:pt idx="1818">
                  <c:v>102.11565787700647</c:v>
                </c:pt>
                <c:pt idx="1819">
                  <c:v>102.54482419891536</c:v>
                </c:pt>
                <c:pt idx="1820">
                  <c:v>103.96264838131515</c:v>
                </c:pt>
                <c:pt idx="1821">
                  <c:v>103.6916439661719</c:v>
                </c:pt>
                <c:pt idx="1822">
                  <c:v>103.39949646163295</c:v>
                </c:pt>
                <c:pt idx="1823">
                  <c:v>103.63184646383696</c:v>
                </c:pt>
                <c:pt idx="1824">
                  <c:v>103.23962550261528</c:v>
                </c:pt>
                <c:pt idx="1825">
                  <c:v>102.9253162100019</c:v>
                </c:pt>
                <c:pt idx="1826">
                  <c:v>102.85485646068626</c:v>
                </c:pt>
                <c:pt idx="1827">
                  <c:v>103.06475079644302</c:v>
                </c:pt>
                <c:pt idx="1828">
                  <c:v>103.36841306906557</c:v>
                </c:pt>
                <c:pt idx="1829">
                  <c:v>103.7220665496323</c:v>
                </c:pt>
                <c:pt idx="1830">
                  <c:v>103.66173191409031</c:v>
                </c:pt>
                <c:pt idx="1831">
                  <c:v>103.41255514141024</c:v>
                </c:pt>
                <c:pt idx="1832">
                  <c:v>102.83576975702685</c:v>
                </c:pt>
                <c:pt idx="1833">
                  <c:v>102.77650667672586</c:v>
                </c:pt>
                <c:pt idx="1834">
                  <c:v>102.91771966331858</c:v>
                </c:pt>
                <c:pt idx="1835">
                  <c:v>101.78329477122435</c:v>
                </c:pt>
                <c:pt idx="1836">
                  <c:v>101.37723661541609</c:v>
                </c:pt>
                <c:pt idx="1837">
                  <c:v>101.25178856755679</c:v>
                </c:pt>
                <c:pt idx="1838">
                  <c:v>101.55261114267344</c:v>
                </c:pt>
                <c:pt idx="1839">
                  <c:v>101.45256961167468</c:v>
                </c:pt>
                <c:pt idx="1840">
                  <c:v>101.2084314209124</c:v>
                </c:pt>
                <c:pt idx="1841">
                  <c:v>100.6888190779234</c:v>
                </c:pt>
                <c:pt idx="1842">
                  <c:v>100.93096958068166</c:v>
                </c:pt>
                <c:pt idx="1843">
                  <c:v>100.43884062825629</c:v>
                </c:pt>
                <c:pt idx="1844">
                  <c:v>100.44068461530441</c:v>
                </c:pt>
                <c:pt idx="1845">
                  <c:v>101.60886655008278</c:v>
                </c:pt>
                <c:pt idx="1846">
                  <c:v>102.31689131101753</c:v>
                </c:pt>
                <c:pt idx="1847">
                  <c:v>101.74091243326771</c:v>
                </c:pt>
                <c:pt idx="1848">
                  <c:v>101.795786547654</c:v>
                </c:pt>
                <c:pt idx="1849">
                  <c:v>101.46430368936322</c:v>
                </c:pt>
                <c:pt idx="1850">
                  <c:v>102.99119907893188</c:v>
                </c:pt>
                <c:pt idx="1851">
                  <c:v>103.54947499840233</c:v>
                </c:pt>
                <c:pt idx="1852">
                  <c:v>103.28037273588566</c:v>
                </c:pt>
                <c:pt idx="1853">
                  <c:v>103.01938824855388</c:v>
                </c:pt>
                <c:pt idx="1854">
                  <c:v>102.70828349590687</c:v>
                </c:pt>
                <c:pt idx="1855">
                  <c:v>102.57612441958132</c:v>
                </c:pt>
                <c:pt idx="1856">
                  <c:v>102.45189399421257</c:v>
                </c:pt>
                <c:pt idx="1857">
                  <c:v>102.50050771346585</c:v>
                </c:pt>
                <c:pt idx="1858">
                  <c:v>102.09059062663249</c:v>
                </c:pt>
                <c:pt idx="1859">
                  <c:v>101.66052660164418</c:v>
                </c:pt>
                <c:pt idx="1860">
                  <c:v>102.35649366367831</c:v>
                </c:pt>
                <c:pt idx="1861">
                  <c:v>103.17412542956633</c:v>
                </c:pt>
                <c:pt idx="1862">
                  <c:v>103.14941382020285</c:v>
                </c:pt>
                <c:pt idx="1863">
                  <c:v>103.27878013505574</c:v>
                </c:pt>
                <c:pt idx="1864">
                  <c:v>104.23982744110467</c:v>
                </c:pt>
                <c:pt idx="1865">
                  <c:v>104.40848327285785</c:v>
                </c:pt>
                <c:pt idx="1866">
                  <c:v>104.11097157381698</c:v>
                </c:pt>
                <c:pt idx="1867">
                  <c:v>104.70632157081343</c:v>
                </c:pt>
                <c:pt idx="1868">
                  <c:v>103.88378263510198</c:v>
                </c:pt>
                <c:pt idx="1869">
                  <c:v>103.51052423975808</c:v>
                </c:pt>
                <c:pt idx="1870">
                  <c:v>104.04522005335311</c:v>
                </c:pt>
                <c:pt idx="1871">
                  <c:v>103.50299259741665</c:v>
                </c:pt>
                <c:pt idx="1872">
                  <c:v>103.75107254511587</c:v>
                </c:pt>
                <c:pt idx="1873">
                  <c:v>103.83326646067181</c:v>
                </c:pt>
                <c:pt idx="1874">
                  <c:v>103.66605979486957</c:v>
                </c:pt>
                <c:pt idx="1875">
                  <c:v>103.83467228828442</c:v>
                </c:pt>
                <c:pt idx="1876">
                  <c:v>104.19655632995651</c:v>
                </c:pt>
                <c:pt idx="1877">
                  <c:v>103.89018943531131</c:v>
                </c:pt>
                <c:pt idx="1878">
                  <c:v>104.08063489827622</c:v>
                </c:pt>
                <c:pt idx="1879">
                  <c:v>104.08738022030549</c:v>
                </c:pt>
                <c:pt idx="1880">
                  <c:v>103.21836047897484</c:v>
                </c:pt>
                <c:pt idx="1881">
                  <c:v>103.01738696555452</c:v>
                </c:pt>
                <c:pt idx="1882">
                  <c:v>103.50540123643673</c:v>
                </c:pt>
                <c:pt idx="1883">
                  <c:v>103.45806346552924</c:v>
                </c:pt>
                <c:pt idx="1884">
                  <c:v>103.09758783477461</c:v>
                </c:pt>
                <c:pt idx="1885">
                  <c:v>103.2949570385717</c:v>
                </c:pt>
                <c:pt idx="1886">
                  <c:v>103.17433979319564</c:v>
                </c:pt>
                <c:pt idx="1887">
                  <c:v>102.98646305867447</c:v>
                </c:pt>
                <c:pt idx="1888">
                  <c:v>101.77465498355485</c:v>
                </c:pt>
                <c:pt idx="1889">
                  <c:v>101.56860330712861</c:v>
                </c:pt>
                <c:pt idx="1890">
                  <c:v>102.05548615269542</c:v>
                </c:pt>
                <c:pt idx="1891">
                  <c:v>101.76337607454604</c:v>
                </c:pt>
                <c:pt idx="1892">
                  <c:v>101.98635537705761</c:v>
                </c:pt>
                <c:pt idx="1893">
                  <c:v>101.11059924102436</c:v>
                </c:pt>
                <c:pt idx="1894">
                  <c:v>100.81912256308664</c:v>
                </c:pt>
                <c:pt idx="1895">
                  <c:v>101.20474112467636</c:v>
                </c:pt>
                <c:pt idx="1896">
                  <c:v>101.66312934237149</c:v>
                </c:pt>
                <c:pt idx="1897">
                  <c:v>100.89286903528563</c:v>
                </c:pt>
                <c:pt idx="1898">
                  <c:v>100.45100889583345</c:v>
                </c:pt>
                <c:pt idx="1899">
                  <c:v>100.42068621623898</c:v>
                </c:pt>
                <c:pt idx="1900">
                  <c:v>100.6929372597036</c:v>
                </c:pt>
                <c:pt idx="1901">
                  <c:v>100.19059065050099</c:v>
                </c:pt>
                <c:pt idx="1902">
                  <c:v>100.27549724073694</c:v>
                </c:pt>
                <c:pt idx="1903">
                  <c:v>100.21316147636496</c:v>
                </c:pt>
                <c:pt idx="1904">
                  <c:v>100.884106678767</c:v>
                </c:pt>
                <c:pt idx="1905">
                  <c:v>101.16430973839988</c:v>
                </c:pt>
                <c:pt idx="1906">
                  <c:v>101.38423400933159</c:v>
                </c:pt>
                <c:pt idx="1907">
                  <c:v>101.80074435457949</c:v>
                </c:pt>
                <c:pt idx="1908">
                  <c:v>101.98036537387493</c:v>
                </c:pt>
                <c:pt idx="1909">
                  <c:v>101.96629902975936</c:v>
                </c:pt>
                <c:pt idx="1910">
                  <c:v>102.51476020855209</c:v>
                </c:pt>
                <c:pt idx="1911">
                  <c:v>102.37114156614005</c:v>
                </c:pt>
                <c:pt idx="1912">
                  <c:v>102.42356758701624</c:v>
                </c:pt>
                <c:pt idx="1913">
                  <c:v>102.38022224325215</c:v>
                </c:pt>
                <c:pt idx="1914">
                  <c:v>102.22221298763228</c:v>
                </c:pt>
                <c:pt idx="1915">
                  <c:v>102.16082628041529</c:v>
                </c:pt>
                <c:pt idx="1916">
                  <c:v>102.46337291878129</c:v>
                </c:pt>
                <c:pt idx="1917">
                  <c:v>102.94907893050406</c:v>
                </c:pt>
                <c:pt idx="1918">
                  <c:v>102.89092256892543</c:v>
                </c:pt>
                <c:pt idx="1919">
                  <c:v>103.32019982791054</c:v>
                </c:pt>
                <c:pt idx="1920">
                  <c:v>103.95907303081732</c:v>
                </c:pt>
                <c:pt idx="1921">
                  <c:v>103.98125495067502</c:v>
                </c:pt>
                <c:pt idx="1922">
                  <c:v>104.36698102519132</c:v>
                </c:pt>
                <c:pt idx="1923">
                  <c:v>104.7314924348334</c:v>
                </c:pt>
                <c:pt idx="1924">
                  <c:v>105.27826719807967</c:v>
                </c:pt>
                <c:pt idx="1925">
                  <c:v>105.27162248630434</c:v>
                </c:pt>
                <c:pt idx="1926">
                  <c:v>106.17576051577741</c:v>
                </c:pt>
                <c:pt idx="1927">
                  <c:v>108.23889248243161</c:v>
                </c:pt>
                <c:pt idx="1928">
                  <c:v>108.3996196968216</c:v>
                </c:pt>
                <c:pt idx="1929">
                  <c:v>107.95436056427006</c:v>
                </c:pt>
                <c:pt idx="1930">
                  <c:v>109.39264043068904</c:v>
                </c:pt>
                <c:pt idx="1931">
                  <c:v>109.25335160066523</c:v>
                </c:pt>
                <c:pt idx="1932">
                  <c:v>108.54829721844727</c:v>
                </c:pt>
                <c:pt idx="1933">
                  <c:v>108.62652567144634</c:v>
                </c:pt>
                <c:pt idx="1934">
                  <c:v>108.82798151381563</c:v>
                </c:pt>
                <c:pt idx="1935">
                  <c:v>108.80204117540461</c:v>
                </c:pt>
                <c:pt idx="1936">
                  <c:v>109.10346222672213</c:v>
                </c:pt>
                <c:pt idx="1937">
                  <c:v>108.73578971483187</c:v>
                </c:pt>
                <c:pt idx="1938">
                  <c:v>108.4811765183057</c:v>
                </c:pt>
                <c:pt idx="1939">
                  <c:v>108.26374345750057</c:v>
                </c:pt>
                <c:pt idx="1940">
                  <c:v>108.43238110237334</c:v>
                </c:pt>
                <c:pt idx="1941">
                  <c:v>107.98700477983903</c:v>
                </c:pt>
                <c:pt idx="1942">
                  <c:v>108.43273077739178</c:v>
                </c:pt>
                <c:pt idx="1943">
                  <c:v>107.90777670663361</c:v>
                </c:pt>
                <c:pt idx="1944">
                  <c:v>107.71601029696046</c:v>
                </c:pt>
                <c:pt idx="1945">
                  <c:v>107.50359640550882</c:v>
                </c:pt>
                <c:pt idx="1946">
                  <c:v>107.6138019986652</c:v>
                </c:pt>
                <c:pt idx="1947">
                  <c:v>107.77732994511497</c:v>
                </c:pt>
                <c:pt idx="1948">
                  <c:v>107.88485714476381</c:v>
                </c:pt>
                <c:pt idx="1949">
                  <c:v>108.17939821437591</c:v>
                </c:pt>
                <c:pt idx="1950">
                  <c:v>107.04455696227639</c:v>
                </c:pt>
                <c:pt idx="1951">
                  <c:v>108.04460915648993</c:v>
                </c:pt>
                <c:pt idx="1952">
                  <c:v>107.21056477199335</c:v>
                </c:pt>
                <c:pt idx="1953">
                  <c:v>108.0035047386651</c:v>
                </c:pt>
                <c:pt idx="1954">
                  <c:v>107.12395754210972</c:v>
                </c:pt>
                <c:pt idx="1955">
                  <c:v>107.16084719793747</c:v>
                </c:pt>
                <c:pt idx="1956">
                  <c:v>105.47341114004421</c:v>
                </c:pt>
                <c:pt idx="1957">
                  <c:v>105.21889414230662</c:v>
                </c:pt>
                <c:pt idx="1958">
                  <c:v>105.67698796145189</c:v>
                </c:pt>
                <c:pt idx="1959">
                  <c:v>105.77722268166239</c:v>
                </c:pt>
                <c:pt idx="1960">
                  <c:v>105.29180850925098</c:v>
                </c:pt>
                <c:pt idx="1961">
                  <c:v>105.59677393497807</c:v>
                </c:pt>
                <c:pt idx="1962">
                  <c:v>105.40037485564817</c:v>
                </c:pt>
                <c:pt idx="1963">
                  <c:v>106.60711264092576</c:v>
                </c:pt>
                <c:pt idx="1964">
                  <c:v>107.13763877206105</c:v>
                </c:pt>
                <c:pt idx="1965">
                  <c:v>108.00030823196201</c:v>
                </c:pt>
                <c:pt idx="1966">
                  <c:v>108.71187816857049</c:v>
                </c:pt>
                <c:pt idx="1967">
                  <c:v>108.4887322648099</c:v>
                </c:pt>
                <c:pt idx="1968">
                  <c:v>108.57534548269197</c:v>
                </c:pt>
                <c:pt idx="1969">
                  <c:v>108.18566833745223</c:v>
                </c:pt>
                <c:pt idx="1970">
                  <c:v>108.98234361178362</c:v>
                </c:pt>
                <c:pt idx="1971">
                  <c:v>109.35118156582686</c:v>
                </c:pt>
                <c:pt idx="1972">
                  <c:v>108.32657336383902</c:v>
                </c:pt>
                <c:pt idx="1973">
                  <c:v>107.90780239393453</c:v>
                </c:pt>
                <c:pt idx="1974">
                  <c:v>107.71468822553535</c:v>
                </c:pt>
                <c:pt idx="1975">
                  <c:v>107.53011701330963</c:v>
                </c:pt>
                <c:pt idx="1976">
                  <c:v>106.9550688988343</c:v>
                </c:pt>
                <c:pt idx="1977">
                  <c:v>106.8557834298261</c:v>
                </c:pt>
                <c:pt idx="1978">
                  <c:v>106.07395288345377</c:v>
                </c:pt>
                <c:pt idx="1979">
                  <c:v>106.15678298208734</c:v>
                </c:pt>
                <c:pt idx="1980">
                  <c:v>106.11394515096175</c:v>
                </c:pt>
                <c:pt idx="1981">
                  <c:v>106.84908795031407</c:v>
                </c:pt>
                <c:pt idx="1982">
                  <c:v>106.23814699403347</c:v>
                </c:pt>
                <c:pt idx="1983">
                  <c:v>107.16403871301213</c:v>
                </c:pt>
                <c:pt idx="1984">
                  <c:v>107.99513838421871</c:v>
                </c:pt>
                <c:pt idx="1985">
                  <c:v>107.78984855694198</c:v>
                </c:pt>
                <c:pt idx="1986">
                  <c:v>107.98543803162957</c:v>
                </c:pt>
                <c:pt idx="1987">
                  <c:v>108.489100340457</c:v>
                </c:pt>
                <c:pt idx="1988">
                  <c:v>107.55973405786365</c:v>
                </c:pt>
                <c:pt idx="1989">
                  <c:v>107.72096975038286</c:v>
                </c:pt>
                <c:pt idx="1990">
                  <c:v>107.48219326915002</c:v>
                </c:pt>
                <c:pt idx="1991">
                  <c:v>107.56407337943149</c:v>
                </c:pt>
                <c:pt idx="1992">
                  <c:v>107.19826918709782</c:v>
                </c:pt>
                <c:pt idx="1993">
                  <c:v>107.35942193560093</c:v>
                </c:pt>
                <c:pt idx="1994">
                  <c:v>106.73303047075495</c:v>
                </c:pt>
                <c:pt idx="1995">
                  <c:v>106.97499907978084</c:v>
                </c:pt>
                <c:pt idx="1996">
                  <c:v>106.67111386869024</c:v>
                </c:pt>
                <c:pt idx="1997">
                  <c:v>106.45123789656725</c:v>
                </c:pt>
                <c:pt idx="1998">
                  <c:v>105.83257568511219</c:v>
                </c:pt>
                <c:pt idx="1999">
                  <c:v>106.05313649376851</c:v>
                </c:pt>
                <c:pt idx="2000">
                  <c:v>107.02590267336575</c:v>
                </c:pt>
                <c:pt idx="2001">
                  <c:v>106.71726823232795</c:v>
                </c:pt>
                <c:pt idx="2002">
                  <c:v>105.94209458546399</c:v>
                </c:pt>
                <c:pt idx="2003">
                  <c:v>106.11912914938225</c:v>
                </c:pt>
                <c:pt idx="2004">
                  <c:v>105.41799752524629</c:v>
                </c:pt>
                <c:pt idx="2005">
                  <c:v>106.29326202052908</c:v>
                </c:pt>
                <c:pt idx="2006">
                  <c:v>105.54623288055754</c:v>
                </c:pt>
                <c:pt idx="2007">
                  <c:v>105.44693902050201</c:v>
                </c:pt>
                <c:pt idx="2008">
                  <c:v>105.09652315781122</c:v>
                </c:pt>
                <c:pt idx="2009">
                  <c:v>105.13227664375188</c:v>
                </c:pt>
                <c:pt idx="2010">
                  <c:v>104.19400173454082</c:v>
                </c:pt>
                <c:pt idx="2011">
                  <c:v>104.19768874613001</c:v>
                </c:pt>
                <c:pt idx="2012">
                  <c:v>104.41848430018678</c:v>
                </c:pt>
                <c:pt idx="2013">
                  <c:v>103.38433231808345</c:v>
                </c:pt>
                <c:pt idx="2014">
                  <c:v>103.4988482155362</c:v>
                </c:pt>
                <c:pt idx="2015">
                  <c:v>103.28211850973823</c:v>
                </c:pt>
                <c:pt idx="2016">
                  <c:v>103.39378518879414</c:v>
                </c:pt>
                <c:pt idx="2017">
                  <c:v>103.14704235938167</c:v>
                </c:pt>
                <c:pt idx="2018">
                  <c:v>103.42798009946742</c:v>
                </c:pt>
                <c:pt idx="2019">
                  <c:v>104.16873195814406</c:v>
                </c:pt>
                <c:pt idx="2020">
                  <c:v>103.85762127959957</c:v>
                </c:pt>
                <c:pt idx="2021">
                  <c:v>102.77606599912568</c:v>
                </c:pt>
                <c:pt idx="2022">
                  <c:v>102.73698856910022</c:v>
                </c:pt>
                <c:pt idx="2023">
                  <c:v>102.63705881522989</c:v>
                </c:pt>
                <c:pt idx="2024">
                  <c:v>102.61068992503684</c:v>
                </c:pt>
                <c:pt idx="2025">
                  <c:v>102.91765435045737</c:v>
                </c:pt>
                <c:pt idx="2026">
                  <c:v>102.4080152743655</c:v>
                </c:pt>
                <c:pt idx="2027">
                  <c:v>103.93571987887027</c:v>
                </c:pt>
                <c:pt idx="2028">
                  <c:v>103.60732921473969</c:v>
                </c:pt>
                <c:pt idx="2029">
                  <c:v>103.23617003879963</c:v>
                </c:pt>
                <c:pt idx="2030">
                  <c:v>103.33666416044531</c:v>
                </c:pt>
                <c:pt idx="2031">
                  <c:v>103.20975515933523</c:v>
                </c:pt>
                <c:pt idx="2032">
                  <c:v>102.57699419889724</c:v>
                </c:pt>
                <c:pt idx="2033">
                  <c:v>103.1309805043167</c:v>
                </c:pt>
                <c:pt idx="2034">
                  <c:v>104.18191155863447</c:v>
                </c:pt>
                <c:pt idx="2035">
                  <c:v>103.71415148419079</c:v>
                </c:pt>
                <c:pt idx="2036">
                  <c:v>104.54371581038096</c:v>
                </c:pt>
                <c:pt idx="2037">
                  <c:v>105.63276007156033</c:v>
                </c:pt>
                <c:pt idx="2038">
                  <c:v>105.19140784878851</c:v>
                </c:pt>
                <c:pt idx="2039">
                  <c:v>105.73331721698521</c:v>
                </c:pt>
                <c:pt idx="2040">
                  <c:v>106.52091748283136</c:v>
                </c:pt>
                <c:pt idx="2041">
                  <c:v>106.21483801970435</c:v>
                </c:pt>
              </c:numCache>
            </c:numRef>
          </c:val>
          <c:smooth val="0"/>
        </c:ser>
        <c:ser>
          <c:idx val="2"/>
          <c:order val="1"/>
          <c:tx>
            <c:strRef>
              <c:f>'Size factor'!$C$5</c:f>
              <c:strCache>
                <c:ptCount val="1"/>
                <c:pt idx="0">
                  <c:v>United Kingdom</c:v>
                </c:pt>
              </c:strCache>
            </c:strRef>
          </c:tx>
          <c:spPr>
            <a:ln w="25400">
              <a:solidFill>
                <a:srgbClr val="7DC8D7"/>
              </a:solidFill>
              <a:prstDash val="solid"/>
            </a:ln>
          </c:spPr>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factor'!$C$6:$C$2047</c:f>
              <c:numCache>
                <c:formatCode>General</c:formatCode>
                <c:ptCount val="2042"/>
                <c:pt idx="0">
                  <c:v>100</c:v>
                </c:pt>
                <c:pt idx="1">
                  <c:v>98.871604766244246</c:v>
                </c:pt>
                <c:pt idx="2">
                  <c:v>98.602163497217717</c:v>
                </c:pt>
                <c:pt idx="3">
                  <c:v>99.40596056437073</c:v>
                </c:pt>
                <c:pt idx="4">
                  <c:v>100.36014128448522</c:v>
                </c:pt>
                <c:pt idx="5">
                  <c:v>100.41278856429085</c:v>
                </c:pt>
                <c:pt idx="6">
                  <c:v>99.839847269765883</c:v>
                </c:pt>
                <c:pt idx="7">
                  <c:v>99.369984600090831</c:v>
                </c:pt>
                <c:pt idx="8">
                  <c:v>99.439248867135703</c:v>
                </c:pt>
                <c:pt idx="9">
                  <c:v>100.25013803819117</c:v>
                </c:pt>
                <c:pt idx="10">
                  <c:v>99.334795430894388</c:v>
                </c:pt>
                <c:pt idx="11">
                  <c:v>98.648849967690353</c:v>
                </c:pt>
                <c:pt idx="12">
                  <c:v>98.866053035782429</c:v>
                </c:pt>
                <c:pt idx="13">
                  <c:v>99.363980378390508</c:v>
                </c:pt>
                <c:pt idx="14">
                  <c:v>98.831554511668713</c:v>
                </c:pt>
                <c:pt idx="15">
                  <c:v>99.392276880809689</c:v>
                </c:pt>
                <c:pt idx="16">
                  <c:v>99.010210214282338</c:v>
                </c:pt>
                <c:pt idx="17">
                  <c:v>99.822936509684126</c:v>
                </c:pt>
                <c:pt idx="18">
                  <c:v>99.055482063005783</c:v>
                </c:pt>
                <c:pt idx="19">
                  <c:v>98.809961975925475</c:v>
                </c:pt>
                <c:pt idx="20">
                  <c:v>98.222228143536782</c:v>
                </c:pt>
                <c:pt idx="21">
                  <c:v>98.108678101276709</c:v>
                </c:pt>
                <c:pt idx="22">
                  <c:v>98.176632257056212</c:v>
                </c:pt>
                <c:pt idx="23">
                  <c:v>97.006864608214258</c:v>
                </c:pt>
                <c:pt idx="24">
                  <c:v>96.633777956124263</c:v>
                </c:pt>
                <c:pt idx="25">
                  <c:v>96.442069570453867</c:v>
                </c:pt>
                <c:pt idx="26">
                  <c:v>96.149345665113117</c:v>
                </c:pt>
                <c:pt idx="27">
                  <c:v>95.882363996641118</c:v>
                </c:pt>
                <c:pt idx="28">
                  <c:v>95.225556040341345</c:v>
                </c:pt>
                <c:pt idx="29">
                  <c:v>95.062668681424356</c:v>
                </c:pt>
                <c:pt idx="30">
                  <c:v>94.987320659164794</c:v>
                </c:pt>
                <c:pt idx="31">
                  <c:v>95.142232916556893</c:v>
                </c:pt>
                <c:pt idx="32">
                  <c:v>95.251023008449224</c:v>
                </c:pt>
                <c:pt idx="33">
                  <c:v>95.506813352324798</c:v>
                </c:pt>
                <c:pt idx="34">
                  <c:v>96.046600717260503</c:v>
                </c:pt>
                <c:pt idx="35">
                  <c:v>95.661628743601511</c:v>
                </c:pt>
                <c:pt idx="36">
                  <c:v>95.279708411828935</c:v>
                </c:pt>
                <c:pt idx="37">
                  <c:v>94.183451533186656</c:v>
                </c:pt>
                <c:pt idx="38">
                  <c:v>93.655167391018182</c:v>
                </c:pt>
                <c:pt idx="39">
                  <c:v>93.681806790434308</c:v>
                </c:pt>
                <c:pt idx="40">
                  <c:v>93.31337951047955</c:v>
                </c:pt>
                <c:pt idx="41">
                  <c:v>93.009212325764196</c:v>
                </c:pt>
                <c:pt idx="42">
                  <c:v>92.148631472999369</c:v>
                </c:pt>
                <c:pt idx="43">
                  <c:v>92.148631472999369</c:v>
                </c:pt>
                <c:pt idx="44">
                  <c:v>91.517284428231477</c:v>
                </c:pt>
                <c:pt idx="45">
                  <c:v>90.903845394382643</c:v>
                </c:pt>
                <c:pt idx="46">
                  <c:v>91.68985503420015</c:v>
                </c:pt>
                <c:pt idx="47">
                  <c:v>91.776542641827206</c:v>
                </c:pt>
                <c:pt idx="48">
                  <c:v>91.764925844140137</c:v>
                </c:pt>
                <c:pt idx="49">
                  <c:v>92.323967259295728</c:v>
                </c:pt>
                <c:pt idx="50">
                  <c:v>92.328181185006045</c:v>
                </c:pt>
                <c:pt idx="51">
                  <c:v>92.457720898938419</c:v>
                </c:pt>
                <c:pt idx="52">
                  <c:v>93.472136602970508</c:v>
                </c:pt>
                <c:pt idx="53">
                  <c:v>93.722649733097825</c:v>
                </c:pt>
                <c:pt idx="54">
                  <c:v>93.731452157018111</c:v>
                </c:pt>
                <c:pt idx="55">
                  <c:v>93.591515820686539</c:v>
                </c:pt>
                <c:pt idx="56">
                  <c:v>94.533636646064963</c:v>
                </c:pt>
                <c:pt idx="57">
                  <c:v>93.834323458854684</c:v>
                </c:pt>
                <c:pt idx="58">
                  <c:v>93.271190889695788</c:v>
                </c:pt>
                <c:pt idx="59">
                  <c:v>94.292575482735657</c:v>
                </c:pt>
                <c:pt idx="60">
                  <c:v>96.451443863736856</c:v>
                </c:pt>
                <c:pt idx="61">
                  <c:v>95.315446892832298</c:v>
                </c:pt>
                <c:pt idx="62">
                  <c:v>95.800753401952491</c:v>
                </c:pt>
                <c:pt idx="63">
                  <c:v>95.800753401952491</c:v>
                </c:pt>
                <c:pt idx="64">
                  <c:v>97.236190702804706</c:v>
                </c:pt>
                <c:pt idx="65">
                  <c:v>97.880784092018061</c:v>
                </c:pt>
                <c:pt idx="66">
                  <c:v>97.978720360227655</c:v>
                </c:pt>
                <c:pt idx="67">
                  <c:v>100.36440977702179</c:v>
                </c:pt>
                <c:pt idx="68">
                  <c:v>96.234745860915936</c:v>
                </c:pt>
                <c:pt idx="69">
                  <c:v>96.593748559277529</c:v>
                </c:pt>
                <c:pt idx="70">
                  <c:v>95.530598274416505</c:v>
                </c:pt>
                <c:pt idx="71">
                  <c:v>94.774301510922413</c:v>
                </c:pt>
                <c:pt idx="72">
                  <c:v>96.289528260413221</c:v>
                </c:pt>
                <c:pt idx="73">
                  <c:v>96.609033032485399</c:v>
                </c:pt>
                <c:pt idx="74">
                  <c:v>96.45867650987924</c:v>
                </c:pt>
                <c:pt idx="75">
                  <c:v>97.422730186101575</c:v>
                </c:pt>
                <c:pt idx="76">
                  <c:v>98.270968747131533</c:v>
                </c:pt>
                <c:pt idx="77">
                  <c:v>98.468899621846575</c:v>
                </c:pt>
                <c:pt idx="78">
                  <c:v>98.262069596641965</c:v>
                </c:pt>
                <c:pt idx="79">
                  <c:v>100.57669813645339</c:v>
                </c:pt>
                <c:pt idx="80">
                  <c:v>98.944382738449036</c:v>
                </c:pt>
                <c:pt idx="81">
                  <c:v>97.290966015052405</c:v>
                </c:pt>
                <c:pt idx="82">
                  <c:v>97.500365706122707</c:v>
                </c:pt>
                <c:pt idx="83">
                  <c:v>96.952756678187171</c:v>
                </c:pt>
                <c:pt idx="84">
                  <c:v>96.466556248544691</c:v>
                </c:pt>
                <c:pt idx="85">
                  <c:v>95.606431319989653</c:v>
                </c:pt>
                <c:pt idx="86">
                  <c:v>96.595671982381916</c:v>
                </c:pt>
                <c:pt idx="87">
                  <c:v>97.282771901384407</c:v>
                </c:pt>
                <c:pt idx="88">
                  <c:v>98.233889568676943</c:v>
                </c:pt>
                <c:pt idx="89">
                  <c:v>97.430038168678053</c:v>
                </c:pt>
                <c:pt idx="90">
                  <c:v>97.146757948263058</c:v>
                </c:pt>
                <c:pt idx="91">
                  <c:v>96.273267394989418</c:v>
                </c:pt>
                <c:pt idx="92">
                  <c:v>95.724262688588865</c:v>
                </c:pt>
                <c:pt idx="93">
                  <c:v>95.334121598529322</c:v>
                </c:pt>
                <c:pt idx="94">
                  <c:v>95.478614639063466</c:v>
                </c:pt>
                <c:pt idx="95">
                  <c:v>95.422332545076742</c:v>
                </c:pt>
                <c:pt idx="96">
                  <c:v>95.208691277802401</c:v>
                </c:pt>
                <c:pt idx="97">
                  <c:v>95.183771678195626</c:v>
                </c:pt>
                <c:pt idx="98">
                  <c:v>94.696457422884748</c:v>
                </c:pt>
                <c:pt idx="99">
                  <c:v>95.378358115411416</c:v>
                </c:pt>
                <c:pt idx="100">
                  <c:v>96.109631552512695</c:v>
                </c:pt>
                <c:pt idx="101">
                  <c:v>96.24404927643036</c:v>
                </c:pt>
                <c:pt idx="102">
                  <c:v>96.110800274662523</c:v>
                </c:pt>
                <c:pt idx="103">
                  <c:v>97.379769032898906</c:v>
                </c:pt>
                <c:pt idx="104">
                  <c:v>97.515526925573056</c:v>
                </c:pt>
                <c:pt idx="105">
                  <c:v>99.320137297010675</c:v>
                </c:pt>
                <c:pt idx="106">
                  <c:v>98.059673335304183</c:v>
                </c:pt>
                <c:pt idx="107">
                  <c:v>96.788941132294596</c:v>
                </c:pt>
                <c:pt idx="108">
                  <c:v>96.266608363372512</c:v>
                </c:pt>
                <c:pt idx="109">
                  <c:v>94.786156294940142</c:v>
                </c:pt>
                <c:pt idx="110">
                  <c:v>94.532079688173496</c:v>
                </c:pt>
                <c:pt idx="111">
                  <c:v>94.576873178963751</c:v>
                </c:pt>
                <c:pt idx="112">
                  <c:v>93.487276693877533</c:v>
                </c:pt>
                <c:pt idx="113">
                  <c:v>93.208438191334054</c:v>
                </c:pt>
                <c:pt idx="114">
                  <c:v>92.791962963533138</c:v>
                </c:pt>
                <c:pt idx="115">
                  <c:v>93.338641267340776</c:v>
                </c:pt>
                <c:pt idx="116">
                  <c:v>94.276153658464096</c:v>
                </c:pt>
                <c:pt idx="117">
                  <c:v>94.517333583091613</c:v>
                </c:pt>
                <c:pt idx="118">
                  <c:v>93.64953364722551</c:v>
                </c:pt>
                <c:pt idx="119">
                  <c:v>92.500516715528704</c:v>
                </c:pt>
                <c:pt idx="120">
                  <c:v>91.725013750909255</c:v>
                </c:pt>
                <c:pt idx="121">
                  <c:v>91.584641101081772</c:v>
                </c:pt>
                <c:pt idx="122">
                  <c:v>91.06012792685236</c:v>
                </c:pt>
                <c:pt idx="123">
                  <c:v>91.608017547822641</c:v>
                </c:pt>
                <c:pt idx="124">
                  <c:v>91.496041571822047</c:v>
                </c:pt>
                <c:pt idx="125">
                  <c:v>91.432530579351848</c:v>
                </c:pt>
                <c:pt idx="126">
                  <c:v>90.480499788303206</c:v>
                </c:pt>
                <c:pt idx="127">
                  <c:v>90.420656769626945</c:v>
                </c:pt>
                <c:pt idx="128">
                  <c:v>90.609247377943007</c:v>
                </c:pt>
                <c:pt idx="129">
                  <c:v>90.794508269060856</c:v>
                </c:pt>
                <c:pt idx="130">
                  <c:v>91.336133470622627</c:v>
                </c:pt>
                <c:pt idx="131">
                  <c:v>90.117268237162776</c:v>
                </c:pt>
                <c:pt idx="132">
                  <c:v>91.023209928201865</c:v>
                </c:pt>
                <c:pt idx="133">
                  <c:v>91.858639322617137</c:v>
                </c:pt>
                <c:pt idx="134">
                  <c:v>92.413195636298866</c:v>
                </c:pt>
                <c:pt idx="135">
                  <c:v>92.313725073215991</c:v>
                </c:pt>
                <c:pt idx="136">
                  <c:v>92.313725073215991</c:v>
                </c:pt>
                <c:pt idx="137">
                  <c:v>91.689495772258311</c:v>
                </c:pt>
                <c:pt idx="138">
                  <c:v>91.557567889586849</c:v>
                </c:pt>
                <c:pt idx="139">
                  <c:v>91.736979233328611</c:v>
                </c:pt>
                <c:pt idx="140">
                  <c:v>92.248339063305281</c:v>
                </c:pt>
                <c:pt idx="141">
                  <c:v>91.97343394441863</c:v>
                </c:pt>
                <c:pt idx="142">
                  <c:v>92.750168151416631</c:v>
                </c:pt>
                <c:pt idx="143">
                  <c:v>93.160734341792704</c:v>
                </c:pt>
                <c:pt idx="144">
                  <c:v>93.302535306856583</c:v>
                </c:pt>
                <c:pt idx="145">
                  <c:v>92.739177899992143</c:v>
                </c:pt>
                <c:pt idx="146">
                  <c:v>92.739177899992143</c:v>
                </c:pt>
                <c:pt idx="147">
                  <c:v>92.502368088726826</c:v>
                </c:pt>
                <c:pt idx="148">
                  <c:v>90.828270976963495</c:v>
                </c:pt>
                <c:pt idx="149">
                  <c:v>89.714614425915215</c:v>
                </c:pt>
                <c:pt idx="150">
                  <c:v>89.28167832973466</c:v>
                </c:pt>
                <c:pt idx="151">
                  <c:v>89.264496695424512</c:v>
                </c:pt>
                <c:pt idx="152">
                  <c:v>88.976369618163773</c:v>
                </c:pt>
                <c:pt idx="153">
                  <c:v>88.932239529407596</c:v>
                </c:pt>
                <c:pt idx="154">
                  <c:v>88.107682070420722</c:v>
                </c:pt>
                <c:pt idx="155">
                  <c:v>87.539651595841249</c:v>
                </c:pt>
                <c:pt idx="156">
                  <c:v>87.855123304197079</c:v>
                </c:pt>
                <c:pt idx="157">
                  <c:v>87.454715108901212</c:v>
                </c:pt>
                <c:pt idx="158">
                  <c:v>88.747760974243889</c:v>
                </c:pt>
                <c:pt idx="159">
                  <c:v>89.217607215212908</c:v>
                </c:pt>
                <c:pt idx="160">
                  <c:v>88.197830104509009</c:v>
                </c:pt>
                <c:pt idx="161">
                  <c:v>88.019208249997718</c:v>
                </c:pt>
                <c:pt idx="162">
                  <c:v>88.846593388322631</c:v>
                </c:pt>
                <c:pt idx="163">
                  <c:v>88.975673185576738</c:v>
                </c:pt>
                <c:pt idx="164">
                  <c:v>89.281915015404692</c:v>
                </c:pt>
                <c:pt idx="165">
                  <c:v>89.798435005757668</c:v>
                </c:pt>
                <c:pt idx="166">
                  <c:v>90.320055752590676</c:v>
                </c:pt>
                <c:pt idx="167">
                  <c:v>90.476327606304153</c:v>
                </c:pt>
                <c:pt idx="168">
                  <c:v>90.440126802565629</c:v>
                </c:pt>
                <c:pt idx="169">
                  <c:v>90.007700505747906</c:v>
                </c:pt>
                <c:pt idx="170">
                  <c:v>89.624890639857171</c:v>
                </c:pt>
                <c:pt idx="171">
                  <c:v>89.10293479137988</c:v>
                </c:pt>
                <c:pt idx="172">
                  <c:v>88.519625731735104</c:v>
                </c:pt>
                <c:pt idx="173">
                  <c:v>88.816597779672961</c:v>
                </c:pt>
                <c:pt idx="174">
                  <c:v>88.921976315870111</c:v>
                </c:pt>
                <c:pt idx="175">
                  <c:v>88.368611884263487</c:v>
                </c:pt>
                <c:pt idx="176">
                  <c:v>88.322460650046551</c:v>
                </c:pt>
                <c:pt idx="177">
                  <c:v>88.038749267579462</c:v>
                </c:pt>
                <c:pt idx="178">
                  <c:v>87.974133877284061</c:v>
                </c:pt>
                <c:pt idx="179">
                  <c:v>88.76946847030959</c:v>
                </c:pt>
                <c:pt idx="180">
                  <c:v>88.653016766910326</c:v>
                </c:pt>
                <c:pt idx="181">
                  <c:v>88.992393946208665</c:v>
                </c:pt>
                <c:pt idx="182">
                  <c:v>88.78443048671177</c:v>
                </c:pt>
                <c:pt idx="183">
                  <c:v>89.267159826127639</c:v>
                </c:pt>
                <c:pt idx="184">
                  <c:v>89.858277762658702</c:v>
                </c:pt>
                <c:pt idx="185">
                  <c:v>89.575830482355755</c:v>
                </c:pt>
                <c:pt idx="186">
                  <c:v>89.4404758751119</c:v>
                </c:pt>
                <c:pt idx="187">
                  <c:v>90.0457396534444</c:v>
                </c:pt>
                <c:pt idx="188">
                  <c:v>89.834728871103678</c:v>
                </c:pt>
                <c:pt idx="189">
                  <c:v>90.046501436391964</c:v>
                </c:pt>
                <c:pt idx="190">
                  <c:v>89.905187047019552</c:v>
                </c:pt>
                <c:pt idx="191">
                  <c:v>89.716933593371863</c:v>
                </c:pt>
                <c:pt idx="192">
                  <c:v>89.954503981401785</c:v>
                </c:pt>
                <c:pt idx="193">
                  <c:v>89.148185161435421</c:v>
                </c:pt>
                <c:pt idx="194">
                  <c:v>88.424917282511345</c:v>
                </c:pt>
                <c:pt idx="195">
                  <c:v>88.320445141319794</c:v>
                </c:pt>
                <c:pt idx="196">
                  <c:v>88.065852388083044</c:v>
                </c:pt>
                <c:pt idx="197">
                  <c:v>89.274925128742993</c:v>
                </c:pt>
                <c:pt idx="198">
                  <c:v>89.935709341534874</c:v>
                </c:pt>
                <c:pt idx="199">
                  <c:v>90.586786273540355</c:v>
                </c:pt>
                <c:pt idx="200">
                  <c:v>91.164905312455261</c:v>
                </c:pt>
                <c:pt idx="201">
                  <c:v>92.298389683700222</c:v>
                </c:pt>
                <c:pt idx="202">
                  <c:v>92.243005404381037</c:v>
                </c:pt>
                <c:pt idx="203">
                  <c:v>91.603474375646243</c:v>
                </c:pt>
                <c:pt idx="204">
                  <c:v>91.659411023497739</c:v>
                </c:pt>
                <c:pt idx="205">
                  <c:v>92.178399448281681</c:v>
                </c:pt>
                <c:pt idx="206">
                  <c:v>93.059543313814103</c:v>
                </c:pt>
                <c:pt idx="207">
                  <c:v>92.421669001345393</c:v>
                </c:pt>
                <c:pt idx="208">
                  <c:v>91.48549120799602</c:v>
                </c:pt>
                <c:pt idx="209">
                  <c:v>92.377425830614655</c:v>
                </c:pt>
                <c:pt idx="210">
                  <c:v>93.265463890986254</c:v>
                </c:pt>
                <c:pt idx="211">
                  <c:v>92.039267320767067</c:v>
                </c:pt>
                <c:pt idx="212">
                  <c:v>90.596665919758692</c:v>
                </c:pt>
                <c:pt idx="213">
                  <c:v>90.582846398028849</c:v>
                </c:pt>
                <c:pt idx="214">
                  <c:v>90.68437578809484</c:v>
                </c:pt>
                <c:pt idx="215">
                  <c:v>90.651202320190436</c:v>
                </c:pt>
                <c:pt idx="216">
                  <c:v>90.553702869209459</c:v>
                </c:pt>
                <c:pt idx="217">
                  <c:v>89.7646746671182</c:v>
                </c:pt>
                <c:pt idx="218">
                  <c:v>89.833505256271138</c:v>
                </c:pt>
                <c:pt idx="219">
                  <c:v>89.9423685971514</c:v>
                </c:pt>
                <c:pt idx="220">
                  <c:v>89.574922546326874</c:v>
                </c:pt>
                <c:pt idx="221">
                  <c:v>90.019504841886331</c:v>
                </c:pt>
                <c:pt idx="222">
                  <c:v>90.442615137425904</c:v>
                </c:pt>
                <c:pt idx="223">
                  <c:v>90.410028924905376</c:v>
                </c:pt>
                <c:pt idx="224">
                  <c:v>90.156686558218411</c:v>
                </c:pt>
                <c:pt idx="225">
                  <c:v>89.963712603094223</c:v>
                </c:pt>
                <c:pt idx="226">
                  <c:v>89.645001961092248</c:v>
                </c:pt>
                <c:pt idx="227">
                  <c:v>89.437242785397942</c:v>
                </c:pt>
                <c:pt idx="228">
                  <c:v>89.437242785397942</c:v>
                </c:pt>
                <c:pt idx="229">
                  <c:v>89.437242785397942</c:v>
                </c:pt>
                <c:pt idx="230">
                  <c:v>90.720250443259602</c:v>
                </c:pt>
                <c:pt idx="231">
                  <c:v>91.997661349054283</c:v>
                </c:pt>
                <c:pt idx="232">
                  <c:v>92.753595655344839</c:v>
                </c:pt>
                <c:pt idx="233">
                  <c:v>92.753595655344839</c:v>
                </c:pt>
                <c:pt idx="234">
                  <c:v>92.354035859632475</c:v>
                </c:pt>
                <c:pt idx="235">
                  <c:v>91.513976306117172</c:v>
                </c:pt>
                <c:pt idx="236">
                  <c:v>91.167458933408611</c:v>
                </c:pt>
                <c:pt idx="237">
                  <c:v>92.119923410989543</c:v>
                </c:pt>
                <c:pt idx="238">
                  <c:v>93.259241063542376</c:v>
                </c:pt>
                <c:pt idx="239">
                  <c:v>92.871681176929769</c:v>
                </c:pt>
                <c:pt idx="240">
                  <c:v>92.435352356826471</c:v>
                </c:pt>
                <c:pt idx="241">
                  <c:v>93.070482886248513</c:v>
                </c:pt>
                <c:pt idx="242">
                  <c:v>93.662614022920295</c:v>
                </c:pt>
                <c:pt idx="243">
                  <c:v>92.923677096966529</c:v>
                </c:pt>
                <c:pt idx="244">
                  <c:v>94.081938100849825</c:v>
                </c:pt>
                <c:pt idx="245">
                  <c:v>94.807901863120591</c:v>
                </c:pt>
                <c:pt idx="246">
                  <c:v>95.160954844583401</c:v>
                </c:pt>
                <c:pt idx="247">
                  <c:v>95.121367374587621</c:v>
                </c:pt>
                <c:pt idx="248">
                  <c:v>95.176024356514205</c:v>
                </c:pt>
                <c:pt idx="249">
                  <c:v>94.835592864451556</c:v>
                </c:pt>
                <c:pt idx="250">
                  <c:v>94.350523198631763</c:v>
                </c:pt>
                <c:pt idx="251">
                  <c:v>94.555082319082928</c:v>
                </c:pt>
                <c:pt idx="252">
                  <c:v>94.592673439549216</c:v>
                </c:pt>
                <c:pt idx="253">
                  <c:v>94.07370674508573</c:v>
                </c:pt>
                <c:pt idx="254">
                  <c:v>94.251232946741524</c:v>
                </c:pt>
                <c:pt idx="255">
                  <c:v>94.213182349088498</c:v>
                </c:pt>
                <c:pt idx="256">
                  <c:v>94.11086723291028</c:v>
                </c:pt>
                <c:pt idx="257">
                  <c:v>93.047780533378756</c:v>
                </c:pt>
                <c:pt idx="258">
                  <c:v>93.295995370308731</c:v>
                </c:pt>
                <c:pt idx="259">
                  <c:v>94.231999707839066</c:v>
                </c:pt>
                <c:pt idx="260">
                  <c:v>95.38688726216543</c:v>
                </c:pt>
                <c:pt idx="261">
                  <c:v>95.161776322098902</c:v>
                </c:pt>
                <c:pt idx="262">
                  <c:v>94.397944972117287</c:v>
                </c:pt>
                <c:pt idx="263">
                  <c:v>94.820064815561452</c:v>
                </c:pt>
                <c:pt idx="264">
                  <c:v>94.325406666734494</c:v>
                </c:pt>
                <c:pt idx="265">
                  <c:v>94.466201482040219</c:v>
                </c:pt>
                <c:pt idx="266">
                  <c:v>94.080779116164322</c:v>
                </c:pt>
                <c:pt idx="267">
                  <c:v>94.967691797085692</c:v>
                </c:pt>
                <c:pt idx="268">
                  <c:v>94.831463043254274</c:v>
                </c:pt>
                <c:pt idx="269">
                  <c:v>95.26240893389739</c:v>
                </c:pt>
                <c:pt idx="270">
                  <c:v>94.370017672426741</c:v>
                </c:pt>
                <c:pt idx="271">
                  <c:v>94.468038516463025</c:v>
                </c:pt>
                <c:pt idx="272">
                  <c:v>95.19611206538373</c:v>
                </c:pt>
                <c:pt idx="273">
                  <c:v>95.116405970867689</c:v>
                </c:pt>
                <c:pt idx="274">
                  <c:v>94.225199903187573</c:v>
                </c:pt>
                <c:pt idx="275">
                  <c:v>93.128101491021297</c:v>
                </c:pt>
                <c:pt idx="276">
                  <c:v>92.971556396240501</c:v>
                </c:pt>
                <c:pt idx="277">
                  <c:v>92.508735583026933</c:v>
                </c:pt>
                <c:pt idx="278">
                  <c:v>92.49357413451736</c:v>
                </c:pt>
                <c:pt idx="279">
                  <c:v>92.786448819597055</c:v>
                </c:pt>
                <c:pt idx="280">
                  <c:v>92.727006704717468</c:v>
                </c:pt>
                <c:pt idx="281">
                  <c:v>93.136533578639501</c:v>
                </c:pt>
                <c:pt idx="282">
                  <c:v>94.043293167070601</c:v>
                </c:pt>
                <c:pt idx="283">
                  <c:v>94.702179356494909</c:v>
                </c:pt>
                <c:pt idx="284">
                  <c:v>93.763589616318413</c:v>
                </c:pt>
                <c:pt idx="285">
                  <c:v>93.177825190613433</c:v>
                </c:pt>
                <c:pt idx="286">
                  <c:v>91.995561461944234</c:v>
                </c:pt>
                <c:pt idx="287">
                  <c:v>92.371327611252426</c:v>
                </c:pt>
                <c:pt idx="288">
                  <c:v>91.954727162966776</c:v>
                </c:pt>
                <c:pt idx="289">
                  <c:v>91.165487325690208</c:v>
                </c:pt>
                <c:pt idx="290">
                  <c:v>90.62861297143931</c:v>
                </c:pt>
                <c:pt idx="291">
                  <c:v>89.973124085998904</c:v>
                </c:pt>
                <c:pt idx="292">
                  <c:v>90.057812806914086</c:v>
                </c:pt>
                <c:pt idx="293">
                  <c:v>89.956115785692475</c:v>
                </c:pt>
                <c:pt idx="294">
                  <c:v>90.496680268699919</c:v>
                </c:pt>
                <c:pt idx="295">
                  <c:v>89.544380515436941</c:v>
                </c:pt>
                <c:pt idx="296">
                  <c:v>88.899144559915513</c:v>
                </c:pt>
                <c:pt idx="297">
                  <c:v>88.346907668123123</c:v>
                </c:pt>
                <c:pt idx="298">
                  <c:v>87.954135750867152</c:v>
                </c:pt>
                <c:pt idx="299">
                  <c:v>88.675516861632573</c:v>
                </c:pt>
                <c:pt idx="300">
                  <c:v>88.595418799351478</c:v>
                </c:pt>
                <c:pt idx="301">
                  <c:v>88.64513867440229</c:v>
                </c:pt>
                <c:pt idx="302">
                  <c:v>89.53511115090248</c:v>
                </c:pt>
                <c:pt idx="303">
                  <c:v>88.855344326141008</c:v>
                </c:pt>
                <c:pt idx="304">
                  <c:v>89.277257781065032</c:v>
                </c:pt>
                <c:pt idx="305">
                  <c:v>89.324267554003299</c:v>
                </c:pt>
                <c:pt idx="306">
                  <c:v>90.263129328059406</c:v>
                </c:pt>
                <c:pt idx="307">
                  <c:v>89.815520104016429</c:v>
                </c:pt>
                <c:pt idx="308">
                  <c:v>88.683395148612121</c:v>
                </c:pt>
                <c:pt idx="309">
                  <c:v>88.711260794565462</c:v>
                </c:pt>
                <c:pt idx="310">
                  <c:v>88.711260794565462</c:v>
                </c:pt>
                <c:pt idx="311">
                  <c:v>89.201006483092314</c:v>
                </c:pt>
                <c:pt idx="312">
                  <c:v>88.879910666553272</c:v>
                </c:pt>
                <c:pt idx="313">
                  <c:v>88.203534273404472</c:v>
                </c:pt>
                <c:pt idx="314">
                  <c:v>88.203534273404472</c:v>
                </c:pt>
                <c:pt idx="315">
                  <c:v>88.203534273404472</c:v>
                </c:pt>
                <c:pt idx="316">
                  <c:v>87.667631134482832</c:v>
                </c:pt>
                <c:pt idx="317">
                  <c:v>88.519923932243913</c:v>
                </c:pt>
                <c:pt idx="318">
                  <c:v>88.568813752124427</c:v>
                </c:pt>
                <c:pt idx="319">
                  <c:v>87.868694235735433</c:v>
                </c:pt>
                <c:pt idx="320">
                  <c:v>87.718713151444192</c:v>
                </c:pt>
                <c:pt idx="321">
                  <c:v>86.927649382729555</c:v>
                </c:pt>
                <c:pt idx="322">
                  <c:v>86.973356087766959</c:v>
                </c:pt>
                <c:pt idx="323">
                  <c:v>87.691049482325056</c:v>
                </c:pt>
                <c:pt idx="324">
                  <c:v>87.211028867852917</c:v>
                </c:pt>
                <c:pt idx="325">
                  <c:v>87.694938755647726</c:v>
                </c:pt>
                <c:pt idx="326">
                  <c:v>88.026804524660918</c:v>
                </c:pt>
                <c:pt idx="327">
                  <c:v>87.531036062170259</c:v>
                </c:pt>
                <c:pt idx="328">
                  <c:v>87.899625228194182</c:v>
                </c:pt>
                <c:pt idx="329">
                  <c:v>87.84639101758674</c:v>
                </c:pt>
                <c:pt idx="330">
                  <c:v>88.681389257318386</c:v>
                </c:pt>
                <c:pt idx="331">
                  <c:v>88.883920757762013</c:v>
                </c:pt>
                <c:pt idx="332">
                  <c:v>89.068444152781524</c:v>
                </c:pt>
                <c:pt idx="333">
                  <c:v>88.285998426800816</c:v>
                </c:pt>
                <c:pt idx="334">
                  <c:v>87.608985616746949</c:v>
                </c:pt>
                <c:pt idx="335">
                  <c:v>87.297024129933661</c:v>
                </c:pt>
                <c:pt idx="336">
                  <c:v>86.859454669420998</c:v>
                </c:pt>
                <c:pt idx="337">
                  <c:v>86.885233499289939</c:v>
                </c:pt>
                <c:pt idx="338">
                  <c:v>86.725600673917313</c:v>
                </c:pt>
                <c:pt idx="339">
                  <c:v>86.846836299314475</c:v>
                </c:pt>
                <c:pt idx="340">
                  <c:v>86.599932517745401</c:v>
                </c:pt>
                <c:pt idx="341">
                  <c:v>86.970332640402177</c:v>
                </c:pt>
                <c:pt idx="342">
                  <c:v>86.486468444979565</c:v>
                </c:pt>
                <c:pt idx="343">
                  <c:v>87.201312833549721</c:v>
                </c:pt>
                <c:pt idx="344">
                  <c:v>86.893070106801645</c:v>
                </c:pt>
                <c:pt idx="345">
                  <c:v>86.353917447455146</c:v>
                </c:pt>
                <c:pt idx="346">
                  <c:v>86.460912384503331</c:v>
                </c:pt>
                <c:pt idx="347">
                  <c:v>86.942826213080423</c:v>
                </c:pt>
                <c:pt idx="348">
                  <c:v>86.731898660653698</c:v>
                </c:pt>
                <c:pt idx="349">
                  <c:v>87.206757427356578</c:v>
                </c:pt>
                <c:pt idx="350">
                  <c:v>86.340807848634327</c:v>
                </c:pt>
                <c:pt idx="351">
                  <c:v>85.836779776207251</c:v>
                </c:pt>
                <c:pt idx="352">
                  <c:v>86.390991176112237</c:v>
                </c:pt>
                <c:pt idx="353">
                  <c:v>86.344074962092805</c:v>
                </c:pt>
                <c:pt idx="354">
                  <c:v>86.212321171033267</c:v>
                </c:pt>
                <c:pt idx="355">
                  <c:v>86.264674559046213</c:v>
                </c:pt>
                <c:pt idx="356">
                  <c:v>85.325092092818821</c:v>
                </c:pt>
                <c:pt idx="357">
                  <c:v>85.225766931540633</c:v>
                </c:pt>
                <c:pt idx="358">
                  <c:v>84.41247067887258</c:v>
                </c:pt>
                <c:pt idx="359">
                  <c:v>84.726962542497475</c:v>
                </c:pt>
                <c:pt idx="360">
                  <c:v>84.477868742561682</c:v>
                </c:pt>
                <c:pt idx="361">
                  <c:v>83.965159507661028</c:v>
                </c:pt>
                <c:pt idx="362">
                  <c:v>84.335714768398361</c:v>
                </c:pt>
                <c:pt idx="363">
                  <c:v>85.217362211793755</c:v>
                </c:pt>
                <c:pt idx="364">
                  <c:v>85.202717159617094</c:v>
                </c:pt>
                <c:pt idx="365">
                  <c:v>84.916262996798295</c:v>
                </c:pt>
                <c:pt idx="366">
                  <c:v>85.376304364706115</c:v>
                </c:pt>
                <c:pt idx="367">
                  <c:v>85.131273596256278</c:v>
                </c:pt>
                <c:pt idx="368">
                  <c:v>86.139897774636822</c:v>
                </c:pt>
                <c:pt idx="369">
                  <c:v>85.106566661608611</c:v>
                </c:pt>
                <c:pt idx="370">
                  <c:v>84.8942921363887</c:v>
                </c:pt>
                <c:pt idx="371">
                  <c:v>84.650519235958512</c:v>
                </c:pt>
                <c:pt idx="372">
                  <c:v>84.022698594902621</c:v>
                </c:pt>
                <c:pt idx="373">
                  <c:v>84.609804542762021</c:v>
                </c:pt>
                <c:pt idx="374">
                  <c:v>84.718149466099263</c:v>
                </c:pt>
                <c:pt idx="375">
                  <c:v>85.132072324477718</c:v>
                </c:pt>
                <c:pt idx="376">
                  <c:v>85.171050389561984</c:v>
                </c:pt>
                <c:pt idx="377">
                  <c:v>85.683966906554872</c:v>
                </c:pt>
                <c:pt idx="378">
                  <c:v>86.194398185603589</c:v>
                </c:pt>
                <c:pt idx="379">
                  <c:v>87.484424349367842</c:v>
                </c:pt>
                <c:pt idx="380">
                  <c:v>88.620356343012148</c:v>
                </c:pt>
                <c:pt idx="381">
                  <c:v>90.945071028622905</c:v>
                </c:pt>
                <c:pt idx="382">
                  <c:v>91.35888910326392</c:v>
                </c:pt>
                <c:pt idx="383">
                  <c:v>93.920465521270586</c:v>
                </c:pt>
                <c:pt idx="384">
                  <c:v>92.353797606953904</c:v>
                </c:pt>
                <c:pt idx="385">
                  <c:v>93.183743601857259</c:v>
                </c:pt>
                <c:pt idx="386">
                  <c:v>91.544728934692884</c:v>
                </c:pt>
                <c:pt idx="387">
                  <c:v>89.448280315790896</c:v>
                </c:pt>
                <c:pt idx="388">
                  <c:v>89.097187870261195</c:v>
                </c:pt>
                <c:pt idx="389">
                  <c:v>89.573642767322866</c:v>
                </c:pt>
                <c:pt idx="390">
                  <c:v>89.814062012851679</c:v>
                </c:pt>
                <c:pt idx="391">
                  <c:v>92.698680103122754</c:v>
                </c:pt>
                <c:pt idx="392">
                  <c:v>92.904707625440651</c:v>
                </c:pt>
                <c:pt idx="393">
                  <c:v>92.333170616472216</c:v>
                </c:pt>
                <c:pt idx="394">
                  <c:v>92.068887754962176</c:v>
                </c:pt>
                <c:pt idx="395">
                  <c:v>91.341669534794335</c:v>
                </c:pt>
                <c:pt idx="396">
                  <c:v>91.399334448364058</c:v>
                </c:pt>
                <c:pt idx="397">
                  <c:v>91.967681501868384</c:v>
                </c:pt>
                <c:pt idx="398">
                  <c:v>91.967681501868384</c:v>
                </c:pt>
                <c:pt idx="399">
                  <c:v>90.694995626693313</c:v>
                </c:pt>
                <c:pt idx="400">
                  <c:v>88.33547442030914</c:v>
                </c:pt>
                <c:pt idx="401">
                  <c:v>88.112135697563374</c:v>
                </c:pt>
                <c:pt idx="402">
                  <c:v>89.160361377420955</c:v>
                </c:pt>
                <c:pt idx="403">
                  <c:v>90.732878693466745</c:v>
                </c:pt>
                <c:pt idx="404">
                  <c:v>89.168074491730479</c:v>
                </c:pt>
                <c:pt idx="405">
                  <c:v>89.010679775935472</c:v>
                </c:pt>
                <c:pt idx="406">
                  <c:v>90.26045480750291</c:v>
                </c:pt>
                <c:pt idx="407">
                  <c:v>91.74253819840466</c:v>
                </c:pt>
                <c:pt idx="408">
                  <c:v>91.315919946659079</c:v>
                </c:pt>
                <c:pt idx="409">
                  <c:v>90.419376529247359</c:v>
                </c:pt>
                <c:pt idx="410">
                  <c:v>88.82462575004547</c:v>
                </c:pt>
                <c:pt idx="411">
                  <c:v>88.129805200555651</c:v>
                </c:pt>
                <c:pt idx="412">
                  <c:v>89.242566059048116</c:v>
                </c:pt>
                <c:pt idx="413">
                  <c:v>88.582511510549608</c:v>
                </c:pt>
                <c:pt idx="414">
                  <c:v>88.4939659009911</c:v>
                </c:pt>
                <c:pt idx="415">
                  <c:v>90.990219750020927</c:v>
                </c:pt>
                <c:pt idx="416">
                  <c:v>91.101504845739186</c:v>
                </c:pt>
                <c:pt idx="417">
                  <c:v>90.93186648741306</c:v>
                </c:pt>
                <c:pt idx="418">
                  <c:v>89.076401676881829</c:v>
                </c:pt>
                <c:pt idx="419">
                  <c:v>89.5056266204259</c:v>
                </c:pt>
                <c:pt idx="420">
                  <c:v>89.411445591247556</c:v>
                </c:pt>
                <c:pt idx="421">
                  <c:v>89.561183735292033</c:v>
                </c:pt>
                <c:pt idx="422">
                  <c:v>89.964945327707525</c:v>
                </c:pt>
                <c:pt idx="423">
                  <c:v>91.411200561712093</c:v>
                </c:pt>
                <c:pt idx="424">
                  <c:v>90.338075916055814</c:v>
                </c:pt>
                <c:pt idx="425">
                  <c:v>87.984104795958601</c:v>
                </c:pt>
                <c:pt idx="426">
                  <c:v>87.664758975850134</c:v>
                </c:pt>
                <c:pt idx="427">
                  <c:v>86.56214345057839</c:v>
                </c:pt>
                <c:pt idx="428">
                  <c:v>86.360711913473196</c:v>
                </c:pt>
                <c:pt idx="429">
                  <c:v>85.4220664189057</c:v>
                </c:pt>
                <c:pt idx="430">
                  <c:v>85.660701483059469</c:v>
                </c:pt>
                <c:pt idx="431">
                  <c:v>84.646254839343413</c:v>
                </c:pt>
                <c:pt idx="432">
                  <c:v>85.030968340445369</c:v>
                </c:pt>
                <c:pt idx="433">
                  <c:v>85.866697110586003</c:v>
                </c:pt>
                <c:pt idx="434">
                  <c:v>85.576583877665726</c:v>
                </c:pt>
                <c:pt idx="435">
                  <c:v>86.359850962507281</c:v>
                </c:pt>
                <c:pt idx="436">
                  <c:v>85.680751657374302</c:v>
                </c:pt>
                <c:pt idx="437">
                  <c:v>85.00733601181291</c:v>
                </c:pt>
                <c:pt idx="438">
                  <c:v>84.925377282412569</c:v>
                </c:pt>
                <c:pt idx="439">
                  <c:v>85.134655369301711</c:v>
                </c:pt>
                <c:pt idx="440">
                  <c:v>83.485515867811699</c:v>
                </c:pt>
                <c:pt idx="441">
                  <c:v>83.360888897496878</c:v>
                </c:pt>
                <c:pt idx="442">
                  <c:v>84.553995827142714</c:v>
                </c:pt>
                <c:pt idx="443">
                  <c:v>85.924906365568091</c:v>
                </c:pt>
                <c:pt idx="444">
                  <c:v>85.019437006580318</c:v>
                </c:pt>
                <c:pt idx="445">
                  <c:v>84.078035142019402</c:v>
                </c:pt>
                <c:pt idx="446">
                  <c:v>84.242992003821627</c:v>
                </c:pt>
                <c:pt idx="447">
                  <c:v>84.460345827363014</c:v>
                </c:pt>
                <c:pt idx="448">
                  <c:v>83.722848625878029</c:v>
                </c:pt>
                <c:pt idx="449">
                  <c:v>84.314973465194825</c:v>
                </c:pt>
                <c:pt idx="450">
                  <c:v>84.077719961345039</c:v>
                </c:pt>
                <c:pt idx="451">
                  <c:v>82.384348889233905</c:v>
                </c:pt>
                <c:pt idx="452">
                  <c:v>83.177971498981833</c:v>
                </c:pt>
                <c:pt idx="453">
                  <c:v>83.517035952282768</c:v>
                </c:pt>
                <c:pt idx="454">
                  <c:v>83.338128139386598</c:v>
                </c:pt>
                <c:pt idx="455">
                  <c:v>84.306334242780324</c:v>
                </c:pt>
                <c:pt idx="456">
                  <c:v>85.975901699874356</c:v>
                </c:pt>
                <c:pt idx="457">
                  <c:v>87.701756773668663</c:v>
                </c:pt>
                <c:pt idx="458">
                  <c:v>88.318337793907332</c:v>
                </c:pt>
                <c:pt idx="459">
                  <c:v>89.160511499075525</c:v>
                </c:pt>
                <c:pt idx="460">
                  <c:v>87.724318399260099</c:v>
                </c:pt>
                <c:pt idx="461">
                  <c:v>86.264393407174211</c:v>
                </c:pt>
                <c:pt idx="462">
                  <c:v>85.287227744716191</c:v>
                </c:pt>
                <c:pt idx="463">
                  <c:v>83.724768055888973</c:v>
                </c:pt>
                <c:pt idx="464">
                  <c:v>84.287480415064564</c:v>
                </c:pt>
                <c:pt idx="465">
                  <c:v>83.503940404025826</c:v>
                </c:pt>
                <c:pt idx="466">
                  <c:v>83.927348680342988</c:v>
                </c:pt>
                <c:pt idx="467">
                  <c:v>83.595573463015768</c:v>
                </c:pt>
                <c:pt idx="468">
                  <c:v>83.196779160933119</c:v>
                </c:pt>
                <c:pt idx="469">
                  <c:v>83.924679837366838</c:v>
                </c:pt>
                <c:pt idx="470">
                  <c:v>83.690117065820104</c:v>
                </c:pt>
                <c:pt idx="471">
                  <c:v>84.731315409478867</c:v>
                </c:pt>
                <c:pt idx="472">
                  <c:v>84.3445331395734</c:v>
                </c:pt>
                <c:pt idx="473">
                  <c:v>85.112981239221355</c:v>
                </c:pt>
                <c:pt idx="474">
                  <c:v>84.661098501819893</c:v>
                </c:pt>
                <c:pt idx="475">
                  <c:v>85.047730631398579</c:v>
                </c:pt>
                <c:pt idx="476">
                  <c:v>85.162285389374787</c:v>
                </c:pt>
                <c:pt idx="477">
                  <c:v>84.483547314922092</c:v>
                </c:pt>
                <c:pt idx="478">
                  <c:v>84.251014582204604</c:v>
                </c:pt>
                <c:pt idx="479">
                  <c:v>84.309755450083003</c:v>
                </c:pt>
                <c:pt idx="480">
                  <c:v>83.785224619522822</c:v>
                </c:pt>
                <c:pt idx="481">
                  <c:v>83.785224619522822</c:v>
                </c:pt>
                <c:pt idx="482">
                  <c:v>83.883534437734824</c:v>
                </c:pt>
                <c:pt idx="483">
                  <c:v>83.375612236106164</c:v>
                </c:pt>
                <c:pt idx="484">
                  <c:v>83.520487526660062</c:v>
                </c:pt>
                <c:pt idx="485">
                  <c:v>82.273596258295967</c:v>
                </c:pt>
                <c:pt idx="486">
                  <c:v>83.039017492177393</c:v>
                </c:pt>
                <c:pt idx="487">
                  <c:v>83.432481064282939</c:v>
                </c:pt>
                <c:pt idx="488">
                  <c:v>83.478247558759804</c:v>
                </c:pt>
                <c:pt idx="489">
                  <c:v>83.815792542836306</c:v>
                </c:pt>
                <c:pt idx="490">
                  <c:v>83.376624411592474</c:v>
                </c:pt>
                <c:pt idx="491">
                  <c:v>83.084529453081061</c:v>
                </c:pt>
                <c:pt idx="492">
                  <c:v>82.249107460113919</c:v>
                </c:pt>
                <c:pt idx="493">
                  <c:v>82.18128261802282</c:v>
                </c:pt>
                <c:pt idx="494">
                  <c:v>82.021515838873526</c:v>
                </c:pt>
                <c:pt idx="495">
                  <c:v>81.715393039331246</c:v>
                </c:pt>
                <c:pt idx="496">
                  <c:v>81.407252626574348</c:v>
                </c:pt>
                <c:pt idx="497">
                  <c:v>82.111617148442093</c:v>
                </c:pt>
                <c:pt idx="498">
                  <c:v>82.31960810834974</c:v>
                </c:pt>
                <c:pt idx="499">
                  <c:v>83.188685081896125</c:v>
                </c:pt>
                <c:pt idx="500">
                  <c:v>83.34976839070184</c:v>
                </c:pt>
                <c:pt idx="501">
                  <c:v>82.53506525980815</c:v>
                </c:pt>
                <c:pt idx="502">
                  <c:v>82.751120404324027</c:v>
                </c:pt>
                <c:pt idx="503">
                  <c:v>83.547382151028643</c:v>
                </c:pt>
                <c:pt idx="504">
                  <c:v>83.302988001870034</c:v>
                </c:pt>
                <c:pt idx="505">
                  <c:v>81.303839163264016</c:v>
                </c:pt>
                <c:pt idx="506">
                  <c:v>81.318211409301028</c:v>
                </c:pt>
                <c:pt idx="507">
                  <c:v>81.113415677286923</c:v>
                </c:pt>
                <c:pt idx="508">
                  <c:v>81.527805911899193</c:v>
                </c:pt>
                <c:pt idx="509">
                  <c:v>81.706074181480318</c:v>
                </c:pt>
                <c:pt idx="510">
                  <c:v>82.511756398136768</c:v>
                </c:pt>
                <c:pt idx="511">
                  <c:v>82.375666053287688</c:v>
                </c:pt>
                <c:pt idx="512">
                  <c:v>82.415515494883564</c:v>
                </c:pt>
                <c:pt idx="513">
                  <c:v>81.772864858234087</c:v>
                </c:pt>
                <c:pt idx="514">
                  <c:v>81.828397088592183</c:v>
                </c:pt>
                <c:pt idx="515">
                  <c:v>82.007701985342393</c:v>
                </c:pt>
                <c:pt idx="516">
                  <c:v>82.153723165356652</c:v>
                </c:pt>
                <c:pt idx="517">
                  <c:v>81.01827373930071</c:v>
                </c:pt>
                <c:pt idx="518">
                  <c:v>80.103056581705843</c:v>
                </c:pt>
                <c:pt idx="519">
                  <c:v>79.98763450746371</c:v>
                </c:pt>
                <c:pt idx="520">
                  <c:v>79.833501645259076</c:v>
                </c:pt>
                <c:pt idx="521">
                  <c:v>79.547599705811606</c:v>
                </c:pt>
                <c:pt idx="522">
                  <c:v>79.666439169178105</c:v>
                </c:pt>
                <c:pt idx="523">
                  <c:v>79.797762406929891</c:v>
                </c:pt>
                <c:pt idx="524">
                  <c:v>79.697141903610515</c:v>
                </c:pt>
                <c:pt idx="525">
                  <c:v>78.976778485451902</c:v>
                </c:pt>
                <c:pt idx="526">
                  <c:v>78.585142116916202</c:v>
                </c:pt>
                <c:pt idx="527">
                  <c:v>79.501218673146241</c:v>
                </c:pt>
                <c:pt idx="528">
                  <c:v>80.505694384421247</c:v>
                </c:pt>
                <c:pt idx="529">
                  <c:v>80.036239050411581</c:v>
                </c:pt>
                <c:pt idx="530">
                  <c:v>79.369927013672068</c:v>
                </c:pt>
                <c:pt idx="531">
                  <c:v>79.24987031491689</c:v>
                </c:pt>
                <c:pt idx="532">
                  <c:v>79.671297205081601</c:v>
                </c:pt>
                <c:pt idx="533">
                  <c:v>78.375226648019094</c:v>
                </c:pt>
                <c:pt idx="534">
                  <c:v>78.032664947862543</c:v>
                </c:pt>
                <c:pt idx="535">
                  <c:v>78.330848237192441</c:v>
                </c:pt>
                <c:pt idx="536">
                  <c:v>78.032736434363528</c:v>
                </c:pt>
                <c:pt idx="537">
                  <c:v>77.939693075058884</c:v>
                </c:pt>
                <c:pt idx="538">
                  <c:v>78.391064941590727</c:v>
                </c:pt>
                <c:pt idx="539">
                  <c:v>78.411119276473642</c:v>
                </c:pt>
                <c:pt idx="540">
                  <c:v>78.948729769384485</c:v>
                </c:pt>
                <c:pt idx="541">
                  <c:v>78.39706321173918</c:v>
                </c:pt>
                <c:pt idx="542">
                  <c:v>77.789851211563374</c:v>
                </c:pt>
                <c:pt idx="543">
                  <c:v>77.78974983060013</c:v>
                </c:pt>
                <c:pt idx="544">
                  <c:v>78.291341509530497</c:v>
                </c:pt>
                <c:pt idx="545">
                  <c:v>78.81846490335549</c:v>
                </c:pt>
                <c:pt idx="546">
                  <c:v>78.299648783329332</c:v>
                </c:pt>
                <c:pt idx="547">
                  <c:v>77.712456329371761</c:v>
                </c:pt>
                <c:pt idx="548">
                  <c:v>77.916146581609866</c:v>
                </c:pt>
                <c:pt idx="549">
                  <c:v>78.590471007431177</c:v>
                </c:pt>
                <c:pt idx="550">
                  <c:v>78.357086250898973</c:v>
                </c:pt>
                <c:pt idx="551">
                  <c:v>78.357086250898973</c:v>
                </c:pt>
                <c:pt idx="552">
                  <c:v>79.104355448328903</c:v>
                </c:pt>
                <c:pt idx="553">
                  <c:v>78.501993510252504</c:v>
                </c:pt>
                <c:pt idx="554">
                  <c:v>77.572021268119045</c:v>
                </c:pt>
                <c:pt idx="555">
                  <c:v>77.947958688812037</c:v>
                </c:pt>
                <c:pt idx="556">
                  <c:v>78.381445732877125</c:v>
                </c:pt>
                <c:pt idx="557">
                  <c:v>77.854401320533597</c:v>
                </c:pt>
                <c:pt idx="558">
                  <c:v>77.526900380497551</c:v>
                </c:pt>
                <c:pt idx="559">
                  <c:v>77.583821122778957</c:v>
                </c:pt>
                <c:pt idx="560">
                  <c:v>77.033021891956494</c:v>
                </c:pt>
                <c:pt idx="561">
                  <c:v>78.399132869426907</c:v>
                </c:pt>
                <c:pt idx="562">
                  <c:v>78.001029881150629</c:v>
                </c:pt>
                <c:pt idx="563">
                  <c:v>77.549843423967459</c:v>
                </c:pt>
                <c:pt idx="564">
                  <c:v>77.412836366755869</c:v>
                </c:pt>
                <c:pt idx="565">
                  <c:v>76.679268441884972</c:v>
                </c:pt>
                <c:pt idx="566">
                  <c:v>76.673425170258739</c:v>
                </c:pt>
                <c:pt idx="567">
                  <c:v>76.157180168611831</c:v>
                </c:pt>
                <c:pt idx="568">
                  <c:v>75.960302996329247</c:v>
                </c:pt>
                <c:pt idx="569">
                  <c:v>75.985934667046294</c:v>
                </c:pt>
                <c:pt idx="570">
                  <c:v>77.45142609669341</c:v>
                </c:pt>
                <c:pt idx="571">
                  <c:v>77.45142609669341</c:v>
                </c:pt>
                <c:pt idx="572">
                  <c:v>78.625161825461404</c:v>
                </c:pt>
                <c:pt idx="573">
                  <c:v>78.417723203315035</c:v>
                </c:pt>
                <c:pt idx="574">
                  <c:v>77.357985911613383</c:v>
                </c:pt>
                <c:pt idx="575">
                  <c:v>76.839100992944381</c:v>
                </c:pt>
                <c:pt idx="576">
                  <c:v>77.809956130747864</c:v>
                </c:pt>
                <c:pt idx="577">
                  <c:v>78.152636413884409</c:v>
                </c:pt>
                <c:pt idx="578">
                  <c:v>77.912276778806543</c:v>
                </c:pt>
                <c:pt idx="579">
                  <c:v>78.998762324017363</c:v>
                </c:pt>
                <c:pt idx="580">
                  <c:v>79.709149902110909</c:v>
                </c:pt>
                <c:pt idx="581">
                  <c:v>79.449557423471646</c:v>
                </c:pt>
                <c:pt idx="582">
                  <c:v>78.490738147825226</c:v>
                </c:pt>
                <c:pt idx="583">
                  <c:v>79.34320416179024</c:v>
                </c:pt>
                <c:pt idx="584">
                  <c:v>78.789235511936141</c:v>
                </c:pt>
                <c:pt idx="585">
                  <c:v>78.954097448422445</c:v>
                </c:pt>
                <c:pt idx="586">
                  <c:v>77.986518892086337</c:v>
                </c:pt>
                <c:pt idx="587">
                  <c:v>78.839454178661867</c:v>
                </c:pt>
                <c:pt idx="588">
                  <c:v>78.586028212898569</c:v>
                </c:pt>
                <c:pt idx="589">
                  <c:v>79.498473537619233</c:v>
                </c:pt>
                <c:pt idx="590">
                  <c:v>79.498473537619233</c:v>
                </c:pt>
                <c:pt idx="591">
                  <c:v>79.498473537619233</c:v>
                </c:pt>
                <c:pt idx="592">
                  <c:v>78.057869559560046</c:v>
                </c:pt>
                <c:pt idx="593">
                  <c:v>77.66810502079116</c:v>
                </c:pt>
                <c:pt idx="594">
                  <c:v>77.548545969449791</c:v>
                </c:pt>
                <c:pt idx="595">
                  <c:v>77.54521297388203</c:v>
                </c:pt>
                <c:pt idx="596">
                  <c:v>77.64646053051726</c:v>
                </c:pt>
                <c:pt idx="597">
                  <c:v>77.358701010142383</c:v>
                </c:pt>
                <c:pt idx="598">
                  <c:v>77.276268221206251</c:v>
                </c:pt>
                <c:pt idx="599">
                  <c:v>76.462635878941825</c:v>
                </c:pt>
                <c:pt idx="600">
                  <c:v>76.57100501576295</c:v>
                </c:pt>
                <c:pt idx="601">
                  <c:v>75.803364655360639</c:v>
                </c:pt>
                <c:pt idx="602">
                  <c:v>75.091294758101981</c:v>
                </c:pt>
                <c:pt idx="603">
                  <c:v>75.302537469001223</c:v>
                </c:pt>
                <c:pt idx="604">
                  <c:v>75.694860836570669</c:v>
                </c:pt>
                <c:pt idx="605">
                  <c:v>76.717374562354095</c:v>
                </c:pt>
                <c:pt idx="606">
                  <c:v>76.766918373290565</c:v>
                </c:pt>
                <c:pt idx="607">
                  <c:v>76.523920404263365</c:v>
                </c:pt>
                <c:pt idx="608">
                  <c:v>76.2960106163398</c:v>
                </c:pt>
                <c:pt idx="609">
                  <c:v>75.420480143295208</c:v>
                </c:pt>
                <c:pt idx="610">
                  <c:v>74.882850363107565</c:v>
                </c:pt>
                <c:pt idx="611">
                  <c:v>74.810969313931437</c:v>
                </c:pt>
                <c:pt idx="612">
                  <c:v>75.04900218405264</c:v>
                </c:pt>
                <c:pt idx="613">
                  <c:v>75.040763265226744</c:v>
                </c:pt>
                <c:pt idx="614">
                  <c:v>75.078987123047611</c:v>
                </c:pt>
                <c:pt idx="615">
                  <c:v>74.193503428935969</c:v>
                </c:pt>
                <c:pt idx="616">
                  <c:v>74.536753919151778</c:v>
                </c:pt>
                <c:pt idx="617">
                  <c:v>74.7070397349693</c:v>
                </c:pt>
                <c:pt idx="618">
                  <c:v>74.207727185928704</c:v>
                </c:pt>
                <c:pt idx="619">
                  <c:v>74.250578219671439</c:v>
                </c:pt>
                <c:pt idx="620">
                  <c:v>74.59319534848963</c:v>
                </c:pt>
                <c:pt idx="621">
                  <c:v>74.161862113591042</c:v>
                </c:pt>
                <c:pt idx="622">
                  <c:v>73.562966214830951</c:v>
                </c:pt>
                <c:pt idx="623">
                  <c:v>73.560137426795265</c:v>
                </c:pt>
                <c:pt idx="624">
                  <c:v>74.506651134106207</c:v>
                </c:pt>
                <c:pt idx="625">
                  <c:v>74.273240003273173</c:v>
                </c:pt>
                <c:pt idx="626">
                  <c:v>73.828435799185954</c:v>
                </c:pt>
                <c:pt idx="627">
                  <c:v>72.975802335223648</c:v>
                </c:pt>
                <c:pt idx="628">
                  <c:v>72.690750397564557</c:v>
                </c:pt>
                <c:pt idx="629">
                  <c:v>72.126833978333252</c:v>
                </c:pt>
                <c:pt idx="630">
                  <c:v>72.007489929681398</c:v>
                </c:pt>
                <c:pt idx="631">
                  <c:v>71.621729401370658</c:v>
                </c:pt>
                <c:pt idx="632">
                  <c:v>72.063979894640127</c:v>
                </c:pt>
                <c:pt idx="633">
                  <c:v>70.963791293038454</c:v>
                </c:pt>
                <c:pt idx="634">
                  <c:v>70.675089047281958</c:v>
                </c:pt>
                <c:pt idx="635">
                  <c:v>70.170675981802916</c:v>
                </c:pt>
                <c:pt idx="636">
                  <c:v>69.822362754697352</c:v>
                </c:pt>
                <c:pt idx="637">
                  <c:v>69.741664698183968</c:v>
                </c:pt>
                <c:pt idx="638">
                  <c:v>69.511361350801167</c:v>
                </c:pt>
                <c:pt idx="639">
                  <c:v>70.092363478098562</c:v>
                </c:pt>
                <c:pt idx="640">
                  <c:v>69.523314113253036</c:v>
                </c:pt>
                <c:pt idx="641">
                  <c:v>70.21392292127824</c:v>
                </c:pt>
                <c:pt idx="642">
                  <c:v>70.372354528627383</c:v>
                </c:pt>
                <c:pt idx="643">
                  <c:v>69.905239245448257</c:v>
                </c:pt>
                <c:pt idx="644">
                  <c:v>70.534115058147123</c:v>
                </c:pt>
                <c:pt idx="645">
                  <c:v>70.2142032684268</c:v>
                </c:pt>
                <c:pt idx="646">
                  <c:v>70.757302990499085</c:v>
                </c:pt>
                <c:pt idx="647">
                  <c:v>70.473051186050526</c:v>
                </c:pt>
                <c:pt idx="648">
                  <c:v>70.776814109161705</c:v>
                </c:pt>
                <c:pt idx="649">
                  <c:v>70.776814109161705</c:v>
                </c:pt>
                <c:pt idx="650">
                  <c:v>71.228016926879477</c:v>
                </c:pt>
                <c:pt idx="651">
                  <c:v>71.306193452097162</c:v>
                </c:pt>
                <c:pt idx="652">
                  <c:v>71.414026656102152</c:v>
                </c:pt>
                <c:pt idx="653">
                  <c:v>70.825184706008201</c:v>
                </c:pt>
                <c:pt idx="654">
                  <c:v>70.843736816926921</c:v>
                </c:pt>
                <c:pt idx="655">
                  <c:v>70.876336164357866</c:v>
                </c:pt>
                <c:pt idx="656">
                  <c:v>69.786000483876791</c:v>
                </c:pt>
                <c:pt idx="657">
                  <c:v>69.424720574009953</c:v>
                </c:pt>
                <c:pt idx="658">
                  <c:v>69.394582278843259</c:v>
                </c:pt>
                <c:pt idx="659">
                  <c:v>70.012588241519722</c:v>
                </c:pt>
                <c:pt idx="660">
                  <c:v>69.971214037426492</c:v>
                </c:pt>
                <c:pt idx="661">
                  <c:v>69.521895853617863</c:v>
                </c:pt>
                <c:pt idx="662">
                  <c:v>68.461674564439051</c:v>
                </c:pt>
                <c:pt idx="663">
                  <c:v>68.353079753939852</c:v>
                </c:pt>
                <c:pt idx="664">
                  <c:v>68.581654329288213</c:v>
                </c:pt>
                <c:pt idx="665">
                  <c:v>68.85706620177757</c:v>
                </c:pt>
                <c:pt idx="666">
                  <c:v>69.044083660609274</c:v>
                </c:pt>
                <c:pt idx="667">
                  <c:v>68.948842862347831</c:v>
                </c:pt>
                <c:pt idx="668">
                  <c:v>69.350580764030582</c:v>
                </c:pt>
                <c:pt idx="669">
                  <c:v>69.487874749639175</c:v>
                </c:pt>
                <c:pt idx="670">
                  <c:v>70.140582194699547</c:v>
                </c:pt>
                <c:pt idx="671">
                  <c:v>69.77320947112689</c:v>
                </c:pt>
                <c:pt idx="672">
                  <c:v>69.415872531246123</c:v>
                </c:pt>
                <c:pt idx="673">
                  <c:v>69.161832084641134</c:v>
                </c:pt>
                <c:pt idx="674">
                  <c:v>68.715884952165538</c:v>
                </c:pt>
                <c:pt idx="675">
                  <c:v>68.732799356716455</c:v>
                </c:pt>
                <c:pt idx="676">
                  <c:v>68.403249776767126</c:v>
                </c:pt>
                <c:pt idx="677">
                  <c:v>67.83302093629041</c:v>
                </c:pt>
                <c:pt idx="678">
                  <c:v>67.994422137990412</c:v>
                </c:pt>
                <c:pt idx="679">
                  <c:v>68.038601390041634</c:v>
                </c:pt>
                <c:pt idx="680">
                  <c:v>68.192874949251177</c:v>
                </c:pt>
                <c:pt idx="681">
                  <c:v>67.991274195768256</c:v>
                </c:pt>
                <c:pt idx="682">
                  <c:v>68.082240433953402</c:v>
                </c:pt>
                <c:pt idx="683">
                  <c:v>68.105694504202035</c:v>
                </c:pt>
                <c:pt idx="684">
                  <c:v>67.51549120334559</c:v>
                </c:pt>
                <c:pt idx="685">
                  <c:v>66.89520151599919</c:v>
                </c:pt>
                <c:pt idx="686">
                  <c:v>66.678832164207961</c:v>
                </c:pt>
                <c:pt idx="687">
                  <c:v>67.306371954526298</c:v>
                </c:pt>
                <c:pt idx="688">
                  <c:v>67.163358699061845</c:v>
                </c:pt>
                <c:pt idx="689">
                  <c:v>68.252217497150056</c:v>
                </c:pt>
                <c:pt idx="690">
                  <c:v>67.975181530376148</c:v>
                </c:pt>
                <c:pt idx="691">
                  <c:v>67.373883408639557</c:v>
                </c:pt>
                <c:pt idx="692">
                  <c:v>67.472071818184872</c:v>
                </c:pt>
                <c:pt idx="693">
                  <c:v>67.256079160645626</c:v>
                </c:pt>
                <c:pt idx="694">
                  <c:v>66.685912098088608</c:v>
                </c:pt>
                <c:pt idx="695">
                  <c:v>66.175601720856335</c:v>
                </c:pt>
                <c:pt idx="696">
                  <c:v>66.532398883266993</c:v>
                </c:pt>
                <c:pt idx="697">
                  <c:v>66.024910839058833</c:v>
                </c:pt>
                <c:pt idx="698">
                  <c:v>66.492954771468973</c:v>
                </c:pt>
                <c:pt idx="699">
                  <c:v>66.556742903986446</c:v>
                </c:pt>
                <c:pt idx="700">
                  <c:v>67.036639532266292</c:v>
                </c:pt>
                <c:pt idx="701">
                  <c:v>66.891277685536451</c:v>
                </c:pt>
                <c:pt idx="702">
                  <c:v>66.741947408299581</c:v>
                </c:pt>
                <c:pt idx="703">
                  <c:v>67.147839037481091</c:v>
                </c:pt>
                <c:pt idx="704">
                  <c:v>67.371905800184422</c:v>
                </c:pt>
                <c:pt idx="705">
                  <c:v>67.855970040627142</c:v>
                </c:pt>
                <c:pt idx="706">
                  <c:v>66.79429812378126</c:v>
                </c:pt>
                <c:pt idx="707">
                  <c:v>66.466794914424753</c:v>
                </c:pt>
                <c:pt idx="708">
                  <c:v>66.14560197437433</c:v>
                </c:pt>
                <c:pt idx="709">
                  <c:v>65.928383256522238</c:v>
                </c:pt>
                <c:pt idx="710">
                  <c:v>66.497212364506467</c:v>
                </c:pt>
                <c:pt idx="711">
                  <c:v>66.425626701837118</c:v>
                </c:pt>
                <c:pt idx="712">
                  <c:v>66.470756591478874</c:v>
                </c:pt>
                <c:pt idx="713">
                  <c:v>65.885609897142388</c:v>
                </c:pt>
                <c:pt idx="714">
                  <c:v>65.779858152000543</c:v>
                </c:pt>
                <c:pt idx="715">
                  <c:v>65.703359576705878</c:v>
                </c:pt>
                <c:pt idx="716">
                  <c:v>65.344378211079444</c:v>
                </c:pt>
                <c:pt idx="717">
                  <c:v>65.030444874723656</c:v>
                </c:pt>
                <c:pt idx="718">
                  <c:v>64.917023230963849</c:v>
                </c:pt>
                <c:pt idx="719">
                  <c:v>64.473897396834289</c:v>
                </c:pt>
                <c:pt idx="720">
                  <c:v>64.421862532934099</c:v>
                </c:pt>
                <c:pt idx="721">
                  <c:v>64.315997920261282</c:v>
                </c:pt>
                <c:pt idx="722">
                  <c:v>64.25821009357594</c:v>
                </c:pt>
                <c:pt idx="723">
                  <c:v>64.535736485861264</c:v>
                </c:pt>
                <c:pt idx="724">
                  <c:v>64.600046756783428</c:v>
                </c:pt>
                <c:pt idx="725">
                  <c:v>64.266040747786832</c:v>
                </c:pt>
                <c:pt idx="726">
                  <c:v>63.586010462113641</c:v>
                </c:pt>
                <c:pt idx="727">
                  <c:v>63.060967541688669</c:v>
                </c:pt>
                <c:pt idx="728">
                  <c:v>63.12280147701194</c:v>
                </c:pt>
                <c:pt idx="729">
                  <c:v>63.128266821583807</c:v>
                </c:pt>
                <c:pt idx="730">
                  <c:v>63.047426467150473</c:v>
                </c:pt>
                <c:pt idx="731">
                  <c:v>63.047426467150473</c:v>
                </c:pt>
                <c:pt idx="732">
                  <c:v>62.822206728365508</c:v>
                </c:pt>
                <c:pt idx="733">
                  <c:v>62.802137649203694</c:v>
                </c:pt>
                <c:pt idx="734">
                  <c:v>62.741853361295817</c:v>
                </c:pt>
                <c:pt idx="735">
                  <c:v>62.167056820408767</c:v>
                </c:pt>
                <c:pt idx="736">
                  <c:v>62.36706176069562</c:v>
                </c:pt>
                <c:pt idx="737">
                  <c:v>62.426211190249909</c:v>
                </c:pt>
                <c:pt idx="738">
                  <c:v>62.503877449378642</c:v>
                </c:pt>
                <c:pt idx="739">
                  <c:v>62.641373389520332</c:v>
                </c:pt>
                <c:pt idx="740">
                  <c:v>62.215536489603664</c:v>
                </c:pt>
                <c:pt idx="741">
                  <c:v>61.914853069536896</c:v>
                </c:pt>
                <c:pt idx="742">
                  <c:v>61.711015303262243</c:v>
                </c:pt>
                <c:pt idx="743">
                  <c:v>61.969346595443433</c:v>
                </c:pt>
                <c:pt idx="744">
                  <c:v>62.169126971056727</c:v>
                </c:pt>
                <c:pt idx="745">
                  <c:v>62.552400716156008</c:v>
                </c:pt>
                <c:pt idx="746">
                  <c:v>62.196697984213344</c:v>
                </c:pt>
                <c:pt idx="747">
                  <c:v>61.902484773380309</c:v>
                </c:pt>
                <c:pt idx="748">
                  <c:v>61.606891940529373</c:v>
                </c:pt>
                <c:pt idx="749">
                  <c:v>61.631705350653618</c:v>
                </c:pt>
                <c:pt idx="750">
                  <c:v>61.12548436553196</c:v>
                </c:pt>
                <c:pt idx="751">
                  <c:v>61.096874215765162</c:v>
                </c:pt>
                <c:pt idx="752">
                  <c:v>60.925870179394977</c:v>
                </c:pt>
                <c:pt idx="753">
                  <c:v>61.44399662377343</c:v>
                </c:pt>
                <c:pt idx="754">
                  <c:v>61.802101824348277</c:v>
                </c:pt>
                <c:pt idx="755">
                  <c:v>61.927373813494377</c:v>
                </c:pt>
                <c:pt idx="756">
                  <c:v>61.107358506632409</c:v>
                </c:pt>
                <c:pt idx="757">
                  <c:v>61.880738849683041</c:v>
                </c:pt>
                <c:pt idx="758">
                  <c:v>61.273733154203406</c:v>
                </c:pt>
                <c:pt idx="759">
                  <c:v>60.799497878148948</c:v>
                </c:pt>
                <c:pt idx="760">
                  <c:v>61.008380439037282</c:v>
                </c:pt>
                <c:pt idx="761">
                  <c:v>60.498398208070782</c:v>
                </c:pt>
                <c:pt idx="762">
                  <c:v>60.582407602939874</c:v>
                </c:pt>
                <c:pt idx="763">
                  <c:v>59.998815833658227</c:v>
                </c:pt>
                <c:pt idx="764">
                  <c:v>60.471289032859282</c:v>
                </c:pt>
                <c:pt idx="765">
                  <c:v>60.762461975565081</c:v>
                </c:pt>
                <c:pt idx="766">
                  <c:v>60.665207188052179</c:v>
                </c:pt>
                <c:pt idx="767">
                  <c:v>60.86265219502431</c:v>
                </c:pt>
                <c:pt idx="768">
                  <c:v>60.499498746265232</c:v>
                </c:pt>
                <c:pt idx="769">
                  <c:v>61.165126882771887</c:v>
                </c:pt>
                <c:pt idx="770">
                  <c:v>61.279255637650458</c:v>
                </c:pt>
                <c:pt idx="771">
                  <c:v>61.073228406073532</c:v>
                </c:pt>
                <c:pt idx="772">
                  <c:v>61.2996798139147</c:v>
                </c:pt>
                <c:pt idx="773">
                  <c:v>60.939275999710127</c:v>
                </c:pt>
                <c:pt idx="774">
                  <c:v>61.425233334870434</c:v>
                </c:pt>
                <c:pt idx="775">
                  <c:v>61.057347363158556</c:v>
                </c:pt>
                <c:pt idx="776">
                  <c:v>61.261526633191458</c:v>
                </c:pt>
                <c:pt idx="777">
                  <c:v>60.577765315267804</c:v>
                </c:pt>
                <c:pt idx="778">
                  <c:v>59.759883810510821</c:v>
                </c:pt>
                <c:pt idx="779">
                  <c:v>59.66323611631865</c:v>
                </c:pt>
                <c:pt idx="780">
                  <c:v>59.354730549702388</c:v>
                </c:pt>
                <c:pt idx="781">
                  <c:v>59.730730930981501</c:v>
                </c:pt>
                <c:pt idx="782">
                  <c:v>59.747988190800157</c:v>
                </c:pt>
                <c:pt idx="783">
                  <c:v>59.674955364766475</c:v>
                </c:pt>
                <c:pt idx="784">
                  <c:v>59.235952925538612</c:v>
                </c:pt>
                <c:pt idx="785">
                  <c:v>59.393299369508782</c:v>
                </c:pt>
                <c:pt idx="786">
                  <c:v>59.430912938419524</c:v>
                </c:pt>
                <c:pt idx="787">
                  <c:v>59.96143985210638</c:v>
                </c:pt>
                <c:pt idx="788">
                  <c:v>60.238875392793531</c:v>
                </c:pt>
                <c:pt idx="789">
                  <c:v>60.435544942344066</c:v>
                </c:pt>
                <c:pt idx="790">
                  <c:v>60.7186980158354</c:v>
                </c:pt>
                <c:pt idx="791">
                  <c:v>60.9392340055403</c:v>
                </c:pt>
                <c:pt idx="792">
                  <c:v>61.198689701108378</c:v>
                </c:pt>
                <c:pt idx="793">
                  <c:v>60.812357538426141</c:v>
                </c:pt>
                <c:pt idx="794">
                  <c:v>59.641770630728715</c:v>
                </c:pt>
                <c:pt idx="795">
                  <c:v>59.641770630728715</c:v>
                </c:pt>
                <c:pt idx="796">
                  <c:v>59.324267210715355</c:v>
                </c:pt>
                <c:pt idx="797">
                  <c:v>59.874001822373458</c:v>
                </c:pt>
                <c:pt idx="798">
                  <c:v>60.48064682430978</c:v>
                </c:pt>
                <c:pt idx="799">
                  <c:v>61.171919612635691</c:v>
                </c:pt>
                <c:pt idx="800">
                  <c:v>61.150201146399411</c:v>
                </c:pt>
                <c:pt idx="801">
                  <c:v>60.925838629869332</c:v>
                </c:pt>
                <c:pt idx="802">
                  <c:v>60.192533819263765</c:v>
                </c:pt>
                <c:pt idx="803">
                  <c:v>60.105587263834934</c:v>
                </c:pt>
                <c:pt idx="804">
                  <c:v>60.40668952416312</c:v>
                </c:pt>
                <c:pt idx="805">
                  <c:v>61.077130951681148</c:v>
                </c:pt>
                <c:pt idx="806">
                  <c:v>61.360375873190051</c:v>
                </c:pt>
                <c:pt idx="807">
                  <c:v>61.964467365491231</c:v>
                </c:pt>
                <c:pt idx="808">
                  <c:v>61.804390252550668</c:v>
                </c:pt>
                <c:pt idx="809">
                  <c:v>61.079738115514616</c:v>
                </c:pt>
                <c:pt idx="810">
                  <c:v>61.280636734634413</c:v>
                </c:pt>
                <c:pt idx="811">
                  <c:v>60.347171789145058</c:v>
                </c:pt>
                <c:pt idx="812">
                  <c:v>60.047526343089032</c:v>
                </c:pt>
                <c:pt idx="813">
                  <c:v>59.224285374439532</c:v>
                </c:pt>
                <c:pt idx="814">
                  <c:v>59.892185404136804</c:v>
                </c:pt>
                <c:pt idx="815">
                  <c:v>59.733844664973795</c:v>
                </c:pt>
                <c:pt idx="816">
                  <c:v>59.785892560647</c:v>
                </c:pt>
                <c:pt idx="817">
                  <c:v>59.698081326654446</c:v>
                </c:pt>
                <c:pt idx="818">
                  <c:v>60.087747656895083</c:v>
                </c:pt>
                <c:pt idx="819">
                  <c:v>59.435331767984543</c:v>
                </c:pt>
                <c:pt idx="820">
                  <c:v>59.435331767984543</c:v>
                </c:pt>
                <c:pt idx="821">
                  <c:v>59.363685495741642</c:v>
                </c:pt>
                <c:pt idx="822">
                  <c:v>58.815150389701614</c:v>
                </c:pt>
                <c:pt idx="823">
                  <c:v>58.705273308517441</c:v>
                </c:pt>
                <c:pt idx="824">
                  <c:v>58.888271508238361</c:v>
                </c:pt>
                <c:pt idx="825">
                  <c:v>58.792594319801999</c:v>
                </c:pt>
                <c:pt idx="826">
                  <c:v>58.741389612674297</c:v>
                </c:pt>
                <c:pt idx="827">
                  <c:v>58.461597288023988</c:v>
                </c:pt>
                <c:pt idx="828">
                  <c:v>57.95934122337723</c:v>
                </c:pt>
                <c:pt idx="829">
                  <c:v>58.050067910104332</c:v>
                </c:pt>
                <c:pt idx="830">
                  <c:v>57.984005155979581</c:v>
                </c:pt>
                <c:pt idx="831">
                  <c:v>57.694647492785947</c:v>
                </c:pt>
                <c:pt idx="832">
                  <c:v>57.925882316951387</c:v>
                </c:pt>
                <c:pt idx="833">
                  <c:v>58.63858131472071</c:v>
                </c:pt>
                <c:pt idx="834">
                  <c:v>59.017414814083004</c:v>
                </c:pt>
                <c:pt idx="835">
                  <c:v>58.513446671222979</c:v>
                </c:pt>
                <c:pt idx="836">
                  <c:v>58.934102236929576</c:v>
                </c:pt>
                <c:pt idx="837">
                  <c:v>58.66005973187395</c:v>
                </c:pt>
                <c:pt idx="838">
                  <c:v>58.78471674384005</c:v>
                </c:pt>
                <c:pt idx="839">
                  <c:v>59.239497548566241</c:v>
                </c:pt>
                <c:pt idx="840">
                  <c:v>59.264997703223273</c:v>
                </c:pt>
                <c:pt idx="841">
                  <c:v>60.164585335626676</c:v>
                </c:pt>
                <c:pt idx="842">
                  <c:v>60.316562524252305</c:v>
                </c:pt>
                <c:pt idx="843">
                  <c:v>59.827705549586717</c:v>
                </c:pt>
                <c:pt idx="844">
                  <c:v>59.922819204568825</c:v>
                </c:pt>
                <c:pt idx="845">
                  <c:v>60.824399813770277</c:v>
                </c:pt>
                <c:pt idx="846">
                  <c:v>60.626179706689634</c:v>
                </c:pt>
                <c:pt idx="847">
                  <c:v>60.715765074158945</c:v>
                </c:pt>
                <c:pt idx="848">
                  <c:v>60.169820440719263</c:v>
                </c:pt>
                <c:pt idx="849">
                  <c:v>60.067674600138474</c:v>
                </c:pt>
                <c:pt idx="850">
                  <c:v>60.091462016142124</c:v>
                </c:pt>
                <c:pt idx="851">
                  <c:v>60.125653279272612</c:v>
                </c:pt>
                <c:pt idx="852">
                  <c:v>61.161654416266501</c:v>
                </c:pt>
                <c:pt idx="853">
                  <c:v>61.546272434779844</c:v>
                </c:pt>
                <c:pt idx="854">
                  <c:v>63.021332532570533</c:v>
                </c:pt>
                <c:pt idx="855">
                  <c:v>62.490825719598568</c:v>
                </c:pt>
                <c:pt idx="856">
                  <c:v>62.405049137087268</c:v>
                </c:pt>
                <c:pt idx="857">
                  <c:v>62.162779063554744</c:v>
                </c:pt>
                <c:pt idx="858">
                  <c:v>62.309325737462636</c:v>
                </c:pt>
                <c:pt idx="859">
                  <c:v>61.000007496568109</c:v>
                </c:pt>
                <c:pt idx="860">
                  <c:v>60.793283393630134</c:v>
                </c:pt>
                <c:pt idx="861">
                  <c:v>60.947720155800745</c:v>
                </c:pt>
                <c:pt idx="862">
                  <c:v>60.019964659203382</c:v>
                </c:pt>
                <c:pt idx="863">
                  <c:v>59.351698876325713</c:v>
                </c:pt>
                <c:pt idx="864">
                  <c:v>58.621547235697136</c:v>
                </c:pt>
                <c:pt idx="865">
                  <c:v>59.215557995333953</c:v>
                </c:pt>
                <c:pt idx="866">
                  <c:v>58.805471897011067</c:v>
                </c:pt>
                <c:pt idx="867">
                  <c:v>58.899891002610801</c:v>
                </c:pt>
                <c:pt idx="868">
                  <c:v>58.59350550295062</c:v>
                </c:pt>
                <c:pt idx="869">
                  <c:v>58.658440008612665</c:v>
                </c:pt>
                <c:pt idx="870">
                  <c:v>58.667296863599276</c:v>
                </c:pt>
                <c:pt idx="871">
                  <c:v>58.048481479994116</c:v>
                </c:pt>
                <c:pt idx="872">
                  <c:v>57.895776157414232</c:v>
                </c:pt>
                <c:pt idx="873">
                  <c:v>57.87288734596607</c:v>
                </c:pt>
                <c:pt idx="874">
                  <c:v>57.600292081830602</c:v>
                </c:pt>
                <c:pt idx="875">
                  <c:v>57.667218824982463</c:v>
                </c:pt>
                <c:pt idx="876">
                  <c:v>57.948745444284832</c:v>
                </c:pt>
                <c:pt idx="877">
                  <c:v>57.695158468228996</c:v>
                </c:pt>
                <c:pt idx="878">
                  <c:v>57.455597720903519</c:v>
                </c:pt>
                <c:pt idx="879">
                  <c:v>57.710709075040121</c:v>
                </c:pt>
                <c:pt idx="880">
                  <c:v>57.574119159342665</c:v>
                </c:pt>
                <c:pt idx="881">
                  <c:v>57.194836597781936</c:v>
                </c:pt>
                <c:pt idx="882">
                  <c:v>57.340089410511432</c:v>
                </c:pt>
                <c:pt idx="883">
                  <c:v>57.601934157330454</c:v>
                </c:pt>
                <c:pt idx="884">
                  <c:v>58.314236063486391</c:v>
                </c:pt>
                <c:pt idx="885">
                  <c:v>58.753995262194323</c:v>
                </c:pt>
                <c:pt idx="886">
                  <c:v>58.432025471876607</c:v>
                </c:pt>
                <c:pt idx="887">
                  <c:v>58.105102483694637</c:v>
                </c:pt>
                <c:pt idx="888">
                  <c:v>57.939294950351766</c:v>
                </c:pt>
                <c:pt idx="889">
                  <c:v>57.59565623647439</c:v>
                </c:pt>
                <c:pt idx="890">
                  <c:v>57.493507196660197</c:v>
                </c:pt>
                <c:pt idx="891">
                  <c:v>58.643224773910021</c:v>
                </c:pt>
                <c:pt idx="892">
                  <c:v>58.080535483115689</c:v>
                </c:pt>
                <c:pt idx="893">
                  <c:v>58.274923103123925</c:v>
                </c:pt>
                <c:pt idx="894">
                  <c:v>58.986786096789125</c:v>
                </c:pt>
                <c:pt idx="895">
                  <c:v>59.547036247147702</c:v>
                </c:pt>
                <c:pt idx="896">
                  <c:v>59.198229821680115</c:v>
                </c:pt>
                <c:pt idx="897">
                  <c:v>59.238254868815162</c:v>
                </c:pt>
                <c:pt idx="898">
                  <c:v>59.238254868815162</c:v>
                </c:pt>
                <c:pt idx="899">
                  <c:v>59.972314310530663</c:v>
                </c:pt>
                <c:pt idx="900">
                  <c:v>60.116752580054687</c:v>
                </c:pt>
                <c:pt idx="901">
                  <c:v>59.993964195627811</c:v>
                </c:pt>
                <c:pt idx="902">
                  <c:v>60.483387361336717</c:v>
                </c:pt>
                <c:pt idx="903">
                  <c:v>60.382836396175904</c:v>
                </c:pt>
                <c:pt idx="904">
                  <c:v>60.439065620615587</c:v>
                </c:pt>
                <c:pt idx="905">
                  <c:v>60.330626138819881</c:v>
                </c:pt>
                <c:pt idx="906">
                  <c:v>60.668397403354952</c:v>
                </c:pt>
                <c:pt idx="907">
                  <c:v>60.743001198100615</c:v>
                </c:pt>
                <c:pt idx="908">
                  <c:v>59.899157038586367</c:v>
                </c:pt>
                <c:pt idx="909">
                  <c:v>60.265778778603064</c:v>
                </c:pt>
                <c:pt idx="910">
                  <c:v>60.820301463448978</c:v>
                </c:pt>
                <c:pt idx="911">
                  <c:v>60.784569058450835</c:v>
                </c:pt>
                <c:pt idx="912">
                  <c:v>60.755616840577154</c:v>
                </c:pt>
                <c:pt idx="913">
                  <c:v>60.942943024260025</c:v>
                </c:pt>
                <c:pt idx="914">
                  <c:v>61.464059457328247</c:v>
                </c:pt>
                <c:pt idx="915">
                  <c:v>60.935016567801917</c:v>
                </c:pt>
                <c:pt idx="916">
                  <c:v>61.971647038624837</c:v>
                </c:pt>
                <c:pt idx="917">
                  <c:v>62.200738906063009</c:v>
                </c:pt>
                <c:pt idx="918">
                  <c:v>62.326910956504861</c:v>
                </c:pt>
                <c:pt idx="919">
                  <c:v>62.457413774419749</c:v>
                </c:pt>
                <c:pt idx="920">
                  <c:v>62.526846584892979</c:v>
                </c:pt>
                <c:pt idx="921">
                  <c:v>63.048540280893512</c:v>
                </c:pt>
                <c:pt idx="922">
                  <c:v>62.680084741338888</c:v>
                </c:pt>
                <c:pt idx="923">
                  <c:v>62.543683460533323</c:v>
                </c:pt>
                <c:pt idx="924">
                  <c:v>62.557255498278678</c:v>
                </c:pt>
                <c:pt idx="925">
                  <c:v>62.973774328550874</c:v>
                </c:pt>
                <c:pt idx="926">
                  <c:v>63.12489739279367</c:v>
                </c:pt>
                <c:pt idx="927">
                  <c:v>63.295152152010317</c:v>
                </c:pt>
                <c:pt idx="928">
                  <c:v>63.578222605638864</c:v>
                </c:pt>
                <c:pt idx="929">
                  <c:v>63.487002100506295</c:v>
                </c:pt>
                <c:pt idx="930">
                  <c:v>62.881265960979505</c:v>
                </c:pt>
                <c:pt idx="931">
                  <c:v>62.847736103597967</c:v>
                </c:pt>
                <c:pt idx="932">
                  <c:v>62.853474920182613</c:v>
                </c:pt>
                <c:pt idx="933">
                  <c:v>62.609150197154257</c:v>
                </c:pt>
                <c:pt idx="934">
                  <c:v>63.006892853202316</c:v>
                </c:pt>
                <c:pt idx="935">
                  <c:v>63.105944322741905</c:v>
                </c:pt>
                <c:pt idx="936">
                  <c:v>62.714647329361256</c:v>
                </c:pt>
                <c:pt idx="937">
                  <c:v>62.66072422457929</c:v>
                </c:pt>
                <c:pt idx="938">
                  <c:v>62.301541544233153</c:v>
                </c:pt>
                <c:pt idx="939">
                  <c:v>62.6124320070967</c:v>
                </c:pt>
                <c:pt idx="940">
                  <c:v>62.701382423661478</c:v>
                </c:pt>
                <c:pt idx="941">
                  <c:v>62.746979616546774</c:v>
                </c:pt>
                <c:pt idx="942">
                  <c:v>63.195189474360326</c:v>
                </c:pt>
                <c:pt idx="943">
                  <c:v>62.757734490898471</c:v>
                </c:pt>
                <c:pt idx="944">
                  <c:v>62.662500201436856</c:v>
                </c:pt>
                <c:pt idx="945">
                  <c:v>63.1799070591589</c:v>
                </c:pt>
                <c:pt idx="946">
                  <c:v>63.516062576741383</c:v>
                </c:pt>
                <c:pt idx="947">
                  <c:v>63.295854965742777</c:v>
                </c:pt>
                <c:pt idx="948">
                  <c:v>63.235716238280375</c:v>
                </c:pt>
                <c:pt idx="949">
                  <c:v>63.134175555664768</c:v>
                </c:pt>
                <c:pt idx="950">
                  <c:v>63.465019426237909</c:v>
                </c:pt>
                <c:pt idx="951">
                  <c:v>64.079160303364958</c:v>
                </c:pt>
                <c:pt idx="952">
                  <c:v>63.912738221036605</c:v>
                </c:pt>
                <c:pt idx="953">
                  <c:v>64.186198673091809</c:v>
                </c:pt>
                <c:pt idx="954">
                  <c:v>64.671060185428232</c:v>
                </c:pt>
                <c:pt idx="955">
                  <c:v>63.63578167531999</c:v>
                </c:pt>
                <c:pt idx="956">
                  <c:v>63.700187017812105</c:v>
                </c:pt>
                <c:pt idx="957">
                  <c:v>63.491469925376748</c:v>
                </c:pt>
                <c:pt idx="958">
                  <c:v>63.423882624855445</c:v>
                </c:pt>
                <c:pt idx="959">
                  <c:v>64.034134930454229</c:v>
                </c:pt>
                <c:pt idx="960">
                  <c:v>63.970024235447362</c:v>
                </c:pt>
                <c:pt idx="961">
                  <c:v>63.841131936712983</c:v>
                </c:pt>
                <c:pt idx="962">
                  <c:v>63.466564360885648</c:v>
                </c:pt>
                <c:pt idx="963">
                  <c:v>63.503682604255602</c:v>
                </c:pt>
                <c:pt idx="964">
                  <c:v>63.263629334360211</c:v>
                </c:pt>
                <c:pt idx="965">
                  <c:v>63.037457950057174</c:v>
                </c:pt>
                <c:pt idx="966">
                  <c:v>63.529092072131874</c:v>
                </c:pt>
                <c:pt idx="967">
                  <c:v>64.416003009258205</c:v>
                </c:pt>
                <c:pt idx="968">
                  <c:v>64.067360033583398</c:v>
                </c:pt>
                <c:pt idx="969">
                  <c:v>64.097424684063711</c:v>
                </c:pt>
                <c:pt idx="970">
                  <c:v>63.870888100756531</c:v>
                </c:pt>
                <c:pt idx="971">
                  <c:v>63.942687962075908</c:v>
                </c:pt>
                <c:pt idx="972">
                  <c:v>64.109460091204184</c:v>
                </c:pt>
                <c:pt idx="973">
                  <c:v>63.659533845375179</c:v>
                </c:pt>
                <c:pt idx="974">
                  <c:v>64.221277488225994</c:v>
                </c:pt>
                <c:pt idx="975">
                  <c:v>64.264223278114173</c:v>
                </c:pt>
                <c:pt idx="976">
                  <c:v>63.423418381715173</c:v>
                </c:pt>
                <c:pt idx="977">
                  <c:v>63.370565083649787</c:v>
                </c:pt>
                <c:pt idx="978">
                  <c:v>63.2669479310889</c:v>
                </c:pt>
                <c:pt idx="979">
                  <c:v>62.412224672922719</c:v>
                </c:pt>
                <c:pt idx="980">
                  <c:v>62.46797134346626</c:v>
                </c:pt>
                <c:pt idx="981">
                  <c:v>62.18313059060074</c:v>
                </c:pt>
                <c:pt idx="982">
                  <c:v>61.942873513193788</c:v>
                </c:pt>
                <c:pt idx="983">
                  <c:v>61.942873513193788</c:v>
                </c:pt>
                <c:pt idx="984">
                  <c:v>61.494707873029931</c:v>
                </c:pt>
                <c:pt idx="985">
                  <c:v>61.726003631181349</c:v>
                </c:pt>
                <c:pt idx="986">
                  <c:v>61.84036925853755</c:v>
                </c:pt>
                <c:pt idx="987">
                  <c:v>61.733598107449268</c:v>
                </c:pt>
                <c:pt idx="988">
                  <c:v>61.724011813536727</c:v>
                </c:pt>
                <c:pt idx="989">
                  <c:v>61.642288399344153</c:v>
                </c:pt>
                <c:pt idx="990">
                  <c:v>61.838429032388575</c:v>
                </c:pt>
                <c:pt idx="991">
                  <c:v>62.305353169658609</c:v>
                </c:pt>
                <c:pt idx="992">
                  <c:v>63.100551813990002</c:v>
                </c:pt>
                <c:pt idx="993">
                  <c:v>62.637632975975301</c:v>
                </c:pt>
                <c:pt idx="994">
                  <c:v>62.464688348520063</c:v>
                </c:pt>
                <c:pt idx="995">
                  <c:v>62.267703443090284</c:v>
                </c:pt>
                <c:pt idx="996">
                  <c:v>62.228913865296818</c:v>
                </c:pt>
                <c:pt idx="997">
                  <c:v>62.572157347536574</c:v>
                </c:pt>
                <c:pt idx="998">
                  <c:v>62.303381810578493</c:v>
                </c:pt>
                <c:pt idx="999">
                  <c:v>63.321622978088428</c:v>
                </c:pt>
                <c:pt idx="1000">
                  <c:v>63.484547704783701</c:v>
                </c:pt>
                <c:pt idx="1001">
                  <c:v>63.667349887502482</c:v>
                </c:pt>
                <c:pt idx="1002">
                  <c:v>64.464437472092555</c:v>
                </c:pt>
                <c:pt idx="1003">
                  <c:v>65.071268389236565</c:v>
                </c:pt>
                <c:pt idx="1004">
                  <c:v>64.36375422097106</c:v>
                </c:pt>
                <c:pt idx="1005">
                  <c:v>64.52029326549534</c:v>
                </c:pt>
                <c:pt idx="1006">
                  <c:v>64.427403183219113</c:v>
                </c:pt>
                <c:pt idx="1007">
                  <c:v>64.435480286083575</c:v>
                </c:pt>
                <c:pt idx="1008">
                  <c:v>64.920081792246293</c:v>
                </c:pt>
                <c:pt idx="1009">
                  <c:v>64.917844626310909</c:v>
                </c:pt>
                <c:pt idx="1010">
                  <c:v>65.070337529387814</c:v>
                </c:pt>
                <c:pt idx="1011">
                  <c:v>64.510246341456835</c:v>
                </c:pt>
                <c:pt idx="1012">
                  <c:v>64.713871893621899</c:v>
                </c:pt>
                <c:pt idx="1013">
                  <c:v>64.798597120494591</c:v>
                </c:pt>
                <c:pt idx="1014">
                  <c:v>64.261279669483002</c:v>
                </c:pt>
                <c:pt idx="1015">
                  <c:v>64.475284687354119</c:v>
                </c:pt>
                <c:pt idx="1016">
                  <c:v>64.619063273071092</c:v>
                </c:pt>
                <c:pt idx="1017">
                  <c:v>64.581021190009366</c:v>
                </c:pt>
                <c:pt idx="1018">
                  <c:v>64.677005204987637</c:v>
                </c:pt>
                <c:pt idx="1019">
                  <c:v>64.475524479295629</c:v>
                </c:pt>
                <c:pt idx="1020">
                  <c:v>64.501859191529917</c:v>
                </c:pt>
                <c:pt idx="1021">
                  <c:v>64.032184026466766</c:v>
                </c:pt>
                <c:pt idx="1022">
                  <c:v>64.099208310047942</c:v>
                </c:pt>
                <c:pt idx="1023">
                  <c:v>64.291024293131912</c:v>
                </c:pt>
                <c:pt idx="1024">
                  <c:v>64.494469611447343</c:v>
                </c:pt>
                <c:pt idx="1025">
                  <c:v>64.029846397670056</c:v>
                </c:pt>
                <c:pt idx="1026">
                  <c:v>63.758043538485445</c:v>
                </c:pt>
                <c:pt idx="1027">
                  <c:v>64.569435003571215</c:v>
                </c:pt>
                <c:pt idx="1028">
                  <c:v>63.625374063481978</c:v>
                </c:pt>
                <c:pt idx="1029">
                  <c:v>63.797172683608757</c:v>
                </c:pt>
                <c:pt idx="1030">
                  <c:v>63.713853343923219</c:v>
                </c:pt>
                <c:pt idx="1031">
                  <c:v>64.243596208565634</c:v>
                </c:pt>
                <c:pt idx="1032">
                  <c:v>64.961578812836962</c:v>
                </c:pt>
                <c:pt idx="1033">
                  <c:v>65.309834092727698</c:v>
                </c:pt>
                <c:pt idx="1034">
                  <c:v>65.950341267081441</c:v>
                </c:pt>
                <c:pt idx="1035">
                  <c:v>66.606441623005153</c:v>
                </c:pt>
                <c:pt idx="1036">
                  <c:v>66.60965358747363</c:v>
                </c:pt>
                <c:pt idx="1037">
                  <c:v>66.096594025600709</c:v>
                </c:pt>
                <c:pt idx="1038">
                  <c:v>66.123864333614819</c:v>
                </c:pt>
                <c:pt idx="1039">
                  <c:v>65.934140342391785</c:v>
                </c:pt>
                <c:pt idx="1040">
                  <c:v>66.81430626971094</c:v>
                </c:pt>
                <c:pt idx="1041">
                  <c:v>67.38327427292198</c:v>
                </c:pt>
                <c:pt idx="1042">
                  <c:v>67.668871818678056</c:v>
                </c:pt>
                <c:pt idx="1043">
                  <c:v>67.226354413812359</c:v>
                </c:pt>
                <c:pt idx="1044">
                  <c:v>67.030490999536482</c:v>
                </c:pt>
                <c:pt idx="1045">
                  <c:v>67.110365810896496</c:v>
                </c:pt>
                <c:pt idx="1046">
                  <c:v>66.757463903429283</c:v>
                </c:pt>
                <c:pt idx="1047">
                  <c:v>65.877472148449556</c:v>
                </c:pt>
                <c:pt idx="1048">
                  <c:v>65.340155364661157</c:v>
                </c:pt>
                <c:pt idx="1049">
                  <c:v>65.112213510683759</c:v>
                </c:pt>
                <c:pt idx="1050">
                  <c:v>65.171748936923052</c:v>
                </c:pt>
                <c:pt idx="1051">
                  <c:v>64.844214738546057</c:v>
                </c:pt>
                <c:pt idx="1052">
                  <c:v>65.401635562025916</c:v>
                </c:pt>
                <c:pt idx="1053">
                  <c:v>66.266991332185953</c:v>
                </c:pt>
                <c:pt idx="1054">
                  <c:v>65.809321634466201</c:v>
                </c:pt>
                <c:pt idx="1055">
                  <c:v>66.038230599557593</c:v>
                </c:pt>
                <c:pt idx="1056">
                  <c:v>67.023744498906808</c:v>
                </c:pt>
                <c:pt idx="1057">
                  <c:v>67.389822708415807</c:v>
                </c:pt>
                <c:pt idx="1058">
                  <c:v>67.721827310318446</c:v>
                </c:pt>
                <c:pt idx="1059">
                  <c:v>67.050194284433672</c:v>
                </c:pt>
                <c:pt idx="1060">
                  <c:v>66.623170586051089</c:v>
                </c:pt>
                <c:pt idx="1061">
                  <c:v>66.623170586051089</c:v>
                </c:pt>
                <c:pt idx="1062">
                  <c:v>65.957968062972029</c:v>
                </c:pt>
                <c:pt idx="1063">
                  <c:v>65.696218204122474</c:v>
                </c:pt>
                <c:pt idx="1064">
                  <c:v>65.816373451039766</c:v>
                </c:pt>
                <c:pt idx="1065">
                  <c:v>66.159521107467185</c:v>
                </c:pt>
                <c:pt idx="1066">
                  <c:v>66.409473626378016</c:v>
                </c:pt>
                <c:pt idx="1067">
                  <c:v>66.124794041366201</c:v>
                </c:pt>
                <c:pt idx="1068">
                  <c:v>65.963593409244538</c:v>
                </c:pt>
                <c:pt idx="1069">
                  <c:v>66.429095107183045</c:v>
                </c:pt>
                <c:pt idx="1070">
                  <c:v>66.605804202609207</c:v>
                </c:pt>
                <c:pt idx="1071">
                  <c:v>66.605804202609207</c:v>
                </c:pt>
                <c:pt idx="1072">
                  <c:v>66.548433734467224</c:v>
                </c:pt>
                <c:pt idx="1073">
                  <c:v>66.758010468953842</c:v>
                </c:pt>
                <c:pt idx="1074">
                  <c:v>66.489076494799193</c:v>
                </c:pt>
                <c:pt idx="1075">
                  <c:v>67.058041702220336</c:v>
                </c:pt>
                <c:pt idx="1076">
                  <c:v>66.808242817329798</c:v>
                </c:pt>
                <c:pt idx="1077">
                  <c:v>66.367031688532492</c:v>
                </c:pt>
                <c:pt idx="1078">
                  <c:v>66.193600914137974</c:v>
                </c:pt>
                <c:pt idx="1079">
                  <c:v>66.944730325387624</c:v>
                </c:pt>
                <c:pt idx="1080">
                  <c:v>67.282104964426381</c:v>
                </c:pt>
                <c:pt idx="1081">
                  <c:v>67.137646557662848</c:v>
                </c:pt>
                <c:pt idx="1082">
                  <c:v>66.80943990311637</c:v>
                </c:pt>
                <c:pt idx="1083">
                  <c:v>66.669237657850644</c:v>
                </c:pt>
                <c:pt idx="1084">
                  <c:v>66.377254203040636</c:v>
                </c:pt>
                <c:pt idx="1085">
                  <c:v>66.212409446453819</c:v>
                </c:pt>
                <c:pt idx="1086">
                  <c:v>66.03055528391603</c:v>
                </c:pt>
                <c:pt idx="1087">
                  <c:v>65.754479004740901</c:v>
                </c:pt>
                <c:pt idx="1088">
                  <c:v>65.971358280321866</c:v>
                </c:pt>
                <c:pt idx="1089">
                  <c:v>65.759563510025117</c:v>
                </c:pt>
                <c:pt idx="1090">
                  <c:v>65.656375356884993</c:v>
                </c:pt>
                <c:pt idx="1091">
                  <c:v>66.488885618271482</c:v>
                </c:pt>
                <c:pt idx="1092">
                  <c:v>65.941396261345062</c:v>
                </c:pt>
                <c:pt idx="1093">
                  <c:v>65.837685408817308</c:v>
                </c:pt>
                <c:pt idx="1094">
                  <c:v>65.012519210978553</c:v>
                </c:pt>
                <c:pt idx="1095">
                  <c:v>65.115083459842097</c:v>
                </c:pt>
                <c:pt idx="1096">
                  <c:v>65.255448842592216</c:v>
                </c:pt>
                <c:pt idx="1097">
                  <c:v>65.666186097446769</c:v>
                </c:pt>
                <c:pt idx="1098">
                  <c:v>65.533577419485795</c:v>
                </c:pt>
                <c:pt idx="1099">
                  <c:v>66.460133184610811</c:v>
                </c:pt>
                <c:pt idx="1100">
                  <c:v>66.636531014054441</c:v>
                </c:pt>
                <c:pt idx="1101">
                  <c:v>66.802582101967218</c:v>
                </c:pt>
                <c:pt idx="1102">
                  <c:v>66.786055947738419</c:v>
                </c:pt>
                <c:pt idx="1103">
                  <c:v>66.567315399894298</c:v>
                </c:pt>
                <c:pt idx="1104">
                  <c:v>66.278935925485726</c:v>
                </c:pt>
                <c:pt idx="1105">
                  <c:v>66.622122393763618</c:v>
                </c:pt>
                <c:pt idx="1106">
                  <c:v>66.962387518325642</c:v>
                </c:pt>
                <c:pt idx="1107">
                  <c:v>67.001185627146825</c:v>
                </c:pt>
                <c:pt idx="1108">
                  <c:v>67.004464553398023</c:v>
                </c:pt>
                <c:pt idx="1109">
                  <c:v>66.128120962747232</c:v>
                </c:pt>
                <c:pt idx="1110">
                  <c:v>65.800830972924103</c:v>
                </c:pt>
                <c:pt idx="1111">
                  <c:v>65.4518629370708</c:v>
                </c:pt>
                <c:pt idx="1112">
                  <c:v>65.333430134324999</c:v>
                </c:pt>
                <c:pt idx="1113">
                  <c:v>64.745934122558197</c:v>
                </c:pt>
                <c:pt idx="1114">
                  <c:v>65.565706938233888</c:v>
                </c:pt>
                <c:pt idx="1115">
                  <c:v>66.581882285593849</c:v>
                </c:pt>
                <c:pt idx="1116">
                  <c:v>66.738627172270171</c:v>
                </c:pt>
                <c:pt idx="1117">
                  <c:v>66.759249050505858</c:v>
                </c:pt>
                <c:pt idx="1118">
                  <c:v>67.15876413102545</c:v>
                </c:pt>
                <c:pt idx="1119">
                  <c:v>66.649234620108288</c:v>
                </c:pt>
                <c:pt idx="1120">
                  <c:v>66.997663956318235</c:v>
                </c:pt>
                <c:pt idx="1121">
                  <c:v>66.431888454282827</c:v>
                </c:pt>
                <c:pt idx="1122">
                  <c:v>66.441166221279161</c:v>
                </c:pt>
                <c:pt idx="1123">
                  <c:v>66.366674880800474</c:v>
                </c:pt>
                <c:pt idx="1124">
                  <c:v>66.616851411507469</c:v>
                </c:pt>
                <c:pt idx="1125">
                  <c:v>66.105756347966448</c:v>
                </c:pt>
                <c:pt idx="1126">
                  <c:v>65.497547596167706</c:v>
                </c:pt>
                <c:pt idx="1127">
                  <c:v>65.445850587357</c:v>
                </c:pt>
                <c:pt idx="1128">
                  <c:v>65.605093688073225</c:v>
                </c:pt>
                <c:pt idx="1129">
                  <c:v>65.65011483171557</c:v>
                </c:pt>
                <c:pt idx="1130">
                  <c:v>65.431616680981648</c:v>
                </c:pt>
                <c:pt idx="1131">
                  <c:v>65.442227470780225</c:v>
                </c:pt>
                <c:pt idx="1132">
                  <c:v>65.683771432400221</c:v>
                </c:pt>
                <c:pt idx="1133">
                  <c:v>65.848027408424528</c:v>
                </c:pt>
                <c:pt idx="1134">
                  <c:v>66.007781762707111</c:v>
                </c:pt>
                <c:pt idx="1135">
                  <c:v>65.854810641423214</c:v>
                </c:pt>
                <c:pt idx="1136">
                  <c:v>65.709322174341963</c:v>
                </c:pt>
                <c:pt idx="1137">
                  <c:v>65.507853092874853</c:v>
                </c:pt>
                <c:pt idx="1138">
                  <c:v>65.119806162174996</c:v>
                </c:pt>
                <c:pt idx="1139">
                  <c:v>64.489756239944285</c:v>
                </c:pt>
                <c:pt idx="1140">
                  <c:v>64.433256181575942</c:v>
                </c:pt>
                <c:pt idx="1141">
                  <c:v>64.23272662918464</c:v>
                </c:pt>
                <c:pt idx="1142">
                  <c:v>63.762931568635132</c:v>
                </c:pt>
                <c:pt idx="1143">
                  <c:v>63.969692081290475</c:v>
                </c:pt>
                <c:pt idx="1144">
                  <c:v>63.483473419225682</c:v>
                </c:pt>
                <c:pt idx="1145">
                  <c:v>63.070201942201948</c:v>
                </c:pt>
                <c:pt idx="1146">
                  <c:v>63.512485804300482</c:v>
                </c:pt>
                <c:pt idx="1147">
                  <c:v>63.417676457891794</c:v>
                </c:pt>
                <c:pt idx="1148">
                  <c:v>63.335574858157806</c:v>
                </c:pt>
                <c:pt idx="1149">
                  <c:v>63.335574858157806</c:v>
                </c:pt>
                <c:pt idx="1150">
                  <c:v>63.339955481068671</c:v>
                </c:pt>
                <c:pt idx="1151">
                  <c:v>63.444729631284659</c:v>
                </c:pt>
                <c:pt idx="1152">
                  <c:v>64.167265315975712</c:v>
                </c:pt>
                <c:pt idx="1153">
                  <c:v>64.285295604779108</c:v>
                </c:pt>
                <c:pt idx="1154">
                  <c:v>64.267762441838613</c:v>
                </c:pt>
                <c:pt idx="1155">
                  <c:v>64.403598919556387</c:v>
                </c:pt>
                <c:pt idx="1156">
                  <c:v>64.202614557655096</c:v>
                </c:pt>
                <c:pt idx="1157">
                  <c:v>64.944281819274053</c:v>
                </c:pt>
                <c:pt idx="1158">
                  <c:v>65.366312738332681</c:v>
                </c:pt>
                <c:pt idx="1159">
                  <c:v>65.260572769011517</c:v>
                </c:pt>
                <c:pt idx="1160">
                  <c:v>65.455428656889794</c:v>
                </c:pt>
                <c:pt idx="1161">
                  <c:v>65.918881875734243</c:v>
                </c:pt>
                <c:pt idx="1162">
                  <c:v>65.899455873850982</c:v>
                </c:pt>
                <c:pt idx="1163">
                  <c:v>65.975175066754502</c:v>
                </c:pt>
                <c:pt idx="1164">
                  <c:v>65.893422386312707</c:v>
                </c:pt>
                <c:pt idx="1165">
                  <c:v>65.690214634001947</c:v>
                </c:pt>
                <c:pt idx="1166">
                  <c:v>65.259224392196543</c:v>
                </c:pt>
                <c:pt idx="1167">
                  <c:v>65.258188303958661</c:v>
                </c:pt>
                <c:pt idx="1168">
                  <c:v>65.884296773856832</c:v>
                </c:pt>
                <c:pt idx="1169">
                  <c:v>66.308105046234971</c:v>
                </c:pt>
                <c:pt idx="1170">
                  <c:v>66.118944475692487</c:v>
                </c:pt>
                <c:pt idx="1171">
                  <c:v>67.056912111717239</c:v>
                </c:pt>
                <c:pt idx="1172">
                  <c:v>68.257377013232187</c:v>
                </c:pt>
                <c:pt idx="1173">
                  <c:v>68.356660215323231</c:v>
                </c:pt>
                <c:pt idx="1174">
                  <c:v>68.60346148612301</c:v>
                </c:pt>
                <c:pt idx="1175">
                  <c:v>69.437290900084193</c:v>
                </c:pt>
                <c:pt idx="1176">
                  <c:v>69.983153523051413</c:v>
                </c:pt>
                <c:pt idx="1177">
                  <c:v>69.17847753237038</c:v>
                </c:pt>
                <c:pt idx="1178">
                  <c:v>68.903383734590491</c:v>
                </c:pt>
                <c:pt idx="1179">
                  <c:v>69.205271077177912</c:v>
                </c:pt>
                <c:pt idx="1180">
                  <c:v>69.634098769282517</c:v>
                </c:pt>
                <c:pt idx="1181">
                  <c:v>69.759854329194255</c:v>
                </c:pt>
                <c:pt idx="1182">
                  <c:v>69.727958259127291</c:v>
                </c:pt>
                <c:pt idx="1183">
                  <c:v>69.494555388866786</c:v>
                </c:pt>
                <c:pt idx="1184">
                  <c:v>68.671883317200326</c:v>
                </c:pt>
                <c:pt idx="1185">
                  <c:v>69.246848256430781</c:v>
                </c:pt>
                <c:pt idx="1186">
                  <c:v>68.470478629586211</c:v>
                </c:pt>
                <c:pt idx="1187">
                  <c:v>67.246280868143586</c:v>
                </c:pt>
                <c:pt idx="1188">
                  <c:v>67.296064298288655</c:v>
                </c:pt>
                <c:pt idx="1189">
                  <c:v>66.51989163787978</c:v>
                </c:pt>
                <c:pt idx="1190">
                  <c:v>66.448450705436642</c:v>
                </c:pt>
                <c:pt idx="1191">
                  <c:v>66.807523301100716</c:v>
                </c:pt>
                <c:pt idx="1192">
                  <c:v>66.967805010267995</c:v>
                </c:pt>
                <c:pt idx="1193">
                  <c:v>67.273835335546437</c:v>
                </c:pt>
                <c:pt idx="1194">
                  <c:v>66.687581439492646</c:v>
                </c:pt>
                <c:pt idx="1195">
                  <c:v>66.242072864271364</c:v>
                </c:pt>
                <c:pt idx="1196">
                  <c:v>65.929977601203902</c:v>
                </c:pt>
                <c:pt idx="1197">
                  <c:v>64.992596472395405</c:v>
                </c:pt>
                <c:pt idx="1198">
                  <c:v>65.028565147521959</c:v>
                </c:pt>
                <c:pt idx="1199">
                  <c:v>65.376001900024775</c:v>
                </c:pt>
                <c:pt idx="1200">
                  <c:v>64.630641176671432</c:v>
                </c:pt>
                <c:pt idx="1201">
                  <c:v>64.304507888531617</c:v>
                </c:pt>
                <c:pt idx="1202">
                  <c:v>64.045062337831482</c:v>
                </c:pt>
                <c:pt idx="1203">
                  <c:v>63.978863664836616</c:v>
                </c:pt>
                <c:pt idx="1204">
                  <c:v>63.816329668935168</c:v>
                </c:pt>
                <c:pt idx="1205">
                  <c:v>63.506989963777905</c:v>
                </c:pt>
                <c:pt idx="1206">
                  <c:v>63.629451264354316</c:v>
                </c:pt>
                <c:pt idx="1207">
                  <c:v>63.638676143659282</c:v>
                </c:pt>
                <c:pt idx="1208">
                  <c:v>63.84787262704198</c:v>
                </c:pt>
                <c:pt idx="1209">
                  <c:v>64.161323953910056</c:v>
                </c:pt>
                <c:pt idx="1210">
                  <c:v>65.109168420427679</c:v>
                </c:pt>
                <c:pt idx="1211">
                  <c:v>65.117965242950092</c:v>
                </c:pt>
                <c:pt idx="1212">
                  <c:v>64.69522299332391</c:v>
                </c:pt>
                <c:pt idx="1213">
                  <c:v>64.590951753943543</c:v>
                </c:pt>
                <c:pt idx="1214">
                  <c:v>64.925520316751246</c:v>
                </c:pt>
                <c:pt idx="1215">
                  <c:v>64.874200801722878</c:v>
                </c:pt>
                <c:pt idx="1216">
                  <c:v>64.763994136733473</c:v>
                </c:pt>
                <c:pt idx="1217">
                  <c:v>65.015874678494939</c:v>
                </c:pt>
                <c:pt idx="1218">
                  <c:v>64.109313036433775</c:v>
                </c:pt>
                <c:pt idx="1219">
                  <c:v>64.169669567948887</c:v>
                </c:pt>
                <c:pt idx="1220">
                  <c:v>64.367890518221628</c:v>
                </c:pt>
                <c:pt idx="1221">
                  <c:v>63.924906933954446</c:v>
                </c:pt>
                <c:pt idx="1222">
                  <c:v>64.289084609453184</c:v>
                </c:pt>
                <c:pt idx="1223">
                  <c:v>65.123426031628512</c:v>
                </c:pt>
                <c:pt idx="1224">
                  <c:v>65.570722818216467</c:v>
                </c:pt>
                <c:pt idx="1225">
                  <c:v>65.483490524691817</c:v>
                </c:pt>
                <c:pt idx="1226">
                  <c:v>66.009481177681224</c:v>
                </c:pt>
                <c:pt idx="1227">
                  <c:v>68.830482815102798</c:v>
                </c:pt>
                <c:pt idx="1228">
                  <c:v>67.206916584994815</c:v>
                </c:pt>
                <c:pt idx="1229">
                  <c:v>66.811071194922732</c:v>
                </c:pt>
                <c:pt idx="1230">
                  <c:v>65.991420359324721</c:v>
                </c:pt>
                <c:pt idx="1231">
                  <c:v>64.868562755942222</c:v>
                </c:pt>
                <c:pt idx="1232">
                  <c:v>64.607854382894686</c:v>
                </c:pt>
                <c:pt idx="1233">
                  <c:v>64.475750810926485</c:v>
                </c:pt>
                <c:pt idx="1234">
                  <c:v>64.430218231684947</c:v>
                </c:pt>
                <c:pt idx="1235">
                  <c:v>64.430218231684947</c:v>
                </c:pt>
                <c:pt idx="1236">
                  <c:v>64.694437785529075</c:v>
                </c:pt>
                <c:pt idx="1237">
                  <c:v>65.175277433719387</c:v>
                </c:pt>
                <c:pt idx="1238">
                  <c:v>65.471323922973298</c:v>
                </c:pt>
                <c:pt idx="1239">
                  <c:v>65.507333332882069</c:v>
                </c:pt>
                <c:pt idx="1240">
                  <c:v>65.706033242862304</c:v>
                </c:pt>
                <c:pt idx="1241">
                  <c:v>65.959544366117754</c:v>
                </c:pt>
                <c:pt idx="1242">
                  <c:v>65.352740572456582</c:v>
                </c:pt>
                <c:pt idx="1243">
                  <c:v>64.36365479473001</c:v>
                </c:pt>
                <c:pt idx="1244">
                  <c:v>65.096173083134914</c:v>
                </c:pt>
                <c:pt idx="1245">
                  <c:v>65.368419261780531</c:v>
                </c:pt>
                <c:pt idx="1246">
                  <c:v>65.314012139690831</c:v>
                </c:pt>
                <c:pt idx="1247">
                  <c:v>66.541839431034518</c:v>
                </c:pt>
                <c:pt idx="1248">
                  <c:v>65.641069197059494</c:v>
                </c:pt>
                <c:pt idx="1249">
                  <c:v>65.415986381099273</c:v>
                </c:pt>
                <c:pt idx="1250">
                  <c:v>64.756287146188626</c:v>
                </c:pt>
                <c:pt idx="1251">
                  <c:v>64.824966577571644</c:v>
                </c:pt>
                <c:pt idx="1252">
                  <c:v>64.091218760475599</c:v>
                </c:pt>
                <c:pt idx="1253">
                  <c:v>63.758999308409031</c:v>
                </c:pt>
                <c:pt idx="1254">
                  <c:v>63.607347033946894</c:v>
                </c:pt>
                <c:pt idx="1255">
                  <c:v>64.297555075624544</c:v>
                </c:pt>
                <c:pt idx="1256">
                  <c:v>64.939965114488345</c:v>
                </c:pt>
                <c:pt idx="1257">
                  <c:v>64.530292256163406</c:v>
                </c:pt>
                <c:pt idx="1258">
                  <c:v>64.353412418224721</c:v>
                </c:pt>
                <c:pt idx="1259">
                  <c:v>64.03732839878073</c:v>
                </c:pt>
                <c:pt idx="1260">
                  <c:v>63.164898711060381</c:v>
                </c:pt>
                <c:pt idx="1261">
                  <c:v>62.915825710263675</c:v>
                </c:pt>
                <c:pt idx="1262">
                  <c:v>62.790268436300181</c:v>
                </c:pt>
                <c:pt idx="1263">
                  <c:v>62.928580389171394</c:v>
                </c:pt>
                <c:pt idx="1264">
                  <c:v>63.360976808303818</c:v>
                </c:pt>
                <c:pt idx="1265">
                  <c:v>63.097159484045889</c:v>
                </c:pt>
                <c:pt idx="1266">
                  <c:v>63.805805249783432</c:v>
                </c:pt>
                <c:pt idx="1267">
                  <c:v>63.323818893367026</c:v>
                </c:pt>
                <c:pt idx="1268">
                  <c:v>62.680425227680104</c:v>
                </c:pt>
                <c:pt idx="1269">
                  <c:v>62.684152808772566</c:v>
                </c:pt>
                <c:pt idx="1270">
                  <c:v>62.299464665762599</c:v>
                </c:pt>
                <c:pt idx="1271">
                  <c:v>62.164647240669034</c:v>
                </c:pt>
                <c:pt idx="1272">
                  <c:v>61.759063309701176</c:v>
                </c:pt>
                <c:pt idx="1273">
                  <c:v>61.642021289512179</c:v>
                </c:pt>
                <c:pt idx="1274">
                  <c:v>61.15656800855156</c:v>
                </c:pt>
                <c:pt idx="1275">
                  <c:v>60.719138032010562</c:v>
                </c:pt>
                <c:pt idx="1276">
                  <c:v>60.317514497829841</c:v>
                </c:pt>
                <c:pt idx="1277">
                  <c:v>61.011085199205496</c:v>
                </c:pt>
                <c:pt idx="1278">
                  <c:v>60.933848636278128</c:v>
                </c:pt>
                <c:pt idx="1279">
                  <c:v>61.4516110503249</c:v>
                </c:pt>
                <c:pt idx="1280">
                  <c:v>61.757110168859391</c:v>
                </c:pt>
                <c:pt idx="1281">
                  <c:v>61.075265065190251</c:v>
                </c:pt>
                <c:pt idx="1282">
                  <c:v>61.559072345321212</c:v>
                </c:pt>
                <c:pt idx="1283">
                  <c:v>61.71992572463104</c:v>
                </c:pt>
                <c:pt idx="1284">
                  <c:v>62.514171993731367</c:v>
                </c:pt>
                <c:pt idx="1285">
                  <c:v>62.244452855929964</c:v>
                </c:pt>
                <c:pt idx="1286">
                  <c:v>62.333756511866561</c:v>
                </c:pt>
                <c:pt idx="1287">
                  <c:v>62.523662150048651</c:v>
                </c:pt>
                <c:pt idx="1288">
                  <c:v>61.792407593347086</c:v>
                </c:pt>
                <c:pt idx="1289">
                  <c:v>61.435415355374879</c:v>
                </c:pt>
                <c:pt idx="1290">
                  <c:v>60.763675411446634</c:v>
                </c:pt>
                <c:pt idx="1291">
                  <c:v>60.051136672436151</c:v>
                </c:pt>
                <c:pt idx="1292">
                  <c:v>59.411955343147611</c:v>
                </c:pt>
                <c:pt idx="1293">
                  <c:v>59.458121345911046</c:v>
                </c:pt>
                <c:pt idx="1294">
                  <c:v>59.284093837595613</c:v>
                </c:pt>
                <c:pt idx="1295">
                  <c:v>58.920526220204891</c:v>
                </c:pt>
                <c:pt idx="1296">
                  <c:v>59.438676186631163</c:v>
                </c:pt>
                <c:pt idx="1297">
                  <c:v>59.542790367510086</c:v>
                </c:pt>
                <c:pt idx="1298">
                  <c:v>59.051598976081259</c:v>
                </c:pt>
                <c:pt idx="1299">
                  <c:v>59.064416825660537</c:v>
                </c:pt>
                <c:pt idx="1300">
                  <c:v>58.968051936656437</c:v>
                </c:pt>
                <c:pt idx="1301">
                  <c:v>58.814283645568629</c:v>
                </c:pt>
                <c:pt idx="1302">
                  <c:v>58.814283645568629</c:v>
                </c:pt>
                <c:pt idx="1303">
                  <c:v>58.295482693575991</c:v>
                </c:pt>
                <c:pt idx="1304">
                  <c:v>58.160294025581791</c:v>
                </c:pt>
                <c:pt idx="1305">
                  <c:v>57.806816517879305</c:v>
                </c:pt>
                <c:pt idx="1306">
                  <c:v>57.728499633869987</c:v>
                </c:pt>
                <c:pt idx="1307">
                  <c:v>57.79081510627006</c:v>
                </c:pt>
                <c:pt idx="1308">
                  <c:v>57.782425485789538</c:v>
                </c:pt>
                <c:pt idx="1309">
                  <c:v>57.82385659862129</c:v>
                </c:pt>
                <c:pt idx="1310">
                  <c:v>58.61595603055482</c:v>
                </c:pt>
                <c:pt idx="1311">
                  <c:v>59.691302933390922</c:v>
                </c:pt>
                <c:pt idx="1312">
                  <c:v>59.494492113396625</c:v>
                </c:pt>
                <c:pt idx="1313">
                  <c:v>59.598124576165347</c:v>
                </c:pt>
                <c:pt idx="1314">
                  <c:v>60.019448403751973</c:v>
                </c:pt>
                <c:pt idx="1315">
                  <c:v>59.676494992683807</c:v>
                </c:pt>
                <c:pt idx="1316">
                  <c:v>59.613591137106191</c:v>
                </c:pt>
                <c:pt idx="1317">
                  <c:v>59.871088669923381</c:v>
                </c:pt>
                <c:pt idx="1318">
                  <c:v>60.12676095538459</c:v>
                </c:pt>
                <c:pt idx="1319">
                  <c:v>60.198330158012503</c:v>
                </c:pt>
                <c:pt idx="1320">
                  <c:v>59.890095569307498</c:v>
                </c:pt>
                <c:pt idx="1321">
                  <c:v>60.177677261434496</c:v>
                </c:pt>
                <c:pt idx="1322">
                  <c:v>60.177677261434496</c:v>
                </c:pt>
                <c:pt idx="1323">
                  <c:v>60.324571140332004</c:v>
                </c:pt>
                <c:pt idx="1324">
                  <c:v>60.454053626023367</c:v>
                </c:pt>
                <c:pt idx="1325">
                  <c:v>60.355511029284933</c:v>
                </c:pt>
                <c:pt idx="1326">
                  <c:v>58.711629616051084</c:v>
                </c:pt>
                <c:pt idx="1327">
                  <c:v>58.442692781934205</c:v>
                </c:pt>
                <c:pt idx="1328">
                  <c:v>58.423528776898642</c:v>
                </c:pt>
                <c:pt idx="1329">
                  <c:v>58.358418316459591</c:v>
                </c:pt>
                <c:pt idx="1330">
                  <c:v>58.485789759716589</c:v>
                </c:pt>
                <c:pt idx="1331">
                  <c:v>58.524618873519593</c:v>
                </c:pt>
                <c:pt idx="1332">
                  <c:v>58.666072579795831</c:v>
                </c:pt>
                <c:pt idx="1333">
                  <c:v>58.745199591608774</c:v>
                </c:pt>
                <c:pt idx="1334">
                  <c:v>58.79140532190759</c:v>
                </c:pt>
                <c:pt idx="1335">
                  <c:v>58.893795587340044</c:v>
                </c:pt>
                <c:pt idx="1336">
                  <c:v>59.100444847274737</c:v>
                </c:pt>
                <c:pt idx="1337">
                  <c:v>59.298434379048004</c:v>
                </c:pt>
                <c:pt idx="1338">
                  <c:v>59.005113791305007</c:v>
                </c:pt>
                <c:pt idx="1339">
                  <c:v>58.681260161245802</c:v>
                </c:pt>
                <c:pt idx="1340">
                  <c:v>58.863585183579751</c:v>
                </c:pt>
                <c:pt idx="1341">
                  <c:v>58.921121151861875</c:v>
                </c:pt>
                <c:pt idx="1342">
                  <c:v>59.095190439153086</c:v>
                </c:pt>
                <c:pt idx="1343">
                  <c:v>59.590915942144832</c:v>
                </c:pt>
                <c:pt idx="1344">
                  <c:v>60.051829767868455</c:v>
                </c:pt>
                <c:pt idx="1345">
                  <c:v>60.663339104639164</c:v>
                </c:pt>
                <c:pt idx="1346">
                  <c:v>60.770561077419529</c:v>
                </c:pt>
                <c:pt idx="1347">
                  <c:v>61.107590929970961</c:v>
                </c:pt>
                <c:pt idx="1348">
                  <c:v>60.982378952082065</c:v>
                </c:pt>
                <c:pt idx="1349">
                  <c:v>61.37661023954842</c:v>
                </c:pt>
                <c:pt idx="1350">
                  <c:v>61.692580742398597</c:v>
                </c:pt>
                <c:pt idx="1351">
                  <c:v>62.387421769054079</c:v>
                </c:pt>
                <c:pt idx="1352">
                  <c:v>61.688448689741968</c:v>
                </c:pt>
                <c:pt idx="1353">
                  <c:v>61.536702945772454</c:v>
                </c:pt>
                <c:pt idx="1354">
                  <c:v>61.249611448364938</c:v>
                </c:pt>
                <c:pt idx="1355">
                  <c:v>61.540667620776915</c:v>
                </c:pt>
                <c:pt idx="1356">
                  <c:v>61.000497247611854</c:v>
                </c:pt>
                <c:pt idx="1357">
                  <c:v>60.357376304065752</c:v>
                </c:pt>
                <c:pt idx="1358">
                  <c:v>60.434834637004485</c:v>
                </c:pt>
                <c:pt idx="1359">
                  <c:v>60.551355337963912</c:v>
                </c:pt>
                <c:pt idx="1360">
                  <c:v>61.141432585040832</c:v>
                </c:pt>
                <c:pt idx="1361">
                  <c:v>61.321667097043353</c:v>
                </c:pt>
                <c:pt idx="1362">
                  <c:v>61.740341709762689</c:v>
                </c:pt>
                <c:pt idx="1363">
                  <c:v>61.275521291860208</c:v>
                </c:pt>
                <c:pt idx="1364">
                  <c:v>61.296429954970364</c:v>
                </c:pt>
                <c:pt idx="1365">
                  <c:v>61.495351299122191</c:v>
                </c:pt>
                <c:pt idx="1366">
                  <c:v>62.107924879114613</c:v>
                </c:pt>
                <c:pt idx="1367">
                  <c:v>61.889561243287737</c:v>
                </c:pt>
                <c:pt idx="1368">
                  <c:v>61.285411966231401</c:v>
                </c:pt>
                <c:pt idx="1369">
                  <c:v>60.513419212244983</c:v>
                </c:pt>
                <c:pt idx="1370">
                  <c:v>60.080086023496627</c:v>
                </c:pt>
                <c:pt idx="1371">
                  <c:v>59.78486349291061</c:v>
                </c:pt>
                <c:pt idx="1372">
                  <c:v>59.726059716473216</c:v>
                </c:pt>
                <c:pt idx="1373">
                  <c:v>59.361895510119837</c:v>
                </c:pt>
                <c:pt idx="1374">
                  <c:v>59.259310829146706</c:v>
                </c:pt>
                <c:pt idx="1375">
                  <c:v>59.553497034204611</c:v>
                </c:pt>
                <c:pt idx="1376">
                  <c:v>59.540239727419376</c:v>
                </c:pt>
                <c:pt idx="1377">
                  <c:v>59.931652826672391</c:v>
                </c:pt>
                <c:pt idx="1378">
                  <c:v>59.978303860684107</c:v>
                </c:pt>
                <c:pt idx="1379">
                  <c:v>60.515570289043623</c:v>
                </c:pt>
                <c:pt idx="1380">
                  <c:v>60.899963172505295</c:v>
                </c:pt>
                <c:pt idx="1381">
                  <c:v>60.106640770465276</c:v>
                </c:pt>
                <c:pt idx="1382">
                  <c:v>59.230926527003291</c:v>
                </c:pt>
                <c:pt idx="1383">
                  <c:v>59.288053566401324</c:v>
                </c:pt>
                <c:pt idx="1384">
                  <c:v>59.359910858920799</c:v>
                </c:pt>
                <c:pt idx="1385">
                  <c:v>59.13683031100269</c:v>
                </c:pt>
                <c:pt idx="1386">
                  <c:v>59.106463395057325</c:v>
                </c:pt>
                <c:pt idx="1387">
                  <c:v>59.151984831668024</c:v>
                </c:pt>
                <c:pt idx="1388">
                  <c:v>59.306356393927679</c:v>
                </c:pt>
                <c:pt idx="1389">
                  <c:v>59.686392264812753</c:v>
                </c:pt>
                <c:pt idx="1390">
                  <c:v>59.494356203142992</c:v>
                </c:pt>
                <c:pt idx="1391">
                  <c:v>60.624771531541626</c:v>
                </c:pt>
                <c:pt idx="1392">
                  <c:v>60.763031068758671</c:v>
                </c:pt>
                <c:pt idx="1393">
                  <c:v>61.047120978343436</c:v>
                </c:pt>
                <c:pt idx="1394">
                  <c:v>61.111326210536788</c:v>
                </c:pt>
                <c:pt idx="1395">
                  <c:v>61.775238217006148</c:v>
                </c:pt>
                <c:pt idx="1396">
                  <c:v>61.736307386348059</c:v>
                </c:pt>
                <c:pt idx="1397">
                  <c:v>62.330188357516903</c:v>
                </c:pt>
                <c:pt idx="1398">
                  <c:v>62.111279576229485</c:v>
                </c:pt>
                <c:pt idx="1399">
                  <c:v>63.664762875669332</c:v>
                </c:pt>
                <c:pt idx="1400">
                  <c:v>64.963725009963397</c:v>
                </c:pt>
                <c:pt idx="1401">
                  <c:v>63.68054227645645</c:v>
                </c:pt>
                <c:pt idx="1402">
                  <c:v>64.093727851636743</c:v>
                </c:pt>
                <c:pt idx="1403">
                  <c:v>63.509955344534696</c:v>
                </c:pt>
                <c:pt idx="1404">
                  <c:v>63.193422830001246</c:v>
                </c:pt>
                <c:pt idx="1405">
                  <c:v>63.193422830001246</c:v>
                </c:pt>
                <c:pt idx="1406">
                  <c:v>64.452172802881108</c:v>
                </c:pt>
                <c:pt idx="1407">
                  <c:v>64.609409165137208</c:v>
                </c:pt>
                <c:pt idx="1408">
                  <c:v>64.499788647295503</c:v>
                </c:pt>
                <c:pt idx="1409">
                  <c:v>65.848897576594482</c:v>
                </c:pt>
                <c:pt idx="1410">
                  <c:v>65.257474350641431</c:v>
                </c:pt>
                <c:pt idx="1411">
                  <c:v>64.670711779538067</c:v>
                </c:pt>
                <c:pt idx="1412">
                  <c:v>64.845455666931471</c:v>
                </c:pt>
                <c:pt idx="1413">
                  <c:v>65.576012293525494</c:v>
                </c:pt>
                <c:pt idx="1414">
                  <c:v>65.808213405612932</c:v>
                </c:pt>
                <c:pt idx="1415">
                  <c:v>65.685801135797263</c:v>
                </c:pt>
                <c:pt idx="1416">
                  <c:v>65.644421778751635</c:v>
                </c:pt>
                <c:pt idx="1417">
                  <c:v>65.645298892851216</c:v>
                </c:pt>
                <c:pt idx="1418">
                  <c:v>65.966530292265261</c:v>
                </c:pt>
                <c:pt idx="1419">
                  <c:v>66.09922096329737</c:v>
                </c:pt>
                <c:pt idx="1420">
                  <c:v>67.267433223142149</c:v>
                </c:pt>
                <c:pt idx="1421">
                  <c:v>66.979341901717234</c:v>
                </c:pt>
                <c:pt idx="1422">
                  <c:v>67.397560051573706</c:v>
                </c:pt>
                <c:pt idx="1423">
                  <c:v>66.783693692868269</c:v>
                </c:pt>
                <c:pt idx="1424">
                  <c:v>67.606795238327066</c:v>
                </c:pt>
                <c:pt idx="1425">
                  <c:v>67.609830541045085</c:v>
                </c:pt>
                <c:pt idx="1426">
                  <c:v>66.372282360921488</c:v>
                </c:pt>
                <c:pt idx="1427">
                  <c:v>66.18442507717846</c:v>
                </c:pt>
                <c:pt idx="1428">
                  <c:v>66.099817429485256</c:v>
                </c:pt>
                <c:pt idx="1429">
                  <c:v>64.817509611011474</c:v>
                </c:pt>
                <c:pt idx="1430">
                  <c:v>64.655630515341898</c:v>
                </c:pt>
                <c:pt idx="1431">
                  <c:v>64.769892948252718</c:v>
                </c:pt>
                <c:pt idx="1432">
                  <c:v>64.763542991133619</c:v>
                </c:pt>
                <c:pt idx="1433">
                  <c:v>64.575400245744774</c:v>
                </c:pt>
                <c:pt idx="1434">
                  <c:v>64.992469776874472</c:v>
                </c:pt>
                <c:pt idx="1435">
                  <c:v>65.683676833551132</c:v>
                </c:pt>
                <c:pt idx="1436">
                  <c:v>66.356460505879781</c:v>
                </c:pt>
                <c:pt idx="1437">
                  <c:v>65.933529122758443</c:v>
                </c:pt>
                <c:pt idx="1438">
                  <c:v>66.292597367454619</c:v>
                </c:pt>
                <c:pt idx="1439">
                  <c:v>65.967287056030202</c:v>
                </c:pt>
                <c:pt idx="1440">
                  <c:v>65.48513475902088</c:v>
                </c:pt>
                <c:pt idx="1441">
                  <c:v>65.927459801165014</c:v>
                </c:pt>
                <c:pt idx="1442">
                  <c:v>65.62540836347678</c:v>
                </c:pt>
                <c:pt idx="1443">
                  <c:v>65.226974636682598</c:v>
                </c:pt>
                <c:pt idx="1444">
                  <c:v>65.321601212395834</c:v>
                </c:pt>
                <c:pt idx="1445">
                  <c:v>65.766141043452052</c:v>
                </c:pt>
                <c:pt idx="1446">
                  <c:v>65.046179904441573</c:v>
                </c:pt>
                <c:pt idx="1447">
                  <c:v>64.997975451917057</c:v>
                </c:pt>
                <c:pt idx="1448">
                  <c:v>64.811123771164304</c:v>
                </c:pt>
                <c:pt idx="1449">
                  <c:v>64.628014847753931</c:v>
                </c:pt>
                <c:pt idx="1450">
                  <c:v>64.246657611379447</c:v>
                </c:pt>
                <c:pt idx="1451">
                  <c:v>64.362183495093859</c:v>
                </c:pt>
                <c:pt idx="1452">
                  <c:v>64.786400260136958</c:v>
                </c:pt>
                <c:pt idx="1453">
                  <c:v>65.076765346554865</c:v>
                </c:pt>
                <c:pt idx="1454">
                  <c:v>65.345718947172074</c:v>
                </c:pt>
                <c:pt idx="1455">
                  <c:v>65.988285101874979</c:v>
                </c:pt>
                <c:pt idx="1456">
                  <c:v>65.631066105195899</c:v>
                </c:pt>
                <c:pt idx="1457">
                  <c:v>66.496846386508821</c:v>
                </c:pt>
                <c:pt idx="1458">
                  <c:v>66.601666403040952</c:v>
                </c:pt>
                <c:pt idx="1459">
                  <c:v>66.079808116844717</c:v>
                </c:pt>
                <c:pt idx="1460">
                  <c:v>65.082609932944536</c:v>
                </c:pt>
                <c:pt idx="1461">
                  <c:v>64.581710442751813</c:v>
                </c:pt>
                <c:pt idx="1462">
                  <c:v>64.296301203616025</c:v>
                </c:pt>
                <c:pt idx="1463">
                  <c:v>63.941163471659522</c:v>
                </c:pt>
                <c:pt idx="1464">
                  <c:v>64.602729211487585</c:v>
                </c:pt>
                <c:pt idx="1465">
                  <c:v>64.958215439794529</c:v>
                </c:pt>
                <c:pt idx="1466">
                  <c:v>64.729073644185164</c:v>
                </c:pt>
                <c:pt idx="1467">
                  <c:v>63.734451100281028</c:v>
                </c:pt>
                <c:pt idx="1468">
                  <c:v>63.436268416115269</c:v>
                </c:pt>
                <c:pt idx="1469">
                  <c:v>62.673259553928261</c:v>
                </c:pt>
                <c:pt idx="1470">
                  <c:v>62.463423373491409</c:v>
                </c:pt>
                <c:pt idx="1471">
                  <c:v>63.460348204309234</c:v>
                </c:pt>
                <c:pt idx="1472">
                  <c:v>63.618592755173218</c:v>
                </c:pt>
                <c:pt idx="1473">
                  <c:v>64.016455885924699</c:v>
                </c:pt>
                <c:pt idx="1474">
                  <c:v>64.146394965656199</c:v>
                </c:pt>
                <c:pt idx="1475">
                  <c:v>64.285268453582006</c:v>
                </c:pt>
                <c:pt idx="1476">
                  <c:v>64.624308298450316</c:v>
                </c:pt>
                <c:pt idx="1477">
                  <c:v>66.070131584596382</c:v>
                </c:pt>
                <c:pt idx="1478">
                  <c:v>66.550188451181668</c:v>
                </c:pt>
                <c:pt idx="1479">
                  <c:v>65.238577763834598</c:v>
                </c:pt>
                <c:pt idx="1480">
                  <c:v>65.198061996629562</c:v>
                </c:pt>
                <c:pt idx="1481">
                  <c:v>65.518118267121622</c:v>
                </c:pt>
                <c:pt idx="1482">
                  <c:v>66.173158370969404</c:v>
                </c:pt>
                <c:pt idx="1483">
                  <c:v>66.163922166445062</c:v>
                </c:pt>
                <c:pt idx="1484">
                  <c:v>65.750398812865782</c:v>
                </c:pt>
                <c:pt idx="1485">
                  <c:v>65.262080849265345</c:v>
                </c:pt>
                <c:pt idx="1486">
                  <c:v>65.341338872793642</c:v>
                </c:pt>
                <c:pt idx="1487">
                  <c:v>65.341338872793642</c:v>
                </c:pt>
                <c:pt idx="1488">
                  <c:v>65.401949120705794</c:v>
                </c:pt>
                <c:pt idx="1489">
                  <c:v>66.028092568325064</c:v>
                </c:pt>
                <c:pt idx="1490">
                  <c:v>66.609418645787514</c:v>
                </c:pt>
                <c:pt idx="1491">
                  <c:v>67.862097510465048</c:v>
                </c:pt>
                <c:pt idx="1492">
                  <c:v>67.804034076448303</c:v>
                </c:pt>
                <c:pt idx="1493">
                  <c:v>68.704724474382644</c:v>
                </c:pt>
                <c:pt idx="1494">
                  <c:v>69.136776412932477</c:v>
                </c:pt>
                <c:pt idx="1495">
                  <c:v>69.662542214055122</c:v>
                </c:pt>
                <c:pt idx="1496">
                  <c:v>69.796154764301718</c:v>
                </c:pt>
                <c:pt idx="1497">
                  <c:v>69.653840286936713</c:v>
                </c:pt>
                <c:pt idx="1498">
                  <c:v>68.890255695982162</c:v>
                </c:pt>
                <c:pt idx="1499">
                  <c:v>68.88165537153067</c:v>
                </c:pt>
                <c:pt idx="1500">
                  <c:v>69.893036805181396</c:v>
                </c:pt>
                <c:pt idx="1501">
                  <c:v>69.985024299049897</c:v>
                </c:pt>
                <c:pt idx="1502">
                  <c:v>70.862892350329332</c:v>
                </c:pt>
                <c:pt idx="1503">
                  <c:v>69.601940285395841</c:v>
                </c:pt>
                <c:pt idx="1504">
                  <c:v>68.727162927525001</c:v>
                </c:pt>
                <c:pt idx="1505">
                  <c:v>68.480358346173986</c:v>
                </c:pt>
                <c:pt idx="1506">
                  <c:v>68.237741223380311</c:v>
                </c:pt>
                <c:pt idx="1507">
                  <c:v>68.378793711467694</c:v>
                </c:pt>
                <c:pt idx="1508">
                  <c:v>68.613480603646067</c:v>
                </c:pt>
                <c:pt idx="1509">
                  <c:v>67.897823402793463</c:v>
                </c:pt>
                <c:pt idx="1510">
                  <c:v>68.052227073503886</c:v>
                </c:pt>
                <c:pt idx="1511">
                  <c:v>69.215276794236274</c:v>
                </c:pt>
                <c:pt idx="1512">
                  <c:v>70.415410836098246</c:v>
                </c:pt>
                <c:pt idx="1513">
                  <c:v>69.686716607216098</c:v>
                </c:pt>
                <c:pt idx="1514">
                  <c:v>69.95250821333336</c:v>
                </c:pt>
                <c:pt idx="1515">
                  <c:v>71.372489176838215</c:v>
                </c:pt>
                <c:pt idx="1516">
                  <c:v>72.141396549077299</c:v>
                </c:pt>
                <c:pt idx="1517">
                  <c:v>70.958044633347356</c:v>
                </c:pt>
                <c:pt idx="1518">
                  <c:v>72.186033487436703</c:v>
                </c:pt>
                <c:pt idx="1519">
                  <c:v>71.101748770873613</c:v>
                </c:pt>
                <c:pt idx="1520">
                  <c:v>69.233246690613854</c:v>
                </c:pt>
                <c:pt idx="1521">
                  <c:v>67.166843970005445</c:v>
                </c:pt>
                <c:pt idx="1522">
                  <c:v>67.624958914769792</c:v>
                </c:pt>
                <c:pt idx="1523">
                  <c:v>67.649446137722748</c:v>
                </c:pt>
                <c:pt idx="1524">
                  <c:v>67.805305154386716</c:v>
                </c:pt>
                <c:pt idx="1525">
                  <c:v>68.388889109106501</c:v>
                </c:pt>
                <c:pt idx="1526">
                  <c:v>69.389647522962406</c:v>
                </c:pt>
                <c:pt idx="1527">
                  <c:v>68.462279587217253</c:v>
                </c:pt>
                <c:pt idx="1528">
                  <c:v>68.631751479170489</c:v>
                </c:pt>
                <c:pt idx="1529">
                  <c:v>68.186151783579533</c:v>
                </c:pt>
                <c:pt idx="1530">
                  <c:v>67.389158263302505</c:v>
                </c:pt>
                <c:pt idx="1531">
                  <c:v>67.11174488365856</c:v>
                </c:pt>
                <c:pt idx="1532">
                  <c:v>66.547953899015326</c:v>
                </c:pt>
                <c:pt idx="1533">
                  <c:v>65.698729009391514</c:v>
                </c:pt>
                <c:pt idx="1534">
                  <c:v>66.106336733832293</c:v>
                </c:pt>
                <c:pt idx="1535">
                  <c:v>66.30179939960675</c:v>
                </c:pt>
                <c:pt idx="1536">
                  <c:v>66.664849789659556</c:v>
                </c:pt>
                <c:pt idx="1537">
                  <c:v>67.15944835935926</c:v>
                </c:pt>
                <c:pt idx="1538">
                  <c:v>66.978471444113779</c:v>
                </c:pt>
                <c:pt idx="1539">
                  <c:v>66.903676825441181</c:v>
                </c:pt>
                <c:pt idx="1540">
                  <c:v>67.349396705672007</c:v>
                </c:pt>
                <c:pt idx="1541">
                  <c:v>67.003763051500883</c:v>
                </c:pt>
                <c:pt idx="1542">
                  <c:v>67.098522162096572</c:v>
                </c:pt>
                <c:pt idx="1543">
                  <c:v>66.462032984555407</c:v>
                </c:pt>
                <c:pt idx="1544">
                  <c:v>66.595328999348013</c:v>
                </c:pt>
                <c:pt idx="1545">
                  <c:v>66.119436170857554</c:v>
                </c:pt>
                <c:pt idx="1546">
                  <c:v>66.347849873154729</c:v>
                </c:pt>
                <c:pt idx="1547">
                  <c:v>67.32110222184042</c:v>
                </c:pt>
                <c:pt idx="1548">
                  <c:v>67.32110222184042</c:v>
                </c:pt>
                <c:pt idx="1549">
                  <c:v>67.255825009427966</c:v>
                </c:pt>
                <c:pt idx="1550">
                  <c:v>66.50041155828734</c:v>
                </c:pt>
                <c:pt idx="1551">
                  <c:v>65.704278432402575</c:v>
                </c:pt>
                <c:pt idx="1552">
                  <c:v>66.108813661216928</c:v>
                </c:pt>
                <c:pt idx="1553">
                  <c:v>66.295194460581826</c:v>
                </c:pt>
                <c:pt idx="1554">
                  <c:v>66.515597882530329</c:v>
                </c:pt>
                <c:pt idx="1555">
                  <c:v>66.528479763809358</c:v>
                </c:pt>
                <c:pt idx="1556">
                  <c:v>66.991252673606965</c:v>
                </c:pt>
                <c:pt idx="1557">
                  <c:v>66.309971926724714</c:v>
                </c:pt>
                <c:pt idx="1558">
                  <c:v>66.574785675625492</c:v>
                </c:pt>
                <c:pt idx="1559">
                  <c:v>66.578554445427073</c:v>
                </c:pt>
                <c:pt idx="1560">
                  <c:v>65.728709409417007</c:v>
                </c:pt>
                <c:pt idx="1561">
                  <c:v>66.243197452283653</c:v>
                </c:pt>
                <c:pt idx="1562">
                  <c:v>67.047894741387296</c:v>
                </c:pt>
                <c:pt idx="1563">
                  <c:v>67.322932287147083</c:v>
                </c:pt>
                <c:pt idx="1564">
                  <c:v>66.801364017263026</c:v>
                </c:pt>
                <c:pt idx="1565">
                  <c:v>66.989188814049442</c:v>
                </c:pt>
                <c:pt idx="1566">
                  <c:v>67.348831522541147</c:v>
                </c:pt>
                <c:pt idx="1567">
                  <c:v>67.752726637148285</c:v>
                </c:pt>
                <c:pt idx="1568">
                  <c:v>67.282717851953322</c:v>
                </c:pt>
                <c:pt idx="1569">
                  <c:v>66.788783464065844</c:v>
                </c:pt>
                <c:pt idx="1570">
                  <c:v>66.110959286063434</c:v>
                </c:pt>
                <c:pt idx="1571">
                  <c:v>66.14932607155886</c:v>
                </c:pt>
                <c:pt idx="1572">
                  <c:v>66.864767948192679</c:v>
                </c:pt>
                <c:pt idx="1573">
                  <c:v>66.864767948192679</c:v>
                </c:pt>
                <c:pt idx="1574">
                  <c:v>67.240529133844944</c:v>
                </c:pt>
                <c:pt idx="1575">
                  <c:v>67.566025733455376</c:v>
                </c:pt>
                <c:pt idx="1576">
                  <c:v>67.217197148712444</c:v>
                </c:pt>
                <c:pt idx="1577">
                  <c:v>66.662777401102943</c:v>
                </c:pt>
                <c:pt idx="1578">
                  <c:v>66.689339555659743</c:v>
                </c:pt>
                <c:pt idx="1579">
                  <c:v>66.563231239170435</c:v>
                </c:pt>
                <c:pt idx="1580">
                  <c:v>66.609971652819198</c:v>
                </c:pt>
                <c:pt idx="1581">
                  <c:v>66.890286976029046</c:v>
                </c:pt>
                <c:pt idx="1582">
                  <c:v>67.283550384979861</c:v>
                </c:pt>
                <c:pt idx="1583">
                  <c:v>66.963417636096509</c:v>
                </c:pt>
                <c:pt idx="1584">
                  <c:v>66.445273111104143</c:v>
                </c:pt>
                <c:pt idx="1585">
                  <c:v>66.306873729688533</c:v>
                </c:pt>
                <c:pt idx="1586">
                  <c:v>67.003753009051294</c:v>
                </c:pt>
                <c:pt idx="1587">
                  <c:v>66.278940411691394</c:v>
                </c:pt>
                <c:pt idx="1588">
                  <c:v>65.792288172335901</c:v>
                </c:pt>
                <c:pt idx="1589">
                  <c:v>65.377580260983322</c:v>
                </c:pt>
                <c:pt idx="1590">
                  <c:v>65.517067009967619</c:v>
                </c:pt>
                <c:pt idx="1591">
                  <c:v>65.370392811876442</c:v>
                </c:pt>
                <c:pt idx="1592">
                  <c:v>65.445876150998728</c:v>
                </c:pt>
                <c:pt idx="1593">
                  <c:v>65.851013097819248</c:v>
                </c:pt>
                <c:pt idx="1594">
                  <c:v>66.374616747005504</c:v>
                </c:pt>
                <c:pt idx="1595">
                  <c:v>66.291254487502115</c:v>
                </c:pt>
                <c:pt idx="1596">
                  <c:v>66.645981708689405</c:v>
                </c:pt>
                <c:pt idx="1597">
                  <c:v>66.386926346088018</c:v>
                </c:pt>
                <c:pt idx="1598">
                  <c:v>66.580708436086709</c:v>
                </c:pt>
                <c:pt idx="1599">
                  <c:v>66.781219428938357</c:v>
                </c:pt>
                <c:pt idx="1600">
                  <c:v>66.823997576802654</c:v>
                </c:pt>
                <c:pt idx="1601">
                  <c:v>68.154208185163313</c:v>
                </c:pt>
                <c:pt idx="1602">
                  <c:v>68.822390740923396</c:v>
                </c:pt>
                <c:pt idx="1603">
                  <c:v>69.367730951263255</c:v>
                </c:pt>
                <c:pt idx="1604">
                  <c:v>68.870788935096414</c:v>
                </c:pt>
                <c:pt idx="1605">
                  <c:v>69.628410405322697</c:v>
                </c:pt>
                <c:pt idx="1606">
                  <c:v>67.823076642620151</c:v>
                </c:pt>
                <c:pt idx="1607">
                  <c:v>66.017521539033865</c:v>
                </c:pt>
                <c:pt idx="1608">
                  <c:v>65.70747135321578</c:v>
                </c:pt>
                <c:pt idx="1609">
                  <c:v>65.358648405742088</c:v>
                </c:pt>
                <c:pt idx="1610">
                  <c:v>64.543878617279105</c:v>
                </c:pt>
                <c:pt idx="1611">
                  <c:v>68.100851985229824</c:v>
                </c:pt>
                <c:pt idx="1612">
                  <c:v>72.350623884417971</c:v>
                </c:pt>
                <c:pt idx="1613">
                  <c:v>69.551391974231748</c:v>
                </c:pt>
                <c:pt idx="1614">
                  <c:v>67.584804742379859</c:v>
                </c:pt>
                <c:pt idx="1615">
                  <c:v>66.751749810959055</c:v>
                </c:pt>
                <c:pt idx="1616">
                  <c:v>65.945433670912209</c:v>
                </c:pt>
                <c:pt idx="1617">
                  <c:v>68.666068802160211</c:v>
                </c:pt>
                <c:pt idx="1618">
                  <c:v>69.116441959633491</c:v>
                </c:pt>
                <c:pt idx="1619">
                  <c:v>68.547502502894986</c:v>
                </c:pt>
                <c:pt idx="1620">
                  <c:v>66.784815044573364</c:v>
                </c:pt>
                <c:pt idx="1621">
                  <c:v>64.828280247145926</c:v>
                </c:pt>
                <c:pt idx="1622">
                  <c:v>64.452823826078543</c:v>
                </c:pt>
                <c:pt idx="1623">
                  <c:v>64.856836194826101</c:v>
                </c:pt>
                <c:pt idx="1624">
                  <c:v>65.206200224837119</c:v>
                </c:pt>
                <c:pt idx="1625">
                  <c:v>65.738142865893352</c:v>
                </c:pt>
                <c:pt idx="1626">
                  <c:v>65.676999057869878</c:v>
                </c:pt>
                <c:pt idx="1627">
                  <c:v>65.508663901491872</c:v>
                </c:pt>
                <c:pt idx="1628">
                  <c:v>64.720678625989336</c:v>
                </c:pt>
                <c:pt idx="1629">
                  <c:v>64.923979162128987</c:v>
                </c:pt>
                <c:pt idx="1630">
                  <c:v>65.96599372734444</c:v>
                </c:pt>
                <c:pt idx="1631">
                  <c:v>65.968713375710706</c:v>
                </c:pt>
                <c:pt idx="1632">
                  <c:v>66.295308954794834</c:v>
                </c:pt>
                <c:pt idx="1633">
                  <c:v>65.291603780023721</c:v>
                </c:pt>
                <c:pt idx="1634">
                  <c:v>65.217193629374506</c:v>
                </c:pt>
                <c:pt idx="1635">
                  <c:v>65.583694054715679</c:v>
                </c:pt>
                <c:pt idx="1636">
                  <c:v>66.492218199641954</c:v>
                </c:pt>
                <c:pt idx="1637">
                  <c:v>66.580303220555592</c:v>
                </c:pt>
                <c:pt idx="1638">
                  <c:v>67.068725604031101</c:v>
                </c:pt>
                <c:pt idx="1639">
                  <c:v>66.403282508376066</c:v>
                </c:pt>
                <c:pt idx="1640">
                  <c:v>65.776503579773362</c:v>
                </c:pt>
                <c:pt idx="1641">
                  <c:v>65.706005541703078</c:v>
                </c:pt>
                <c:pt idx="1642">
                  <c:v>65.406815909733709</c:v>
                </c:pt>
                <c:pt idx="1643">
                  <c:v>65.794279846527616</c:v>
                </c:pt>
                <c:pt idx="1644">
                  <c:v>66.176410072317026</c:v>
                </c:pt>
                <c:pt idx="1645">
                  <c:v>65.986511987665935</c:v>
                </c:pt>
                <c:pt idx="1646">
                  <c:v>66.244064335329142</c:v>
                </c:pt>
                <c:pt idx="1647">
                  <c:v>67.171701296610109</c:v>
                </c:pt>
                <c:pt idx="1648">
                  <c:v>67.779705072264548</c:v>
                </c:pt>
                <c:pt idx="1649">
                  <c:v>67.308126605524777</c:v>
                </c:pt>
                <c:pt idx="1650">
                  <c:v>67.889843406037471</c:v>
                </c:pt>
                <c:pt idx="1651">
                  <c:v>67.905707655378976</c:v>
                </c:pt>
                <c:pt idx="1652">
                  <c:v>67.482421154798104</c:v>
                </c:pt>
                <c:pt idx="1653">
                  <c:v>67.255394959350397</c:v>
                </c:pt>
                <c:pt idx="1654">
                  <c:v>68.012717990213332</c:v>
                </c:pt>
                <c:pt idx="1655">
                  <c:v>68.252594823755814</c:v>
                </c:pt>
                <c:pt idx="1656">
                  <c:v>68.252594823755814</c:v>
                </c:pt>
                <c:pt idx="1657">
                  <c:v>68.697648975558025</c:v>
                </c:pt>
                <c:pt idx="1658">
                  <c:v>68.398133906744505</c:v>
                </c:pt>
                <c:pt idx="1659">
                  <c:v>68.444277011614702</c:v>
                </c:pt>
                <c:pt idx="1660">
                  <c:v>67.871372588646835</c:v>
                </c:pt>
                <c:pt idx="1661">
                  <c:v>69.040682614609082</c:v>
                </c:pt>
                <c:pt idx="1662">
                  <c:v>69.438181457041395</c:v>
                </c:pt>
                <c:pt idx="1663">
                  <c:v>69.47465143929719</c:v>
                </c:pt>
                <c:pt idx="1664">
                  <c:v>70.660265592818234</c:v>
                </c:pt>
                <c:pt idx="1665">
                  <c:v>71.706596443725459</c:v>
                </c:pt>
                <c:pt idx="1666">
                  <c:v>72.613113580598721</c:v>
                </c:pt>
                <c:pt idx="1667">
                  <c:v>72.240282747364688</c:v>
                </c:pt>
                <c:pt idx="1668">
                  <c:v>71.713630582282889</c:v>
                </c:pt>
                <c:pt idx="1669">
                  <c:v>71.415339459762706</c:v>
                </c:pt>
                <c:pt idx="1670">
                  <c:v>70.825361217195848</c:v>
                </c:pt>
                <c:pt idx="1671">
                  <c:v>70.396444433974679</c:v>
                </c:pt>
                <c:pt idx="1672">
                  <c:v>70.603753661709263</c:v>
                </c:pt>
                <c:pt idx="1673">
                  <c:v>70.411520300938719</c:v>
                </c:pt>
                <c:pt idx="1674">
                  <c:v>70.932563798166996</c:v>
                </c:pt>
                <c:pt idx="1675">
                  <c:v>71.666558883893813</c:v>
                </c:pt>
                <c:pt idx="1676">
                  <c:v>71.968369182003855</c:v>
                </c:pt>
                <c:pt idx="1677">
                  <c:v>71.253453432554608</c:v>
                </c:pt>
                <c:pt idx="1678">
                  <c:v>71.375974902073352</c:v>
                </c:pt>
                <c:pt idx="1679">
                  <c:v>70.871026987055217</c:v>
                </c:pt>
                <c:pt idx="1680">
                  <c:v>70.948834746275253</c:v>
                </c:pt>
                <c:pt idx="1681">
                  <c:v>70.144082802126107</c:v>
                </c:pt>
                <c:pt idx="1682">
                  <c:v>70.41976129826358</c:v>
                </c:pt>
                <c:pt idx="1683">
                  <c:v>71.181063509826046</c:v>
                </c:pt>
                <c:pt idx="1684">
                  <c:v>71.590884420479711</c:v>
                </c:pt>
                <c:pt idx="1685">
                  <c:v>72.357854263869442</c:v>
                </c:pt>
                <c:pt idx="1686">
                  <c:v>72.283387296406787</c:v>
                </c:pt>
                <c:pt idx="1687">
                  <c:v>72.673713054284576</c:v>
                </c:pt>
                <c:pt idx="1688">
                  <c:v>72.589978043863795</c:v>
                </c:pt>
                <c:pt idx="1689">
                  <c:v>72.195457433178703</c:v>
                </c:pt>
                <c:pt idx="1690">
                  <c:v>72.992785208671009</c:v>
                </c:pt>
                <c:pt idx="1691">
                  <c:v>72.028751567558743</c:v>
                </c:pt>
                <c:pt idx="1692">
                  <c:v>72.073352616273979</c:v>
                </c:pt>
                <c:pt idx="1693">
                  <c:v>72.541948002307677</c:v>
                </c:pt>
                <c:pt idx="1694">
                  <c:v>72.697637362815314</c:v>
                </c:pt>
                <c:pt idx="1695">
                  <c:v>72.883427224802887</c:v>
                </c:pt>
                <c:pt idx="1696">
                  <c:v>73.17404930319482</c:v>
                </c:pt>
                <c:pt idx="1697">
                  <c:v>73.74639653560952</c:v>
                </c:pt>
                <c:pt idx="1698">
                  <c:v>73.81287653539313</c:v>
                </c:pt>
                <c:pt idx="1699">
                  <c:v>73.590545690729613</c:v>
                </c:pt>
                <c:pt idx="1700">
                  <c:v>74.032209906338394</c:v>
                </c:pt>
                <c:pt idx="1701">
                  <c:v>74.052972920361839</c:v>
                </c:pt>
                <c:pt idx="1702">
                  <c:v>73.806252340567085</c:v>
                </c:pt>
                <c:pt idx="1703">
                  <c:v>72.900583226911451</c:v>
                </c:pt>
                <c:pt idx="1704">
                  <c:v>73.602032930825573</c:v>
                </c:pt>
                <c:pt idx="1705">
                  <c:v>72.881766250765182</c:v>
                </c:pt>
                <c:pt idx="1706">
                  <c:v>73.199039700677233</c:v>
                </c:pt>
                <c:pt idx="1707">
                  <c:v>71.902387701062679</c:v>
                </c:pt>
                <c:pt idx="1708">
                  <c:v>72.967771915197233</c:v>
                </c:pt>
                <c:pt idx="1709">
                  <c:v>73.542706714161596</c:v>
                </c:pt>
                <c:pt idx="1710">
                  <c:v>73.875370501060573</c:v>
                </c:pt>
                <c:pt idx="1711">
                  <c:v>73.667250428648501</c:v>
                </c:pt>
                <c:pt idx="1712">
                  <c:v>74.256664236787486</c:v>
                </c:pt>
                <c:pt idx="1713">
                  <c:v>73.732063787735555</c:v>
                </c:pt>
                <c:pt idx="1714">
                  <c:v>73.67784649392793</c:v>
                </c:pt>
                <c:pt idx="1715">
                  <c:v>74.110599913857314</c:v>
                </c:pt>
                <c:pt idx="1716">
                  <c:v>73.082588569963903</c:v>
                </c:pt>
                <c:pt idx="1717">
                  <c:v>73.82610792847909</c:v>
                </c:pt>
                <c:pt idx="1718">
                  <c:v>74.045417841923097</c:v>
                </c:pt>
                <c:pt idx="1719">
                  <c:v>74.53633682015699</c:v>
                </c:pt>
                <c:pt idx="1720">
                  <c:v>74.830280257115476</c:v>
                </c:pt>
                <c:pt idx="1721">
                  <c:v>75.07958531341842</c:v>
                </c:pt>
                <c:pt idx="1722">
                  <c:v>75.106598701815898</c:v>
                </c:pt>
                <c:pt idx="1723">
                  <c:v>75.378971602374222</c:v>
                </c:pt>
                <c:pt idx="1724">
                  <c:v>74.956172811890696</c:v>
                </c:pt>
                <c:pt idx="1725">
                  <c:v>74.398028731856769</c:v>
                </c:pt>
                <c:pt idx="1726">
                  <c:v>73.900796464872585</c:v>
                </c:pt>
                <c:pt idx="1727">
                  <c:v>74.238067021326898</c:v>
                </c:pt>
                <c:pt idx="1728">
                  <c:v>74.108038051960847</c:v>
                </c:pt>
                <c:pt idx="1729">
                  <c:v>74.748762724980068</c:v>
                </c:pt>
                <c:pt idx="1730">
                  <c:v>74.103046855415087</c:v>
                </c:pt>
                <c:pt idx="1731">
                  <c:v>74.376990449058368</c:v>
                </c:pt>
                <c:pt idx="1732">
                  <c:v>74.039042134676023</c:v>
                </c:pt>
                <c:pt idx="1733">
                  <c:v>73.81262226949589</c:v>
                </c:pt>
                <c:pt idx="1734">
                  <c:v>73.264744498798478</c:v>
                </c:pt>
                <c:pt idx="1735">
                  <c:v>73.406279197782851</c:v>
                </c:pt>
                <c:pt idx="1736">
                  <c:v>73.619009533232315</c:v>
                </c:pt>
                <c:pt idx="1737">
                  <c:v>73.204164300071795</c:v>
                </c:pt>
                <c:pt idx="1738">
                  <c:v>72.954814386002809</c:v>
                </c:pt>
                <c:pt idx="1739">
                  <c:v>72.954814386002809</c:v>
                </c:pt>
                <c:pt idx="1740">
                  <c:v>72.812893372525593</c:v>
                </c:pt>
                <c:pt idx="1741">
                  <c:v>73.088739123546318</c:v>
                </c:pt>
                <c:pt idx="1742">
                  <c:v>72.886033146230233</c:v>
                </c:pt>
                <c:pt idx="1743">
                  <c:v>73.67506149773314</c:v>
                </c:pt>
                <c:pt idx="1744">
                  <c:v>73.674758625342932</c:v>
                </c:pt>
                <c:pt idx="1745">
                  <c:v>73.581545540070692</c:v>
                </c:pt>
                <c:pt idx="1746">
                  <c:v>73.212628296517963</c:v>
                </c:pt>
                <c:pt idx="1747">
                  <c:v>73.459670279399433</c:v>
                </c:pt>
                <c:pt idx="1748">
                  <c:v>73.925597868465005</c:v>
                </c:pt>
                <c:pt idx="1749">
                  <c:v>74.693705559048368</c:v>
                </c:pt>
                <c:pt idx="1750">
                  <c:v>74.602678828353049</c:v>
                </c:pt>
                <c:pt idx="1751">
                  <c:v>74.560972904085673</c:v>
                </c:pt>
                <c:pt idx="1752">
                  <c:v>74.941635858886968</c:v>
                </c:pt>
                <c:pt idx="1753">
                  <c:v>75.811644435017428</c:v>
                </c:pt>
                <c:pt idx="1754">
                  <c:v>76.606091234651871</c:v>
                </c:pt>
                <c:pt idx="1755">
                  <c:v>77.004335006120925</c:v>
                </c:pt>
                <c:pt idx="1756">
                  <c:v>77.137451617442309</c:v>
                </c:pt>
                <c:pt idx="1757">
                  <c:v>77.253854604279169</c:v>
                </c:pt>
                <c:pt idx="1758">
                  <c:v>77.102539146042375</c:v>
                </c:pt>
                <c:pt idx="1759">
                  <c:v>77.071354283164396</c:v>
                </c:pt>
                <c:pt idx="1760">
                  <c:v>77.203018844788687</c:v>
                </c:pt>
                <c:pt idx="1761">
                  <c:v>77.623954585084221</c:v>
                </c:pt>
                <c:pt idx="1762">
                  <c:v>77.359939672215617</c:v>
                </c:pt>
                <c:pt idx="1763">
                  <c:v>77.58653780393314</c:v>
                </c:pt>
                <c:pt idx="1764">
                  <c:v>77.659354184834129</c:v>
                </c:pt>
                <c:pt idx="1765">
                  <c:v>77.654243698417659</c:v>
                </c:pt>
                <c:pt idx="1766">
                  <c:v>76.823287416942051</c:v>
                </c:pt>
                <c:pt idx="1767">
                  <c:v>76.427262476813851</c:v>
                </c:pt>
                <c:pt idx="1768">
                  <c:v>76.596494124770672</c:v>
                </c:pt>
                <c:pt idx="1769">
                  <c:v>76.359807513730061</c:v>
                </c:pt>
                <c:pt idx="1770">
                  <c:v>76.522581120374781</c:v>
                </c:pt>
                <c:pt idx="1771">
                  <c:v>76.820848036107975</c:v>
                </c:pt>
                <c:pt idx="1772">
                  <c:v>77.04772833246129</c:v>
                </c:pt>
                <c:pt idx="1773">
                  <c:v>77.590775673447837</c:v>
                </c:pt>
                <c:pt idx="1774">
                  <c:v>77.790746991164241</c:v>
                </c:pt>
                <c:pt idx="1775">
                  <c:v>77.706660628524745</c:v>
                </c:pt>
                <c:pt idx="1776">
                  <c:v>78.037953002546786</c:v>
                </c:pt>
                <c:pt idx="1777">
                  <c:v>77.700125897171461</c:v>
                </c:pt>
                <c:pt idx="1778">
                  <c:v>77.692882793083356</c:v>
                </c:pt>
                <c:pt idx="1779">
                  <c:v>77.521609710529034</c:v>
                </c:pt>
                <c:pt idx="1780">
                  <c:v>77.190527968714932</c:v>
                </c:pt>
                <c:pt idx="1781">
                  <c:v>76.333093465241959</c:v>
                </c:pt>
                <c:pt idx="1782">
                  <c:v>76.714092099646891</c:v>
                </c:pt>
                <c:pt idx="1783">
                  <c:v>76.787937036462367</c:v>
                </c:pt>
                <c:pt idx="1784">
                  <c:v>76.853225447532679</c:v>
                </c:pt>
                <c:pt idx="1785">
                  <c:v>77.187533112323933</c:v>
                </c:pt>
                <c:pt idx="1786">
                  <c:v>77.039749361293957</c:v>
                </c:pt>
                <c:pt idx="1787">
                  <c:v>76.750528026647046</c:v>
                </c:pt>
                <c:pt idx="1788">
                  <c:v>76.710117081551147</c:v>
                </c:pt>
                <c:pt idx="1789">
                  <c:v>76.488443662402915</c:v>
                </c:pt>
                <c:pt idx="1790">
                  <c:v>76.566874182197239</c:v>
                </c:pt>
                <c:pt idx="1791">
                  <c:v>76.966273125118192</c:v>
                </c:pt>
                <c:pt idx="1792">
                  <c:v>76.566609276927664</c:v>
                </c:pt>
                <c:pt idx="1793">
                  <c:v>76.369544284719026</c:v>
                </c:pt>
                <c:pt idx="1794">
                  <c:v>76.03740091017562</c:v>
                </c:pt>
                <c:pt idx="1795">
                  <c:v>76.225550391557547</c:v>
                </c:pt>
                <c:pt idx="1796">
                  <c:v>76.452043570932645</c:v>
                </c:pt>
                <c:pt idx="1797">
                  <c:v>76.754947179241213</c:v>
                </c:pt>
                <c:pt idx="1798">
                  <c:v>76.991716041286267</c:v>
                </c:pt>
                <c:pt idx="1799">
                  <c:v>77.148588311875301</c:v>
                </c:pt>
                <c:pt idx="1800">
                  <c:v>76.824943039849757</c:v>
                </c:pt>
                <c:pt idx="1801">
                  <c:v>76.548457413411228</c:v>
                </c:pt>
                <c:pt idx="1802">
                  <c:v>76.058622246582232</c:v>
                </c:pt>
                <c:pt idx="1803">
                  <c:v>75.760414298735711</c:v>
                </c:pt>
                <c:pt idx="1804">
                  <c:v>76.010156492126299</c:v>
                </c:pt>
                <c:pt idx="1805">
                  <c:v>75.599140410839794</c:v>
                </c:pt>
                <c:pt idx="1806">
                  <c:v>75.082286728968242</c:v>
                </c:pt>
                <c:pt idx="1807">
                  <c:v>75.278056576346813</c:v>
                </c:pt>
                <c:pt idx="1808">
                  <c:v>75.215206057290558</c:v>
                </c:pt>
                <c:pt idx="1809">
                  <c:v>75.278406394500237</c:v>
                </c:pt>
                <c:pt idx="1810">
                  <c:v>75.539276345676171</c:v>
                </c:pt>
                <c:pt idx="1811">
                  <c:v>75.270487004970661</c:v>
                </c:pt>
                <c:pt idx="1812">
                  <c:v>75.375473296390354</c:v>
                </c:pt>
                <c:pt idx="1813">
                  <c:v>75.375473296390354</c:v>
                </c:pt>
                <c:pt idx="1814">
                  <c:v>76.182861256312137</c:v>
                </c:pt>
                <c:pt idx="1815">
                  <c:v>75.7095934826025</c:v>
                </c:pt>
                <c:pt idx="1816">
                  <c:v>76.245101747070237</c:v>
                </c:pt>
                <c:pt idx="1817">
                  <c:v>76.447490265604515</c:v>
                </c:pt>
                <c:pt idx="1818">
                  <c:v>76.166679495042246</c:v>
                </c:pt>
                <c:pt idx="1819">
                  <c:v>76.117537505680119</c:v>
                </c:pt>
                <c:pt idx="1820">
                  <c:v>75.812743977553325</c:v>
                </c:pt>
                <c:pt idx="1821">
                  <c:v>75.800109397194589</c:v>
                </c:pt>
                <c:pt idx="1822">
                  <c:v>76.431221016437149</c:v>
                </c:pt>
                <c:pt idx="1823">
                  <c:v>76.431221016437149</c:v>
                </c:pt>
                <c:pt idx="1824">
                  <c:v>76.084671251409318</c:v>
                </c:pt>
                <c:pt idx="1825">
                  <c:v>76.443065168906031</c:v>
                </c:pt>
                <c:pt idx="1826">
                  <c:v>76.423926250722758</c:v>
                </c:pt>
                <c:pt idx="1827">
                  <c:v>76.150959213869712</c:v>
                </c:pt>
                <c:pt idx="1828">
                  <c:v>76.035025399393788</c:v>
                </c:pt>
                <c:pt idx="1829">
                  <c:v>75.903974716159155</c:v>
                </c:pt>
                <c:pt idx="1830">
                  <c:v>75.692367160070091</c:v>
                </c:pt>
                <c:pt idx="1831">
                  <c:v>76.256751039612837</c:v>
                </c:pt>
                <c:pt idx="1832">
                  <c:v>76.42082009847357</c:v>
                </c:pt>
                <c:pt idx="1833">
                  <c:v>76.153172984032992</c:v>
                </c:pt>
                <c:pt idx="1834">
                  <c:v>75.671976529060927</c:v>
                </c:pt>
                <c:pt idx="1835">
                  <c:v>76.039020031953129</c:v>
                </c:pt>
                <c:pt idx="1836">
                  <c:v>76.032897343026846</c:v>
                </c:pt>
                <c:pt idx="1837">
                  <c:v>75.831968692098116</c:v>
                </c:pt>
                <c:pt idx="1838">
                  <c:v>75.853545665641036</c:v>
                </c:pt>
                <c:pt idx="1839">
                  <c:v>76.069766435932507</c:v>
                </c:pt>
                <c:pt idx="1840">
                  <c:v>75.885821068438304</c:v>
                </c:pt>
                <c:pt idx="1841">
                  <c:v>75.825341763822635</c:v>
                </c:pt>
                <c:pt idx="1842">
                  <c:v>75.796015926188971</c:v>
                </c:pt>
                <c:pt idx="1843">
                  <c:v>76.022860007410443</c:v>
                </c:pt>
                <c:pt idx="1844">
                  <c:v>75.817725940713032</c:v>
                </c:pt>
                <c:pt idx="1845">
                  <c:v>76.064905966089611</c:v>
                </c:pt>
                <c:pt idx="1846">
                  <c:v>76.50159619322045</c:v>
                </c:pt>
                <c:pt idx="1847">
                  <c:v>77.112723371181133</c:v>
                </c:pt>
                <c:pt idx="1848">
                  <c:v>77.426196367159037</c:v>
                </c:pt>
                <c:pt idx="1849">
                  <c:v>77.211413723373212</c:v>
                </c:pt>
                <c:pt idx="1850">
                  <c:v>76.888671494874856</c:v>
                </c:pt>
                <c:pt idx="1851">
                  <c:v>76.42310864909642</c:v>
                </c:pt>
                <c:pt idx="1852">
                  <c:v>76.573108476514548</c:v>
                </c:pt>
                <c:pt idx="1853">
                  <c:v>76.069695633884933</c:v>
                </c:pt>
                <c:pt idx="1854">
                  <c:v>75.777706727026086</c:v>
                </c:pt>
                <c:pt idx="1855">
                  <c:v>76.988330919539777</c:v>
                </c:pt>
                <c:pt idx="1856">
                  <c:v>76.120398886552906</c:v>
                </c:pt>
                <c:pt idx="1857">
                  <c:v>75.942063665695343</c:v>
                </c:pt>
                <c:pt idx="1858">
                  <c:v>76.447817171205955</c:v>
                </c:pt>
                <c:pt idx="1859">
                  <c:v>76.453271772100777</c:v>
                </c:pt>
                <c:pt idx="1860">
                  <c:v>76.639581142696741</c:v>
                </c:pt>
                <c:pt idx="1861">
                  <c:v>76.273925689245843</c:v>
                </c:pt>
                <c:pt idx="1862">
                  <c:v>76.176382728017103</c:v>
                </c:pt>
                <c:pt idx="1863">
                  <c:v>76.867608489311209</c:v>
                </c:pt>
                <c:pt idx="1864">
                  <c:v>76.447722106558246</c:v>
                </c:pt>
                <c:pt idx="1865">
                  <c:v>76.372269724475956</c:v>
                </c:pt>
                <c:pt idx="1866">
                  <c:v>76.686292051172117</c:v>
                </c:pt>
                <c:pt idx="1867">
                  <c:v>77.044790347122358</c:v>
                </c:pt>
                <c:pt idx="1868">
                  <c:v>76.720372080950114</c:v>
                </c:pt>
                <c:pt idx="1869">
                  <c:v>77.345912691236478</c:v>
                </c:pt>
                <c:pt idx="1870">
                  <c:v>77.054237891986389</c:v>
                </c:pt>
                <c:pt idx="1871">
                  <c:v>77.26913943489491</c:v>
                </c:pt>
                <c:pt idx="1872">
                  <c:v>77.529906783387986</c:v>
                </c:pt>
                <c:pt idx="1873">
                  <c:v>77.654537106873349</c:v>
                </c:pt>
                <c:pt idx="1874">
                  <c:v>76.93379079641872</c:v>
                </c:pt>
                <c:pt idx="1875">
                  <c:v>76.768643234855972</c:v>
                </c:pt>
                <c:pt idx="1876">
                  <c:v>76.630248685502579</c:v>
                </c:pt>
                <c:pt idx="1877">
                  <c:v>75.998549591714195</c:v>
                </c:pt>
                <c:pt idx="1878">
                  <c:v>75.852843172893685</c:v>
                </c:pt>
                <c:pt idx="1879">
                  <c:v>75.30121647007347</c:v>
                </c:pt>
                <c:pt idx="1880">
                  <c:v>75.429559518174273</c:v>
                </c:pt>
                <c:pt idx="1881">
                  <c:v>75.796243696552494</c:v>
                </c:pt>
                <c:pt idx="1882">
                  <c:v>75.433309649866601</c:v>
                </c:pt>
                <c:pt idx="1883">
                  <c:v>74.74690449459095</c:v>
                </c:pt>
                <c:pt idx="1884">
                  <c:v>73.769582129501444</c:v>
                </c:pt>
                <c:pt idx="1885">
                  <c:v>74.283183147859788</c:v>
                </c:pt>
                <c:pt idx="1886">
                  <c:v>74.101620829416859</c:v>
                </c:pt>
                <c:pt idx="1887">
                  <c:v>73.406202705680712</c:v>
                </c:pt>
                <c:pt idx="1888">
                  <c:v>73.65995933329296</c:v>
                </c:pt>
                <c:pt idx="1889">
                  <c:v>73.43363222581921</c:v>
                </c:pt>
                <c:pt idx="1890">
                  <c:v>73.551347783287497</c:v>
                </c:pt>
                <c:pt idx="1891">
                  <c:v>73.20355658007864</c:v>
                </c:pt>
                <c:pt idx="1892">
                  <c:v>72.976010873990347</c:v>
                </c:pt>
                <c:pt idx="1893">
                  <c:v>73.083962051945335</c:v>
                </c:pt>
                <c:pt idx="1894">
                  <c:v>73.787757237164556</c:v>
                </c:pt>
                <c:pt idx="1895">
                  <c:v>73.96231038806016</c:v>
                </c:pt>
                <c:pt idx="1896">
                  <c:v>73.382482157571431</c:v>
                </c:pt>
                <c:pt idx="1897">
                  <c:v>73.653578842286166</c:v>
                </c:pt>
                <c:pt idx="1898">
                  <c:v>73.389936165383503</c:v>
                </c:pt>
                <c:pt idx="1899">
                  <c:v>73.784939007392921</c:v>
                </c:pt>
                <c:pt idx="1900">
                  <c:v>74.628561067410843</c:v>
                </c:pt>
                <c:pt idx="1901">
                  <c:v>74.659637989643613</c:v>
                </c:pt>
                <c:pt idx="1902">
                  <c:v>74.144177965000566</c:v>
                </c:pt>
                <c:pt idx="1903">
                  <c:v>74.395442995094484</c:v>
                </c:pt>
                <c:pt idx="1904">
                  <c:v>74.734762434255202</c:v>
                </c:pt>
                <c:pt idx="1905">
                  <c:v>74.606882228111317</c:v>
                </c:pt>
                <c:pt idx="1906">
                  <c:v>74.606882228111317</c:v>
                </c:pt>
                <c:pt idx="1907">
                  <c:v>74.713183506545704</c:v>
                </c:pt>
                <c:pt idx="1908">
                  <c:v>74.139778604220709</c:v>
                </c:pt>
                <c:pt idx="1909">
                  <c:v>73.526614366029776</c:v>
                </c:pt>
                <c:pt idx="1910">
                  <c:v>73.767318319949339</c:v>
                </c:pt>
                <c:pt idx="1911">
                  <c:v>73.735046308936234</c:v>
                </c:pt>
                <c:pt idx="1912">
                  <c:v>74.214451121395683</c:v>
                </c:pt>
                <c:pt idx="1913">
                  <c:v>74.523082012580105</c:v>
                </c:pt>
                <c:pt idx="1914">
                  <c:v>74.815004101629725</c:v>
                </c:pt>
                <c:pt idx="1915">
                  <c:v>74.551216387095209</c:v>
                </c:pt>
                <c:pt idx="1916">
                  <c:v>74.869794757430839</c:v>
                </c:pt>
                <c:pt idx="1917">
                  <c:v>75.960058862848371</c:v>
                </c:pt>
                <c:pt idx="1918">
                  <c:v>75.730198667821767</c:v>
                </c:pt>
                <c:pt idx="1919">
                  <c:v>76.560985233593783</c:v>
                </c:pt>
                <c:pt idx="1920">
                  <c:v>76.540854511385959</c:v>
                </c:pt>
                <c:pt idx="1921">
                  <c:v>75.98178766366938</c:v>
                </c:pt>
                <c:pt idx="1922">
                  <c:v>75.866478620011677</c:v>
                </c:pt>
                <c:pt idx="1923">
                  <c:v>76.416027483152263</c:v>
                </c:pt>
                <c:pt idx="1924">
                  <c:v>75.918310690964333</c:v>
                </c:pt>
                <c:pt idx="1925">
                  <c:v>75.488672611816369</c:v>
                </c:pt>
                <c:pt idx="1926">
                  <c:v>75.593437772293342</c:v>
                </c:pt>
                <c:pt idx="1927">
                  <c:v>75.782821507079589</c:v>
                </c:pt>
                <c:pt idx="1928">
                  <c:v>75.031156426136803</c:v>
                </c:pt>
                <c:pt idx="1929">
                  <c:v>74.775194968165607</c:v>
                </c:pt>
                <c:pt idx="1930">
                  <c:v>74.450968493027091</c:v>
                </c:pt>
                <c:pt idx="1931">
                  <c:v>74.464281756465965</c:v>
                </c:pt>
                <c:pt idx="1932">
                  <c:v>74.576855074245429</c:v>
                </c:pt>
                <c:pt idx="1933">
                  <c:v>74.608691187863442</c:v>
                </c:pt>
                <c:pt idx="1934">
                  <c:v>74.263921343854264</c:v>
                </c:pt>
                <c:pt idx="1935">
                  <c:v>74.587772292193677</c:v>
                </c:pt>
                <c:pt idx="1936">
                  <c:v>74.404699375355733</c:v>
                </c:pt>
                <c:pt idx="1937">
                  <c:v>74.744740188107627</c:v>
                </c:pt>
                <c:pt idx="1938">
                  <c:v>75.354515094342645</c:v>
                </c:pt>
                <c:pt idx="1939">
                  <c:v>75.629825713100018</c:v>
                </c:pt>
                <c:pt idx="1940">
                  <c:v>75.70787244016374</c:v>
                </c:pt>
                <c:pt idx="1941">
                  <c:v>76.004184492786237</c:v>
                </c:pt>
                <c:pt idx="1942">
                  <c:v>76.734521469369867</c:v>
                </c:pt>
                <c:pt idx="1943">
                  <c:v>76.615374082897176</c:v>
                </c:pt>
                <c:pt idx="1944">
                  <c:v>77.295107865371975</c:v>
                </c:pt>
                <c:pt idx="1945">
                  <c:v>77.276149812116742</c:v>
                </c:pt>
                <c:pt idx="1946">
                  <c:v>77.278458311474154</c:v>
                </c:pt>
                <c:pt idx="1947">
                  <c:v>77.079214862255924</c:v>
                </c:pt>
                <c:pt idx="1948">
                  <c:v>76.550318298121425</c:v>
                </c:pt>
                <c:pt idx="1949">
                  <c:v>76.539744384998443</c:v>
                </c:pt>
                <c:pt idx="1950">
                  <c:v>76.756070550269257</c:v>
                </c:pt>
                <c:pt idx="1951">
                  <c:v>76.348498189117848</c:v>
                </c:pt>
                <c:pt idx="1952">
                  <c:v>76.663617834943096</c:v>
                </c:pt>
                <c:pt idx="1953">
                  <c:v>76.61810449599291</c:v>
                </c:pt>
                <c:pt idx="1954">
                  <c:v>76.842753547525817</c:v>
                </c:pt>
                <c:pt idx="1955">
                  <c:v>76.619869990919653</c:v>
                </c:pt>
                <c:pt idx="1956">
                  <c:v>77.271012181695639</c:v>
                </c:pt>
                <c:pt idx="1957">
                  <c:v>77.169775940634423</c:v>
                </c:pt>
                <c:pt idx="1958">
                  <c:v>77.800849655730715</c:v>
                </c:pt>
                <c:pt idx="1959">
                  <c:v>78.057195867102351</c:v>
                </c:pt>
                <c:pt idx="1960">
                  <c:v>78.746587444394834</c:v>
                </c:pt>
                <c:pt idx="1961">
                  <c:v>78.254299213133379</c:v>
                </c:pt>
                <c:pt idx="1962">
                  <c:v>78.257994861446562</c:v>
                </c:pt>
                <c:pt idx="1963">
                  <c:v>77.550772680349027</c:v>
                </c:pt>
                <c:pt idx="1964">
                  <c:v>77.587376434236191</c:v>
                </c:pt>
                <c:pt idx="1965">
                  <c:v>77.572837236581691</c:v>
                </c:pt>
                <c:pt idx="1966">
                  <c:v>77.11345824564431</c:v>
                </c:pt>
                <c:pt idx="1967">
                  <c:v>76.929790817013384</c:v>
                </c:pt>
                <c:pt idx="1968">
                  <c:v>77.409625705800607</c:v>
                </c:pt>
                <c:pt idx="1969">
                  <c:v>77.594271397936566</c:v>
                </c:pt>
                <c:pt idx="1970">
                  <c:v>76.796103733570234</c:v>
                </c:pt>
                <c:pt idx="1971">
                  <c:v>76.803259178696521</c:v>
                </c:pt>
                <c:pt idx="1972">
                  <c:v>76.916063981431805</c:v>
                </c:pt>
                <c:pt idx="1973">
                  <c:v>78.097452175545186</c:v>
                </c:pt>
                <c:pt idx="1974">
                  <c:v>77.960754445767719</c:v>
                </c:pt>
                <c:pt idx="1975">
                  <c:v>77.872725780238881</c:v>
                </c:pt>
                <c:pt idx="1976">
                  <c:v>77.497177756362362</c:v>
                </c:pt>
                <c:pt idx="1977">
                  <c:v>77.882752534795884</c:v>
                </c:pt>
                <c:pt idx="1978">
                  <c:v>77.549760001629267</c:v>
                </c:pt>
                <c:pt idx="1979">
                  <c:v>78.080084801090095</c:v>
                </c:pt>
                <c:pt idx="1980">
                  <c:v>77.977513332123593</c:v>
                </c:pt>
                <c:pt idx="1981">
                  <c:v>78.293209487666203</c:v>
                </c:pt>
                <c:pt idx="1982">
                  <c:v>78.308261297817282</c:v>
                </c:pt>
                <c:pt idx="1983">
                  <c:v>78.382996936602041</c:v>
                </c:pt>
                <c:pt idx="1984">
                  <c:v>78.009458890582422</c:v>
                </c:pt>
                <c:pt idx="1985">
                  <c:v>77.600192034759473</c:v>
                </c:pt>
                <c:pt idx="1986">
                  <c:v>77.0575345550305</c:v>
                </c:pt>
                <c:pt idx="1987">
                  <c:v>77.081413858870107</c:v>
                </c:pt>
                <c:pt idx="1988">
                  <c:v>76.766309651878345</c:v>
                </c:pt>
                <c:pt idx="1989">
                  <c:v>76.766309651878345</c:v>
                </c:pt>
                <c:pt idx="1990">
                  <c:v>76.666613820524603</c:v>
                </c:pt>
                <c:pt idx="1991">
                  <c:v>76.633996280186906</c:v>
                </c:pt>
                <c:pt idx="1992">
                  <c:v>76.370213720922422</c:v>
                </c:pt>
                <c:pt idx="1993">
                  <c:v>77.199470225969094</c:v>
                </c:pt>
                <c:pt idx="1994">
                  <c:v>77.181696718993706</c:v>
                </c:pt>
                <c:pt idx="1995">
                  <c:v>77.334799203394553</c:v>
                </c:pt>
                <c:pt idx="1996">
                  <c:v>77.137177801845809</c:v>
                </c:pt>
                <c:pt idx="1997">
                  <c:v>77.67335886422012</c:v>
                </c:pt>
                <c:pt idx="1998">
                  <c:v>77.939962945979374</c:v>
                </c:pt>
                <c:pt idx="1999">
                  <c:v>78.284650851491179</c:v>
                </c:pt>
                <c:pt idx="2000">
                  <c:v>78.503468086367278</c:v>
                </c:pt>
                <c:pt idx="2001">
                  <c:v>78.350221283487642</c:v>
                </c:pt>
                <c:pt idx="2002">
                  <c:v>78.123315508888311</c:v>
                </c:pt>
                <c:pt idx="2003">
                  <c:v>78.220021996526697</c:v>
                </c:pt>
                <c:pt idx="2004">
                  <c:v>78.249728895263502</c:v>
                </c:pt>
                <c:pt idx="2005">
                  <c:v>78.529851896591623</c:v>
                </c:pt>
                <c:pt idx="2006">
                  <c:v>78.837683764619072</c:v>
                </c:pt>
                <c:pt idx="2007">
                  <c:v>79.22930813560626</c:v>
                </c:pt>
                <c:pt idx="2008">
                  <c:v>79.423742056032879</c:v>
                </c:pt>
                <c:pt idx="2009">
                  <c:v>79.597440267267501</c:v>
                </c:pt>
                <c:pt idx="2010">
                  <c:v>79.145821283538567</c:v>
                </c:pt>
                <c:pt idx="2011">
                  <c:v>79.497426426406676</c:v>
                </c:pt>
                <c:pt idx="2012">
                  <c:v>80.167690267875344</c:v>
                </c:pt>
                <c:pt idx="2013">
                  <c:v>79.448908434981959</c:v>
                </c:pt>
                <c:pt idx="2014">
                  <c:v>79.247837623186157</c:v>
                </c:pt>
                <c:pt idx="2015">
                  <c:v>79.958908306397888</c:v>
                </c:pt>
                <c:pt idx="2016">
                  <c:v>79.838266300967263</c:v>
                </c:pt>
                <c:pt idx="2017">
                  <c:v>79.790056608751996</c:v>
                </c:pt>
                <c:pt idx="2018">
                  <c:v>79.34552406131813</c:v>
                </c:pt>
                <c:pt idx="2019">
                  <c:v>80.952848661696748</c:v>
                </c:pt>
                <c:pt idx="2020">
                  <c:v>80.991518774184442</c:v>
                </c:pt>
                <c:pt idx="2021">
                  <c:v>80.73915330265632</c:v>
                </c:pt>
                <c:pt idx="2022">
                  <c:v>81.097621768213187</c:v>
                </c:pt>
                <c:pt idx="2023">
                  <c:v>81.455746646349922</c:v>
                </c:pt>
                <c:pt idx="2024">
                  <c:v>81.192615023376845</c:v>
                </c:pt>
                <c:pt idx="2025">
                  <c:v>80.628411676802642</c:v>
                </c:pt>
                <c:pt idx="2026">
                  <c:v>79.913834350961423</c:v>
                </c:pt>
                <c:pt idx="2027">
                  <c:v>79.880006738428634</c:v>
                </c:pt>
                <c:pt idx="2028">
                  <c:v>80.016175291869203</c:v>
                </c:pt>
                <c:pt idx="2029">
                  <c:v>79.655126124262054</c:v>
                </c:pt>
                <c:pt idx="2030">
                  <c:v>80.541212674380589</c:v>
                </c:pt>
                <c:pt idx="2031">
                  <c:v>80.114431473356305</c:v>
                </c:pt>
                <c:pt idx="2032">
                  <c:v>81.31580023848349</c:v>
                </c:pt>
                <c:pt idx="2033">
                  <c:v>81.877126185834115</c:v>
                </c:pt>
                <c:pt idx="2034">
                  <c:v>82.231809262003068</c:v>
                </c:pt>
                <c:pt idx="2035">
                  <c:v>81.155746099466526</c:v>
                </c:pt>
                <c:pt idx="2036">
                  <c:v>80.461210784204781</c:v>
                </c:pt>
                <c:pt idx="2037">
                  <c:v>80.205293099701834</c:v>
                </c:pt>
                <c:pt idx="2038">
                  <c:v>79.334094802304449</c:v>
                </c:pt>
                <c:pt idx="2039">
                  <c:v>79.903713203423436</c:v>
                </c:pt>
                <c:pt idx="2040">
                  <c:v>79.229908210499204</c:v>
                </c:pt>
                <c:pt idx="2041">
                  <c:v>80.019051414069978</c:v>
                </c:pt>
              </c:numCache>
            </c:numRef>
          </c:val>
          <c:smooth val="0"/>
        </c:ser>
        <c:ser>
          <c:idx val="0"/>
          <c:order val="2"/>
          <c:tx>
            <c:strRef>
              <c:f>'Size factor'!$D$5</c:f>
              <c:strCache>
                <c:ptCount val="1"/>
                <c:pt idx="0">
                  <c:v>Europe</c:v>
                </c:pt>
              </c:strCache>
            </c:strRef>
          </c:tx>
          <c:spPr>
            <a:ln w="25400">
              <a:solidFill>
                <a:srgbClr val="289A82"/>
              </a:solidFill>
              <a:prstDash val="solid"/>
            </a:ln>
          </c:spPr>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factor'!$D$6:$D$2047</c:f>
              <c:numCache>
                <c:formatCode>General</c:formatCode>
                <c:ptCount val="2042"/>
                <c:pt idx="0">
                  <c:v>100</c:v>
                </c:pt>
                <c:pt idx="1">
                  <c:v>99.725050229924378</c:v>
                </c:pt>
                <c:pt idx="2">
                  <c:v>100.51590711913293</c:v>
                </c:pt>
                <c:pt idx="3">
                  <c:v>102.4635090077857</c:v>
                </c:pt>
                <c:pt idx="4">
                  <c:v>104.54595334515724</c:v>
                </c:pt>
                <c:pt idx="5">
                  <c:v>104.57999299846028</c:v>
                </c:pt>
                <c:pt idx="6">
                  <c:v>103.6975918323734</c:v>
                </c:pt>
                <c:pt idx="7">
                  <c:v>103.37929358732242</c:v>
                </c:pt>
                <c:pt idx="8">
                  <c:v>103.64496401263371</c:v>
                </c:pt>
                <c:pt idx="9">
                  <c:v>104.28727169227056</c:v>
                </c:pt>
                <c:pt idx="10">
                  <c:v>103.79403879943561</c:v>
                </c:pt>
                <c:pt idx="11">
                  <c:v>102.62585363194501</c:v>
                </c:pt>
                <c:pt idx="12">
                  <c:v>102.37514896558274</c:v>
                </c:pt>
                <c:pt idx="13">
                  <c:v>102.46909150840791</c:v>
                </c:pt>
                <c:pt idx="14">
                  <c:v>102.45732826633039</c:v>
                </c:pt>
                <c:pt idx="15">
                  <c:v>103.32542858592649</c:v>
                </c:pt>
                <c:pt idx="16">
                  <c:v>102.96780411062636</c:v>
                </c:pt>
                <c:pt idx="17">
                  <c:v>104.68649375174596</c:v>
                </c:pt>
                <c:pt idx="18">
                  <c:v>104.75120299628614</c:v>
                </c:pt>
                <c:pt idx="19">
                  <c:v>103.27395901829439</c:v>
                </c:pt>
                <c:pt idx="20">
                  <c:v>101.87443358426982</c:v>
                </c:pt>
                <c:pt idx="21">
                  <c:v>100.69533629691834</c:v>
                </c:pt>
                <c:pt idx="22">
                  <c:v>100.44378924994516</c:v>
                </c:pt>
                <c:pt idx="23">
                  <c:v>99.696915300564442</c:v>
                </c:pt>
                <c:pt idx="24">
                  <c:v>100.07044988544843</c:v>
                </c:pt>
                <c:pt idx="25">
                  <c:v>100.05305525415663</c:v>
                </c:pt>
                <c:pt idx="26">
                  <c:v>99.536710564790653</c:v>
                </c:pt>
                <c:pt idx="27">
                  <c:v>99.659112231084265</c:v>
                </c:pt>
                <c:pt idx="28">
                  <c:v>99.345894196378737</c:v>
                </c:pt>
                <c:pt idx="29">
                  <c:v>99.642316800826364</c:v>
                </c:pt>
                <c:pt idx="30">
                  <c:v>99.325944681404565</c:v>
                </c:pt>
                <c:pt idx="31">
                  <c:v>99.081801810735598</c:v>
                </c:pt>
                <c:pt idx="32">
                  <c:v>99.218465755008268</c:v>
                </c:pt>
                <c:pt idx="33">
                  <c:v>99.462700165168073</c:v>
                </c:pt>
                <c:pt idx="34">
                  <c:v>99.498957305059008</c:v>
                </c:pt>
                <c:pt idx="35">
                  <c:v>98.970365867931591</c:v>
                </c:pt>
                <c:pt idx="36">
                  <c:v>98.782306396806348</c:v>
                </c:pt>
                <c:pt idx="37">
                  <c:v>97.680640049425236</c:v>
                </c:pt>
                <c:pt idx="38">
                  <c:v>97.75349079708964</c:v>
                </c:pt>
                <c:pt idx="39">
                  <c:v>97.481993205376511</c:v>
                </c:pt>
                <c:pt idx="40">
                  <c:v>97.756043026606775</c:v>
                </c:pt>
                <c:pt idx="41">
                  <c:v>98.540422453225005</c:v>
                </c:pt>
                <c:pt idx="42">
                  <c:v>97.109296131651476</c:v>
                </c:pt>
                <c:pt idx="43">
                  <c:v>97.109296131651476</c:v>
                </c:pt>
                <c:pt idx="44">
                  <c:v>96.745085957308675</c:v>
                </c:pt>
                <c:pt idx="45">
                  <c:v>96.987135579253476</c:v>
                </c:pt>
                <c:pt idx="46">
                  <c:v>96.783824287381634</c:v>
                </c:pt>
                <c:pt idx="47">
                  <c:v>95.855958328925823</c:v>
                </c:pt>
                <c:pt idx="48">
                  <c:v>95.71370214033962</c:v>
                </c:pt>
                <c:pt idx="49">
                  <c:v>96.154225106174721</c:v>
                </c:pt>
                <c:pt idx="50">
                  <c:v>95.702883011713226</c:v>
                </c:pt>
                <c:pt idx="51">
                  <c:v>96.090311727639303</c:v>
                </c:pt>
                <c:pt idx="52">
                  <c:v>96.82338377505117</c:v>
                </c:pt>
                <c:pt idx="53">
                  <c:v>97.945272169998546</c:v>
                </c:pt>
                <c:pt idx="54">
                  <c:v>95.930406944012361</c:v>
                </c:pt>
                <c:pt idx="55">
                  <c:v>96.670503119368192</c:v>
                </c:pt>
                <c:pt idx="56">
                  <c:v>97.683418933598318</c:v>
                </c:pt>
                <c:pt idx="57">
                  <c:v>96.946182573874168</c:v>
                </c:pt>
                <c:pt idx="58">
                  <c:v>97.197889518010385</c:v>
                </c:pt>
                <c:pt idx="59">
                  <c:v>99.578170035385142</c:v>
                </c:pt>
                <c:pt idx="60">
                  <c:v>100.66002547036396</c:v>
                </c:pt>
                <c:pt idx="61">
                  <c:v>99.091870770059685</c:v>
                </c:pt>
                <c:pt idx="62">
                  <c:v>98.996864880088566</c:v>
                </c:pt>
                <c:pt idx="63">
                  <c:v>99.314061730274275</c:v>
                </c:pt>
                <c:pt idx="64">
                  <c:v>102.1137046623347</c:v>
                </c:pt>
                <c:pt idx="65">
                  <c:v>102.91754568096377</c:v>
                </c:pt>
                <c:pt idx="66">
                  <c:v>103.56827762742564</c:v>
                </c:pt>
                <c:pt idx="67">
                  <c:v>106.11305124118822</c:v>
                </c:pt>
                <c:pt idx="68">
                  <c:v>100.91522226222297</c:v>
                </c:pt>
                <c:pt idx="69">
                  <c:v>101.78293046226716</c:v>
                </c:pt>
                <c:pt idx="70">
                  <c:v>100.67479925160895</c:v>
                </c:pt>
                <c:pt idx="71">
                  <c:v>100.46988121881922</c:v>
                </c:pt>
                <c:pt idx="72">
                  <c:v>103.21088089197373</c:v>
                </c:pt>
                <c:pt idx="73">
                  <c:v>103.99569010427049</c:v>
                </c:pt>
                <c:pt idx="74">
                  <c:v>103.04621021289636</c:v>
                </c:pt>
                <c:pt idx="75">
                  <c:v>104.91922822036628</c:v>
                </c:pt>
                <c:pt idx="76">
                  <c:v>106.29451374980594</c:v>
                </c:pt>
                <c:pt idx="77">
                  <c:v>105.59780863184696</c:v>
                </c:pt>
                <c:pt idx="78">
                  <c:v>106.45037241796658</c:v>
                </c:pt>
                <c:pt idx="79">
                  <c:v>108.44506335832371</c:v>
                </c:pt>
                <c:pt idx="80">
                  <c:v>106.54099755782617</c:v>
                </c:pt>
                <c:pt idx="81">
                  <c:v>104.05621317568074</c:v>
                </c:pt>
                <c:pt idx="82">
                  <c:v>104.15011117034278</c:v>
                </c:pt>
                <c:pt idx="83">
                  <c:v>103.91913762275672</c:v>
                </c:pt>
                <c:pt idx="84">
                  <c:v>104.02691942390479</c:v>
                </c:pt>
                <c:pt idx="85">
                  <c:v>103.06481736173309</c:v>
                </c:pt>
                <c:pt idx="86">
                  <c:v>104.78775136261653</c:v>
                </c:pt>
                <c:pt idx="87">
                  <c:v>105.90260607498114</c:v>
                </c:pt>
                <c:pt idx="88">
                  <c:v>106.63352228024422</c:v>
                </c:pt>
                <c:pt idx="89">
                  <c:v>104.93217359514925</c:v>
                </c:pt>
                <c:pt idx="90">
                  <c:v>103.27875737241838</c:v>
                </c:pt>
                <c:pt idx="91">
                  <c:v>103.01695201319443</c:v>
                </c:pt>
                <c:pt idx="92">
                  <c:v>101.5308516422313</c:v>
                </c:pt>
                <c:pt idx="93">
                  <c:v>101.09835765627145</c:v>
                </c:pt>
                <c:pt idx="94">
                  <c:v>101.22272308268332</c:v>
                </c:pt>
                <c:pt idx="95">
                  <c:v>100.99752554941993</c:v>
                </c:pt>
                <c:pt idx="96">
                  <c:v>100.33821134838767</c:v>
                </c:pt>
                <c:pt idx="97">
                  <c:v>99.78403909113041</c:v>
                </c:pt>
                <c:pt idx="98">
                  <c:v>100.20145378094516</c:v>
                </c:pt>
                <c:pt idx="99">
                  <c:v>101.392396813394</c:v>
                </c:pt>
                <c:pt idx="100">
                  <c:v>103.1378488028318</c:v>
                </c:pt>
                <c:pt idx="101">
                  <c:v>104.37589695213478</c:v>
                </c:pt>
                <c:pt idx="102">
                  <c:v>103.9567151843351</c:v>
                </c:pt>
                <c:pt idx="103">
                  <c:v>106.52069196091307</c:v>
                </c:pt>
                <c:pt idx="104">
                  <c:v>107.13599035851341</c:v>
                </c:pt>
                <c:pt idx="105">
                  <c:v>108.46869665029597</c:v>
                </c:pt>
                <c:pt idx="106">
                  <c:v>108.21964935464311</c:v>
                </c:pt>
                <c:pt idx="107">
                  <c:v>106.82341100879935</c:v>
                </c:pt>
                <c:pt idx="108">
                  <c:v>105.86018632405714</c:v>
                </c:pt>
                <c:pt idx="109">
                  <c:v>104.68439283770812</c:v>
                </c:pt>
                <c:pt idx="110">
                  <c:v>104.31113826058979</c:v>
                </c:pt>
                <c:pt idx="111">
                  <c:v>104.28642886303665</c:v>
                </c:pt>
                <c:pt idx="112">
                  <c:v>102.64667290273977</c:v>
                </c:pt>
                <c:pt idx="113">
                  <c:v>103.17099447093572</c:v>
                </c:pt>
                <c:pt idx="114">
                  <c:v>103.9490075368799</c:v>
                </c:pt>
                <c:pt idx="115">
                  <c:v>105.62636094798658</c:v>
                </c:pt>
                <c:pt idx="116">
                  <c:v>106.0206307638761</c:v>
                </c:pt>
                <c:pt idx="117">
                  <c:v>106.37274718159209</c:v>
                </c:pt>
                <c:pt idx="118">
                  <c:v>105.22367921670813</c:v>
                </c:pt>
                <c:pt idx="119">
                  <c:v>103.80517805623795</c:v>
                </c:pt>
                <c:pt idx="120">
                  <c:v>103.3043787994654</c:v>
                </c:pt>
                <c:pt idx="121">
                  <c:v>102.5669493931232</c:v>
                </c:pt>
                <c:pt idx="122">
                  <c:v>102.80666140650838</c:v>
                </c:pt>
                <c:pt idx="123">
                  <c:v>103.4877018350839</c:v>
                </c:pt>
                <c:pt idx="124">
                  <c:v>103.47324105009592</c:v>
                </c:pt>
                <c:pt idx="125">
                  <c:v>104.04718512181381</c:v>
                </c:pt>
                <c:pt idx="126">
                  <c:v>101.93159220891621</c:v>
                </c:pt>
                <c:pt idx="127">
                  <c:v>102.06037608929938</c:v>
                </c:pt>
                <c:pt idx="128">
                  <c:v>101.81378880678501</c:v>
                </c:pt>
                <c:pt idx="129">
                  <c:v>101.79195880129816</c:v>
                </c:pt>
                <c:pt idx="130">
                  <c:v>103.18275934775195</c:v>
                </c:pt>
                <c:pt idx="131">
                  <c:v>102.44184212070022</c:v>
                </c:pt>
                <c:pt idx="132">
                  <c:v>103.47059856273025</c:v>
                </c:pt>
                <c:pt idx="133">
                  <c:v>105.28339393575293</c:v>
                </c:pt>
                <c:pt idx="134">
                  <c:v>105.68260171638998</c:v>
                </c:pt>
                <c:pt idx="135">
                  <c:v>105.49984677741507</c:v>
                </c:pt>
                <c:pt idx="136">
                  <c:v>105.36104608636647</c:v>
                </c:pt>
                <c:pt idx="137">
                  <c:v>103.79482423708824</c:v>
                </c:pt>
                <c:pt idx="138">
                  <c:v>104.03494694383022</c:v>
                </c:pt>
                <c:pt idx="139">
                  <c:v>105.27047956751173</c:v>
                </c:pt>
                <c:pt idx="140">
                  <c:v>106.48345272743796</c:v>
                </c:pt>
                <c:pt idx="141">
                  <c:v>106.75711057579404</c:v>
                </c:pt>
                <c:pt idx="142">
                  <c:v>108.07575005485414</c:v>
                </c:pt>
                <c:pt idx="143">
                  <c:v>108.62125041911315</c:v>
                </c:pt>
                <c:pt idx="144">
                  <c:v>108.15135304175857</c:v>
                </c:pt>
                <c:pt idx="145">
                  <c:v>107.15158566491684</c:v>
                </c:pt>
                <c:pt idx="146">
                  <c:v>107.35399824963093</c:v>
                </c:pt>
                <c:pt idx="147">
                  <c:v>107.19012977583181</c:v>
                </c:pt>
                <c:pt idx="148">
                  <c:v>104.85678254756863</c:v>
                </c:pt>
                <c:pt idx="149">
                  <c:v>104.39936727947322</c:v>
                </c:pt>
                <c:pt idx="150">
                  <c:v>103.57734604809929</c:v>
                </c:pt>
                <c:pt idx="151">
                  <c:v>104.28634226901566</c:v>
                </c:pt>
                <c:pt idx="152">
                  <c:v>103.49223563485302</c:v>
                </c:pt>
                <c:pt idx="153">
                  <c:v>102.937677554906</c:v>
                </c:pt>
                <c:pt idx="154">
                  <c:v>102.83548760457283</c:v>
                </c:pt>
                <c:pt idx="155">
                  <c:v>102.18601960630821</c:v>
                </c:pt>
                <c:pt idx="156">
                  <c:v>102.24064449902656</c:v>
                </c:pt>
                <c:pt idx="157">
                  <c:v>102.24282560009331</c:v>
                </c:pt>
                <c:pt idx="158">
                  <c:v>102.68010745561627</c:v>
                </c:pt>
                <c:pt idx="159">
                  <c:v>102.61692501768879</c:v>
                </c:pt>
                <c:pt idx="160">
                  <c:v>101.75211397270564</c:v>
                </c:pt>
                <c:pt idx="161">
                  <c:v>101.66372396764804</c:v>
                </c:pt>
                <c:pt idx="162">
                  <c:v>102.77963861727939</c:v>
                </c:pt>
                <c:pt idx="163">
                  <c:v>103.45004681227282</c:v>
                </c:pt>
                <c:pt idx="164">
                  <c:v>102.61532605504078</c:v>
                </c:pt>
                <c:pt idx="165">
                  <c:v>102.32726710634101</c:v>
                </c:pt>
                <c:pt idx="166">
                  <c:v>102.47664301378654</c:v>
                </c:pt>
                <c:pt idx="167">
                  <c:v>102.75566033464729</c:v>
                </c:pt>
                <c:pt idx="168">
                  <c:v>102.76105868915617</c:v>
                </c:pt>
                <c:pt idx="169">
                  <c:v>102.60998398915032</c:v>
                </c:pt>
                <c:pt idx="170">
                  <c:v>103.30896201677072</c:v>
                </c:pt>
                <c:pt idx="171">
                  <c:v>101.99152312247787</c:v>
                </c:pt>
                <c:pt idx="172">
                  <c:v>101.55073697576</c:v>
                </c:pt>
                <c:pt idx="173">
                  <c:v>101.51313387681218</c:v>
                </c:pt>
                <c:pt idx="174">
                  <c:v>101.80925037562957</c:v>
                </c:pt>
                <c:pt idx="175">
                  <c:v>101.31379844945685</c:v>
                </c:pt>
                <c:pt idx="176">
                  <c:v>101.28345059158568</c:v>
                </c:pt>
                <c:pt idx="177">
                  <c:v>99.601184421380935</c:v>
                </c:pt>
                <c:pt idx="178">
                  <c:v>99.729642310707149</c:v>
                </c:pt>
                <c:pt idx="179">
                  <c:v>100.23373589558504</c:v>
                </c:pt>
                <c:pt idx="180">
                  <c:v>99.795140792828931</c:v>
                </c:pt>
                <c:pt idx="181">
                  <c:v>100.3429117118051</c:v>
                </c:pt>
                <c:pt idx="182">
                  <c:v>100.26522387639682</c:v>
                </c:pt>
                <c:pt idx="183">
                  <c:v>99.291695855065569</c:v>
                </c:pt>
                <c:pt idx="184">
                  <c:v>99.133854286839622</c:v>
                </c:pt>
                <c:pt idx="185">
                  <c:v>98.990195176734147</c:v>
                </c:pt>
                <c:pt idx="186">
                  <c:v>99.55517525545315</c:v>
                </c:pt>
                <c:pt idx="187">
                  <c:v>100.14589145571635</c:v>
                </c:pt>
                <c:pt idx="188">
                  <c:v>100.46255165997255</c:v>
                </c:pt>
                <c:pt idx="189">
                  <c:v>100.81622959535294</c:v>
                </c:pt>
                <c:pt idx="190">
                  <c:v>100.59751943694161</c:v>
                </c:pt>
                <c:pt idx="191">
                  <c:v>100.10617822204763</c:v>
                </c:pt>
                <c:pt idx="192">
                  <c:v>100.57443718150874</c:v>
                </c:pt>
                <c:pt idx="193">
                  <c:v>100.19862392698799</c:v>
                </c:pt>
                <c:pt idx="194">
                  <c:v>100.35238297130137</c:v>
                </c:pt>
                <c:pt idx="195">
                  <c:v>100.98541404735724</c:v>
                </c:pt>
                <c:pt idx="196">
                  <c:v>100.26985410565207</c:v>
                </c:pt>
                <c:pt idx="197">
                  <c:v>100.90892846045452</c:v>
                </c:pt>
                <c:pt idx="198">
                  <c:v>102.09221798651316</c:v>
                </c:pt>
                <c:pt idx="199">
                  <c:v>102.75999252452183</c:v>
                </c:pt>
                <c:pt idx="200">
                  <c:v>101.36908001128351</c:v>
                </c:pt>
                <c:pt idx="201">
                  <c:v>103.05780372911667</c:v>
                </c:pt>
                <c:pt idx="202">
                  <c:v>102.56126423086494</c:v>
                </c:pt>
                <c:pt idx="203">
                  <c:v>101.49678262702498</c:v>
                </c:pt>
                <c:pt idx="204">
                  <c:v>101.54835238367572</c:v>
                </c:pt>
                <c:pt idx="205">
                  <c:v>102.255893574027</c:v>
                </c:pt>
                <c:pt idx="206">
                  <c:v>103.81624433340201</c:v>
                </c:pt>
                <c:pt idx="207">
                  <c:v>102.55345967582724</c:v>
                </c:pt>
                <c:pt idx="208">
                  <c:v>102.27420846805416</c:v>
                </c:pt>
                <c:pt idx="209">
                  <c:v>104.02337821664273</c:v>
                </c:pt>
                <c:pt idx="210">
                  <c:v>103.50850999521064</c:v>
                </c:pt>
                <c:pt idx="211">
                  <c:v>101.56425062150275</c:v>
                </c:pt>
                <c:pt idx="212">
                  <c:v>99.950130065161716</c:v>
                </c:pt>
                <c:pt idx="213">
                  <c:v>99.800108820022274</c:v>
                </c:pt>
                <c:pt idx="214">
                  <c:v>99.398159797991894</c:v>
                </c:pt>
                <c:pt idx="215">
                  <c:v>99.095845222319923</c:v>
                </c:pt>
                <c:pt idx="216">
                  <c:v>98.705759191474257</c:v>
                </c:pt>
                <c:pt idx="217">
                  <c:v>98.85651085750203</c:v>
                </c:pt>
                <c:pt idx="218">
                  <c:v>98.666949842436395</c:v>
                </c:pt>
                <c:pt idx="219">
                  <c:v>97.925504590641651</c:v>
                </c:pt>
                <c:pt idx="220">
                  <c:v>97.893133994562135</c:v>
                </c:pt>
                <c:pt idx="221">
                  <c:v>98.531467188562246</c:v>
                </c:pt>
                <c:pt idx="222">
                  <c:v>98.255525761726204</c:v>
                </c:pt>
                <c:pt idx="223">
                  <c:v>98.742344454830942</c:v>
                </c:pt>
                <c:pt idx="224">
                  <c:v>98.001659885868648</c:v>
                </c:pt>
                <c:pt idx="225">
                  <c:v>97.215435384202152</c:v>
                </c:pt>
                <c:pt idx="226">
                  <c:v>96.753827945937019</c:v>
                </c:pt>
                <c:pt idx="227">
                  <c:v>97.004308379740294</c:v>
                </c:pt>
                <c:pt idx="228">
                  <c:v>97.693085337715047</c:v>
                </c:pt>
                <c:pt idx="229">
                  <c:v>97.958186614201594</c:v>
                </c:pt>
                <c:pt idx="230">
                  <c:v>97.638573598451302</c:v>
                </c:pt>
                <c:pt idx="231">
                  <c:v>98.214187557071284</c:v>
                </c:pt>
                <c:pt idx="232">
                  <c:v>98.510018638386029</c:v>
                </c:pt>
                <c:pt idx="233">
                  <c:v>97.637246218044908</c:v>
                </c:pt>
                <c:pt idx="234">
                  <c:v>98.243687082630743</c:v>
                </c:pt>
                <c:pt idx="235">
                  <c:v>99.170526555204049</c:v>
                </c:pt>
                <c:pt idx="236">
                  <c:v>99.221273177099377</c:v>
                </c:pt>
                <c:pt idx="237">
                  <c:v>100.00828905985546</c:v>
                </c:pt>
                <c:pt idx="238">
                  <c:v>101.32343799394583</c:v>
                </c:pt>
                <c:pt idx="239">
                  <c:v>99.947576198244633</c:v>
                </c:pt>
                <c:pt idx="240">
                  <c:v>99.162604550839646</c:v>
                </c:pt>
                <c:pt idx="241">
                  <c:v>99.411968623628255</c:v>
                </c:pt>
                <c:pt idx="242">
                  <c:v>99.609802812707386</c:v>
                </c:pt>
                <c:pt idx="243">
                  <c:v>99.250377600234657</c:v>
                </c:pt>
                <c:pt idx="244">
                  <c:v>99.897186135519178</c:v>
                </c:pt>
                <c:pt idx="245">
                  <c:v>100.58090552871982</c:v>
                </c:pt>
                <c:pt idx="246">
                  <c:v>100.34027605314843</c:v>
                </c:pt>
                <c:pt idx="247">
                  <c:v>101.00715549838105</c:v>
                </c:pt>
                <c:pt idx="248">
                  <c:v>101.17973499558228</c:v>
                </c:pt>
                <c:pt idx="249">
                  <c:v>100.49419946642921</c:v>
                </c:pt>
                <c:pt idx="250">
                  <c:v>100.03817527174104</c:v>
                </c:pt>
                <c:pt idx="251">
                  <c:v>101.20486229222469</c:v>
                </c:pt>
                <c:pt idx="252">
                  <c:v>101.59580719259429</c:v>
                </c:pt>
                <c:pt idx="253">
                  <c:v>100.45838665295364</c:v>
                </c:pt>
                <c:pt idx="254">
                  <c:v>100.9886461475712</c:v>
                </c:pt>
                <c:pt idx="255">
                  <c:v>100.90527975595971</c:v>
                </c:pt>
                <c:pt idx="256">
                  <c:v>100.76277713417369</c:v>
                </c:pt>
                <c:pt idx="257">
                  <c:v>100.16749173708591</c:v>
                </c:pt>
                <c:pt idx="258">
                  <c:v>99.633698709390174</c:v>
                </c:pt>
                <c:pt idx="259">
                  <c:v>99.983762571707345</c:v>
                </c:pt>
                <c:pt idx="260">
                  <c:v>100.41124773176952</c:v>
                </c:pt>
                <c:pt idx="261">
                  <c:v>100.41703293217948</c:v>
                </c:pt>
                <c:pt idx="262">
                  <c:v>100.00621309806174</c:v>
                </c:pt>
                <c:pt idx="263">
                  <c:v>100.22423368959828</c:v>
                </c:pt>
                <c:pt idx="264">
                  <c:v>100.16223394283719</c:v>
                </c:pt>
                <c:pt idx="265">
                  <c:v>100.60932135150476</c:v>
                </c:pt>
                <c:pt idx="266">
                  <c:v>100.69670872006108</c:v>
                </c:pt>
                <c:pt idx="267">
                  <c:v>104.02781227260675</c:v>
                </c:pt>
                <c:pt idx="268">
                  <c:v>105.00821330576903</c:v>
                </c:pt>
                <c:pt idx="269">
                  <c:v>105.2970209833764</c:v>
                </c:pt>
                <c:pt idx="270">
                  <c:v>103.94419691740576</c:v>
                </c:pt>
                <c:pt idx="271">
                  <c:v>103.37364228469377</c:v>
                </c:pt>
                <c:pt idx="272">
                  <c:v>103.66395492584658</c:v>
                </c:pt>
                <c:pt idx="273">
                  <c:v>104.33490297167572</c:v>
                </c:pt>
                <c:pt idx="274">
                  <c:v>103.38833401206796</c:v>
                </c:pt>
                <c:pt idx="275">
                  <c:v>103.85396031435967</c:v>
                </c:pt>
                <c:pt idx="276">
                  <c:v>103.43397407927728</c:v>
                </c:pt>
                <c:pt idx="277">
                  <c:v>103.10599050211145</c:v>
                </c:pt>
                <c:pt idx="278">
                  <c:v>103.09473095790661</c:v>
                </c:pt>
                <c:pt idx="279">
                  <c:v>103.92471469420403</c:v>
                </c:pt>
                <c:pt idx="280">
                  <c:v>104.9963916774126</c:v>
                </c:pt>
                <c:pt idx="281">
                  <c:v>105.45584768243162</c:v>
                </c:pt>
                <c:pt idx="282">
                  <c:v>105.37502462596794</c:v>
                </c:pt>
                <c:pt idx="283">
                  <c:v>107.09559681075314</c:v>
                </c:pt>
                <c:pt idx="284">
                  <c:v>105.78591744885347</c:v>
                </c:pt>
                <c:pt idx="285">
                  <c:v>105.96927576559246</c:v>
                </c:pt>
                <c:pt idx="286">
                  <c:v>104.76793819685882</c:v>
                </c:pt>
                <c:pt idx="287">
                  <c:v>105.61055468905043</c:v>
                </c:pt>
                <c:pt idx="288">
                  <c:v>105.64132060329197</c:v>
                </c:pt>
                <c:pt idx="289">
                  <c:v>104.52844335585355</c:v>
                </c:pt>
                <c:pt idx="290">
                  <c:v>104.37915171991757</c:v>
                </c:pt>
                <c:pt idx="291">
                  <c:v>104.50734063703196</c:v>
                </c:pt>
                <c:pt idx="292">
                  <c:v>104.2942593284568</c:v>
                </c:pt>
                <c:pt idx="293">
                  <c:v>103.85981696536005</c:v>
                </c:pt>
                <c:pt idx="294">
                  <c:v>104.31141477805308</c:v>
                </c:pt>
                <c:pt idx="295">
                  <c:v>103.30031950645528</c:v>
                </c:pt>
                <c:pt idx="296">
                  <c:v>102.72883202377957</c:v>
                </c:pt>
                <c:pt idx="297">
                  <c:v>103.0623947648386</c:v>
                </c:pt>
                <c:pt idx="298">
                  <c:v>102.95911044866548</c:v>
                </c:pt>
                <c:pt idx="299">
                  <c:v>104.02371591480035</c:v>
                </c:pt>
                <c:pt idx="300">
                  <c:v>104.29155287169175</c:v>
                </c:pt>
                <c:pt idx="301">
                  <c:v>105.05029698226707</c:v>
                </c:pt>
                <c:pt idx="302">
                  <c:v>106.40221533059866</c:v>
                </c:pt>
                <c:pt idx="303">
                  <c:v>106.07067809335271</c:v>
                </c:pt>
                <c:pt idx="304">
                  <c:v>106.5027539040809</c:v>
                </c:pt>
                <c:pt idx="305">
                  <c:v>106.39636270008788</c:v>
                </c:pt>
                <c:pt idx="306">
                  <c:v>108.31902400513461</c:v>
                </c:pt>
                <c:pt idx="307">
                  <c:v>107.46855890308267</c:v>
                </c:pt>
                <c:pt idx="308">
                  <c:v>105.92816935555275</c:v>
                </c:pt>
                <c:pt idx="309">
                  <c:v>105.86071763936921</c:v>
                </c:pt>
                <c:pt idx="310">
                  <c:v>105.86071763936921</c:v>
                </c:pt>
                <c:pt idx="311">
                  <c:v>105.1547942742025</c:v>
                </c:pt>
                <c:pt idx="312">
                  <c:v>105.06764562479853</c:v>
                </c:pt>
                <c:pt idx="313">
                  <c:v>104.79840266861913</c:v>
                </c:pt>
                <c:pt idx="314">
                  <c:v>105.17972670967521</c:v>
                </c:pt>
                <c:pt idx="315">
                  <c:v>104.95876546332829</c:v>
                </c:pt>
                <c:pt idx="316">
                  <c:v>105.62783069143515</c:v>
                </c:pt>
                <c:pt idx="317">
                  <c:v>106.81121580239942</c:v>
                </c:pt>
                <c:pt idx="318">
                  <c:v>106.66450637477801</c:v>
                </c:pt>
                <c:pt idx="319">
                  <c:v>105.82336876563416</c:v>
                </c:pt>
                <c:pt idx="320">
                  <c:v>106.07978309585307</c:v>
                </c:pt>
                <c:pt idx="321">
                  <c:v>105.08569977571746</c:v>
                </c:pt>
                <c:pt idx="322">
                  <c:v>105.1861076707922</c:v>
                </c:pt>
                <c:pt idx="323">
                  <c:v>105.30312282253003</c:v>
                </c:pt>
                <c:pt idx="324">
                  <c:v>105.73930417794131</c:v>
                </c:pt>
                <c:pt idx="325">
                  <c:v>105.74759218802464</c:v>
                </c:pt>
                <c:pt idx="326">
                  <c:v>106.36525183562075</c:v>
                </c:pt>
                <c:pt idx="327">
                  <c:v>105.82491741007502</c:v>
                </c:pt>
                <c:pt idx="328">
                  <c:v>105.61271887575246</c:v>
                </c:pt>
                <c:pt idx="329">
                  <c:v>105.97545407173617</c:v>
                </c:pt>
                <c:pt idx="330">
                  <c:v>107.27069057657214</c:v>
                </c:pt>
                <c:pt idx="331">
                  <c:v>107.13513951297094</c:v>
                </c:pt>
                <c:pt idx="332">
                  <c:v>107.05716697257334</c:v>
                </c:pt>
                <c:pt idx="333">
                  <c:v>107.08716611148533</c:v>
                </c:pt>
                <c:pt idx="334">
                  <c:v>107.04772916549582</c:v>
                </c:pt>
                <c:pt idx="335">
                  <c:v>106.14708268203749</c:v>
                </c:pt>
                <c:pt idx="336">
                  <c:v>106.2045167876074</c:v>
                </c:pt>
                <c:pt idx="337">
                  <c:v>106.66574634907175</c:v>
                </c:pt>
                <c:pt idx="338">
                  <c:v>107.01926346872251</c:v>
                </c:pt>
                <c:pt idx="339">
                  <c:v>107.07600126584148</c:v>
                </c:pt>
                <c:pt idx="340">
                  <c:v>107.20029555764796</c:v>
                </c:pt>
                <c:pt idx="341">
                  <c:v>108.25002037114352</c:v>
                </c:pt>
                <c:pt idx="342">
                  <c:v>107.43703840245639</c:v>
                </c:pt>
                <c:pt idx="343">
                  <c:v>108.99327875966202</c:v>
                </c:pt>
                <c:pt idx="344">
                  <c:v>110.04931978308817</c:v>
                </c:pt>
                <c:pt idx="345">
                  <c:v>109.28892627797605</c:v>
                </c:pt>
                <c:pt idx="346">
                  <c:v>110.11804960803434</c:v>
                </c:pt>
                <c:pt idx="347">
                  <c:v>110.13110051805388</c:v>
                </c:pt>
                <c:pt idx="348">
                  <c:v>110.46225488220875</c:v>
                </c:pt>
                <c:pt idx="349">
                  <c:v>111.2824690263901</c:v>
                </c:pt>
                <c:pt idx="350">
                  <c:v>109.59494740896109</c:v>
                </c:pt>
                <c:pt idx="351">
                  <c:v>110.09102152686204</c:v>
                </c:pt>
                <c:pt idx="352">
                  <c:v>110.85619333065186</c:v>
                </c:pt>
                <c:pt idx="353">
                  <c:v>111.24621748611953</c:v>
                </c:pt>
                <c:pt idx="354">
                  <c:v>110.72158282248776</c:v>
                </c:pt>
                <c:pt idx="355">
                  <c:v>110.10313141726402</c:v>
                </c:pt>
                <c:pt idx="356">
                  <c:v>108.35333065820365</c:v>
                </c:pt>
                <c:pt idx="357">
                  <c:v>107.36452328749426</c:v>
                </c:pt>
                <c:pt idx="358">
                  <c:v>106.76864719194475</c:v>
                </c:pt>
                <c:pt idx="359">
                  <c:v>106.64099949166376</c:v>
                </c:pt>
                <c:pt idx="360">
                  <c:v>107.07272517577492</c:v>
                </c:pt>
                <c:pt idx="361">
                  <c:v>106.75100182424302</c:v>
                </c:pt>
                <c:pt idx="362">
                  <c:v>108.37537144351523</c:v>
                </c:pt>
                <c:pt idx="363">
                  <c:v>110.2019053120934</c:v>
                </c:pt>
                <c:pt idx="364">
                  <c:v>109.76261751491171</c:v>
                </c:pt>
                <c:pt idx="365">
                  <c:v>108.98017302166694</c:v>
                </c:pt>
                <c:pt idx="366">
                  <c:v>110.1981742460799</c:v>
                </c:pt>
                <c:pt idx="367">
                  <c:v>110.40709243271422</c:v>
                </c:pt>
                <c:pt idx="368">
                  <c:v>114.13746881870749</c:v>
                </c:pt>
                <c:pt idx="369">
                  <c:v>113.38383343180514</c:v>
                </c:pt>
                <c:pt idx="370">
                  <c:v>112.39645326606268</c:v>
                </c:pt>
                <c:pt idx="371">
                  <c:v>111.47621333338587</c:v>
                </c:pt>
                <c:pt idx="372">
                  <c:v>111.29959736204651</c:v>
                </c:pt>
                <c:pt idx="373">
                  <c:v>111.80679769499078</c:v>
                </c:pt>
                <c:pt idx="374">
                  <c:v>111.86620704686737</c:v>
                </c:pt>
                <c:pt idx="375">
                  <c:v>112.68198105268468</c:v>
                </c:pt>
                <c:pt idx="376">
                  <c:v>113.42439104489412</c:v>
                </c:pt>
                <c:pt idx="377">
                  <c:v>114.25495717953457</c:v>
                </c:pt>
                <c:pt idx="378">
                  <c:v>115.2950780393242</c:v>
                </c:pt>
                <c:pt idx="379">
                  <c:v>117.41123015342399</c:v>
                </c:pt>
                <c:pt idx="380">
                  <c:v>118.43879247678778</c:v>
                </c:pt>
                <c:pt idx="381">
                  <c:v>121.21442597504723</c:v>
                </c:pt>
                <c:pt idx="382">
                  <c:v>119.66834357109576</c:v>
                </c:pt>
                <c:pt idx="383">
                  <c:v>123.03621846288314</c:v>
                </c:pt>
                <c:pt idx="384">
                  <c:v>119.78688392741859</c:v>
                </c:pt>
                <c:pt idx="385">
                  <c:v>123.37805041991815</c:v>
                </c:pt>
                <c:pt idx="386">
                  <c:v>121.5949948105431</c:v>
                </c:pt>
                <c:pt idx="387">
                  <c:v>118.75380212668942</c:v>
                </c:pt>
                <c:pt idx="388">
                  <c:v>118.84657789903711</c:v>
                </c:pt>
                <c:pt idx="389">
                  <c:v>120.48367235093012</c:v>
                </c:pt>
                <c:pt idx="390">
                  <c:v>119.87569396694616</c:v>
                </c:pt>
                <c:pt idx="391">
                  <c:v>125.12652404202238</c:v>
                </c:pt>
                <c:pt idx="392">
                  <c:v>125.44948512375827</c:v>
                </c:pt>
                <c:pt idx="393">
                  <c:v>124.78227631481775</c:v>
                </c:pt>
                <c:pt idx="394">
                  <c:v>124.87803470837937</c:v>
                </c:pt>
                <c:pt idx="395">
                  <c:v>123.50922152475462</c:v>
                </c:pt>
                <c:pt idx="396">
                  <c:v>123.98533245633773</c:v>
                </c:pt>
                <c:pt idx="397">
                  <c:v>125.04609194846961</c:v>
                </c:pt>
                <c:pt idx="398">
                  <c:v>122.65732891518729</c:v>
                </c:pt>
                <c:pt idx="399">
                  <c:v>122.33153801671449</c:v>
                </c:pt>
                <c:pt idx="400">
                  <c:v>119.58910141872808</c:v>
                </c:pt>
                <c:pt idx="401">
                  <c:v>119.66343219352409</c:v>
                </c:pt>
                <c:pt idx="402">
                  <c:v>122.35124093124394</c:v>
                </c:pt>
                <c:pt idx="403">
                  <c:v>125.93872184970009</c:v>
                </c:pt>
                <c:pt idx="404">
                  <c:v>123.29934753631379</c:v>
                </c:pt>
                <c:pt idx="405">
                  <c:v>123.36570555332499</c:v>
                </c:pt>
                <c:pt idx="406">
                  <c:v>125.26628623487308</c:v>
                </c:pt>
                <c:pt idx="407">
                  <c:v>127.47079273081322</c:v>
                </c:pt>
                <c:pt idx="408">
                  <c:v>126.20194774340915</c:v>
                </c:pt>
                <c:pt idx="409">
                  <c:v>123.62916284975593</c:v>
                </c:pt>
                <c:pt idx="410">
                  <c:v>122.30044435406398</c:v>
                </c:pt>
                <c:pt idx="411">
                  <c:v>120.98788352942367</c:v>
                </c:pt>
                <c:pt idx="412">
                  <c:v>122.91855831318408</c:v>
                </c:pt>
                <c:pt idx="413">
                  <c:v>122.64457822013232</c:v>
                </c:pt>
                <c:pt idx="414">
                  <c:v>123.10887422196055</c:v>
                </c:pt>
                <c:pt idx="415">
                  <c:v>126.98350155124392</c:v>
                </c:pt>
                <c:pt idx="416">
                  <c:v>126.30937976886226</c:v>
                </c:pt>
                <c:pt idx="417">
                  <c:v>125.90991433087829</c:v>
                </c:pt>
                <c:pt idx="418">
                  <c:v>121.86882762952166</c:v>
                </c:pt>
                <c:pt idx="419">
                  <c:v>122.61852628582113</c:v>
                </c:pt>
                <c:pt idx="420">
                  <c:v>122.47362710333529</c:v>
                </c:pt>
                <c:pt idx="421">
                  <c:v>124.68916598897093</c:v>
                </c:pt>
                <c:pt idx="422">
                  <c:v>126.2741074162553</c:v>
                </c:pt>
                <c:pt idx="423">
                  <c:v>128.36412544572559</c:v>
                </c:pt>
                <c:pt idx="424">
                  <c:v>124.99430531458745</c:v>
                </c:pt>
                <c:pt idx="425">
                  <c:v>122.1470745607629</c:v>
                </c:pt>
                <c:pt idx="426">
                  <c:v>122.42513864715403</c:v>
                </c:pt>
                <c:pt idx="427">
                  <c:v>120.81031758390067</c:v>
                </c:pt>
                <c:pt idx="428">
                  <c:v>121.10848671418415</c:v>
                </c:pt>
                <c:pt idx="429">
                  <c:v>118.80621980989497</c:v>
                </c:pt>
                <c:pt idx="430">
                  <c:v>119.53892017276547</c:v>
                </c:pt>
                <c:pt idx="431">
                  <c:v>118.54497240257857</c:v>
                </c:pt>
                <c:pt idx="432">
                  <c:v>119.63429483384216</c:v>
                </c:pt>
                <c:pt idx="433">
                  <c:v>119.08388122092185</c:v>
                </c:pt>
                <c:pt idx="434">
                  <c:v>119.07069052972531</c:v>
                </c:pt>
                <c:pt idx="435">
                  <c:v>121.15123100536371</c:v>
                </c:pt>
                <c:pt idx="436">
                  <c:v>119.02866576199818</c:v>
                </c:pt>
                <c:pt idx="437">
                  <c:v>117.11769878845251</c:v>
                </c:pt>
                <c:pt idx="438">
                  <c:v>117.4861266515764</c:v>
                </c:pt>
                <c:pt idx="439">
                  <c:v>117.52044739352543</c:v>
                </c:pt>
                <c:pt idx="440">
                  <c:v>114.36707194662023</c:v>
                </c:pt>
                <c:pt idx="441">
                  <c:v>115.05326823042684</c:v>
                </c:pt>
                <c:pt idx="442">
                  <c:v>117.50166861856717</c:v>
                </c:pt>
                <c:pt idx="443">
                  <c:v>120.13426772037987</c:v>
                </c:pt>
                <c:pt idx="444">
                  <c:v>119.07961013080191</c:v>
                </c:pt>
                <c:pt idx="445">
                  <c:v>116.49060861976422</c:v>
                </c:pt>
                <c:pt idx="446">
                  <c:v>117.94157080457036</c:v>
                </c:pt>
                <c:pt idx="447">
                  <c:v>118.2401899835928</c:v>
                </c:pt>
                <c:pt idx="448">
                  <c:v>117.8452584938089</c:v>
                </c:pt>
                <c:pt idx="449">
                  <c:v>120.19425211951497</c:v>
                </c:pt>
                <c:pt idx="450">
                  <c:v>120.12172361580291</c:v>
                </c:pt>
                <c:pt idx="451">
                  <c:v>118.24312396982224</c:v>
                </c:pt>
                <c:pt idx="452">
                  <c:v>119.25112273952838</c:v>
                </c:pt>
                <c:pt idx="453">
                  <c:v>120.94143824248603</c:v>
                </c:pt>
                <c:pt idx="454">
                  <c:v>120.98537424711598</c:v>
                </c:pt>
                <c:pt idx="455">
                  <c:v>122.27992204867773</c:v>
                </c:pt>
                <c:pt idx="456">
                  <c:v>122.28437189763578</c:v>
                </c:pt>
                <c:pt idx="457">
                  <c:v>124.4423661742812</c:v>
                </c:pt>
                <c:pt idx="458">
                  <c:v>124.99346680415532</c:v>
                </c:pt>
                <c:pt idx="459">
                  <c:v>126.08820782975764</c:v>
                </c:pt>
                <c:pt idx="460">
                  <c:v>126.64063237453111</c:v>
                </c:pt>
                <c:pt idx="461">
                  <c:v>122.10457504239508</c:v>
                </c:pt>
                <c:pt idx="462">
                  <c:v>121.69591732288016</c:v>
                </c:pt>
                <c:pt idx="463">
                  <c:v>117.74116519028387</c:v>
                </c:pt>
                <c:pt idx="464">
                  <c:v>119.13596314532646</c:v>
                </c:pt>
                <c:pt idx="465">
                  <c:v>119.20170230978621</c:v>
                </c:pt>
                <c:pt idx="466">
                  <c:v>118.4544390514976</c:v>
                </c:pt>
                <c:pt idx="467">
                  <c:v>119.44821331063893</c:v>
                </c:pt>
                <c:pt idx="468">
                  <c:v>120.69085509799339</c:v>
                </c:pt>
                <c:pt idx="469">
                  <c:v>123.28545472554096</c:v>
                </c:pt>
                <c:pt idx="470">
                  <c:v>121.81799903395861</c:v>
                </c:pt>
                <c:pt idx="471">
                  <c:v>124.60080191731177</c:v>
                </c:pt>
                <c:pt idx="472">
                  <c:v>124.76640626525987</c:v>
                </c:pt>
                <c:pt idx="473">
                  <c:v>126.59880887803395</c:v>
                </c:pt>
                <c:pt idx="474">
                  <c:v>125.35341359585911</c:v>
                </c:pt>
                <c:pt idx="475">
                  <c:v>125.58427768843268</c:v>
                </c:pt>
                <c:pt idx="476">
                  <c:v>125.75805342717567</c:v>
                </c:pt>
                <c:pt idx="477">
                  <c:v>122.76048142578627</c:v>
                </c:pt>
                <c:pt idx="478">
                  <c:v>123.41009618394915</c:v>
                </c:pt>
                <c:pt idx="479">
                  <c:v>122.38253733641164</c:v>
                </c:pt>
                <c:pt idx="480">
                  <c:v>122.03176206241226</c:v>
                </c:pt>
                <c:pt idx="481">
                  <c:v>121.77748179155152</c:v>
                </c:pt>
                <c:pt idx="482">
                  <c:v>122.28373862410028</c:v>
                </c:pt>
                <c:pt idx="483">
                  <c:v>122.24718031619835</c:v>
                </c:pt>
                <c:pt idx="484">
                  <c:v>121.84272877083104</c:v>
                </c:pt>
                <c:pt idx="485">
                  <c:v>118.84536750710262</c:v>
                </c:pt>
                <c:pt idx="486">
                  <c:v>119.55482905257134</c:v>
                </c:pt>
                <c:pt idx="487">
                  <c:v>120.81558598817536</c:v>
                </c:pt>
                <c:pt idx="488">
                  <c:v>120.71842362129394</c:v>
                </c:pt>
                <c:pt idx="489">
                  <c:v>121.10482337057016</c:v>
                </c:pt>
                <c:pt idx="490">
                  <c:v>119.68210164036896</c:v>
                </c:pt>
                <c:pt idx="491">
                  <c:v>120.16099667326276</c:v>
                </c:pt>
                <c:pt idx="492">
                  <c:v>118.85409813737955</c:v>
                </c:pt>
                <c:pt idx="493">
                  <c:v>119.66723043523821</c:v>
                </c:pt>
                <c:pt idx="494">
                  <c:v>118.12712312427782</c:v>
                </c:pt>
                <c:pt idx="495">
                  <c:v>117.46870883599993</c:v>
                </c:pt>
                <c:pt idx="496">
                  <c:v>116.75284773695095</c:v>
                </c:pt>
                <c:pt idx="497">
                  <c:v>116.81275725246994</c:v>
                </c:pt>
                <c:pt idx="498">
                  <c:v>117.00903850339547</c:v>
                </c:pt>
                <c:pt idx="499">
                  <c:v>117.95374753000542</c:v>
                </c:pt>
                <c:pt idx="500">
                  <c:v>117.7866203293199</c:v>
                </c:pt>
                <c:pt idx="501">
                  <c:v>116.12044000687025</c:v>
                </c:pt>
                <c:pt idx="502">
                  <c:v>117.10671364813894</c:v>
                </c:pt>
                <c:pt idx="503">
                  <c:v>119.04388793896517</c:v>
                </c:pt>
                <c:pt idx="504">
                  <c:v>118.42664034608303</c:v>
                </c:pt>
                <c:pt idx="505">
                  <c:v>116.1836584221459</c:v>
                </c:pt>
                <c:pt idx="506">
                  <c:v>115.54228020796563</c:v>
                </c:pt>
                <c:pt idx="507">
                  <c:v>114.71700405938952</c:v>
                </c:pt>
                <c:pt idx="508">
                  <c:v>115.25015604620019</c:v>
                </c:pt>
                <c:pt idx="509">
                  <c:v>115.66034643665085</c:v>
                </c:pt>
                <c:pt idx="510">
                  <c:v>115.49102136750896</c:v>
                </c:pt>
                <c:pt idx="511">
                  <c:v>115.5308936401278</c:v>
                </c:pt>
                <c:pt idx="512">
                  <c:v>116.57947720310102</c:v>
                </c:pt>
                <c:pt idx="513">
                  <c:v>116.22277774187877</c:v>
                </c:pt>
                <c:pt idx="514">
                  <c:v>116.40157234830944</c:v>
                </c:pt>
                <c:pt idx="515">
                  <c:v>116.50296111508736</c:v>
                </c:pt>
                <c:pt idx="516">
                  <c:v>116.91102426846807</c:v>
                </c:pt>
                <c:pt idx="517">
                  <c:v>115.67220678800895</c:v>
                </c:pt>
                <c:pt idx="518">
                  <c:v>115.4298727066252</c:v>
                </c:pt>
                <c:pt idx="519">
                  <c:v>116.19191541038219</c:v>
                </c:pt>
                <c:pt idx="520">
                  <c:v>116.89956795749876</c:v>
                </c:pt>
                <c:pt idx="521">
                  <c:v>116.42552298231905</c:v>
                </c:pt>
                <c:pt idx="522">
                  <c:v>117.07249310730212</c:v>
                </c:pt>
                <c:pt idx="523">
                  <c:v>117.32997386531834</c:v>
                </c:pt>
                <c:pt idx="524">
                  <c:v>117.00991562510296</c:v>
                </c:pt>
                <c:pt idx="525">
                  <c:v>116.15087390247233</c:v>
                </c:pt>
                <c:pt idx="526">
                  <c:v>115.82742732332215</c:v>
                </c:pt>
                <c:pt idx="527">
                  <c:v>116.56661157406174</c:v>
                </c:pt>
                <c:pt idx="528">
                  <c:v>118.88812077853548</c:v>
                </c:pt>
                <c:pt idx="529">
                  <c:v>118.29787719246107</c:v>
                </c:pt>
                <c:pt idx="530">
                  <c:v>116.65893008604954</c:v>
                </c:pt>
                <c:pt idx="531">
                  <c:v>116.5883527824594</c:v>
                </c:pt>
                <c:pt idx="532">
                  <c:v>116.93762235145508</c:v>
                </c:pt>
                <c:pt idx="533">
                  <c:v>115.44572483139356</c:v>
                </c:pt>
                <c:pt idx="534">
                  <c:v>115.60034612392323</c:v>
                </c:pt>
                <c:pt idx="535">
                  <c:v>114.81672079408436</c:v>
                </c:pt>
                <c:pt idx="536">
                  <c:v>114.91924200448226</c:v>
                </c:pt>
                <c:pt idx="537">
                  <c:v>115.20640532874489</c:v>
                </c:pt>
                <c:pt idx="538">
                  <c:v>116.38873821030069</c:v>
                </c:pt>
                <c:pt idx="539">
                  <c:v>117.02555685017583</c:v>
                </c:pt>
                <c:pt idx="540">
                  <c:v>118.15252882424147</c:v>
                </c:pt>
                <c:pt idx="541">
                  <c:v>117.76553818007628</c:v>
                </c:pt>
                <c:pt idx="542">
                  <c:v>116.85370587191936</c:v>
                </c:pt>
                <c:pt idx="543">
                  <c:v>117.14593455397788</c:v>
                </c:pt>
                <c:pt idx="544">
                  <c:v>118.17921922283357</c:v>
                </c:pt>
                <c:pt idx="545">
                  <c:v>119.62927438390572</c:v>
                </c:pt>
                <c:pt idx="546">
                  <c:v>118.67500267025315</c:v>
                </c:pt>
                <c:pt idx="547">
                  <c:v>118.19844735533187</c:v>
                </c:pt>
                <c:pt idx="548">
                  <c:v>118.77383021037438</c:v>
                </c:pt>
                <c:pt idx="549">
                  <c:v>121.03263312484246</c:v>
                </c:pt>
                <c:pt idx="550">
                  <c:v>120.90239601849206</c:v>
                </c:pt>
                <c:pt idx="551">
                  <c:v>120.90239601849206</c:v>
                </c:pt>
                <c:pt idx="552">
                  <c:v>123.07645650087665</c:v>
                </c:pt>
                <c:pt idx="553">
                  <c:v>122.1399992887861</c:v>
                </c:pt>
                <c:pt idx="554">
                  <c:v>121.22922985406282</c:v>
                </c:pt>
                <c:pt idx="555">
                  <c:v>122.80522441925889</c:v>
                </c:pt>
                <c:pt idx="556">
                  <c:v>122.89916240300855</c:v>
                </c:pt>
                <c:pt idx="557">
                  <c:v>120.63054431286871</c:v>
                </c:pt>
                <c:pt idx="558">
                  <c:v>122.27118010553332</c:v>
                </c:pt>
                <c:pt idx="559">
                  <c:v>123.06420245386768</c:v>
                </c:pt>
                <c:pt idx="560">
                  <c:v>122.76022844037659</c:v>
                </c:pt>
                <c:pt idx="561">
                  <c:v>124.67537012040438</c:v>
                </c:pt>
                <c:pt idx="562">
                  <c:v>123.37554198764006</c:v>
                </c:pt>
                <c:pt idx="563">
                  <c:v>121.89599210545504</c:v>
                </c:pt>
                <c:pt idx="564">
                  <c:v>122.05896127472769</c:v>
                </c:pt>
                <c:pt idx="565">
                  <c:v>120.83479333837172</c:v>
                </c:pt>
                <c:pt idx="566">
                  <c:v>121.38987101562957</c:v>
                </c:pt>
                <c:pt idx="567">
                  <c:v>121.35212170676141</c:v>
                </c:pt>
                <c:pt idx="568">
                  <c:v>121.56559059423714</c:v>
                </c:pt>
                <c:pt idx="569">
                  <c:v>121.78800121045812</c:v>
                </c:pt>
                <c:pt idx="570">
                  <c:v>123.13930933876198</c:v>
                </c:pt>
                <c:pt idx="571">
                  <c:v>121.88279295221781</c:v>
                </c:pt>
                <c:pt idx="572">
                  <c:v>123.84932188064386</c:v>
                </c:pt>
                <c:pt idx="573">
                  <c:v>123.87443108580804</c:v>
                </c:pt>
                <c:pt idx="574">
                  <c:v>123.03061809852335</c:v>
                </c:pt>
                <c:pt idx="575">
                  <c:v>122.56288361178328</c:v>
                </c:pt>
                <c:pt idx="576">
                  <c:v>123.91351513460252</c:v>
                </c:pt>
                <c:pt idx="577">
                  <c:v>124.78618330819471</c:v>
                </c:pt>
                <c:pt idx="578">
                  <c:v>125.01946123235201</c:v>
                </c:pt>
                <c:pt idx="579">
                  <c:v>126.11956685273715</c:v>
                </c:pt>
                <c:pt idx="580">
                  <c:v>126.71077209746039</c:v>
                </c:pt>
                <c:pt idx="581">
                  <c:v>125.33427492416493</c:v>
                </c:pt>
                <c:pt idx="582">
                  <c:v>123.22235293501323</c:v>
                </c:pt>
                <c:pt idx="583">
                  <c:v>125.7096606363604</c:v>
                </c:pt>
                <c:pt idx="584">
                  <c:v>125.38182771191124</c:v>
                </c:pt>
                <c:pt idx="585">
                  <c:v>125.49976002496909</c:v>
                </c:pt>
                <c:pt idx="586">
                  <c:v>124.25711322412485</c:v>
                </c:pt>
                <c:pt idx="587">
                  <c:v>125.57750348680189</c:v>
                </c:pt>
                <c:pt idx="588">
                  <c:v>125.69468108934231</c:v>
                </c:pt>
                <c:pt idx="589">
                  <c:v>127.52667963649368</c:v>
                </c:pt>
                <c:pt idx="590">
                  <c:v>128.28736170310984</c:v>
                </c:pt>
                <c:pt idx="591">
                  <c:v>127.26424927646272</c:v>
                </c:pt>
                <c:pt idx="592">
                  <c:v>124.61689017003914</c:v>
                </c:pt>
                <c:pt idx="593">
                  <c:v>123.7248216995673</c:v>
                </c:pt>
                <c:pt idx="594">
                  <c:v>124.0260390970415</c:v>
                </c:pt>
                <c:pt idx="595">
                  <c:v>125.15936654256861</c:v>
                </c:pt>
                <c:pt idx="596">
                  <c:v>125.28574008171741</c:v>
                </c:pt>
                <c:pt idx="597">
                  <c:v>127.08177270198672</c:v>
                </c:pt>
                <c:pt idx="598">
                  <c:v>126.05854769605364</c:v>
                </c:pt>
                <c:pt idx="599">
                  <c:v>124.33625127173123</c:v>
                </c:pt>
                <c:pt idx="600">
                  <c:v>123.97957169857872</c:v>
                </c:pt>
                <c:pt idx="601">
                  <c:v>122.52886791455619</c:v>
                </c:pt>
                <c:pt idx="602">
                  <c:v>121.50177420172314</c:v>
                </c:pt>
                <c:pt idx="603">
                  <c:v>121.78001818012318</c:v>
                </c:pt>
                <c:pt idx="604">
                  <c:v>122.98105468247311</c:v>
                </c:pt>
                <c:pt idx="605">
                  <c:v>124.93561627723355</c:v>
                </c:pt>
                <c:pt idx="606">
                  <c:v>125.58055573432723</c:v>
                </c:pt>
                <c:pt idx="607">
                  <c:v>124.15109676303844</c:v>
                </c:pt>
                <c:pt idx="608">
                  <c:v>124.65573415135839</c:v>
                </c:pt>
                <c:pt idx="609">
                  <c:v>121.76134592907941</c:v>
                </c:pt>
                <c:pt idx="610">
                  <c:v>120.92768102687624</c:v>
                </c:pt>
                <c:pt idx="611">
                  <c:v>120.45532991050307</c:v>
                </c:pt>
                <c:pt idx="612">
                  <c:v>120.75684069055119</c:v>
                </c:pt>
                <c:pt idx="613">
                  <c:v>122.36040694417265</c:v>
                </c:pt>
                <c:pt idx="614">
                  <c:v>122.62788862300691</c:v>
                </c:pt>
                <c:pt idx="615">
                  <c:v>121.98067627428337</c:v>
                </c:pt>
                <c:pt idx="616">
                  <c:v>122.71029629440268</c:v>
                </c:pt>
                <c:pt idx="617">
                  <c:v>123.0451540753848</c:v>
                </c:pt>
                <c:pt idx="618">
                  <c:v>121.93746709853878</c:v>
                </c:pt>
                <c:pt idx="619">
                  <c:v>121.47870525734152</c:v>
                </c:pt>
                <c:pt idx="620">
                  <c:v>121.46799782145712</c:v>
                </c:pt>
                <c:pt idx="621">
                  <c:v>120.8162626085433</c:v>
                </c:pt>
                <c:pt idx="622">
                  <c:v>119.70282083579421</c:v>
                </c:pt>
                <c:pt idx="623">
                  <c:v>120.93386162962469</c:v>
                </c:pt>
                <c:pt idx="624">
                  <c:v>123.00153252613352</c:v>
                </c:pt>
                <c:pt idx="625">
                  <c:v>123.6588167978548</c:v>
                </c:pt>
                <c:pt idx="626">
                  <c:v>123.25626430549293</c:v>
                </c:pt>
                <c:pt idx="627">
                  <c:v>120.40731669181824</c:v>
                </c:pt>
                <c:pt idx="628">
                  <c:v>119.06922240595198</c:v>
                </c:pt>
                <c:pt idx="629">
                  <c:v>118.1496250180772</c:v>
                </c:pt>
                <c:pt idx="630">
                  <c:v>118.79956586394418</c:v>
                </c:pt>
                <c:pt idx="631">
                  <c:v>119.22993689274145</c:v>
                </c:pt>
                <c:pt idx="632">
                  <c:v>121.1820076996804</c:v>
                </c:pt>
                <c:pt idx="633">
                  <c:v>118.1914072900769</c:v>
                </c:pt>
                <c:pt idx="634">
                  <c:v>116.9911437313631</c:v>
                </c:pt>
                <c:pt idx="635">
                  <c:v>115.87978860032315</c:v>
                </c:pt>
                <c:pt idx="636">
                  <c:v>116.36479756715357</c:v>
                </c:pt>
                <c:pt idx="637">
                  <c:v>116.05303678280617</c:v>
                </c:pt>
                <c:pt idx="638">
                  <c:v>116.49907279823965</c:v>
                </c:pt>
                <c:pt idx="639">
                  <c:v>117.36478134021645</c:v>
                </c:pt>
                <c:pt idx="640">
                  <c:v>117.81113763667899</c:v>
                </c:pt>
                <c:pt idx="641">
                  <c:v>118.13584898804991</c:v>
                </c:pt>
                <c:pt idx="642">
                  <c:v>117.07550857516121</c:v>
                </c:pt>
                <c:pt idx="643">
                  <c:v>116.32432234267715</c:v>
                </c:pt>
                <c:pt idx="644">
                  <c:v>116.93120091072863</c:v>
                </c:pt>
                <c:pt idx="645">
                  <c:v>116.49500885550751</c:v>
                </c:pt>
                <c:pt idx="646">
                  <c:v>117.10347136768523</c:v>
                </c:pt>
                <c:pt idx="647">
                  <c:v>117.83179522969967</c:v>
                </c:pt>
                <c:pt idx="648">
                  <c:v>118.14881037618126</c:v>
                </c:pt>
                <c:pt idx="649">
                  <c:v>117.50431996798346</c:v>
                </c:pt>
                <c:pt idx="650">
                  <c:v>118.04458045430708</c:v>
                </c:pt>
                <c:pt idx="651">
                  <c:v>117.98672133863347</c:v>
                </c:pt>
                <c:pt idx="652">
                  <c:v>118.52806170574264</c:v>
                </c:pt>
                <c:pt idx="653">
                  <c:v>118.80898633485475</c:v>
                </c:pt>
                <c:pt idx="654">
                  <c:v>117.82987615114236</c:v>
                </c:pt>
                <c:pt idx="655">
                  <c:v>118.31606061030166</c:v>
                </c:pt>
                <c:pt idx="656">
                  <c:v>116.15559349102543</c:v>
                </c:pt>
                <c:pt idx="657">
                  <c:v>115.22781389092943</c:v>
                </c:pt>
                <c:pt idx="658">
                  <c:v>115.36756853551759</c:v>
                </c:pt>
                <c:pt idx="659">
                  <c:v>115.05523213666059</c:v>
                </c:pt>
                <c:pt idx="660">
                  <c:v>114.60995675377183</c:v>
                </c:pt>
                <c:pt idx="661">
                  <c:v>115.47886655235973</c:v>
                </c:pt>
                <c:pt idx="662">
                  <c:v>114.17379430592175</c:v>
                </c:pt>
                <c:pt idx="663">
                  <c:v>114.66746372302553</c:v>
                </c:pt>
                <c:pt idx="664">
                  <c:v>115.35747223419813</c:v>
                </c:pt>
                <c:pt idx="665">
                  <c:v>115.05941395066357</c:v>
                </c:pt>
                <c:pt idx="666">
                  <c:v>115.98980031901723</c:v>
                </c:pt>
                <c:pt idx="667">
                  <c:v>115.59507761240712</c:v>
                </c:pt>
                <c:pt idx="668">
                  <c:v>116.3093401284095</c:v>
                </c:pt>
                <c:pt idx="669">
                  <c:v>115.65469109917444</c:v>
                </c:pt>
                <c:pt idx="670">
                  <c:v>117.29416438508056</c:v>
                </c:pt>
                <c:pt idx="671">
                  <c:v>116.91616489272944</c:v>
                </c:pt>
                <c:pt idx="672">
                  <c:v>117.89639571924408</c:v>
                </c:pt>
                <c:pt idx="673">
                  <c:v>116.82074499334509</c:v>
                </c:pt>
                <c:pt idx="674">
                  <c:v>116.71380363647769</c:v>
                </c:pt>
                <c:pt idx="675">
                  <c:v>117.26827285390587</c:v>
                </c:pt>
                <c:pt idx="676">
                  <c:v>117.07660276440296</c:v>
                </c:pt>
                <c:pt idx="677">
                  <c:v>116.89742249051342</c:v>
                </c:pt>
                <c:pt idx="678">
                  <c:v>117.90570518003381</c:v>
                </c:pt>
                <c:pt idx="679">
                  <c:v>118.37408284886564</c:v>
                </c:pt>
                <c:pt idx="680">
                  <c:v>119.09217912843125</c:v>
                </c:pt>
                <c:pt idx="681">
                  <c:v>118.77114334734858</c:v>
                </c:pt>
                <c:pt idx="682">
                  <c:v>119.23473839520898</c:v>
                </c:pt>
                <c:pt idx="683">
                  <c:v>119.03408532836924</c:v>
                </c:pt>
                <c:pt idx="684">
                  <c:v>117.71611562908669</c:v>
                </c:pt>
                <c:pt idx="685">
                  <c:v>117.08809635750249</c:v>
                </c:pt>
                <c:pt idx="686">
                  <c:v>117.23153410590155</c:v>
                </c:pt>
                <c:pt idx="687">
                  <c:v>118.1454468963427</c:v>
                </c:pt>
                <c:pt idx="688">
                  <c:v>117.95390464256252</c:v>
                </c:pt>
                <c:pt idx="689">
                  <c:v>119.17254347098937</c:v>
                </c:pt>
                <c:pt idx="690">
                  <c:v>118.88637889622063</c:v>
                </c:pt>
                <c:pt idx="691">
                  <c:v>118.33238147806939</c:v>
                </c:pt>
                <c:pt idx="692">
                  <c:v>118.14478648568947</c:v>
                </c:pt>
                <c:pt idx="693">
                  <c:v>118.31848455435262</c:v>
                </c:pt>
                <c:pt idx="694">
                  <c:v>117.3103498580775</c:v>
                </c:pt>
                <c:pt idx="695">
                  <c:v>116.85902577379034</c:v>
                </c:pt>
                <c:pt idx="696">
                  <c:v>117.73686930264478</c:v>
                </c:pt>
                <c:pt idx="697">
                  <c:v>117.05706645622392</c:v>
                </c:pt>
                <c:pt idx="698">
                  <c:v>118.01845467226659</c:v>
                </c:pt>
                <c:pt idx="699">
                  <c:v>118.79069462726092</c:v>
                </c:pt>
                <c:pt idx="700">
                  <c:v>118.95414700982612</c:v>
                </c:pt>
                <c:pt idx="701">
                  <c:v>120.23657571539771</c:v>
                </c:pt>
                <c:pt idx="702">
                  <c:v>120.56723168606879</c:v>
                </c:pt>
                <c:pt idx="703">
                  <c:v>121.08940743126344</c:v>
                </c:pt>
                <c:pt idx="704">
                  <c:v>121.45276976590317</c:v>
                </c:pt>
                <c:pt idx="705">
                  <c:v>122.1175232708932</c:v>
                </c:pt>
                <c:pt idx="706">
                  <c:v>120.13494868281957</c:v>
                </c:pt>
                <c:pt idx="707">
                  <c:v>119.54055385996467</c:v>
                </c:pt>
                <c:pt idx="708">
                  <c:v>118.76140789502755</c:v>
                </c:pt>
                <c:pt idx="709">
                  <c:v>117.02297061255891</c:v>
                </c:pt>
                <c:pt idx="710">
                  <c:v>118.15416018962931</c:v>
                </c:pt>
                <c:pt idx="711">
                  <c:v>117.61966238132194</c:v>
                </c:pt>
                <c:pt idx="712">
                  <c:v>117.31011843523733</c:v>
                </c:pt>
                <c:pt idx="713">
                  <c:v>116.21133851078882</c:v>
                </c:pt>
                <c:pt idx="714">
                  <c:v>116.51868654737434</c:v>
                </c:pt>
                <c:pt idx="715">
                  <c:v>116.49159119100523</c:v>
                </c:pt>
                <c:pt idx="716">
                  <c:v>116.31459272710146</c:v>
                </c:pt>
                <c:pt idx="717">
                  <c:v>115.44195077237744</c:v>
                </c:pt>
                <c:pt idx="718">
                  <c:v>115.74977987732791</c:v>
                </c:pt>
                <c:pt idx="719">
                  <c:v>115.57430589283454</c:v>
                </c:pt>
                <c:pt idx="720">
                  <c:v>115.20737409437982</c:v>
                </c:pt>
                <c:pt idx="721">
                  <c:v>113.93063628033897</c:v>
                </c:pt>
                <c:pt idx="722">
                  <c:v>113.71819398302254</c:v>
                </c:pt>
                <c:pt idx="723">
                  <c:v>113.6818257333605</c:v>
                </c:pt>
                <c:pt idx="724">
                  <c:v>113.49004282207513</c:v>
                </c:pt>
                <c:pt idx="725">
                  <c:v>112.91599456638905</c:v>
                </c:pt>
                <c:pt idx="726">
                  <c:v>112.01497516882313</c:v>
                </c:pt>
                <c:pt idx="727">
                  <c:v>111.19804720350201</c:v>
                </c:pt>
                <c:pt idx="728">
                  <c:v>111.54884865896437</c:v>
                </c:pt>
                <c:pt idx="729">
                  <c:v>112.34022633599453</c:v>
                </c:pt>
                <c:pt idx="730">
                  <c:v>112.28193666046735</c:v>
                </c:pt>
                <c:pt idx="731">
                  <c:v>112.28193666046735</c:v>
                </c:pt>
                <c:pt idx="732">
                  <c:v>112.45541605332409</c:v>
                </c:pt>
                <c:pt idx="733">
                  <c:v>112.8788519486407</c:v>
                </c:pt>
                <c:pt idx="734">
                  <c:v>112.99784318968511</c:v>
                </c:pt>
                <c:pt idx="735">
                  <c:v>112.20140065623859</c:v>
                </c:pt>
                <c:pt idx="736">
                  <c:v>112.60795067009869</c:v>
                </c:pt>
                <c:pt idx="737">
                  <c:v>112.51944071996306</c:v>
                </c:pt>
                <c:pt idx="738">
                  <c:v>112.69952023701914</c:v>
                </c:pt>
                <c:pt idx="739">
                  <c:v>112.98633252086371</c:v>
                </c:pt>
                <c:pt idx="740">
                  <c:v>112.80874336404942</c:v>
                </c:pt>
                <c:pt idx="741">
                  <c:v>113.18547767279377</c:v>
                </c:pt>
                <c:pt idx="742">
                  <c:v>113.81810229615805</c:v>
                </c:pt>
                <c:pt idx="743">
                  <c:v>114.25417834259851</c:v>
                </c:pt>
                <c:pt idx="744">
                  <c:v>114.13782913076619</c:v>
                </c:pt>
                <c:pt idx="745">
                  <c:v>114.2062877080763</c:v>
                </c:pt>
                <c:pt idx="746">
                  <c:v>113.04147478293018</c:v>
                </c:pt>
                <c:pt idx="747">
                  <c:v>113.01015174704106</c:v>
                </c:pt>
                <c:pt idx="748">
                  <c:v>112.62012067250889</c:v>
                </c:pt>
                <c:pt idx="749">
                  <c:v>112.74346442891364</c:v>
                </c:pt>
                <c:pt idx="750">
                  <c:v>112.61463894838818</c:v>
                </c:pt>
                <c:pt idx="751">
                  <c:v>112.20708979156529</c:v>
                </c:pt>
                <c:pt idx="752">
                  <c:v>112.37506362429704</c:v>
                </c:pt>
                <c:pt idx="753">
                  <c:v>111.79773247090596</c:v>
                </c:pt>
                <c:pt idx="754">
                  <c:v>112.39276786099337</c:v>
                </c:pt>
                <c:pt idx="755">
                  <c:v>113.35333978482588</c:v>
                </c:pt>
                <c:pt idx="756">
                  <c:v>112.45223543381763</c:v>
                </c:pt>
                <c:pt idx="757">
                  <c:v>114.17727798328569</c:v>
                </c:pt>
                <c:pt idx="758">
                  <c:v>113.53808098377911</c:v>
                </c:pt>
                <c:pt idx="759">
                  <c:v>113.94485404572583</c:v>
                </c:pt>
                <c:pt idx="760">
                  <c:v>113.50395657723179</c:v>
                </c:pt>
                <c:pt idx="761">
                  <c:v>113.04742507535961</c:v>
                </c:pt>
                <c:pt idx="762">
                  <c:v>113.08268083148475</c:v>
                </c:pt>
                <c:pt idx="763">
                  <c:v>113.19010169096629</c:v>
                </c:pt>
                <c:pt idx="764">
                  <c:v>112.29084147614395</c:v>
                </c:pt>
                <c:pt idx="765">
                  <c:v>112.8024325472481</c:v>
                </c:pt>
                <c:pt idx="766">
                  <c:v>112.34459196327782</c:v>
                </c:pt>
                <c:pt idx="767">
                  <c:v>111.30600040183764</c:v>
                </c:pt>
                <c:pt idx="768">
                  <c:v>111.85993149873629</c:v>
                </c:pt>
                <c:pt idx="769">
                  <c:v>113.56433491375903</c:v>
                </c:pt>
                <c:pt idx="770">
                  <c:v>112.54786281943169</c:v>
                </c:pt>
                <c:pt idx="771">
                  <c:v>112.78729683042226</c:v>
                </c:pt>
                <c:pt idx="772">
                  <c:v>113.78527092508627</c:v>
                </c:pt>
                <c:pt idx="773">
                  <c:v>112.89688158096233</c:v>
                </c:pt>
                <c:pt idx="774">
                  <c:v>112.18375831338925</c:v>
                </c:pt>
                <c:pt idx="775">
                  <c:v>112.20233685130292</c:v>
                </c:pt>
                <c:pt idx="776">
                  <c:v>112.57287042791891</c:v>
                </c:pt>
                <c:pt idx="777">
                  <c:v>110.67154544183539</c:v>
                </c:pt>
                <c:pt idx="778">
                  <c:v>110.55875208945368</c:v>
                </c:pt>
                <c:pt idx="779">
                  <c:v>110.35069462171153</c:v>
                </c:pt>
                <c:pt idx="780">
                  <c:v>109.60377681109092</c:v>
                </c:pt>
                <c:pt idx="781">
                  <c:v>110.50994165592228</c:v>
                </c:pt>
                <c:pt idx="782">
                  <c:v>110.47621592388764</c:v>
                </c:pt>
                <c:pt idx="783">
                  <c:v>110.59231983549226</c:v>
                </c:pt>
                <c:pt idx="784">
                  <c:v>109.66791525889684</c:v>
                </c:pt>
                <c:pt idx="785">
                  <c:v>109.9609929212705</c:v>
                </c:pt>
                <c:pt idx="786">
                  <c:v>110.17562375596005</c:v>
                </c:pt>
                <c:pt idx="787">
                  <c:v>110.93149025336646</c:v>
                </c:pt>
                <c:pt idx="788">
                  <c:v>110.3183988583985</c:v>
                </c:pt>
                <c:pt idx="789">
                  <c:v>111.17506908282803</c:v>
                </c:pt>
                <c:pt idx="790">
                  <c:v>111.19382535591505</c:v>
                </c:pt>
                <c:pt idx="791">
                  <c:v>111.95484575355593</c:v>
                </c:pt>
                <c:pt idx="792">
                  <c:v>111.72478571610799</c:v>
                </c:pt>
                <c:pt idx="793">
                  <c:v>112.15393363334151</c:v>
                </c:pt>
                <c:pt idx="794">
                  <c:v>112.141423984361</c:v>
                </c:pt>
                <c:pt idx="795">
                  <c:v>112.141423984361</c:v>
                </c:pt>
                <c:pt idx="796">
                  <c:v>111.6795704551044</c:v>
                </c:pt>
                <c:pt idx="797">
                  <c:v>112.29656730885678</c:v>
                </c:pt>
                <c:pt idx="798">
                  <c:v>112.7691128541058</c:v>
                </c:pt>
                <c:pt idx="799">
                  <c:v>114.40560756852564</c:v>
                </c:pt>
                <c:pt idx="800">
                  <c:v>114.3183076801776</c:v>
                </c:pt>
                <c:pt idx="801">
                  <c:v>114.22531702546004</c:v>
                </c:pt>
                <c:pt idx="802">
                  <c:v>112.37960585494287</c:v>
                </c:pt>
                <c:pt idx="803">
                  <c:v>111.84425992182766</c:v>
                </c:pt>
                <c:pt idx="804">
                  <c:v>112.53823906539941</c:v>
                </c:pt>
                <c:pt idx="805">
                  <c:v>114.08929094485011</c:v>
                </c:pt>
                <c:pt idx="806">
                  <c:v>114.14483887936046</c:v>
                </c:pt>
                <c:pt idx="807">
                  <c:v>115.24459089506324</c:v>
                </c:pt>
                <c:pt idx="808">
                  <c:v>115.24459089506324</c:v>
                </c:pt>
                <c:pt idx="809">
                  <c:v>114.44164613751717</c:v>
                </c:pt>
                <c:pt idx="810">
                  <c:v>113.92612447602009</c:v>
                </c:pt>
                <c:pt idx="811">
                  <c:v>112.37949273599698</c:v>
                </c:pt>
                <c:pt idx="812">
                  <c:v>111.58075816901253</c:v>
                </c:pt>
                <c:pt idx="813">
                  <c:v>110.46406655935594</c:v>
                </c:pt>
                <c:pt idx="814">
                  <c:v>110.74266878304984</c:v>
                </c:pt>
                <c:pt idx="815">
                  <c:v>109.34251664813539</c:v>
                </c:pt>
                <c:pt idx="816">
                  <c:v>109.29666853052588</c:v>
                </c:pt>
                <c:pt idx="817">
                  <c:v>109.29920851941803</c:v>
                </c:pt>
                <c:pt idx="818">
                  <c:v>108.76339015583716</c:v>
                </c:pt>
                <c:pt idx="819">
                  <c:v>108.42971251092663</c:v>
                </c:pt>
                <c:pt idx="820">
                  <c:v>108.59029045034485</c:v>
                </c:pt>
                <c:pt idx="821">
                  <c:v>108.50859741068938</c:v>
                </c:pt>
                <c:pt idx="822">
                  <c:v>107.74534808449201</c:v>
                </c:pt>
                <c:pt idx="823">
                  <c:v>107.81450497839546</c:v>
                </c:pt>
                <c:pt idx="824">
                  <c:v>107.75756762370251</c:v>
                </c:pt>
                <c:pt idx="825">
                  <c:v>107.29086994800878</c:v>
                </c:pt>
                <c:pt idx="826">
                  <c:v>107.27345620419527</c:v>
                </c:pt>
                <c:pt idx="827">
                  <c:v>106.3012383260218</c:v>
                </c:pt>
                <c:pt idx="828">
                  <c:v>106.189510652537</c:v>
                </c:pt>
                <c:pt idx="829">
                  <c:v>105.93888399498077</c:v>
                </c:pt>
                <c:pt idx="830">
                  <c:v>105.27450011578172</c:v>
                </c:pt>
                <c:pt idx="831">
                  <c:v>105.32080103006363</c:v>
                </c:pt>
                <c:pt idx="832">
                  <c:v>105.33352553189771</c:v>
                </c:pt>
                <c:pt idx="833">
                  <c:v>106.89165556636345</c:v>
                </c:pt>
                <c:pt idx="834">
                  <c:v>107.10825893295744</c:v>
                </c:pt>
                <c:pt idx="835">
                  <c:v>105.33903195323272</c:v>
                </c:pt>
                <c:pt idx="836">
                  <c:v>106.63813252014381</c:v>
                </c:pt>
                <c:pt idx="837">
                  <c:v>106.46926339851321</c:v>
                </c:pt>
                <c:pt idx="838">
                  <c:v>106.73265794376181</c:v>
                </c:pt>
                <c:pt idx="839">
                  <c:v>107.52310056090379</c:v>
                </c:pt>
                <c:pt idx="840">
                  <c:v>107.4617754636495</c:v>
                </c:pt>
                <c:pt idx="841">
                  <c:v>108.06749557746858</c:v>
                </c:pt>
                <c:pt idx="842">
                  <c:v>108.8815527000252</c:v>
                </c:pt>
                <c:pt idx="843">
                  <c:v>108.00896784013241</c:v>
                </c:pt>
                <c:pt idx="844">
                  <c:v>108.33128043387671</c:v>
                </c:pt>
                <c:pt idx="845">
                  <c:v>109.02367420982685</c:v>
                </c:pt>
                <c:pt idx="846">
                  <c:v>109.51850347549851</c:v>
                </c:pt>
                <c:pt idx="847">
                  <c:v>109.40015372986764</c:v>
                </c:pt>
                <c:pt idx="848">
                  <c:v>108.81252575549814</c:v>
                </c:pt>
                <c:pt idx="849">
                  <c:v>108.66233896309771</c:v>
                </c:pt>
                <c:pt idx="850">
                  <c:v>108.65097089122773</c:v>
                </c:pt>
                <c:pt idx="851">
                  <c:v>108.90590401331971</c:v>
                </c:pt>
                <c:pt idx="852">
                  <c:v>110.303371763909</c:v>
                </c:pt>
                <c:pt idx="853">
                  <c:v>112.11266087807913</c:v>
                </c:pt>
                <c:pt idx="854">
                  <c:v>114.02593396268526</c:v>
                </c:pt>
                <c:pt idx="855">
                  <c:v>113.01009123709177</c:v>
                </c:pt>
                <c:pt idx="856">
                  <c:v>111.5113504478398</c:v>
                </c:pt>
                <c:pt idx="857">
                  <c:v>110.98758140453536</c:v>
                </c:pt>
                <c:pt idx="858">
                  <c:v>111.70435928317588</c:v>
                </c:pt>
                <c:pt idx="859">
                  <c:v>110.38461251730698</c:v>
                </c:pt>
                <c:pt idx="860">
                  <c:v>110.91675597068425</c:v>
                </c:pt>
                <c:pt idx="861">
                  <c:v>110.93426352428068</c:v>
                </c:pt>
                <c:pt idx="862">
                  <c:v>109.70920813625212</c:v>
                </c:pt>
                <c:pt idx="863">
                  <c:v>108.91570097446431</c:v>
                </c:pt>
                <c:pt idx="864">
                  <c:v>108.24527668691738</c:v>
                </c:pt>
                <c:pt idx="865">
                  <c:v>108.46401330702152</c:v>
                </c:pt>
                <c:pt idx="866">
                  <c:v>108.25297329308661</c:v>
                </c:pt>
                <c:pt idx="867">
                  <c:v>108.08473969206392</c:v>
                </c:pt>
                <c:pt idx="868">
                  <c:v>107.82072735410931</c:v>
                </c:pt>
                <c:pt idx="869">
                  <c:v>107.87158104543748</c:v>
                </c:pt>
                <c:pt idx="870">
                  <c:v>108.55085912227197</c:v>
                </c:pt>
                <c:pt idx="871">
                  <c:v>107.86721850174293</c:v>
                </c:pt>
                <c:pt idx="872">
                  <c:v>107.94456031505622</c:v>
                </c:pt>
                <c:pt idx="873">
                  <c:v>108.06906741218539</c:v>
                </c:pt>
                <c:pt idx="874">
                  <c:v>108.23146253763156</c:v>
                </c:pt>
                <c:pt idx="875">
                  <c:v>107.47114345788725</c:v>
                </c:pt>
                <c:pt idx="876">
                  <c:v>107.20806528903387</c:v>
                </c:pt>
                <c:pt idx="877">
                  <c:v>107.91144557042692</c:v>
                </c:pt>
                <c:pt idx="878">
                  <c:v>108.37323143645638</c:v>
                </c:pt>
                <c:pt idx="879">
                  <c:v>107.93110636379382</c:v>
                </c:pt>
                <c:pt idx="880">
                  <c:v>108.1630942468079</c:v>
                </c:pt>
                <c:pt idx="881">
                  <c:v>106.19677199084407</c:v>
                </c:pt>
                <c:pt idx="882">
                  <c:v>106.62447132998643</c:v>
                </c:pt>
                <c:pt idx="883">
                  <c:v>106.37133032224794</c:v>
                </c:pt>
                <c:pt idx="884">
                  <c:v>107.02806423426298</c:v>
                </c:pt>
                <c:pt idx="885">
                  <c:v>107.85325262188964</c:v>
                </c:pt>
                <c:pt idx="886">
                  <c:v>107.60187513626953</c:v>
                </c:pt>
                <c:pt idx="887">
                  <c:v>106.95976379801111</c:v>
                </c:pt>
                <c:pt idx="888">
                  <c:v>106.57161244425608</c:v>
                </c:pt>
                <c:pt idx="889">
                  <c:v>106.37602160744525</c:v>
                </c:pt>
                <c:pt idx="890">
                  <c:v>106.00095249201647</c:v>
                </c:pt>
                <c:pt idx="891">
                  <c:v>106.49665561936764</c:v>
                </c:pt>
                <c:pt idx="892">
                  <c:v>106.5888906164471</c:v>
                </c:pt>
                <c:pt idx="893">
                  <c:v>107.44746772509936</c:v>
                </c:pt>
                <c:pt idx="894">
                  <c:v>108.45654176370464</c:v>
                </c:pt>
                <c:pt idx="895">
                  <c:v>108.89962561107572</c:v>
                </c:pt>
                <c:pt idx="896">
                  <c:v>107.46731237837135</c:v>
                </c:pt>
                <c:pt idx="897">
                  <c:v>108.12079544804277</c:v>
                </c:pt>
                <c:pt idx="898">
                  <c:v>108.71613063138302</c:v>
                </c:pt>
                <c:pt idx="899">
                  <c:v>110.55030670672369</c:v>
                </c:pt>
                <c:pt idx="900">
                  <c:v>110.201667028115</c:v>
                </c:pt>
                <c:pt idx="901">
                  <c:v>109.79636752575772</c:v>
                </c:pt>
                <c:pt idx="902">
                  <c:v>110.90187817758931</c:v>
                </c:pt>
                <c:pt idx="903">
                  <c:v>109.81606466491962</c:v>
                </c:pt>
                <c:pt idx="904">
                  <c:v>109.19717043240036</c:v>
                </c:pt>
                <c:pt idx="905">
                  <c:v>109.40559966404008</c:v>
                </c:pt>
                <c:pt idx="906">
                  <c:v>108.6624648867769</c:v>
                </c:pt>
                <c:pt idx="907">
                  <c:v>108.7387823087588</c:v>
                </c:pt>
                <c:pt idx="908">
                  <c:v>107.14200498197921</c:v>
                </c:pt>
                <c:pt idx="909">
                  <c:v>107.19225265946972</c:v>
                </c:pt>
                <c:pt idx="910">
                  <c:v>106.90092386494007</c:v>
                </c:pt>
                <c:pt idx="911">
                  <c:v>106.9201502282951</c:v>
                </c:pt>
                <c:pt idx="912">
                  <c:v>107.35002637809914</c:v>
                </c:pt>
                <c:pt idx="913">
                  <c:v>107.53537863450829</c:v>
                </c:pt>
                <c:pt idx="914">
                  <c:v>106.67566345471793</c:v>
                </c:pt>
                <c:pt idx="915">
                  <c:v>106.97054488257461</c:v>
                </c:pt>
                <c:pt idx="916">
                  <c:v>106.49539353131988</c:v>
                </c:pt>
                <c:pt idx="917">
                  <c:v>106.26187195237937</c:v>
                </c:pt>
                <c:pt idx="918">
                  <c:v>107.98751070521202</c:v>
                </c:pt>
                <c:pt idx="919">
                  <c:v>108.12964536346581</c:v>
                </c:pt>
                <c:pt idx="920">
                  <c:v>108.12964536346581</c:v>
                </c:pt>
                <c:pt idx="921">
                  <c:v>108.6995321208876</c:v>
                </c:pt>
                <c:pt idx="922">
                  <c:v>108.69624574844835</c:v>
                </c:pt>
                <c:pt idx="923">
                  <c:v>108.00125489663019</c:v>
                </c:pt>
                <c:pt idx="924">
                  <c:v>109.00652796031899</c:v>
                </c:pt>
                <c:pt idx="925">
                  <c:v>108.48111301965007</c:v>
                </c:pt>
                <c:pt idx="926">
                  <c:v>109.67924655195709</c:v>
                </c:pt>
                <c:pt idx="927">
                  <c:v>109.40672684046062</c:v>
                </c:pt>
                <c:pt idx="928">
                  <c:v>109.7654905308988</c:v>
                </c:pt>
                <c:pt idx="929">
                  <c:v>110.34113051672679</c:v>
                </c:pt>
                <c:pt idx="930">
                  <c:v>108.72859205436171</c:v>
                </c:pt>
                <c:pt idx="931">
                  <c:v>108.29336795179915</c:v>
                </c:pt>
                <c:pt idx="932">
                  <c:v>109.58130030217809</c:v>
                </c:pt>
                <c:pt idx="933">
                  <c:v>109.00757190866081</c:v>
                </c:pt>
                <c:pt idx="934">
                  <c:v>109.31434895152923</c:v>
                </c:pt>
                <c:pt idx="935">
                  <c:v>109.47409619389698</c:v>
                </c:pt>
                <c:pt idx="936">
                  <c:v>108.83018646640001</c:v>
                </c:pt>
                <c:pt idx="937">
                  <c:v>108.01070935374884</c:v>
                </c:pt>
                <c:pt idx="938">
                  <c:v>108.22480171219618</c:v>
                </c:pt>
                <c:pt idx="939">
                  <c:v>108.57052484180659</c:v>
                </c:pt>
                <c:pt idx="940">
                  <c:v>110.29428095406486</c:v>
                </c:pt>
                <c:pt idx="941">
                  <c:v>110.38530250932862</c:v>
                </c:pt>
                <c:pt idx="942">
                  <c:v>110.77921124233826</c:v>
                </c:pt>
                <c:pt idx="943">
                  <c:v>110.06324974219095</c:v>
                </c:pt>
                <c:pt idx="944">
                  <c:v>110.12459716800085</c:v>
                </c:pt>
                <c:pt idx="945">
                  <c:v>109.53817843705731</c:v>
                </c:pt>
                <c:pt idx="946">
                  <c:v>110.17332204418439</c:v>
                </c:pt>
                <c:pt idx="947">
                  <c:v>109.95277965590347</c:v>
                </c:pt>
                <c:pt idx="948">
                  <c:v>110.11841066576469</c:v>
                </c:pt>
                <c:pt idx="949">
                  <c:v>110.08526068742138</c:v>
                </c:pt>
                <c:pt idx="950">
                  <c:v>110.35213976700111</c:v>
                </c:pt>
                <c:pt idx="951">
                  <c:v>110.90575759984135</c:v>
                </c:pt>
                <c:pt idx="952">
                  <c:v>111.07069155790988</c:v>
                </c:pt>
                <c:pt idx="953">
                  <c:v>111.3466983015509</c:v>
                </c:pt>
                <c:pt idx="954">
                  <c:v>112.21147180249828</c:v>
                </c:pt>
                <c:pt idx="955">
                  <c:v>112.04976225186742</c:v>
                </c:pt>
                <c:pt idx="956">
                  <c:v>112.22930474240314</c:v>
                </c:pt>
                <c:pt idx="957">
                  <c:v>111.43563652461545</c:v>
                </c:pt>
                <c:pt idx="958">
                  <c:v>112.34362327727609</c:v>
                </c:pt>
                <c:pt idx="959">
                  <c:v>112.5052712283785</c:v>
                </c:pt>
                <c:pt idx="960">
                  <c:v>112.77522676245498</c:v>
                </c:pt>
                <c:pt idx="961">
                  <c:v>112.45307521298993</c:v>
                </c:pt>
                <c:pt idx="962">
                  <c:v>112.20857303224585</c:v>
                </c:pt>
                <c:pt idx="963">
                  <c:v>112.49021467502656</c:v>
                </c:pt>
                <c:pt idx="964">
                  <c:v>112.13208119758276</c:v>
                </c:pt>
                <c:pt idx="965">
                  <c:v>112.29141267845002</c:v>
                </c:pt>
                <c:pt idx="966">
                  <c:v>112.97625945623425</c:v>
                </c:pt>
                <c:pt idx="967">
                  <c:v>114.63331855537197</c:v>
                </c:pt>
                <c:pt idx="968">
                  <c:v>114.90937355110216</c:v>
                </c:pt>
                <c:pt idx="969">
                  <c:v>116.07250209687372</c:v>
                </c:pt>
                <c:pt idx="970">
                  <c:v>115.87479972205954</c:v>
                </c:pt>
                <c:pt idx="971">
                  <c:v>115.78466356015916</c:v>
                </c:pt>
                <c:pt idx="972">
                  <c:v>116.10057529526526</c:v>
                </c:pt>
                <c:pt idx="973">
                  <c:v>116.42169635347064</c:v>
                </c:pt>
                <c:pt idx="974">
                  <c:v>117.3583225653137</c:v>
                </c:pt>
                <c:pt idx="975">
                  <c:v>117.16325357773722</c:v>
                </c:pt>
                <c:pt idx="976">
                  <c:v>116.45503796381001</c:v>
                </c:pt>
                <c:pt idx="977">
                  <c:v>117.51911269528725</c:v>
                </c:pt>
                <c:pt idx="978">
                  <c:v>117.48398948770613</c:v>
                </c:pt>
                <c:pt idx="979">
                  <c:v>115.6897063966224</c:v>
                </c:pt>
                <c:pt idx="980">
                  <c:v>115.01785227037863</c:v>
                </c:pt>
                <c:pt idx="981">
                  <c:v>114.5030570263433</c:v>
                </c:pt>
                <c:pt idx="982">
                  <c:v>114.52895413312318</c:v>
                </c:pt>
                <c:pt idx="983">
                  <c:v>114.52895413312318</c:v>
                </c:pt>
                <c:pt idx="984">
                  <c:v>113.56203696014801</c:v>
                </c:pt>
                <c:pt idx="985">
                  <c:v>113.58263461711908</c:v>
                </c:pt>
                <c:pt idx="986">
                  <c:v>113.73737326353786</c:v>
                </c:pt>
                <c:pt idx="987">
                  <c:v>115.01453336817164</c:v>
                </c:pt>
                <c:pt idx="988">
                  <c:v>114.48370354671835</c:v>
                </c:pt>
                <c:pt idx="989">
                  <c:v>115.21829236746345</c:v>
                </c:pt>
                <c:pt idx="990">
                  <c:v>114.79133051701967</c:v>
                </c:pt>
                <c:pt idx="991">
                  <c:v>114.51997284638433</c:v>
                </c:pt>
                <c:pt idx="992">
                  <c:v>114.89864929285234</c:v>
                </c:pt>
                <c:pt idx="993">
                  <c:v>115.05343605471697</c:v>
                </c:pt>
                <c:pt idx="994">
                  <c:v>114.76713349834353</c:v>
                </c:pt>
                <c:pt idx="995">
                  <c:v>115.31406308659972</c:v>
                </c:pt>
                <c:pt idx="996">
                  <c:v>114.72881791486088</c:v>
                </c:pt>
                <c:pt idx="997">
                  <c:v>115.28446296261826</c:v>
                </c:pt>
                <c:pt idx="998">
                  <c:v>115.00674212542255</c:v>
                </c:pt>
                <c:pt idx="999">
                  <c:v>115.62193293018527</c:v>
                </c:pt>
                <c:pt idx="1000">
                  <c:v>115.81670811773935</c:v>
                </c:pt>
                <c:pt idx="1001">
                  <c:v>117.13133782294173</c:v>
                </c:pt>
                <c:pt idx="1002">
                  <c:v>119.57976390186656</c:v>
                </c:pt>
                <c:pt idx="1003">
                  <c:v>120.17518481326904</c:v>
                </c:pt>
                <c:pt idx="1004">
                  <c:v>119.42910553734833</c:v>
                </c:pt>
                <c:pt idx="1005">
                  <c:v>120.05005012425326</c:v>
                </c:pt>
                <c:pt idx="1006">
                  <c:v>119.99820980813993</c:v>
                </c:pt>
                <c:pt idx="1007">
                  <c:v>120.27191236512169</c:v>
                </c:pt>
                <c:pt idx="1008">
                  <c:v>121.49586534082646</c:v>
                </c:pt>
                <c:pt idx="1009">
                  <c:v>121.12714189320488</c:v>
                </c:pt>
                <c:pt idx="1010">
                  <c:v>121.03002712243119</c:v>
                </c:pt>
                <c:pt idx="1011">
                  <c:v>119.82255517970161</c:v>
                </c:pt>
                <c:pt idx="1012">
                  <c:v>119.47190044652801</c:v>
                </c:pt>
                <c:pt idx="1013">
                  <c:v>119.79931165295017</c:v>
                </c:pt>
                <c:pt idx="1014">
                  <c:v>118.53075184191133</c:v>
                </c:pt>
                <c:pt idx="1015">
                  <c:v>118.30120354089701</c:v>
                </c:pt>
                <c:pt idx="1016">
                  <c:v>119.02557785330006</c:v>
                </c:pt>
                <c:pt idx="1017">
                  <c:v>118.41258397039734</c:v>
                </c:pt>
                <c:pt idx="1018">
                  <c:v>117.95583276618031</c:v>
                </c:pt>
                <c:pt idx="1019">
                  <c:v>117.45734464272135</c:v>
                </c:pt>
                <c:pt idx="1020">
                  <c:v>118.38258925344302</c:v>
                </c:pt>
                <c:pt idx="1021">
                  <c:v>119.16194817474913</c:v>
                </c:pt>
                <c:pt idx="1022">
                  <c:v>118.32298166578609</c:v>
                </c:pt>
                <c:pt idx="1023">
                  <c:v>118.19063113717084</c:v>
                </c:pt>
                <c:pt idx="1024">
                  <c:v>118.41976538973022</c:v>
                </c:pt>
                <c:pt idx="1025">
                  <c:v>118.10246424037098</c:v>
                </c:pt>
                <c:pt idx="1026">
                  <c:v>118.28029551675128</c:v>
                </c:pt>
                <c:pt idx="1027">
                  <c:v>119.67152801287443</c:v>
                </c:pt>
                <c:pt idx="1028">
                  <c:v>118.7079160412904</c:v>
                </c:pt>
                <c:pt idx="1029">
                  <c:v>118.51612402149244</c:v>
                </c:pt>
                <c:pt idx="1030">
                  <c:v>117.79707720159206</c:v>
                </c:pt>
                <c:pt idx="1031">
                  <c:v>118.84914584806505</c:v>
                </c:pt>
                <c:pt idx="1032">
                  <c:v>119.45567840276152</c:v>
                </c:pt>
                <c:pt idx="1033">
                  <c:v>119.58249490592901</c:v>
                </c:pt>
                <c:pt idx="1034">
                  <c:v>120.49830235222169</c:v>
                </c:pt>
                <c:pt idx="1035">
                  <c:v>122.00401766056189</c:v>
                </c:pt>
                <c:pt idx="1036">
                  <c:v>122.14542124007744</c:v>
                </c:pt>
                <c:pt idx="1037">
                  <c:v>120.48705500782624</c:v>
                </c:pt>
                <c:pt idx="1038">
                  <c:v>120.21511611406633</c:v>
                </c:pt>
                <c:pt idx="1039">
                  <c:v>120.64264719180423</c:v>
                </c:pt>
                <c:pt idx="1040">
                  <c:v>120.71768694469459</c:v>
                </c:pt>
                <c:pt idx="1041">
                  <c:v>121.10708889411015</c:v>
                </c:pt>
                <c:pt idx="1042">
                  <c:v>122.04549955782122</c:v>
                </c:pt>
                <c:pt idx="1043">
                  <c:v>121.08134453736866</c:v>
                </c:pt>
                <c:pt idx="1044">
                  <c:v>120.90565313984919</c:v>
                </c:pt>
                <c:pt idx="1045">
                  <c:v>120.89704571411173</c:v>
                </c:pt>
                <c:pt idx="1046">
                  <c:v>120.94951622876867</c:v>
                </c:pt>
                <c:pt idx="1047">
                  <c:v>120.52412803641899</c:v>
                </c:pt>
                <c:pt idx="1048">
                  <c:v>120.28089732974691</c:v>
                </c:pt>
                <c:pt idx="1049">
                  <c:v>120.14073779203608</c:v>
                </c:pt>
                <c:pt idx="1050">
                  <c:v>120.66006094467541</c:v>
                </c:pt>
                <c:pt idx="1051">
                  <c:v>120.53507798006628</c:v>
                </c:pt>
                <c:pt idx="1052">
                  <c:v>121.35634466037124</c:v>
                </c:pt>
                <c:pt idx="1053">
                  <c:v>122.02386083974693</c:v>
                </c:pt>
                <c:pt idx="1054">
                  <c:v>121.46184417314367</c:v>
                </c:pt>
                <c:pt idx="1055">
                  <c:v>122.51844818397083</c:v>
                </c:pt>
                <c:pt idx="1056">
                  <c:v>123.49161964759708</c:v>
                </c:pt>
                <c:pt idx="1057">
                  <c:v>123.42864755220448</c:v>
                </c:pt>
                <c:pt idx="1058">
                  <c:v>124.37552358064634</c:v>
                </c:pt>
                <c:pt idx="1059">
                  <c:v>123.17106067878107</c:v>
                </c:pt>
                <c:pt idx="1060">
                  <c:v>122.60871414351924</c:v>
                </c:pt>
                <c:pt idx="1061">
                  <c:v>122.60871414351924</c:v>
                </c:pt>
                <c:pt idx="1062">
                  <c:v>121.55049787022546</c:v>
                </c:pt>
                <c:pt idx="1063">
                  <c:v>122.23813158364072</c:v>
                </c:pt>
                <c:pt idx="1064">
                  <c:v>121.94267918356553</c:v>
                </c:pt>
                <c:pt idx="1065">
                  <c:v>122.61691688298977</c:v>
                </c:pt>
                <c:pt idx="1066">
                  <c:v>123.0933136863102</c:v>
                </c:pt>
                <c:pt idx="1067">
                  <c:v>122.83920318788705</c:v>
                </c:pt>
                <c:pt idx="1068">
                  <c:v>123.37345592867997</c:v>
                </c:pt>
                <c:pt idx="1069">
                  <c:v>123.37273137688517</c:v>
                </c:pt>
                <c:pt idx="1070">
                  <c:v>123.00421498720107</c:v>
                </c:pt>
                <c:pt idx="1071">
                  <c:v>123.3692924935584</c:v>
                </c:pt>
                <c:pt idx="1072">
                  <c:v>123.49607662413469</c:v>
                </c:pt>
                <c:pt idx="1073">
                  <c:v>124.37322364733129</c:v>
                </c:pt>
                <c:pt idx="1074">
                  <c:v>124.04349510726961</c:v>
                </c:pt>
                <c:pt idx="1075">
                  <c:v>124.64452450032243</c:v>
                </c:pt>
                <c:pt idx="1076">
                  <c:v>123.94577637638375</c:v>
                </c:pt>
                <c:pt idx="1077">
                  <c:v>123.61233573384099</c:v>
                </c:pt>
                <c:pt idx="1078">
                  <c:v>124.26862594328908</c:v>
                </c:pt>
                <c:pt idx="1079">
                  <c:v>125.63603078933478</c:v>
                </c:pt>
                <c:pt idx="1080">
                  <c:v>126.15702940815542</c:v>
                </c:pt>
                <c:pt idx="1081">
                  <c:v>125.27228855472896</c:v>
                </c:pt>
                <c:pt idx="1082">
                  <c:v>124.68904027366648</c:v>
                </c:pt>
                <c:pt idx="1083">
                  <c:v>124.15300388701854</c:v>
                </c:pt>
                <c:pt idx="1084">
                  <c:v>124.11193385849108</c:v>
                </c:pt>
                <c:pt idx="1085">
                  <c:v>123.21861662001574</c:v>
                </c:pt>
                <c:pt idx="1086">
                  <c:v>121.44343391785505</c:v>
                </c:pt>
                <c:pt idx="1087">
                  <c:v>121.66431190023</c:v>
                </c:pt>
                <c:pt idx="1088">
                  <c:v>122.06256592265646</c:v>
                </c:pt>
                <c:pt idx="1089">
                  <c:v>121.84158665005965</c:v>
                </c:pt>
                <c:pt idx="1090">
                  <c:v>121.38801633241972</c:v>
                </c:pt>
                <c:pt idx="1091">
                  <c:v>122.11882965400324</c:v>
                </c:pt>
                <c:pt idx="1092">
                  <c:v>122.05997340831162</c:v>
                </c:pt>
                <c:pt idx="1093">
                  <c:v>121.53323051277509</c:v>
                </c:pt>
                <c:pt idx="1094">
                  <c:v>120.6272793814579</c:v>
                </c:pt>
                <c:pt idx="1095">
                  <c:v>120.68348203491151</c:v>
                </c:pt>
                <c:pt idx="1096">
                  <c:v>120.69391505709541</c:v>
                </c:pt>
                <c:pt idx="1097">
                  <c:v>122.05593149382413</c:v>
                </c:pt>
                <c:pt idx="1098">
                  <c:v>121.74739622468681</c:v>
                </c:pt>
                <c:pt idx="1099">
                  <c:v>122.92452387457446</c:v>
                </c:pt>
                <c:pt idx="1100">
                  <c:v>123.34300900037671</c:v>
                </c:pt>
                <c:pt idx="1101">
                  <c:v>122.42553359874333</c:v>
                </c:pt>
                <c:pt idx="1102">
                  <c:v>122.16334572371913</c:v>
                </c:pt>
                <c:pt idx="1103">
                  <c:v>121.86742995980231</c:v>
                </c:pt>
                <c:pt idx="1104">
                  <c:v>122.09775382315249</c:v>
                </c:pt>
                <c:pt idx="1105">
                  <c:v>122.69586295391538</c:v>
                </c:pt>
                <c:pt idx="1106">
                  <c:v>123.40588469412096</c:v>
                </c:pt>
                <c:pt idx="1107">
                  <c:v>123.62978430777457</c:v>
                </c:pt>
                <c:pt idx="1108">
                  <c:v>123.11320275699968</c:v>
                </c:pt>
                <c:pt idx="1109">
                  <c:v>123.6015477430474</c:v>
                </c:pt>
                <c:pt idx="1110">
                  <c:v>123.56547369687628</c:v>
                </c:pt>
                <c:pt idx="1111">
                  <c:v>122.39809437567324</c:v>
                </c:pt>
                <c:pt idx="1112">
                  <c:v>121.82179745589919</c:v>
                </c:pt>
                <c:pt idx="1113">
                  <c:v>121.09190080621076</c:v>
                </c:pt>
                <c:pt idx="1114">
                  <c:v>122.36436745573293</c:v>
                </c:pt>
                <c:pt idx="1115">
                  <c:v>123.76264859977934</c:v>
                </c:pt>
                <c:pt idx="1116">
                  <c:v>123.78037000986335</c:v>
                </c:pt>
                <c:pt idx="1117">
                  <c:v>124.40232153719003</c:v>
                </c:pt>
                <c:pt idx="1118">
                  <c:v>125.14509607700329</c:v>
                </c:pt>
                <c:pt idx="1119">
                  <c:v>124.84101034667265</c:v>
                </c:pt>
                <c:pt idx="1120">
                  <c:v>125.25194780953996</c:v>
                </c:pt>
                <c:pt idx="1121">
                  <c:v>124.14389280681493</c:v>
                </c:pt>
                <c:pt idx="1122">
                  <c:v>124.40295817198253</c:v>
                </c:pt>
                <c:pt idx="1123">
                  <c:v>124.20996958890923</c:v>
                </c:pt>
                <c:pt idx="1124">
                  <c:v>125.00485879133572</c:v>
                </c:pt>
                <c:pt idx="1125">
                  <c:v>123.91557342225047</c:v>
                </c:pt>
                <c:pt idx="1126">
                  <c:v>123.92187480906955</c:v>
                </c:pt>
                <c:pt idx="1127">
                  <c:v>123.42346823252281</c:v>
                </c:pt>
                <c:pt idx="1128">
                  <c:v>124.60893638622004</c:v>
                </c:pt>
                <c:pt idx="1129">
                  <c:v>125.36761432146899</c:v>
                </c:pt>
                <c:pt idx="1130">
                  <c:v>125.38960729897798</c:v>
                </c:pt>
                <c:pt idx="1131">
                  <c:v>126.05152783975693</c:v>
                </c:pt>
                <c:pt idx="1132">
                  <c:v>127.0379792802304</c:v>
                </c:pt>
                <c:pt idx="1133">
                  <c:v>128.15977979525815</c:v>
                </c:pt>
                <c:pt idx="1134">
                  <c:v>128.44385046736767</c:v>
                </c:pt>
                <c:pt idx="1135">
                  <c:v>128.65295983070794</c:v>
                </c:pt>
                <c:pt idx="1136">
                  <c:v>129.48812289828911</c:v>
                </c:pt>
                <c:pt idx="1137">
                  <c:v>130.38932889064205</c:v>
                </c:pt>
                <c:pt idx="1138">
                  <c:v>130.01098411384513</c:v>
                </c:pt>
                <c:pt idx="1139">
                  <c:v>128.52254522780055</c:v>
                </c:pt>
                <c:pt idx="1140">
                  <c:v>128.14503858532487</c:v>
                </c:pt>
                <c:pt idx="1141">
                  <c:v>128.03200310440619</c:v>
                </c:pt>
                <c:pt idx="1142">
                  <c:v>127.75210805879951</c:v>
                </c:pt>
                <c:pt idx="1143">
                  <c:v>128.55604893336405</c:v>
                </c:pt>
                <c:pt idx="1144">
                  <c:v>127.72844389935611</c:v>
                </c:pt>
                <c:pt idx="1145">
                  <c:v>126.85425362649657</c:v>
                </c:pt>
                <c:pt idx="1146">
                  <c:v>126.7049159835268</c:v>
                </c:pt>
                <c:pt idx="1147">
                  <c:v>126.58518838963859</c:v>
                </c:pt>
                <c:pt idx="1148">
                  <c:v>127.53304468056032</c:v>
                </c:pt>
                <c:pt idx="1149">
                  <c:v>126.14171991914796</c:v>
                </c:pt>
                <c:pt idx="1150">
                  <c:v>125.35381269451973</c:v>
                </c:pt>
                <c:pt idx="1151">
                  <c:v>124.74515380888694</c:v>
                </c:pt>
                <c:pt idx="1152">
                  <c:v>126.03478042937083</c:v>
                </c:pt>
                <c:pt idx="1153">
                  <c:v>126.57383607744137</c:v>
                </c:pt>
                <c:pt idx="1154">
                  <c:v>126.50078656849851</c:v>
                </c:pt>
                <c:pt idx="1155">
                  <c:v>126.38183120339097</c:v>
                </c:pt>
                <c:pt idx="1156">
                  <c:v>125.24972574785883</c:v>
                </c:pt>
                <c:pt idx="1157">
                  <c:v>125.4906421939567</c:v>
                </c:pt>
                <c:pt idx="1158">
                  <c:v>125.54354816904684</c:v>
                </c:pt>
                <c:pt idx="1159">
                  <c:v>125.56170381598091</c:v>
                </c:pt>
                <c:pt idx="1160">
                  <c:v>125.96045063280108</c:v>
                </c:pt>
                <c:pt idx="1161">
                  <c:v>126.22963097341541</c:v>
                </c:pt>
                <c:pt idx="1162">
                  <c:v>126.22963097341541</c:v>
                </c:pt>
                <c:pt idx="1163">
                  <c:v>126.68023155529201</c:v>
                </c:pt>
                <c:pt idx="1164">
                  <c:v>127.12697384101757</c:v>
                </c:pt>
                <c:pt idx="1165">
                  <c:v>126.24736690484546</c:v>
                </c:pt>
                <c:pt idx="1166">
                  <c:v>125.97114603925893</c:v>
                </c:pt>
                <c:pt idx="1167">
                  <c:v>125.81008313639107</c:v>
                </c:pt>
                <c:pt idx="1168">
                  <c:v>126.54455634205101</c:v>
                </c:pt>
                <c:pt idx="1169">
                  <c:v>127.70514027267316</c:v>
                </c:pt>
                <c:pt idx="1170">
                  <c:v>127.46408166527803</c:v>
                </c:pt>
                <c:pt idx="1171">
                  <c:v>128.27802493370086</c:v>
                </c:pt>
                <c:pt idx="1172">
                  <c:v>128.30971895673636</c:v>
                </c:pt>
                <c:pt idx="1173">
                  <c:v>128.82498311795433</c:v>
                </c:pt>
                <c:pt idx="1174">
                  <c:v>128.7540541086793</c:v>
                </c:pt>
                <c:pt idx="1175">
                  <c:v>128.83275067318641</c:v>
                </c:pt>
                <c:pt idx="1176">
                  <c:v>130.73336688113832</c:v>
                </c:pt>
                <c:pt idx="1177">
                  <c:v>130.43458455718329</c:v>
                </c:pt>
                <c:pt idx="1178">
                  <c:v>130.25591481553866</c:v>
                </c:pt>
                <c:pt idx="1179">
                  <c:v>131.66111642267754</c:v>
                </c:pt>
                <c:pt idx="1180">
                  <c:v>132.08554705618982</c:v>
                </c:pt>
                <c:pt idx="1181">
                  <c:v>132.79585880914084</c:v>
                </c:pt>
                <c:pt idx="1182">
                  <c:v>132.74336136450847</c:v>
                </c:pt>
                <c:pt idx="1183">
                  <c:v>133.28894366936009</c:v>
                </c:pt>
                <c:pt idx="1184">
                  <c:v>132.15052921843096</c:v>
                </c:pt>
                <c:pt idx="1185">
                  <c:v>134.20885842889845</c:v>
                </c:pt>
                <c:pt idx="1186">
                  <c:v>134.3514887888382</c:v>
                </c:pt>
                <c:pt idx="1187">
                  <c:v>132.2550210903278</c:v>
                </c:pt>
                <c:pt idx="1188">
                  <c:v>133.36544231558813</c:v>
                </c:pt>
                <c:pt idx="1189">
                  <c:v>130.9623733589566</c:v>
                </c:pt>
                <c:pt idx="1190">
                  <c:v>129.84805274534725</c:v>
                </c:pt>
                <c:pt idx="1191">
                  <c:v>129.57278366488623</c:v>
                </c:pt>
                <c:pt idx="1192">
                  <c:v>131.14108861965562</c:v>
                </c:pt>
                <c:pt idx="1193">
                  <c:v>132.39904499911896</c:v>
                </c:pt>
                <c:pt idx="1194">
                  <c:v>131.20920538328633</c:v>
                </c:pt>
                <c:pt idx="1195">
                  <c:v>131.26688420234626</c:v>
                </c:pt>
                <c:pt idx="1196">
                  <c:v>131.02393581342437</c:v>
                </c:pt>
                <c:pt idx="1197">
                  <c:v>129.6396569405149</c:v>
                </c:pt>
                <c:pt idx="1198">
                  <c:v>130.11404266167918</c:v>
                </c:pt>
                <c:pt idx="1199">
                  <c:v>131.31149383642995</c:v>
                </c:pt>
                <c:pt idx="1200">
                  <c:v>129.62022987525444</c:v>
                </c:pt>
                <c:pt idx="1201">
                  <c:v>129.91854593590853</c:v>
                </c:pt>
                <c:pt idx="1202">
                  <c:v>129.74702513854493</c:v>
                </c:pt>
                <c:pt idx="1203">
                  <c:v>129.40929154306292</c:v>
                </c:pt>
                <c:pt idx="1204">
                  <c:v>129.22677017371416</c:v>
                </c:pt>
                <c:pt idx="1205">
                  <c:v>130.09790076285964</c:v>
                </c:pt>
                <c:pt idx="1206">
                  <c:v>129.68840718721398</c:v>
                </c:pt>
                <c:pt idx="1207">
                  <c:v>128.88562657046023</c:v>
                </c:pt>
                <c:pt idx="1208">
                  <c:v>128.73178748702736</c:v>
                </c:pt>
                <c:pt idx="1209">
                  <c:v>127.52519696088105</c:v>
                </c:pt>
                <c:pt idx="1210">
                  <c:v>127.66309630714655</c:v>
                </c:pt>
                <c:pt idx="1211">
                  <c:v>127.27359599650617</c:v>
                </c:pt>
                <c:pt idx="1212">
                  <c:v>125.13644265004379</c:v>
                </c:pt>
                <c:pt idx="1213">
                  <c:v>124.84771187495689</c:v>
                </c:pt>
                <c:pt idx="1214">
                  <c:v>124.55100034234576</c:v>
                </c:pt>
                <c:pt idx="1215">
                  <c:v>124.55100034234576</c:v>
                </c:pt>
                <c:pt idx="1216">
                  <c:v>124.4891351509372</c:v>
                </c:pt>
                <c:pt idx="1217">
                  <c:v>124.38047468973259</c:v>
                </c:pt>
                <c:pt idx="1218">
                  <c:v>124.43439084114219</c:v>
                </c:pt>
                <c:pt idx="1219">
                  <c:v>124.98154431592856</c:v>
                </c:pt>
                <c:pt idx="1220">
                  <c:v>125.12150246768844</c:v>
                </c:pt>
                <c:pt idx="1221">
                  <c:v>124.19618034725755</c:v>
                </c:pt>
                <c:pt idx="1222">
                  <c:v>124.95599484056402</c:v>
                </c:pt>
                <c:pt idx="1223">
                  <c:v>126.5650068709442</c:v>
                </c:pt>
                <c:pt idx="1224">
                  <c:v>127.60812210539626</c:v>
                </c:pt>
                <c:pt idx="1225">
                  <c:v>128.48379832186848</c:v>
                </c:pt>
                <c:pt idx="1226">
                  <c:v>130.67105926131194</c:v>
                </c:pt>
                <c:pt idx="1227">
                  <c:v>133.09743846389313</c:v>
                </c:pt>
                <c:pt idx="1228">
                  <c:v>131.54271653491512</c:v>
                </c:pt>
                <c:pt idx="1229">
                  <c:v>130.58213975162514</c:v>
                </c:pt>
                <c:pt idx="1230">
                  <c:v>128.02909321600174</c:v>
                </c:pt>
                <c:pt idx="1231">
                  <c:v>127.53301207125631</c:v>
                </c:pt>
                <c:pt idx="1232">
                  <c:v>126.6217440364367</c:v>
                </c:pt>
                <c:pt idx="1233">
                  <c:v>126.25441575815167</c:v>
                </c:pt>
                <c:pt idx="1234">
                  <c:v>126.53167794312606</c:v>
                </c:pt>
                <c:pt idx="1235">
                  <c:v>126.53167794312606</c:v>
                </c:pt>
                <c:pt idx="1236">
                  <c:v>126.2428258267484</c:v>
                </c:pt>
                <c:pt idx="1237">
                  <c:v>128.38892365541111</c:v>
                </c:pt>
                <c:pt idx="1238">
                  <c:v>128.19968564247026</c:v>
                </c:pt>
                <c:pt idx="1239">
                  <c:v>127.54147525628915</c:v>
                </c:pt>
                <c:pt idx="1240">
                  <c:v>130.27462299622039</c:v>
                </c:pt>
                <c:pt idx="1241">
                  <c:v>130.97796605566566</c:v>
                </c:pt>
                <c:pt idx="1242">
                  <c:v>131.04149907641016</c:v>
                </c:pt>
                <c:pt idx="1243">
                  <c:v>129.2979075393034</c:v>
                </c:pt>
                <c:pt idx="1244">
                  <c:v>129.9625856593415</c:v>
                </c:pt>
                <c:pt idx="1245">
                  <c:v>129.80583739687117</c:v>
                </c:pt>
                <c:pt idx="1246">
                  <c:v>128.34550973237083</c:v>
                </c:pt>
                <c:pt idx="1247">
                  <c:v>129.02165905779168</c:v>
                </c:pt>
                <c:pt idx="1248">
                  <c:v>127.78381429842079</c:v>
                </c:pt>
                <c:pt idx="1249">
                  <c:v>126.20516838461666</c:v>
                </c:pt>
                <c:pt idx="1250">
                  <c:v>124.40152973492933</c:v>
                </c:pt>
                <c:pt idx="1251">
                  <c:v>124.34467649525992</c:v>
                </c:pt>
                <c:pt idx="1252">
                  <c:v>122.28929237379671</c:v>
                </c:pt>
                <c:pt idx="1253">
                  <c:v>120.77383801996885</c:v>
                </c:pt>
                <c:pt idx="1254">
                  <c:v>119.24407450898852</c:v>
                </c:pt>
                <c:pt idx="1255">
                  <c:v>120.16938345123248</c:v>
                </c:pt>
                <c:pt idx="1256">
                  <c:v>120.45839252101501</c:v>
                </c:pt>
                <c:pt idx="1257">
                  <c:v>120.82313394086616</c:v>
                </c:pt>
                <c:pt idx="1258">
                  <c:v>120.74926316909151</c:v>
                </c:pt>
                <c:pt idx="1259">
                  <c:v>120.48357258097927</c:v>
                </c:pt>
                <c:pt idx="1260">
                  <c:v>119.04566269171973</c:v>
                </c:pt>
                <c:pt idx="1261">
                  <c:v>119.68511357518965</c:v>
                </c:pt>
                <c:pt idx="1262">
                  <c:v>119.33009336152782</c:v>
                </c:pt>
                <c:pt idx="1263">
                  <c:v>120.05052733670317</c:v>
                </c:pt>
                <c:pt idx="1264">
                  <c:v>120.86016535809065</c:v>
                </c:pt>
                <c:pt idx="1265">
                  <c:v>120.23560407390391</c:v>
                </c:pt>
                <c:pt idx="1266">
                  <c:v>120.84794070669768</c:v>
                </c:pt>
                <c:pt idx="1267">
                  <c:v>119.13385277481648</c:v>
                </c:pt>
                <c:pt idx="1268">
                  <c:v>119.1226092253886</c:v>
                </c:pt>
                <c:pt idx="1269">
                  <c:v>119.23861963495142</c:v>
                </c:pt>
                <c:pt idx="1270">
                  <c:v>118.41418157974302</c:v>
                </c:pt>
                <c:pt idx="1271">
                  <c:v>118.23772799977361</c:v>
                </c:pt>
                <c:pt idx="1272">
                  <c:v>117.84514120528068</c:v>
                </c:pt>
                <c:pt idx="1273">
                  <c:v>117.45115497301443</c:v>
                </c:pt>
                <c:pt idx="1274">
                  <c:v>116.88819293866005</c:v>
                </c:pt>
                <c:pt idx="1275">
                  <c:v>117.80539508890648</c:v>
                </c:pt>
                <c:pt idx="1276">
                  <c:v>117.87635534858927</c:v>
                </c:pt>
                <c:pt idx="1277">
                  <c:v>117.1446664151334</c:v>
                </c:pt>
                <c:pt idx="1278">
                  <c:v>117.75757109096601</c:v>
                </c:pt>
                <c:pt idx="1279">
                  <c:v>118.50057098108363</c:v>
                </c:pt>
                <c:pt idx="1280">
                  <c:v>119.15600617414191</c:v>
                </c:pt>
                <c:pt idx="1281">
                  <c:v>118.09148110988569</c:v>
                </c:pt>
                <c:pt idx="1282">
                  <c:v>117.73566205417818</c:v>
                </c:pt>
                <c:pt idx="1283">
                  <c:v>118.44691081980409</c:v>
                </c:pt>
                <c:pt idx="1284">
                  <c:v>119.39042285633377</c:v>
                </c:pt>
                <c:pt idx="1285">
                  <c:v>117.44678259890321</c:v>
                </c:pt>
                <c:pt idx="1286">
                  <c:v>117.50392044709754</c:v>
                </c:pt>
                <c:pt idx="1287">
                  <c:v>117.80747788490856</c:v>
                </c:pt>
                <c:pt idx="1288">
                  <c:v>117.84447632582456</c:v>
                </c:pt>
                <c:pt idx="1289">
                  <c:v>118.46392083010765</c:v>
                </c:pt>
                <c:pt idx="1290">
                  <c:v>118.49016777043786</c:v>
                </c:pt>
                <c:pt idx="1291">
                  <c:v>117.61823169875167</c:v>
                </c:pt>
                <c:pt idx="1292">
                  <c:v>117.19028042755447</c:v>
                </c:pt>
                <c:pt idx="1293">
                  <c:v>117.69411574017728</c:v>
                </c:pt>
                <c:pt idx="1294">
                  <c:v>117.1751862089355</c:v>
                </c:pt>
                <c:pt idx="1295">
                  <c:v>117.8919493603677</c:v>
                </c:pt>
                <c:pt idx="1296">
                  <c:v>118.78020910766011</c:v>
                </c:pt>
                <c:pt idx="1297">
                  <c:v>118.21873698932694</c:v>
                </c:pt>
                <c:pt idx="1298">
                  <c:v>118.00343875517066</c:v>
                </c:pt>
                <c:pt idx="1299">
                  <c:v>118.73104551141222</c:v>
                </c:pt>
                <c:pt idx="1300">
                  <c:v>118.16962857054568</c:v>
                </c:pt>
                <c:pt idx="1301">
                  <c:v>118.05627415698061</c:v>
                </c:pt>
                <c:pt idx="1302">
                  <c:v>118.05627415698061</c:v>
                </c:pt>
                <c:pt idx="1303">
                  <c:v>117.47213516339066</c:v>
                </c:pt>
                <c:pt idx="1304">
                  <c:v>117.03217105914472</c:v>
                </c:pt>
                <c:pt idx="1305">
                  <c:v>116.10672389803797</c:v>
                </c:pt>
                <c:pt idx="1306">
                  <c:v>114.96182882703668</c:v>
                </c:pt>
                <c:pt idx="1307">
                  <c:v>115.05987088682321</c:v>
                </c:pt>
                <c:pt idx="1308">
                  <c:v>115.91626959809827</c:v>
                </c:pt>
                <c:pt idx="1309">
                  <c:v>115.41715336447231</c:v>
                </c:pt>
                <c:pt idx="1310">
                  <c:v>116.35213245722795</c:v>
                </c:pt>
                <c:pt idx="1311">
                  <c:v>117.82822286621587</c:v>
                </c:pt>
                <c:pt idx="1312">
                  <c:v>117.76814449604652</c:v>
                </c:pt>
                <c:pt idx="1313">
                  <c:v>116.85974469348278</c:v>
                </c:pt>
                <c:pt idx="1314">
                  <c:v>117.51523578838234</c:v>
                </c:pt>
                <c:pt idx="1315">
                  <c:v>118.10318594513956</c:v>
                </c:pt>
                <c:pt idx="1316">
                  <c:v>117.72954232928173</c:v>
                </c:pt>
                <c:pt idx="1317">
                  <c:v>116.44595929713232</c:v>
                </c:pt>
                <c:pt idx="1318">
                  <c:v>117.60598581085168</c:v>
                </c:pt>
                <c:pt idx="1319">
                  <c:v>120.23573528989532</c:v>
                </c:pt>
                <c:pt idx="1320">
                  <c:v>120.1466994366865</c:v>
                </c:pt>
                <c:pt idx="1321">
                  <c:v>120.15544912199174</c:v>
                </c:pt>
                <c:pt idx="1322">
                  <c:v>119.03093111346908</c:v>
                </c:pt>
                <c:pt idx="1323">
                  <c:v>120.38008327390723</c:v>
                </c:pt>
                <c:pt idx="1324">
                  <c:v>120.81286806943355</c:v>
                </c:pt>
                <c:pt idx="1325">
                  <c:v>120.20849411170347</c:v>
                </c:pt>
                <c:pt idx="1326">
                  <c:v>119.01551864293589</c:v>
                </c:pt>
                <c:pt idx="1327">
                  <c:v>119.03589758536668</c:v>
                </c:pt>
                <c:pt idx="1328">
                  <c:v>120.34185469564638</c:v>
                </c:pt>
                <c:pt idx="1329">
                  <c:v>120.56908870497274</c:v>
                </c:pt>
                <c:pt idx="1330">
                  <c:v>120.06906595488739</c:v>
                </c:pt>
                <c:pt idx="1331">
                  <c:v>120.15725879541294</c:v>
                </c:pt>
                <c:pt idx="1332">
                  <c:v>120.38849573002278</c:v>
                </c:pt>
                <c:pt idx="1333">
                  <c:v>119.35586544714913</c:v>
                </c:pt>
                <c:pt idx="1334">
                  <c:v>119.31020819136417</c:v>
                </c:pt>
                <c:pt idx="1335">
                  <c:v>119.32574064520692</c:v>
                </c:pt>
                <c:pt idx="1336">
                  <c:v>119.63878132723542</c:v>
                </c:pt>
                <c:pt idx="1337">
                  <c:v>121.02747949438971</c:v>
                </c:pt>
                <c:pt idx="1338">
                  <c:v>119.9296156775622</c:v>
                </c:pt>
                <c:pt idx="1339">
                  <c:v>120.28334353417296</c:v>
                </c:pt>
                <c:pt idx="1340">
                  <c:v>121.66836871562363</c:v>
                </c:pt>
                <c:pt idx="1341">
                  <c:v>121.76019637487114</c:v>
                </c:pt>
                <c:pt idx="1342">
                  <c:v>122.34295875895337</c:v>
                </c:pt>
                <c:pt idx="1343">
                  <c:v>121.68298915059763</c:v>
                </c:pt>
                <c:pt idx="1344">
                  <c:v>122.88915943262536</c:v>
                </c:pt>
                <c:pt idx="1345">
                  <c:v>124.26679941871747</c:v>
                </c:pt>
                <c:pt idx="1346">
                  <c:v>125.01947481874815</c:v>
                </c:pt>
                <c:pt idx="1347">
                  <c:v>124.87291435395183</c:v>
                </c:pt>
                <c:pt idx="1348">
                  <c:v>123.14225210924812</c:v>
                </c:pt>
                <c:pt idx="1349">
                  <c:v>122.77191256613659</c:v>
                </c:pt>
                <c:pt idx="1350">
                  <c:v>124.01235047971015</c:v>
                </c:pt>
                <c:pt idx="1351">
                  <c:v>125.02355804875624</c:v>
                </c:pt>
                <c:pt idx="1352">
                  <c:v>124.21471308719443</c:v>
                </c:pt>
                <c:pt idx="1353">
                  <c:v>125.0569541367972</c:v>
                </c:pt>
                <c:pt idx="1354">
                  <c:v>124.72752375258752</c:v>
                </c:pt>
                <c:pt idx="1355">
                  <c:v>124.8366108728893</c:v>
                </c:pt>
                <c:pt idx="1356">
                  <c:v>122.83663216639405</c:v>
                </c:pt>
                <c:pt idx="1357">
                  <c:v>121.97752349806355</c:v>
                </c:pt>
                <c:pt idx="1358">
                  <c:v>122.85316726740525</c:v>
                </c:pt>
                <c:pt idx="1359">
                  <c:v>123.12838189851789</c:v>
                </c:pt>
                <c:pt idx="1360">
                  <c:v>123.32809968312026</c:v>
                </c:pt>
                <c:pt idx="1361">
                  <c:v>124.78643487725599</c:v>
                </c:pt>
                <c:pt idx="1362">
                  <c:v>125.99000570719674</c:v>
                </c:pt>
                <c:pt idx="1363">
                  <c:v>125.11539641775184</c:v>
                </c:pt>
                <c:pt idx="1364">
                  <c:v>125.92617617625393</c:v>
                </c:pt>
                <c:pt idx="1365">
                  <c:v>127.98060850888153</c:v>
                </c:pt>
                <c:pt idx="1366">
                  <c:v>129.57563014198178</c:v>
                </c:pt>
                <c:pt idx="1367">
                  <c:v>129.66121889399474</c:v>
                </c:pt>
                <c:pt idx="1368">
                  <c:v>127.65588661160237</c:v>
                </c:pt>
                <c:pt idx="1369">
                  <c:v>125.37340284339074</c:v>
                </c:pt>
                <c:pt idx="1370">
                  <c:v>124.52696618237241</c:v>
                </c:pt>
                <c:pt idx="1371">
                  <c:v>125.19696625103585</c:v>
                </c:pt>
                <c:pt idx="1372">
                  <c:v>124.88317816259634</c:v>
                </c:pt>
                <c:pt idx="1373">
                  <c:v>123.38923052956049</c:v>
                </c:pt>
                <c:pt idx="1374">
                  <c:v>124.00541820257534</c:v>
                </c:pt>
                <c:pt idx="1375">
                  <c:v>123.49630407605058</c:v>
                </c:pt>
                <c:pt idx="1376">
                  <c:v>123.84272698903752</c:v>
                </c:pt>
                <c:pt idx="1377">
                  <c:v>124.65109701845736</c:v>
                </c:pt>
                <c:pt idx="1378">
                  <c:v>124.77004958584394</c:v>
                </c:pt>
                <c:pt idx="1379">
                  <c:v>125.0593849989654</c:v>
                </c:pt>
                <c:pt idx="1380">
                  <c:v>127.33420678159612</c:v>
                </c:pt>
                <c:pt idx="1381">
                  <c:v>126.64198583600206</c:v>
                </c:pt>
                <c:pt idx="1382">
                  <c:v>124.99971270365231</c:v>
                </c:pt>
                <c:pt idx="1383">
                  <c:v>125.3822799942251</c:v>
                </c:pt>
                <c:pt idx="1384">
                  <c:v>125.61226120779939</c:v>
                </c:pt>
                <c:pt idx="1385">
                  <c:v>124.71738303880309</c:v>
                </c:pt>
                <c:pt idx="1386">
                  <c:v>124.29449802943282</c:v>
                </c:pt>
                <c:pt idx="1387">
                  <c:v>123.70343446316488</c:v>
                </c:pt>
                <c:pt idx="1388">
                  <c:v>123.81748163990655</c:v>
                </c:pt>
                <c:pt idx="1389">
                  <c:v>124.50176404506436</c:v>
                </c:pt>
                <c:pt idx="1390">
                  <c:v>123.65549940095055</c:v>
                </c:pt>
                <c:pt idx="1391">
                  <c:v>125.11960323021353</c:v>
                </c:pt>
                <c:pt idx="1392">
                  <c:v>127.06854858649457</c:v>
                </c:pt>
                <c:pt idx="1393">
                  <c:v>126.17837440506105</c:v>
                </c:pt>
                <c:pt idx="1394">
                  <c:v>126.0628019000639</c:v>
                </c:pt>
                <c:pt idx="1395">
                  <c:v>126.41173889719765</c:v>
                </c:pt>
                <c:pt idx="1396">
                  <c:v>126.33224956048389</c:v>
                </c:pt>
                <c:pt idx="1397">
                  <c:v>127.59606673478331</c:v>
                </c:pt>
                <c:pt idx="1398">
                  <c:v>129.14659172255341</c:v>
                </c:pt>
                <c:pt idx="1399">
                  <c:v>131.3815276005918</c:v>
                </c:pt>
                <c:pt idx="1400">
                  <c:v>132.90614033463692</c:v>
                </c:pt>
                <c:pt idx="1401">
                  <c:v>130.867784045988</c:v>
                </c:pt>
                <c:pt idx="1402">
                  <c:v>131.32048103394504</c:v>
                </c:pt>
                <c:pt idx="1403">
                  <c:v>129.22078061645107</c:v>
                </c:pt>
                <c:pt idx="1404">
                  <c:v>129.49339970210465</c:v>
                </c:pt>
                <c:pt idx="1405">
                  <c:v>129.42785807488224</c:v>
                </c:pt>
                <c:pt idx="1406">
                  <c:v>131.9047496019657</c:v>
                </c:pt>
                <c:pt idx="1407">
                  <c:v>131.92457358974329</c:v>
                </c:pt>
                <c:pt idx="1408">
                  <c:v>130.45990390710554</c:v>
                </c:pt>
                <c:pt idx="1409">
                  <c:v>132.53063783059039</c:v>
                </c:pt>
                <c:pt idx="1410">
                  <c:v>130.99976292944029</c:v>
                </c:pt>
                <c:pt idx="1411">
                  <c:v>130.70303327648884</c:v>
                </c:pt>
                <c:pt idx="1412">
                  <c:v>131.15593497587619</c:v>
                </c:pt>
                <c:pt idx="1413">
                  <c:v>132.23915861805088</c:v>
                </c:pt>
                <c:pt idx="1414">
                  <c:v>132.98478078423295</c:v>
                </c:pt>
                <c:pt idx="1415">
                  <c:v>132.64060664357484</c:v>
                </c:pt>
                <c:pt idx="1416">
                  <c:v>131.70310573034786</c:v>
                </c:pt>
                <c:pt idx="1417">
                  <c:v>131.14404182509855</c:v>
                </c:pt>
                <c:pt idx="1418">
                  <c:v>132.0393697595442</c:v>
                </c:pt>
                <c:pt idx="1419">
                  <c:v>131.37243454263879</c:v>
                </c:pt>
                <c:pt idx="1420">
                  <c:v>134.05664053357441</c:v>
                </c:pt>
                <c:pt idx="1421">
                  <c:v>133.64595772953851</c:v>
                </c:pt>
                <c:pt idx="1422">
                  <c:v>135.29447225122289</c:v>
                </c:pt>
                <c:pt idx="1423">
                  <c:v>133.73524327961172</c:v>
                </c:pt>
                <c:pt idx="1424">
                  <c:v>135.52987143608308</c:v>
                </c:pt>
                <c:pt idx="1425">
                  <c:v>135.61068190026273</c:v>
                </c:pt>
                <c:pt idx="1426">
                  <c:v>133.96076994810551</c:v>
                </c:pt>
                <c:pt idx="1427">
                  <c:v>134.99129104050425</c:v>
                </c:pt>
                <c:pt idx="1428">
                  <c:v>133.76713149505682</c:v>
                </c:pt>
                <c:pt idx="1429">
                  <c:v>130.92052862150865</c:v>
                </c:pt>
                <c:pt idx="1430">
                  <c:v>129.75702251244587</c:v>
                </c:pt>
                <c:pt idx="1431">
                  <c:v>129.57747093015067</c:v>
                </c:pt>
                <c:pt idx="1432">
                  <c:v>129.18117759393468</c:v>
                </c:pt>
                <c:pt idx="1433">
                  <c:v>129.19109269414491</c:v>
                </c:pt>
                <c:pt idx="1434">
                  <c:v>129.88766881252525</c:v>
                </c:pt>
                <c:pt idx="1435">
                  <c:v>130.54147950978384</c:v>
                </c:pt>
                <c:pt idx="1436">
                  <c:v>130.77754742410576</c:v>
                </c:pt>
                <c:pt idx="1437">
                  <c:v>130.02466179944085</c:v>
                </c:pt>
                <c:pt idx="1438">
                  <c:v>129.79010641636845</c:v>
                </c:pt>
                <c:pt idx="1439">
                  <c:v>129.67783298227977</c:v>
                </c:pt>
                <c:pt idx="1440">
                  <c:v>129.70681281489144</c:v>
                </c:pt>
                <c:pt idx="1441">
                  <c:v>129.13918271797579</c:v>
                </c:pt>
                <c:pt idx="1442">
                  <c:v>128.22809465217873</c:v>
                </c:pt>
                <c:pt idx="1443">
                  <c:v>126.69565820689621</c:v>
                </c:pt>
                <c:pt idx="1444">
                  <c:v>126.35324283764321</c:v>
                </c:pt>
                <c:pt idx="1445">
                  <c:v>128.0234419196336</c:v>
                </c:pt>
                <c:pt idx="1446">
                  <c:v>126.61389775912519</c:v>
                </c:pt>
                <c:pt idx="1447">
                  <c:v>127.17297791203889</c:v>
                </c:pt>
                <c:pt idx="1448">
                  <c:v>127.17225966339288</c:v>
                </c:pt>
                <c:pt idx="1449">
                  <c:v>126.64693977586984</c:v>
                </c:pt>
                <c:pt idx="1450">
                  <c:v>126.45637511500556</c:v>
                </c:pt>
                <c:pt idx="1451">
                  <c:v>126.26246785583066</c:v>
                </c:pt>
                <c:pt idx="1452">
                  <c:v>126.2845172842862</c:v>
                </c:pt>
                <c:pt idx="1453">
                  <c:v>126.16177235672249</c:v>
                </c:pt>
                <c:pt idx="1454">
                  <c:v>127.48887509377307</c:v>
                </c:pt>
                <c:pt idx="1455">
                  <c:v>127.88204076952411</c:v>
                </c:pt>
                <c:pt idx="1456">
                  <c:v>127.44133706769038</c:v>
                </c:pt>
                <c:pt idx="1457">
                  <c:v>129.06088181588225</c:v>
                </c:pt>
                <c:pt idx="1458">
                  <c:v>129.63360808596889</c:v>
                </c:pt>
                <c:pt idx="1459">
                  <c:v>128.65013832602253</c:v>
                </c:pt>
                <c:pt idx="1460">
                  <c:v>127.26793986885657</c:v>
                </c:pt>
                <c:pt idx="1461">
                  <c:v>127.07378685806356</c:v>
                </c:pt>
                <c:pt idx="1462">
                  <c:v>126.28620274712186</c:v>
                </c:pt>
                <c:pt idx="1463">
                  <c:v>126.77790310601391</c:v>
                </c:pt>
                <c:pt idx="1464">
                  <c:v>127.0199954851269</c:v>
                </c:pt>
                <c:pt idx="1465">
                  <c:v>127.64285628605735</c:v>
                </c:pt>
                <c:pt idx="1466">
                  <c:v>126.78503693792774</c:v>
                </c:pt>
                <c:pt idx="1467">
                  <c:v>125.87723385173437</c:v>
                </c:pt>
                <c:pt idx="1468">
                  <c:v>124.97419100398032</c:v>
                </c:pt>
                <c:pt idx="1469">
                  <c:v>125.47995713383958</c:v>
                </c:pt>
                <c:pt idx="1470">
                  <c:v>125.91512334140371</c:v>
                </c:pt>
                <c:pt idx="1471">
                  <c:v>127.93948074151609</c:v>
                </c:pt>
                <c:pt idx="1472">
                  <c:v>128.1453863005714</c:v>
                </c:pt>
                <c:pt idx="1473">
                  <c:v>127.96221451891853</c:v>
                </c:pt>
                <c:pt idx="1474">
                  <c:v>129.11722827982342</c:v>
                </c:pt>
                <c:pt idx="1475">
                  <c:v>129.7836827671787</c:v>
                </c:pt>
                <c:pt idx="1476">
                  <c:v>129.90743076495386</c:v>
                </c:pt>
                <c:pt idx="1477">
                  <c:v>131.46767989596117</c:v>
                </c:pt>
                <c:pt idx="1478">
                  <c:v>133.09095860488469</c:v>
                </c:pt>
                <c:pt idx="1479">
                  <c:v>130.29953111773963</c:v>
                </c:pt>
                <c:pt idx="1480">
                  <c:v>129.45715656464574</c:v>
                </c:pt>
                <c:pt idx="1481">
                  <c:v>128.45573519446572</c:v>
                </c:pt>
                <c:pt idx="1482">
                  <c:v>129.54985996634153</c:v>
                </c:pt>
                <c:pt idx="1483">
                  <c:v>130.56183230766038</c:v>
                </c:pt>
                <c:pt idx="1484">
                  <c:v>130.94123606188973</c:v>
                </c:pt>
                <c:pt idx="1485">
                  <c:v>128.68829227292176</c:v>
                </c:pt>
                <c:pt idx="1486">
                  <c:v>128.85849997304442</c:v>
                </c:pt>
                <c:pt idx="1487">
                  <c:v>128.7933103360966</c:v>
                </c:pt>
                <c:pt idx="1488">
                  <c:v>128.03508157287376</c:v>
                </c:pt>
                <c:pt idx="1489">
                  <c:v>128.99786416220138</c:v>
                </c:pt>
                <c:pt idx="1490">
                  <c:v>129.38989143206558</c:v>
                </c:pt>
                <c:pt idx="1491">
                  <c:v>131.73708548523635</c:v>
                </c:pt>
                <c:pt idx="1492">
                  <c:v>132.5485461164196</c:v>
                </c:pt>
                <c:pt idx="1493">
                  <c:v>133.84219844416984</c:v>
                </c:pt>
                <c:pt idx="1494">
                  <c:v>135.68825078829866</c:v>
                </c:pt>
                <c:pt idx="1495">
                  <c:v>137.29109602145178</c:v>
                </c:pt>
                <c:pt idx="1496">
                  <c:v>137.72967220952435</c:v>
                </c:pt>
                <c:pt idx="1497">
                  <c:v>136.81382964603384</c:v>
                </c:pt>
                <c:pt idx="1498">
                  <c:v>136.98941273731597</c:v>
                </c:pt>
                <c:pt idx="1499">
                  <c:v>138.12473675993778</c:v>
                </c:pt>
                <c:pt idx="1500">
                  <c:v>140.36841122822017</c:v>
                </c:pt>
                <c:pt idx="1501">
                  <c:v>138.65215761520386</c:v>
                </c:pt>
                <c:pt idx="1502">
                  <c:v>140.68075660588966</c:v>
                </c:pt>
                <c:pt idx="1503">
                  <c:v>139.38006996636179</c:v>
                </c:pt>
                <c:pt idx="1504">
                  <c:v>136.71023429332777</c:v>
                </c:pt>
                <c:pt idx="1505">
                  <c:v>136.80255036532535</c:v>
                </c:pt>
                <c:pt idx="1506">
                  <c:v>135.52233594093946</c:v>
                </c:pt>
                <c:pt idx="1507">
                  <c:v>135.85239759657429</c:v>
                </c:pt>
                <c:pt idx="1508">
                  <c:v>137.19190571124253</c:v>
                </c:pt>
                <c:pt idx="1509">
                  <c:v>135.16166892450454</c:v>
                </c:pt>
                <c:pt idx="1510">
                  <c:v>134.944480686562</c:v>
                </c:pt>
                <c:pt idx="1511">
                  <c:v>136.89571019314937</c:v>
                </c:pt>
                <c:pt idx="1512">
                  <c:v>137.96775710467833</c:v>
                </c:pt>
                <c:pt idx="1513">
                  <c:v>138.24862208593922</c:v>
                </c:pt>
                <c:pt idx="1514">
                  <c:v>139.58534987924526</c:v>
                </c:pt>
                <c:pt idx="1515">
                  <c:v>142.76165258042568</c:v>
                </c:pt>
                <c:pt idx="1516">
                  <c:v>143.26456080018653</c:v>
                </c:pt>
                <c:pt idx="1517">
                  <c:v>141.7247145718103</c:v>
                </c:pt>
                <c:pt idx="1518">
                  <c:v>144.65479171987229</c:v>
                </c:pt>
                <c:pt idx="1519">
                  <c:v>142.55551628750158</c:v>
                </c:pt>
                <c:pt idx="1520">
                  <c:v>139.77397863768593</c:v>
                </c:pt>
                <c:pt idx="1521">
                  <c:v>137.3437378603694</c:v>
                </c:pt>
                <c:pt idx="1522">
                  <c:v>137.47622068404894</c:v>
                </c:pt>
                <c:pt idx="1523">
                  <c:v>139.07818366180783</c:v>
                </c:pt>
                <c:pt idx="1524">
                  <c:v>137.78779101688281</c:v>
                </c:pt>
                <c:pt idx="1525">
                  <c:v>138.64186392660628</c:v>
                </c:pt>
                <c:pt idx="1526">
                  <c:v>140.03608070772572</c:v>
                </c:pt>
                <c:pt idx="1527">
                  <c:v>138.75883426066693</c:v>
                </c:pt>
                <c:pt idx="1528">
                  <c:v>138.12910905841088</c:v>
                </c:pt>
                <c:pt idx="1529">
                  <c:v>136.85614677576231</c:v>
                </c:pt>
                <c:pt idx="1530">
                  <c:v>135.68692431182254</c:v>
                </c:pt>
                <c:pt idx="1531">
                  <c:v>135.97573238322468</c:v>
                </c:pt>
                <c:pt idx="1532">
                  <c:v>136.14895512056293</c:v>
                </c:pt>
                <c:pt idx="1533">
                  <c:v>135.39271965325014</c:v>
                </c:pt>
                <c:pt idx="1534">
                  <c:v>136.08014307835626</c:v>
                </c:pt>
                <c:pt idx="1535">
                  <c:v>137.0907161318988</c:v>
                </c:pt>
                <c:pt idx="1536">
                  <c:v>137.42491876934645</c:v>
                </c:pt>
                <c:pt idx="1537">
                  <c:v>138.98048158499552</c:v>
                </c:pt>
                <c:pt idx="1538">
                  <c:v>136.74517977630734</c:v>
                </c:pt>
                <c:pt idx="1539">
                  <c:v>135.09871912217565</c:v>
                </c:pt>
                <c:pt idx="1540">
                  <c:v>136.09334971364055</c:v>
                </c:pt>
                <c:pt idx="1541">
                  <c:v>136.25622388806127</c:v>
                </c:pt>
                <c:pt idx="1542">
                  <c:v>136.30279597996415</c:v>
                </c:pt>
                <c:pt idx="1543">
                  <c:v>136.00818002501236</c:v>
                </c:pt>
                <c:pt idx="1544">
                  <c:v>136.18888848884447</c:v>
                </c:pt>
                <c:pt idx="1545">
                  <c:v>136.02613091964309</c:v>
                </c:pt>
                <c:pt idx="1546">
                  <c:v>136.13206500901984</c:v>
                </c:pt>
                <c:pt idx="1547">
                  <c:v>137.75885186452234</c:v>
                </c:pt>
                <c:pt idx="1548">
                  <c:v>137.75885186452234</c:v>
                </c:pt>
                <c:pt idx="1549">
                  <c:v>137.66257782985818</c:v>
                </c:pt>
                <c:pt idx="1550">
                  <c:v>135.51518554301191</c:v>
                </c:pt>
                <c:pt idx="1551">
                  <c:v>136.39385316482557</c:v>
                </c:pt>
                <c:pt idx="1552">
                  <c:v>137.6835042572996</c:v>
                </c:pt>
                <c:pt idx="1553">
                  <c:v>137.63533171064631</c:v>
                </c:pt>
                <c:pt idx="1554">
                  <c:v>139.27525376579271</c:v>
                </c:pt>
                <c:pt idx="1555">
                  <c:v>139.0833195287168</c:v>
                </c:pt>
                <c:pt idx="1556">
                  <c:v>140.18184183562485</c:v>
                </c:pt>
                <c:pt idx="1557">
                  <c:v>139.06738640760545</c:v>
                </c:pt>
                <c:pt idx="1558">
                  <c:v>138.56154381841785</c:v>
                </c:pt>
                <c:pt idx="1559">
                  <c:v>138.52143168410771</c:v>
                </c:pt>
                <c:pt idx="1560">
                  <c:v>136.72850465306257</c:v>
                </c:pt>
                <c:pt idx="1561">
                  <c:v>136.8435223216882</c:v>
                </c:pt>
                <c:pt idx="1562">
                  <c:v>138.24973514726713</c:v>
                </c:pt>
                <c:pt idx="1563">
                  <c:v>137.53621775504425</c:v>
                </c:pt>
                <c:pt idx="1564">
                  <c:v>136.41342601687185</c:v>
                </c:pt>
                <c:pt idx="1565">
                  <c:v>136.75267163505728</c:v>
                </c:pt>
                <c:pt idx="1566">
                  <c:v>137.17811968535528</c:v>
                </c:pt>
                <c:pt idx="1567">
                  <c:v>137.67950465514505</c:v>
                </c:pt>
                <c:pt idx="1568">
                  <c:v>138.45069480976142</c:v>
                </c:pt>
                <c:pt idx="1569">
                  <c:v>137.84905637320841</c:v>
                </c:pt>
                <c:pt idx="1570">
                  <c:v>138.00236194054452</c:v>
                </c:pt>
                <c:pt idx="1571">
                  <c:v>138.20097558399874</c:v>
                </c:pt>
                <c:pt idx="1572">
                  <c:v>139.38230396858629</c:v>
                </c:pt>
                <c:pt idx="1573">
                  <c:v>139.51085556824646</c:v>
                </c:pt>
                <c:pt idx="1574">
                  <c:v>140.72476313183833</c:v>
                </c:pt>
                <c:pt idx="1575">
                  <c:v>141.87477327306817</c:v>
                </c:pt>
                <c:pt idx="1576">
                  <c:v>141.18167191764203</c:v>
                </c:pt>
                <c:pt idx="1577">
                  <c:v>141.39405802248459</c:v>
                </c:pt>
                <c:pt idx="1578">
                  <c:v>141.70669129446694</c:v>
                </c:pt>
                <c:pt idx="1579">
                  <c:v>140.06848024114797</c:v>
                </c:pt>
                <c:pt idx="1580">
                  <c:v>141.6092786223771</c:v>
                </c:pt>
                <c:pt idx="1581">
                  <c:v>141.43770402616715</c:v>
                </c:pt>
                <c:pt idx="1582">
                  <c:v>141.00741166094377</c:v>
                </c:pt>
                <c:pt idx="1583">
                  <c:v>140.56501847838373</c:v>
                </c:pt>
                <c:pt idx="1584">
                  <c:v>140.75471447812498</c:v>
                </c:pt>
                <c:pt idx="1585">
                  <c:v>140.09036456470224</c:v>
                </c:pt>
                <c:pt idx="1586">
                  <c:v>140.94568235982203</c:v>
                </c:pt>
                <c:pt idx="1587">
                  <c:v>139.67066253698206</c:v>
                </c:pt>
                <c:pt idx="1588">
                  <c:v>139.10308974430515</c:v>
                </c:pt>
                <c:pt idx="1589">
                  <c:v>137.87949045165414</c:v>
                </c:pt>
                <c:pt idx="1590">
                  <c:v>137.20352398580471</c:v>
                </c:pt>
                <c:pt idx="1591">
                  <c:v>136.9210983153489</c:v>
                </c:pt>
                <c:pt idx="1592">
                  <c:v>137.38446454536867</c:v>
                </c:pt>
                <c:pt idx="1593">
                  <c:v>138.76044014944421</c:v>
                </c:pt>
                <c:pt idx="1594">
                  <c:v>139.66053806090045</c:v>
                </c:pt>
                <c:pt idx="1595">
                  <c:v>139.72297282160844</c:v>
                </c:pt>
                <c:pt idx="1596">
                  <c:v>140.60047840551488</c:v>
                </c:pt>
                <c:pt idx="1597">
                  <c:v>140.0726260899566</c:v>
                </c:pt>
                <c:pt idx="1598">
                  <c:v>138.99138299625977</c:v>
                </c:pt>
                <c:pt idx="1599">
                  <c:v>139.47844228215322</c:v>
                </c:pt>
                <c:pt idx="1600">
                  <c:v>140.27165594249064</c:v>
                </c:pt>
                <c:pt idx="1601">
                  <c:v>142.89374061268165</c:v>
                </c:pt>
                <c:pt idx="1602">
                  <c:v>145.1130786417479</c:v>
                </c:pt>
                <c:pt idx="1603">
                  <c:v>146.51941968036809</c:v>
                </c:pt>
                <c:pt idx="1604">
                  <c:v>146.41245243323044</c:v>
                </c:pt>
                <c:pt idx="1605">
                  <c:v>146.58795005142207</c:v>
                </c:pt>
                <c:pt idx="1606">
                  <c:v>144.70130157492815</c:v>
                </c:pt>
                <c:pt idx="1607">
                  <c:v>141.5830657356147</c:v>
                </c:pt>
                <c:pt idx="1608">
                  <c:v>141.10385603716762</c:v>
                </c:pt>
                <c:pt idx="1609">
                  <c:v>141.52643057979898</c:v>
                </c:pt>
                <c:pt idx="1610">
                  <c:v>140.18125493913777</c:v>
                </c:pt>
                <c:pt idx="1611">
                  <c:v>144.67112521369029</c:v>
                </c:pt>
                <c:pt idx="1612">
                  <c:v>149.12962654812671</c:v>
                </c:pt>
                <c:pt idx="1613">
                  <c:v>146.47802381993139</c:v>
                </c:pt>
                <c:pt idx="1614">
                  <c:v>145.18148865272593</c:v>
                </c:pt>
                <c:pt idx="1615">
                  <c:v>143.74421235841388</c:v>
                </c:pt>
                <c:pt idx="1616">
                  <c:v>142.18829013859184</c:v>
                </c:pt>
                <c:pt idx="1617">
                  <c:v>145.41252799065825</c:v>
                </c:pt>
                <c:pt idx="1618">
                  <c:v>146.34883925640892</c:v>
                </c:pt>
                <c:pt idx="1619">
                  <c:v>146.0078571086265</c:v>
                </c:pt>
                <c:pt idx="1620">
                  <c:v>143.87190731552067</c:v>
                </c:pt>
                <c:pt idx="1621">
                  <c:v>142.49092846291319</c:v>
                </c:pt>
                <c:pt idx="1622">
                  <c:v>141.19817564153584</c:v>
                </c:pt>
                <c:pt idx="1623">
                  <c:v>141.24152663891354</c:v>
                </c:pt>
                <c:pt idx="1624">
                  <c:v>140.78479364377776</c:v>
                </c:pt>
                <c:pt idx="1625">
                  <c:v>141.79132760015045</c:v>
                </c:pt>
                <c:pt idx="1626">
                  <c:v>141.47122334530081</c:v>
                </c:pt>
                <c:pt idx="1627">
                  <c:v>141.18781050192149</c:v>
                </c:pt>
                <c:pt idx="1628">
                  <c:v>141.00395485069623</c:v>
                </c:pt>
                <c:pt idx="1629">
                  <c:v>141.30151733930165</c:v>
                </c:pt>
                <c:pt idx="1630">
                  <c:v>141.27197035920318</c:v>
                </c:pt>
                <c:pt idx="1631">
                  <c:v>140.80115634736444</c:v>
                </c:pt>
                <c:pt idx="1632">
                  <c:v>141.06807401998228</c:v>
                </c:pt>
                <c:pt idx="1633">
                  <c:v>139.89287707793477</c:v>
                </c:pt>
                <c:pt idx="1634">
                  <c:v>140.16488307579178</c:v>
                </c:pt>
                <c:pt idx="1635">
                  <c:v>140.05220218541007</c:v>
                </c:pt>
                <c:pt idx="1636">
                  <c:v>141.05769671854313</c:v>
                </c:pt>
                <c:pt idx="1637">
                  <c:v>142.61368100486891</c:v>
                </c:pt>
                <c:pt idx="1638">
                  <c:v>142.79614961543632</c:v>
                </c:pt>
                <c:pt idx="1639">
                  <c:v>141.92864614560909</c:v>
                </c:pt>
                <c:pt idx="1640">
                  <c:v>141.09750836593096</c:v>
                </c:pt>
                <c:pt idx="1641">
                  <c:v>141.74092250545706</c:v>
                </c:pt>
                <c:pt idx="1642">
                  <c:v>141.32013637081158</c:v>
                </c:pt>
                <c:pt idx="1643">
                  <c:v>141.2449364901245</c:v>
                </c:pt>
                <c:pt idx="1644">
                  <c:v>140.61275127755246</c:v>
                </c:pt>
                <c:pt idx="1645">
                  <c:v>141.1234286189158</c:v>
                </c:pt>
                <c:pt idx="1646">
                  <c:v>141.01034154750087</c:v>
                </c:pt>
                <c:pt idx="1647">
                  <c:v>141.96679097445937</c:v>
                </c:pt>
                <c:pt idx="1648">
                  <c:v>142.90965411285026</c:v>
                </c:pt>
                <c:pt idx="1649">
                  <c:v>141.96271407815937</c:v>
                </c:pt>
                <c:pt idx="1650">
                  <c:v>142.77988420613912</c:v>
                </c:pt>
                <c:pt idx="1651">
                  <c:v>142.49299217660536</c:v>
                </c:pt>
                <c:pt idx="1652">
                  <c:v>142.08750992587662</c:v>
                </c:pt>
                <c:pt idx="1653">
                  <c:v>141.72489201769494</c:v>
                </c:pt>
                <c:pt idx="1654">
                  <c:v>142.87777664025154</c:v>
                </c:pt>
                <c:pt idx="1655">
                  <c:v>142.49290473630003</c:v>
                </c:pt>
                <c:pt idx="1656">
                  <c:v>143.7359200676041</c:v>
                </c:pt>
                <c:pt idx="1657">
                  <c:v>142.96937528786654</c:v>
                </c:pt>
                <c:pt idx="1658">
                  <c:v>143.60656448574773</c:v>
                </c:pt>
                <c:pt idx="1659">
                  <c:v>143.2392642128406</c:v>
                </c:pt>
                <c:pt idx="1660">
                  <c:v>141.35208645443308</c:v>
                </c:pt>
                <c:pt idx="1661">
                  <c:v>141.58282294103333</c:v>
                </c:pt>
                <c:pt idx="1662">
                  <c:v>141.31948074029543</c:v>
                </c:pt>
                <c:pt idx="1663">
                  <c:v>142.25372475848226</c:v>
                </c:pt>
                <c:pt idx="1664">
                  <c:v>143.35750934944471</c:v>
                </c:pt>
                <c:pt idx="1665">
                  <c:v>143.89982343526466</c:v>
                </c:pt>
                <c:pt idx="1666">
                  <c:v>144.34316096963136</c:v>
                </c:pt>
                <c:pt idx="1667">
                  <c:v>144.91968069602663</c:v>
                </c:pt>
                <c:pt idx="1668">
                  <c:v>144.37136337179234</c:v>
                </c:pt>
                <c:pt idx="1669">
                  <c:v>145.50545797819288</c:v>
                </c:pt>
                <c:pt idx="1670">
                  <c:v>144.43960195580809</c:v>
                </c:pt>
                <c:pt idx="1671">
                  <c:v>144.41268334473159</c:v>
                </c:pt>
                <c:pt idx="1672">
                  <c:v>144.69789536162713</c:v>
                </c:pt>
                <c:pt idx="1673">
                  <c:v>142.30856634654205</c:v>
                </c:pt>
                <c:pt idx="1674">
                  <c:v>142.66807883808599</c:v>
                </c:pt>
                <c:pt idx="1675">
                  <c:v>143.60278459010561</c:v>
                </c:pt>
                <c:pt idx="1676">
                  <c:v>143.68133831461466</c:v>
                </c:pt>
                <c:pt idx="1677">
                  <c:v>142.31180085360825</c:v>
                </c:pt>
                <c:pt idx="1678">
                  <c:v>142.66157795829932</c:v>
                </c:pt>
                <c:pt idx="1679">
                  <c:v>142.93973920246287</c:v>
                </c:pt>
                <c:pt idx="1680">
                  <c:v>143.22622832308764</c:v>
                </c:pt>
                <c:pt idx="1681">
                  <c:v>142.43088752297646</c:v>
                </c:pt>
                <c:pt idx="1682">
                  <c:v>143.07754927028068</c:v>
                </c:pt>
                <c:pt idx="1683">
                  <c:v>143.97922305317331</c:v>
                </c:pt>
                <c:pt idx="1684">
                  <c:v>145.92946375359875</c:v>
                </c:pt>
                <c:pt idx="1685">
                  <c:v>144.68497477858671</c:v>
                </c:pt>
                <c:pt idx="1686">
                  <c:v>144.8708319299198</c:v>
                </c:pt>
                <c:pt idx="1687">
                  <c:v>144.67546167989488</c:v>
                </c:pt>
                <c:pt idx="1688">
                  <c:v>145.52836999019561</c:v>
                </c:pt>
                <c:pt idx="1689">
                  <c:v>144.51076291185689</c:v>
                </c:pt>
                <c:pt idx="1690">
                  <c:v>145.07876215284915</c:v>
                </c:pt>
                <c:pt idx="1691">
                  <c:v>143.74010970760614</c:v>
                </c:pt>
                <c:pt idx="1692">
                  <c:v>143.83418492021084</c:v>
                </c:pt>
                <c:pt idx="1693">
                  <c:v>143.38916213231863</c:v>
                </c:pt>
                <c:pt idx="1694">
                  <c:v>143.38916213231863</c:v>
                </c:pt>
                <c:pt idx="1695">
                  <c:v>143.13218637132638</c:v>
                </c:pt>
                <c:pt idx="1696">
                  <c:v>144.17435828656747</c:v>
                </c:pt>
                <c:pt idx="1697">
                  <c:v>144.50182869164786</c:v>
                </c:pt>
                <c:pt idx="1698">
                  <c:v>144.59074758299315</c:v>
                </c:pt>
                <c:pt idx="1699">
                  <c:v>145.00195867114232</c:v>
                </c:pt>
                <c:pt idx="1700">
                  <c:v>145.59579370883802</c:v>
                </c:pt>
                <c:pt idx="1701">
                  <c:v>147.36963515866955</c:v>
                </c:pt>
                <c:pt idx="1702">
                  <c:v>147.80866337172301</c:v>
                </c:pt>
                <c:pt idx="1703">
                  <c:v>147.96837848701608</c:v>
                </c:pt>
                <c:pt idx="1704">
                  <c:v>148.55023709018332</c:v>
                </c:pt>
                <c:pt idx="1705">
                  <c:v>147.29295828388788</c:v>
                </c:pt>
                <c:pt idx="1706">
                  <c:v>146.69497577043037</c:v>
                </c:pt>
                <c:pt idx="1707">
                  <c:v>146.14197960195386</c:v>
                </c:pt>
                <c:pt idx="1708">
                  <c:v>147.72194036214748</c:v>
                </c:pt>
                <c:pt idx="1709">
                  <c:v>148.53480509432589</c:v>
                </c:pt>
                <c:pt idx="1710">
                  <c:v>149.22139765389679</c:v>
                </c:pt>
                <c:pt idx="1711">
                  <c:v>148.67038062363486</c:v>
                </c:pt>
                <c:pt idx="1712">
                  <c:v>148.74499056415212</c:v>
                </c:pt>
                <c:pt idx="1713">
                  <c:v>148.2720952123704</c:v>
                </c:pt>
                <c:pt idx="1714">
                  <c:v>148.44571528506739</c:v>
                </c:pt>
                <c:pt idx="1715">
                  <c:v>148.84412959073578</c:v>
                </c:pt>
                <c:pt idx="1716">
                  <c:v>147.89021211471274</c:v>
                </c:pt>
                <c:pt idx="1717">
                  <c:v>148.51916762742962</c:v>
                </c:pt>
                <c:pt idx="1718">
                  <c:v>148.15929353479734</c:v>
                </c:pt>
                <c:pt idx="1719">
                  <c:v>149.13163520742091</c:v>
                </c:pt>
                <c:pt idx="1720">
                  <c:v>148.42258424307596</c:v>
                </c:pt>
                <c:pt idx="1721">
                  <c:v>148.09121910845818</c:v>
                </c:pt>
                <c:pt idx="1722">
                  <c:v>148.69238500328009</c:v>
                </c:pt>
                <c:pt idx="1723">
                  <c:v>149.53492003888491</c:v>
                </c:pt>
                <c:pt idx="1724">
                  <c:v>148.41651244445288</c:v>
                </c:pt>
                <c:pt idx="1725">
                  <c:v>147.53451077627389</c:v>
                </c:pt>
                <c:pt idx="1726">
                  <c:v>145.83571071622916</c:v>
                </c:pt>
                <c:pt idx="1727">
                  <c:v>145.54322194938914</c:v>
                </c:pt>
                <c:pt idx="1728">
                  <c:v>144.41159084420053</c:v>
                </c:pt>
                <c:pt idx="1729">
                  <c:v>144.87035149157515</c:v>
                </c:pt>
                <c:pt idx="1730">
                  <c:v>144.69620228320983</c:v>
                </c:pt>
                <c:pt idx="1731">
                  <c:v>145.37348556510929</c:v>
                </c:pt>
                <c:pt idx="1732">
                  <c:v>145.66609977569598</c:v>
                </c:pt>
                <c:pt idx="1733">
                  <c:v>145.69137840214648</c:v>
                </c:pt>
                <c:pt idx="1734">
                  <c:v>146.31318367410645</c:v>
                </c:pt>
                <c:pt idx="1735">
                  <c:v>146.02863929890069</c:v>
                </c:pt>
                <c:pt idx="1736">
                  <c:v>146.09158304629713</c:v>
                </c:pt>
                <c:pt idx="1737">
                  <c:v>145.90370453826463</c:v>
                </c:pt>
                <c:pt idx="1738">
                  <c:v>145.76668678555399</c:v>
                </c:pt>
                <c:pt idx="1739">
                  <c:v>144.90421773813173</c:v>
                </c:pt>
                <c:pt idx="1740">
                  <c:v>145.27571509615032</c:v>
                </c:pt>
                <c:pt idx="1741">
                  <c:v>144.88429319641892</c:v>
                </c:pt>
                <c:pt idx="1742">
                  <c:v>145.19496020638442</c:v>
                </c:pt>
                <c:pt idx="1743">
                  <c:v>145.36559744503259</c:v>
                </c:pt>
                <c:pt idx="1744">
                  <c:v>146.26815523106899</c:v>
                </c:pt>
                <c:pt idx="1745">
                  <c:v>146.05097470287029</c:v>
                </c:pt>
                <c:pt idx="1746">
                  <c:v>146.61110437553057</c:v>
                </c:pt>
                <c:pt idx="1747">
                  <c:v>147.98157007376298</c:v>
                </c:pt>
                <c:pt idx="1748">
                  <c:v>147.77061716484477</c:v>
                </c:pt>
                <c:pt idx="1749">
                  <c:v>149.11504873923229</c:v>
                </c:pt>
                <c:pt idx="1750">
                  <c:v>148.18836923974447</c:v>
                </c:pt>
                <c:pt idx="1751">
                  <c:v>149.74739923915635</c:v>
                </c:pt>
                <c:pt idx="1752">
                  <c:v>149.15232845170186</c:v>
                </c:pt>
                <c:pt idx="1753">
                  <c:v>150.2711768128201</c:v>
                </c:pt>
                <c:pt idx="1754">
                  <c:v>150.13129745564183</c:v>
                </c:pt>
                <c:pt idx="1755">
                  <c:v>149.97076422913545</c:v>
                </c:pt>
                <c:pt idx="1756">
                  <c:v>148.97663613159696</c:v>
                </c:pt>
                <c:pt idx="1757">
                  <c:v>148.45695124453243</c:v>
                </c:pt>
                <c:pt idx="1758">
                  <c:v>149.25362185186901</c:v>
                </c:pt>
                <c:pt idx="1759">
                  <c:v>149.89632862573569</c:v>
                </c:pt>
                <c:pt idx="1760">
                  <c:v>151.46112033693672</c:v>
                </c:pt>
                <c:pt idx="1761">
                  <c:v>151.86913875972712</c:v>
                </c:pt>
                <c:pt idx="1762">
                  <c:v>151.2100379173269</c:v>
                </c:pt>
                <c:pt idx="1763">
                  <c:v>151.49127500991008</c:v>
                </c:pt>
                <c:pt idx="1764">
                  <c:v>152.15504865081522</c:v>
                </c:pt>
                <c:pt idx="1765">
                  <c:v>153.6706235438474</c:v>
                </c:pt>
                <c:pt idx="1766">
                  <c:v>152.87452035784679</c:v>
                </c:pt>
                <c:pt idx="1767">
                  <c:v>152.23299356816506</c:v>
                </c:pt>
                <c:pt idx="1768">
                  <c:v>152.12343868533299</c:v>
                </c:pt>
                <c:pt idx="1769">
                  <c:v>152.31783775980711</c:v>
                </c:pt>
                <c:pt idx="1770">
                  <c:v>151.59107456847869</c:v>
                </c:pt>
                <c:pt idx="1771">
                  <c:v>151.25638540174648</c:v>
                </c:pt>
                <c:pt idx="1772">
                  <c:v>151.48191561186201</c:v>
                </c:pt>
                <c:pt idx="1773">
                  <c:v>151.17198006368864</c:v>
                </c:pt>
                <c:pt idx="1774">
                  <c:v>151.51981044035321</c:v>
                </c:pt>
                <c:pt idx="1775">
                  <c:v>150.92647137395554</c:v>
                </c:pt>
                <c:pt idx="1776">
                  <c:v>150.79804412569192</c:v>
                </c:pt>
                <c:pt idx="1777">
                  <c:v>151.33177172275472</c:v>
                </c:pt>
                <c:pt idx="1778">
                  <c:v>153.00950779662492</c:v>
                </c:pt>
                <c:pt idx="1779">
                  <c:v>152.24398086123622</c:v>
                </c:pt>
                <c:pt idx="1780">
                  <c:v>152.15470507804869</c:v>
                </c:pt>
                <c:pt idx="1781">
                  <c:v>151.2275370475183</c:v>
                </c:pt>
                <c:pt idx="1782">
                  <c:v>151.47444237428266</c:v>
                </c:pt>
                <c:pt idx="1783">
                  <c:v>152.37619475137348</c:v>
                </c:pt>
                <c:pt idx="1784">
                  <c:v>152.58015485621294</c:v>
                </c:pt>
                <c:pt idx="1785">
                  <c:v>153.71110582415426</c:v>
                </c:pt>
                <c:pt idx="1786">
                  <c:v>153.89900075807824</c:v>
                </c:pt>
                <c:pt idx="1787">
                  <c:v>153.72883750059191</c:v>
                </c:pt>
                <c:pt idx="1788">
                  <c:v>153.87168206143497</c:v>
                </c:pt>
                <c:pt idx="1789">
                  <c:v>154.17512355121676</c:v>
                </c:pt>
                <c:pt idx="1790">
                  <c:v>153.97847022216683</c:v>
                </c:pt>
                <c:pt idx="1791">
                  <c:v>153.8559424190174</c:v>
                </c:pt>
                <c:pt idx="1792">
                  <c:v>154.18714137230373</c:v>
                </c:pt>
                <c:pt idx="1793">
                  <c:v>153.4193042194716</c:v>
                </c:pt>
                <c:pt idx="1794">
                  <c:v>153.55361401795378</c:v>
                </c:pt>
                <c:pt idx="1795">
                  <c:v>154.21649072807534</c:v>
                </c:pt>
                <c:pt idx="1796">
                  <c:v>154.14565188851586</c:v>
                </c:pt>
                <c:pt idx="1797">
                  <c:v>152.76358608412551</c:v>
                </c:pt>
                <c:pt idx="1798">
                  <c:v>153.60431754638668</c:v>
                </c:pt>
                <c:pt idx="1799">
                  <c:v>153.79843892108534</c:v>
                </c:pt>
                <c:pt idx="1800">
                  <c:v>154.04454924201511</c:v>
                </c:pt>
                <c:pt idx="1801">
                  <c:v>153.26509565982272</c:v>
                </c:pt>
                <c:pt idx="1802">
                  <c:v>151.99344188107571</c:v>
                </c:pt>
                <c:pt idx="1803">
                  <c:v>151.75238355206966</c:v>
                </c:pt>
                <c:pt idx="1804">
                  <c:v>152.29234899814449</c:v>
                </c:pt>
                <c:pt idx="1805">
                  <c:v>152.087011711233</c:v>
                </c:pt>
                <c:pt idx="1806">
                  <c:v>152.43874029773463</c:v>
                </c:pt>
                <c:pt idx="1807">
                  <c:v>151.75905447655865</c:v>
                </c:pt>
                <c:pt idx="1808">
                  <c:v>151.91250164961846</c:v>
                </c:pt>
                <c:pt idx="1809">
                  <c:v>152.97727215403734</c:v>
                </c:pt>
                <c:pt idx="1810">
                  <c:v>153.04888606567067</c:v>
                </c:pt>
                <c:pt idx="1811">
                  <c:v>153.15805533566174</c:v>
                </c:pt>
                <c:pt idx="1812">
                  <c:v>154.12835917528969</c:v>
                </c:pt>
                <c:pt idx="1813">
                  <c:v>154.12835917528969</c:v>
                </c:pt>
                <c:pt idx="1814">
                  <c:v>154.93562796537745</c:v>
                </c:pt>
                <c:pt idx="1815">
                  <c:v>154.45562383156911</c:v>
                </c:pt>
                <c:pt idx="1816">
                  <c:v>154.48741947523197</c:v>
                </c:pt>
                <c:pt idx="1817">
                  <c:v>154.35902274233615</c:v>
                </c:pt>
                <c:pt idx="1818">
                  <c:v>151.1545678509822</c:v>
                </c:pt>
                <c:pt idx="1819">
                  <c:v>150.84447870795742</c:v>
                </c:pt>
                <c:pt idx="1820">
                  <c:v>150.59542541979431</c:v>
                </c:pt>
                <c:pt idx="1821">
                  <c:v>150.54742148146246</c:v>
                </c:pt>
                <c:pt idx="1822">
                  <c:v>150.6995905416037</c:v>
                </c:pt>
                <c:pt idx="1823">
                  <c:v>150.6995905416037</c:v>
                </c:pt>
                <c:pt idx="1824">
                  <c:v>150.17538821883241</c:v>
                </c:pt>
                <c:pt idx="1825">
                  <c:v>151.07272660204669</c:v>
                </c:pt>
                <c:pt idx="1826">
                  <c:v>150.17100728449773</c:v>
                </c:pt>
                <c:pt idx="1827">
                  <c:v>148.49288668651991</c:v>
                </c:pt>
                <c:pt idx="1828">
                  <c:v>149.69191436319895</c:v>
                </c:pt>
                <c:pt idx="1829">
                  <c:v>150.13637750681497</c:v>
                </c:pt>
                <c:pt idx="1830">
                  <c:v>150.40939995565827</c:v>
                </c:pt>
                <c:pt idx="1831">
                  <c:v>151.17455394084575</c:v>
                </c:pt>
                <c:pt idx="1832">
                  <c:v>150.55195716840134</c:v>
                </c:pt>
                <c:pt idx="1833">
                  <c:v>150.01126135958089</c:v>
                </c:pt>
                <c:pt idx="1834">
                  <c:v>149.65755783977087</c:v>
                </c:pt>
                <c:pt idx="1835">
                  <c:v>151.29995499804576</c:v>
                </c:pt>
                <c:pt idx="1836">
                  <c:v>152.34974827142327</c:v>
                </c:pt>
                <c:pt idx="1837">
                  <c:v>150.927676443607</c:v>
                </c:pt>
                <c:pt idx="1838">
                  <c:v>151.82512338882171</c:v>
                </c:pt>
                <c:pt idx="1839">
                  <c:v>151.62136352603144</c:v>
                </c:pt>
                <c:pt idx="1840">
                  <c:v>151.73661979772257</c:v>
                </c:pt>
                <c:pt idx="1841">
                  <c:v>152.1830533334375</c:v>
                </c:pt>
                <c:pt idx="1842">
                  <c:v>151.87546076064217</c:v>
                </c:pt>
                <c:pt idx="1843">
                  <c:v>152.1483895465114</c:v>
                </c:pt>
                <c:pt idx="1844">
                  <c:v>153.05449720826761</c:v>
                </c:pt>
                <c:pt idx="1845">
                  <c:v>152.31745651336979</c:v>
                </c:pt>
                <c:pt idx="1846">
                  <c:v>152.60027531992179</c:v>
                </c:pt>
                <c:pt idx="1847">
                  <c:v>152.3113406357636</c:v>
                </c:pt>
                <c:pt idx="1848">
                  <c:v>153.48690929808896</c:v>
                </c:pt>
                <c:pt idx="1849">
                  <c:v>153.92948000754953</c:v>
                </c:pt>
                <c:pt idx="1850">
                  <c:v>153.90036566079476</c:v>
                </c:pt>
                <c:pt idx="1851">
                  <c:v>153.63329682673555</c:v>
                </c:pt>
                <c:pt idx="1852">
                  <c:v>154.83280682803783</c:v>
                </c:pt>
                <c:pt idx="1853">
                  <c:v>154.56380957148156</c:v>
                </c:pt>
                <c:pt idx="1854">
                  <c:v>153.54477776573955</c:v>
                </c:pt>
                <c:pt idx="1855">
                  <c:v>154.64803886808039</c:v>
                </c:pt>
                <c:pt idx="1856">
                  <c:v>154.02169348899227</c:v>
                </c:pt>
                <c:pt idx="1857">
                  <c:v>153.12057810980963</c:v>
                </c:pt>
                <c:pt idx="1858">
                  <c:v>153.79588992344102</c:v>
                </c:pt>
                <c:pt idx="1859">
                  <c:v>154.13229086799001</c:v>
                </c:pt>
                <c:pt idx="1860">
                  <c:v>154.58985252419788</c:v>
                </c:pt>
                <c:pt idx="1861">
                  <c:v>155.08435598543312</c:v>
                </c:pt>
                <c:pt idx="1862">
                  <c:v>154.70117991258383</c:v>
                </c:pt>
                <c:pt idx="1863">
                  <c:v>156.47739272659146</c:v>
                </c:pt>
                <c:pt idx="1864">
                  <c:v>156.71889604800941</c:v>
                </c:pt>
                <c:pt idx="1865">
                  <c:v>158.43149283893672</c:v>
                </c:pt>
                <c:pt idx="1866">
                  <c:v>158.89482268150968</c:v>
                </c:pt>
                <c:pt idx="1867">
                  <c:v>158.38856679745538</c:v>
                </c:pt>
                <c:pt idx="1868">
                  <c:v>159.49787153999554</c:v>
                </c:pt>
                <c:pt idx="1869">
                  <c:v>160.12161162865411</c:v>
                </c:pt>
                <c:pt idx="1870">
                  <c:v>160.31124828535096</c:v>
                </c:pt>
                <c:pt idx="1871">
                  <c:v>159.9749752134299</c:v>
                </c:pt>
                <c:pt idx="1872">
                  <c:v>159.55317785240291</c:v>
                </c:pt>
                <c:pt idx="1873">
                  <c:v>158.47112498313686</c:v>
                </c:pt>
                <c:pt idx="1874">
                  <c:v>158.15738971983953</c:v>
                </c:pt>
                <c:pt idx="1875">
                  <c:v>158.13330704874642</c:v>
                </c:pt>
                <c:pt idx="1876">
                  <c:v>157.4102939708894</c:v>
                </c:pt>
                <c:pt idx="1877">
                  <c:v>157.63243564455314</c:v>
                </c:pt>
                <c:pt idx="1878">
                  <c:v>157.07730843407163</c:v>
                </c:pt>
                <c:pt idx="1879">
                  <c:v>157.75435220998619</c:v>
                </c:pt>
                <c:pt idx="1880">
                  <c:v>158.60492038101779</c:v>
                </c:pt>
                <c:pt idx="1881">
                  <c:v>158.69456191541229</c:v>
                </c:pt>
                <c:pt idx="1882">
                  <c:v>158.51029708376555</c:v>
                </c:pt>
                <c:pt idx="1883">
                  <c:v>158.09003976395212</c:v>
                </c:pt>
                <c:pt idx="1884">
                  <c:v>158.30372122747639</c:v>
                </c:pt>
                <c:pt idx="1885">
                  <c:v>159.22663028909059</c:v>
                </c:pt>
                <c:pt idx="1886">
                  <c:v>159.21301038306007</c:v>
                </c:pt>
                <c:pt idx="1887">
                  <c:v>158.20865391649033</c:v>
                </c:pt>
                <c:pt idx="1888">
                  <c:v>158.41890325900886</c:v>
                </c:pt>
                <c:pt idx="1889">
                  <c:v>159.29274810661656</c:v>
                </c:pt>
                <c:pt idx="1890">
                  <c:v>158.03686226486241</c:v>
                </c:pt>
                <c:pt idx="1891">
                  <c:v>158.53300921603454</c:v>
                </c:pt>
                <c:pt idx="1892">
                  <c:v>158.23343219638946</c:v>
                </c:pt>
                <c:pt idx="1893">
                  <c:v>158.94250660000472</c:v>
                </c:pt>
                <c:pt idx="1894">
                  <c:v>159.56893462116284</c:v>
                </c:pt>
                <c:pt idx="1895">
                  <c:v>160.99209443306162</c:v>
                </c:pt>
                <c:pt idx="1896">
                  <c:v>159.15900185176667</c:v>
                </c:pt>
                <c:pt idx="1897">
                  <c:v>159.37739359296839</c:v>
                </c:pt>
                <c:pt idx="1898">
                  <c:v>158.82398873762526</c:v>
                </c:pt>
                <c:pt idx="1899">
                  <c:v>158.94588092202579</c:v>
                </c:pt>
                <c:pt idx="1900">
                  <c:v>159.93897256602801</c:v>
                </c:pt>
                <c:pt idx="1901">
                  <c:v>160.59390119059006</c:v>
                </c:pt>
                <c:pt idx="1902">
                  <c:v>159.26578483613102</c:v>
                </c:pt>
                <c:pt idx="1903">
                  <c:v>160.12030443235696</c:v>
                </c:pt>
                <c:pt idx="1904">
                  <c:v>160.76852127785429</c:v>
                </c:pt>
                <c:pt idx="1905">
                  <c:v>161.10819559059149</c:v>
                </c:pt>
                <c:pt idx="1906">
                  <c:v>162.25749148824488</c:v>
                </c:pt>
                <c:pt idx="1907">
                  <c:v>163.08280423951854</c:v>
                </c:pt>
                <c:pt idx="1908">
                  <c:v>162.48587156540864</c:v>
                </c:pt>
                <c:pt idx="1909">
                  <c:v>162.06098691162381</c:v>
                </c:pt>
                <c:pt idx="1910">
                  <c:v>162.34929929186097</c:v>
                </c:pt>
                <c:pt idx="1911">
                  <c:v>162.59848082821412</c:v>
                </c:pt>
                <c:pt idx="1912">
                  <c:v>161.96457494734517</c:v>
                </c:pt>
                <c:pt idx="1913">
                  <c:v>161.41402252740727</c:v>
                </c:pt>
                <c:pt idx="1914">
                  <c:v>161.64279492903268</c:v>
                </c:pt>
                <c:pt idx="1915">
                  <c:v>160.45994172911875</c:v>
                </c:pt>
                <c:pt idx="1916">
                  <c:v>160.58319689012541</c:v>
                </c:pt>
                <c:pt idx="1917">
                  <c:v>160.61647465861662</c:v>
                </c:pt>
                <c:pt idx="1918">
                  <c:v>160.67325092978109</c:v>
                </c:pt>
                <c:pt idx="1919">
                  <c:v>161.66996644486144</c:v>
                </c:pt>
                <c:pt idx="1920">
                  <c:v>160.90348183374141</c:v>
                </c:pt>
                <c:pt idx="1921">
                  <c:v>160.52401749796749</c:v>
                </c:pt>
                <c:pt idx="1922">
                  <c:v>160.74810954431862</c:v>
                </c:pt>
                <c:pt idx="1923">
                  <c:v>160.77188397624511</c:v>
                </c:pt>
                <c:pt idx="1924">
                  <c:v>160.65830904197742</c:v>
                </c:pt>
                <c:pt idx="1925">
                  <c:v>160.54912125202625</c:v>
                </c:pt>
                <c:pt idx="1926">
                  <c:v>160.98813222455004</c:v>
                </c:pt>
                <c:pt idx="1927">
                  <c:v>160.72341567450343</c:v>
                </c:pt>
                <c:pt idx="1928">
                  <c:v>161.16014765535084</c:v>
                </c:pt>
                <c:pt idx="1929">
                  <c:v>160.23977204262374</c:v>
                </c:pt>
                <c:pt idx="1930">
                  <c:v>159.92538600308293</c:v>
                </c:pt>
                <c:pt idx="1931">
                  <c:v>159.29355801428866</c:v>
                </c:pt>
                <c:pt idx="1932">
                  <c:v>159.34552606551642</c:v>
                </c:pt>
                <c:pt idx="1933">
                  <c:v>159.80362871566678</c:v>
                </c:pt>
                <c:pt idx="1934">
                  <c:v>160.09572205270069</c:v>
                </c:pt>
                <c:pt idx="1935">
                  <c:v>160.66221624283088</c:v>
                </c:pt>
                <c:pt idx="1936">
                  <c:v>160.41102965879691</c:v>
                </c:pt>
                <c:pt idx="1937">
                  <c:v>159.74152247422327</c:v>
                </c:pt>
                <c:pt idx="1938">
                  <c:v>160.1630643915654</c:v>
                </c:pt>
                <c:pt idx="1939">
                  <c:v>159.3999980610497</c:v>
                </c:pt>
                <c:pt idx="1940">
                  <c:v>159.11375155649915</c:v>
                </c:pt>
                <c:pt idx="1941">
                  <c:v>160.24878806758323</c:v>
                </c:pt>
                <c:pt idx="1942">
                  <c:v>159.91409041220254</c:v>
                </c:pt>
                <c:pt idx="1943">
                  <c:v>161.41146877648396</c:v>
                </c:pt>
                <c:pt idx="1944">
                  <c:v>161.14824783916009</c:v>
                </c:pt>
                <c:pt idx="1945">
                  <c:v>160.82900873593238</c:v>
                </c:pt>
                <c:pt idx="1946">
                  <c:v>160.38419686927998</c:v>
                </c:pt>
                <c:pt idx="1947">
                  <c:v>167.49994676614799</c:v>
                </c:pt>
                <c:pt idx="1948">
                  <c:v>166.56513951023737</c:v>
                </c:pt>
                <c:pt idx="1949">
                  <c:v>166.1526469146684</c:v>
                </c:pt>
                <c:pt idx="1950">
                  <c:v>166.01227576046904</c:v>
                </c:pt>
                <c:pt idx="1951">
                  <c:v>165.49252277339966</c:v>
                </c:pt>
                <c:pt idx="1952">
                  <c:v>165.58871321015849</c:v>
                </c:pt>
                <c:pt idx="1953">
                  <c:v>166.83365095288499</c:v>
                </c:pt>
                <c:pt idx="1954">
                  <c:v>166.85358046116789</c:v>
                </c:pt>
                <c:pt idx="1955">
                  <c:v>167.26248932737397</c:v>
                </c:pt>
                <c:pt idx="1956">
                  <c:v>168.18338664528136</c:v>
                </c:pt>
                <c:pt idx="1957">
                  <c:v>167.80588157115167</c:v>
                </c:pt>
                <c:pt idx="1958">
                  <c:v>168.79002927541089</c:v>
                </c:pt>
                <c:pt idx="1959">
                  <c:v>169.93383169305304</c:v>
                </c:pt>
                <c:pt idx="1960">
                  <c:v>170.82977648677902</c:v>
                </c:pt>
                <c:pt idx="1961">
                  <c:v>171.37128376561904</c:v>
                </c:pt>
                <c:pt idx="1962">
                  <c:v>171.54950174059468</c:v>
                </c:pt>
                <c:pt idx="1963">
                  <c:v>170.65592071581108</c:v>
                </c:pt>
                <c:pt idx="1964">
                  <c:v>170.92872530613857</c:v>
                </c:pt>
                <c:pt idx="1965">
                  <c:v>169.99550750754901</c:v>
                </c:pt>
                <c:pt idx="1966">
                  <c:v>169.4056288974331</c:v>
                </c:pt>
                <c:pt idx="1967">
                  <c:v>169.56849449502036</c:v>
                </c:pt>
                <c:pt idx="1968">
                  <c:v>170.06192270983482</c:v>
                </c:pt>
                <c:pt idx="1969">
                  <c:v>170.73214495869948</c:v>
                </c:pt>
                <c:pt idx="1970">
                  <c:v>170.25519946518503</c:v>
                </c:pt>
                <c:pt idx="1971">
                  <c:v>169.91469344896737</c:v>
                </c:pt>
                <c:pt idx="1972">
                  <c:v>169.00877256318441</c:v>
                </c:pt>
                <c:pt idx="1973">
                  <c:v>169.96457412987479</c:v>
                </c:pt>
                <c:pt idx="1974">
                  <c:v>168.99193861714258</c:v>
                </c:pt>
                <c:pt idx="1975">
                  <c:v>169.212496238478</c:v>
                </c:pt>
                <c:pt idx="1976">
                  <c:v>169.14352982623399</c:v>
                </c:pt>
                <c:pt idx="1977">
                  <c:v>167.99025211051051</c:v>
                </c:pt>
                <c:pt idx="1978">
                  <c:v>167.50680696375775</c:v>
                </c:pt>
                <c:pt idx="1979">
                  <c:v>166.95182702512247</c:v>
                </c:pt>
                <c:pt idx="1980">
                  <c:v>166.40326997412396</c:v>
                </c:pt>
                <c:pt idx="1981">
                  <c:v>167.42636882616694</c:v>
                </c:pt>
                <c:pt idx="1982">
                  <c:v>168.65104227159418</c:v>
                </c:pt>
                <c:pt idx="1983">
                  <c:v>169.80779052045278</c:v>
                </c:pt>
                <c:pt idx="1984">
                  <c:v>167.59127772085387</c:v>
                </c:pt>
                <c:pt idx="1985">
                  <c:v>167.85551502745665</c:v>
                </c:pt>
                <c:pt idx="1986">
                  <c:v>167.81983582981391</c:v>
                </c:pt>
                <c:pt idx="1987">
                  <c:v>167.26865195517337</c:v>
                </c:pt>
                <c:pt idx="1988">
                  <c:v>167.89794143769458</c:v>
                </c:pt>
                <c:pt idx="1989">
                  <c:v>167.89794143769458</c:v>
                </c:pt>
                <c:pt idx="1990">
                  <c:v>168.45984246791858</c:v>
                </c:pt>
                <c:pt idx="1991">
                  <c:v>169.29676646976972</c:v>
                </c:pt>
                <c:pt idx="1992">
                  <c:v>169.89752851944871</c:v>
                </c:pt>
                <c:pt idx="1993">
                  <c:v>170.12408388283427</c:v>
                </c:pt>
                <c:pt idx="1994">
                  <c:v>170.00127031506233</c:v>
                </c:pt>
                <c:pt idx="1995">
                  <c:v>169.26102962237528</c:v>
                </c:pt>
                <c:pt idx="1996">
                  <c:v>169.10057722462304</c:v>
                </c:pt>
                <c:pt idx="1997">
                  <c:v>168.72687480355839</c:v>
                </c:pt>
                <c:pt idx="1998">
                  <c:v>169.47188098611016</c:v>
                </c:pt>
                <c:pt idx="1999">
                  <c:v>171.27924043815474</c:v>
                </c:pt>
                <c:pt idx="2000">
                  <c:v>171.85506305221352</c:v>
                </c:pt>
                <c:pt idx="2001">
                  <c:v>171.98967850220606</c:v>
                </c:pt>
                <c:pt idx="2002">
                  <c:v>172.0036876128724</c:v>
                </c:pt>
                <c:pt idx="2003">
                  <c:v>171.94017700289291</c:v>
                </c:pt>
                <c:pt idx="2004">
                  <c:v>171.62584799865286</c:v>
                </c:pt>
                <c:pt idx="2005">
                  <c:v>171.07872457143458</c:v>
                </c:pt>
                <c:pt idx="2006">
                  <c:v>170.93426611142633</c:v>
                </c:pt>
                <c:pt idx="2007">
                  <c:v>171.46791094850374</c:v>
                </c:pt>
                <c:pt idx="2008">
                  <c:v>172.57331261295087</c:v>
                </c:pt>
                <c:pt idx="2009">
                  <c:v>173.79102930648381</c:v>
                </c:pt>
                <c:pt idx="2010">
                  <c:v>173.19190627844367</c:v>
                </c:pt>
                <c:pt idx="2011">
                  <c:v>174.33696524108933</c:v>
                </c:pt>
                <c:pt idx="2012">
                  <c:v>175.48046658961522</c:v>
                </c:pt>
                <c:pt idx="2013">
                  <c:v>175.29240093629403</c:v>
                </c:pt>
                <c:pt idx="2014">
                  <c:v>176.26963673713797</c:v>
                </c:pt>
                <c:pt idx="2015">
                  <c:v>178.59698152562723</c:v>
                </c:pt>
                <c:pt idx="2016">
                  <c:v>179.88623434307036</c:v>
                </c:pt>
                <c:pt idx="2017">
                  <c:v>179.26033386206686</c:v>
                </c:pt>
                <c:pt idx="2018">
                  <c:v>178.23042949445014</c:v>
                </c:pt>
                <c:pt idx="2019">
                  <c:v>181.52015255748717</c:v>
                </c:pt>
                <c:pt idx="2020">
                  <c:v>182.09117825293603</c:v>
                </c:pt>
                <c:pt idx="2021">
                  <c:v>180.93467576732954</c:v>
                </c:pt>
                <c:pt idx="2022">
                  <c:v>181.99430799692342</c:v>
                </c:pt>
                <c:pt idx="2023">
                  <c:v>179.75831130384279</c:v>
                </c:pt>
                <c:pt idx="2024">
                  <c:v>179.95903881571874</c:v>
                </c:pt>
                <c:pt idx="2025">
                  <c:v>177.8454993155778</c:v>
                </c:pt>
                <c:pt idx="2026">
                  <c:v>178.63346264098737</c:v>
                </c:pt>
                <c:pt idx="2027">
                  <c:v>178.56481139489847</c:v>
                </c:pt>
                <c:pt idx="2028">
                  <c:v>179.63283065059582</c:v>
                </c:pt>
                <c:pt idx="2029">
                  <c:v>180.32315118950174</c:v>
                </c:pt>
                <c:pt idx="2030">
                  <c:v>180.27294171583205</c:v>
                </c:pt>
                <c:pt idx="2031">
                  <c:v>180.17393703180107</c:v>
                </c:pt>
                <c:pt idx="2032">
                  <c:v>181.14078959973415</c:v>
                </c:pt>
                <c:pt idx="2033">
                  <c:v>183.07854751795719</c:v>
                </c:pt>
                <c:pt idx="2034">
                  <c:v>184.21426333624527</c:v>
                </c:pt>
                <c:pt idx="2035">
                  <c:v>183.2737363092177</c:v>
                </c:pt>
                <c:pt idx="2036">
                  <c:v>181.73123606392767</c:v>
                </c:pt>
                <c:pt idx="2037">
                  <c:v>181.32131829056132</c:v>
                </c:pt>
                <c:pt idx="2038">
                  <c:v>179.39822598630587</c:v>
                </c:pt>
                <c:pt idx="2039">
                  <c:v>179.59671211183911</c:v>
                </c:pt>
                <c:pt idx="2040">
                  <c:v>178.91759473832818</c:v>
                </c:pt>
                <c:pt idx="2041">
                  <c:v>178.91759473832818</c:v>
                </c:pt>
              </c:numCache>
            </c:numRef>
          </c:val>
          <c:smooth val="0"/>
        </c:ser>
        <c:ser>
          <c:idx val="3"/>
          <c:order val="3"/>
          <c:tx>
            <c:strRef>
              <c:f>'Size factor'!$E$5</c:f>
              <c:strCache>
                <c:ptCount val="1"/>
                <c:pt idx="0">
                  <c:v>Japan</c:v>
                </c:pt>
              </c:strCache>
            </c:strRef>
          </c:tx>
          <c:spPr>
            <a:ln w="25400">
              <a:solidFill>
                <a:srgbClr val="53646B"/>
              </a:solidFill>
              <a:prstDash val="solid"/>
            </a:ln>
          </c:spPr>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factor'!$E$6:$E$2047</c:f>
              <c:numCache>
                <c:formatCode>General</c:formatCode>
                <c:ptCount val="2042"/>
                <c:pt idx="0">
                  <c:v>100</c:v>
                </c:pt>
                <c:pt idx="1">
                  <c:v>99.150843119888648</c:v>
                </c:pt>
                <c:pt idx="2">
                  <c:v>98.371360615031037</c:v>
                </c:pt>
                <c:pt idx="3">
                  <c:v>98.39872101107467</c:v>
                </c:pt>
                <c:pt idx="4">
                  <c:v>99.715700704673012</c:v>
                </c:pt>
                <c:pt idx="5">
                  <c:v>100.42336676734973</c:v>
                </c:pt>
                <c:pt idx="6">
                  <c:v>100.39373735885192</c:v>
                </c:pt>
                <c:pt idx="7">
                  <c:v>100.28063855176958</c:v>
                </c:pt>
                <c:pt idx="8">
                  <c:v>100.28063855176958</c:v>
                </c:pt>
                <c:pt idx="9">
                  <c:v>100.09647890795904</c:v>
                </c:pt>
                <c:pt idx="10">
                  <c:v>101.60834856482448</c:v>
                </c:pt>
                <c:pt idx="11">
                  <c:v>100.13227813906622</c:v>
                </c:pt>
                <c:pt idx="12">
                  <c:v>100.17346389151804</c:v>
                </c:pt>
                <c:pt idx="13">
                  <c:v>101.33097123489297</c:v>
                </c:pt>
                <c:pt idx="14">
                  <c:v>99.658120030192023</c:v>
                </c:pt>
                <c:pt idx="15">
                  <c:v>100.92332237090564</c:v>
                </c:pt>
                <c:pt idx="16">
                  <c:v>102.08799597043603</c:v>
                </c:pt>
                <c:pt idx="17">
                  <c:v>102.71582467825328</c:v>
                </c:pt>
                <c:pt idx="18">
                  <c:v>102.86743995816622</c:v>
                </c:pt>
                <c:pt idx="19">
                  <c:v>103.36193224525934</c:v>
                </c:pt>
                <c:pt idx="20">
                  <c:v>103.10503303754918</c:v>
                </c:pt>
                <c:pt idx="21">
                  <c:v>102.55251564680164</c:v>
                </c:pt>
                <c:pt idx="22">
                  <c:v>103.1728462547501</c:v>
                </c:pt>
                <c:pt idx="23">
                  <c:v>102.37492695176346</c:v>
                </c:pt>
                <c:pt idx="24">
                  <c:v>102.18755385358568</c:v>
                </c:pt>
                <c:pt idx="25">
                  <c:v>102.54657396456811</c:v>
                </c:pt>
                <c:pt idx="26">
                  <c:v>102.89892179504359</c:v>
                </c:pt>
                <c:pt idx="27">
                  <c:v>103.00017465950042</c:v>
                </c:pt>
                <c:pt idx="28">
                  <c:v>103.01185502212176</c:v>
                </c:pt>
                <c:pt idx="29">
                  <c:v>104.05528810190938</c:v>
                </c:pt>
                <c:pt idx="30">
                  <c:v>104.92297170386398</c:v>
                </c:pt>
                <c:pt idx="31">
                  <c:v>104.79777843948882</c:v>
                </c:pt>
                <c:pt idx="32">
                  <c:v>105.96661866631618</c:v>
                </c:pt>
                <c:pt idx="33">
                  <c:v>106.71713369026432</c:v>
                </c:pt>
                <c:pt idx="34">
                  <c:v>106.71713369026432</c:v>
                </c:pt>
                <c:pt idx="35">
                  <c:v>108.74734596830176</c:v>
                </c:pt>
                <c:pt idx="36">
                  <c:v>108.73180445092318</c:v>
                </c:pt>
                <c:pt idx="37">
                  <c:v>108.7451770926185</c:v>
                </c:pt>
                <c:pt idx="38">
                  <c:v>106.70520143695546</c:v>
                </c:pt>
                <c:pt idx="39">
                  <c:v>106.39180109329918</c:v>
                </c:pt>
                <c:pt idx="40">
                  <c:v>105.75380738501646</c:v>
                </c:pt>
                <c:pt idx="41">
                  <c:v>106.40943957104874</c:v>
                </c:pt>
                <c:pt idx="42">
                  <c:v>106.13982706742443</c:v>
                </c:pt>
                <c:pt idx="43">
                  <c:v>107.34745737312267</c:v>
                </c:pt>
                <c:pt idx="44">
                  <c:v>107.82881356617652</c:v>
                </c:pt>
                <c:pt idx="45">
                  <c:v>107.72909753533918</c:v>
                </c:pt>
                <c:pt idx="46">
                  <c:v>109.0885078490315</c:v>
                </c:pt>
                <c:pt idx="47">
                  <c:v>109.73804975961424</c:v>
                </c:pt>
                <c:pt idx="48">
                  <c:v>110.89503876966442</c:v>
                </c:pt>
                <c:pt idx="49">
                  <c:v>111.61924246975619</c:v>
                </c:pt>
                <c:pt idx="50">
                  <c:v>112.74301247653345</c:v>
                </c:pt>
                <c:pt idx="51">
                  <c:v>113.78761303513301</c:v>
                </c:pt>
                <c:pt idx="52">
                  <c:v>115.56015326871689</c:v>
                </c:pt>
                <c:pt idx="53">
                  <c:v>117.28039923991179</c:v>
                </c:pt>
                <c:pt idx="54">
                  <c:v>116.44608961771844</c:v>
                </c:pt>
                <c:pt idx="55">
                  <c:v>115.9907390381058</c:v>
                </c:pt>
                <c:pt idx="56">
                  <c:v>117.27178587239024</c:v>
                </c:pt>
                <c:pt idx="57">
                  <c:v>117.21622831989301</c:v>
                </c:pt>
                <c:pt idx="58">
                  <c:v>116.9774005384635</c:v>
                </c:pt>
                <c:pt idx="59">
                  <c:v>117.56905762766763</c:v>
                </c:pt>
                <c:pt idx="60">
                  <c:v>118.66505696142279</c:v>
                </c:pt>
                <c:pt idx="61">
                  <c:v>118.66505696142279</c:v>
                </c:pt>
                <c:pt idx="62">
                  <c:v>118.25904592553967</c:v>
                </c:pt>
                <c:pt idx="63">
                  <c:v>118.25904592553967</c:v>
                </c:pt>
                <c:pt idx="64">
                  <c:v>118.25904592553967</c:v>
                </c:pt>
                <c:pt idx="65">
                  <c:v>118.25904592553967</c:v>
                </c:pt>
                <c:pt idx="66">
                  <c:v>118.81805170045104</c:v>
                </c:pt>
                <c:pt idx="67">
                  <c:v>118.53207886403136</c:v>
                </c:pt>
                <c:pt idx="68">
                  <c:v>118.27775773474536</c:v>
                </c:pt>
                <c:pt idx="69">
                  <c:v>117.8615160131427</c:v>
                </c:pt>
                <c:pt idx="70">
                  <c:v>117.26444208820689</c:v>
                </c:pt>
                <c:pt idx="71">
                  <c:v>117.12524505030758</c:v>
                </c:pt>
                <c:pt idx="72">
                  <c:v>117.62153432345613</c:v>
                </c:pt>
                <c:pt idx="73">
                  <c:v>116.45728164894375</c:v>
                </c:pt>
                <c:pt idx="74">
                  <c:v>115.32940802298874</c:v>
                </c:pt>
                <c:pt idx="75">
                  <c:v>115.61052999603307</c:v>
                </c:pt>
                <c:pt idx="76">
                  <c:v>115.70826353007747</c:v>
                </c:pt>
                <c:pt idx="77">
                  <c:v>116.06515607962044</c:v>
                </c:pt>
                <c:pt idx="78">
                  <c:v>117.006628101614</c:v>
                </c:pt>
                <c:pt idx="79">
                  <c:v>116.70848352236133</c:v>
                </c:pt>
                <c:pt idx="80">
                  <c:v>117.11235759972293</c:v>
                </c:pt>
                <c:pt idx="81">
                  <c:v>118.19431464271804</c:v>
                </c:pt>
                <c:pt idx="82">
                  <c:v>118.86721918060465</c:v>
                </c:pt>
                <c:pt idx="83">
                  <c:v>119.81510026340935</c:v>
                </c:pt>
                <c:pt idx="84">
                  <c:v>120.43922224364931</c:v>
                </c:pt>
                <c:pt idx="85">
                  <c:v>119.34880594280762</c:v>
                </c:pt>
                <c:pt idx="86">
                  <c:v>119.66233014431396</c:v>
                </c:pt>
                <c:pt idx="87">
                  <c:v>121.57021883382549</c:v>
                </c:pt>
                <c:pt idx="88">
                  <c:v>121.91949429934928</c:v>
                </c:pt>
                <c:pt idx="89">
                  <c:v>121.72073080648742</c:v>
                </c:pt>
                <c:pt idx="90">
                  <c:v>121.57338783285478</c:v>
                </c:pt>
                <c:pt idx="91">
                  <c:v>120.45552337220465</c:v>
                </c:pt>
                <c:pt idx="92">
                  <c:v>120.36843110443012</c:v>
                </c:pt>
                <c:pt idx="93">
                  <c:v>120.21565349125866</c:v>
                </c:pt>
                <c:pt idx="94">
                  <c:v>119.67747045939082</c:v>
                </c:pt>
                <c:pt idx="95">
                  <c:v>119.66018697892918</c:v>
                </c:pt>
                <c:pt idx="96">
                  <c:v>119.52871349347662</c:v>
                </c:pt>
                <c:pt idx="97">
                  <c:v>118.52608010885649</c:v>
                </c:pt>
                <c:pt idx="98">
                  <c:v>119.00095295664403</c:v>
                </c:pt>
                <c:pt idx="99">
                  <c:v>120.66078384369233</c:v>
                </c:pt>
                <c:pt idx="100">
                  <c:v>120.90356567546729</c:v>
                </c:pt>
                <c:pt idx="101">
                  <c:v>121.24481641145729</c:v>
                </c:pt>
                <c:pt idx="102">
                  <c:v>120.33128418609128</c:v>
                </c:pt>
                <c:pt idx="103">
                  <c:v>120.71496311932884</c:v>
                </c:pt>
                <c:pt idx="104">
                  <c:v>121.42594126774377</c:v>
                </c:pt>
                <c:pt idx="105">
                  <c:v>121.96625917082108</c:v>
                </c:pt>
                <c:pt idx="106">
                  <c:v>122.57524481709264</c:v>
                </c:pt>
                <c:pt idx="107">
                  <c:v>121.66084930704338</c:v>
                </c:pt>
                <c:pt idx="108">
                  <c:v>121.65813203598461</c:v>
                </c:pt>
                <c:pt idx="109">
                  <c:v>120.30813420307732</c:v>
                </c:pt>
                <c:pt idx="110">
                  <c:v>120.39731792314824</c:v>
                </c:pt>
                <c:pt idx="111">
                  <c:v>120.87890866983369</c:v>
                </c:pt>
                <c:pt idx="112">
                  <c:v>121.39242999599789</c:v>
                </c:pt>
                <c:pt idx="113">
                  <c:v>120.1739161088814</c:v>
                </c:pt>
                <c:pt idx="114">
                  <c:v>120.72534408284551</c:v>
                </c:pt>
                <c:pt idx="115">
                  <c:v>121.96140088864665</c:v>
                </c:pt>
                <c:pt idx="116">
                  <c:v>121.96140088864665</c:v>
                </c:pt>
                <c:pt idx="117">
                  <c:v>121.98676713646279</c:v>
                </c:pt>
                <c:pt idx="118">
                  <c:v>121.56528975183676</c:v>
                </c:pt>
                <c:pt idx="119">
                  <c:v>120.67448733971526</c:v>
                </c:pt>
                <c:pt idx="120">
                  <c:v>119.88331753420434</c:v>
                </c:pt>
                <c:pt idx="121">
                  <c:v>119.99826434511239</c:v>
                </c:pt>
                <c:pt idx="122">
                  <c:v>120.71639087041665</c:v>
                </c:pt>
                <c:pt idx="123">
                  <c:v>119.1925611055396</c:v>
                </c:pt>
                <c:pt idx="124">
                  <c:v>119.89704694212843</c:v>
                </c:pt>
                <c:pt idx="125">
                  <c:v>121.30503569723038</c:v>
                </c:pt>
                <c:pt idx="126">
                  <c:v>120.32616534099512</c:v>
                </c:pt>
                <c:pt idx="127">
                  <c:v>119.30973188897704</c:v>
                </c:pt>
                <c:pt idx="128">
                  <c:v>120.33668794227854</c:v>
                </c:pt>
                <c:pt idx="129">
                  <c:v>118.15179139904512</c:v>
                </c:pt>
                <c:pt idx="130">
                  <c:v>118.01878672587503</c:v>
                </c:pt>
                <c:pt idx="131">
                  <c:v>118.28001677165997</c:v>
                </c:pt>
                <c:pt idx="132">
                  <c:v>119.07552462951521</c:v>
                </c:pt>
                <c:pt idx="133">
                  <c:v>120.83151352408612</c:v>
                </c:pt>
                <c:pt idx="134">
                  <c:v>119.76224054051691</c:v>
                </c:pt>
                <c:pt idx="135">
                  <c:v>118.87353537298128</c:v>
                </c:pt>
                <c:pt idx="136">
                  <c:v>118.57772758921189</c:v>
                </c:pt>
                <c:pt idx="137">
                  <c:v>117.92179386015442</c:v>
                </c:pt>
                <c:pt idx="138">
                  <c:v>117.61214093417593</c:v>
                </c:pt>
                <c:pt idx="139">
                  <c:v>117.16484741218562</c:v>
                </c:pt>
                <c:pt idx="140">
                  <c:v>118.68817977636581</c:v>
                </c:pt>
                <c:pt idx="141">
                  <c:v>119.33744949043661</c:v>
                </c:pt>
                <c:pt idx="142">
                  <c:v>118.98050149573565</c:v>
                </c:pt>
                <c:pt idx="143">
                  <c:v>118.87111569504778</c:v>
                </c:pt>
                <c:pt idx="144">
                  <c:v>118.60655764555533</c:v>
                </c:pt>
                <c:pt idx="145">
                  <c:v>117.49703295815061</c:v>
                </c:pt>
                <c:pt idx="146">
                  <c:v>117.00292428314665</c:v>
                </c:pt>
                <c:pt idx="147">
                  <c:v>118.86553707665675</c:v>
                </c:pt>
                <c:pt idx="148">
                  <c:v>117.9089925951622</c:v>
                </c:pt>
                <c:pt idx="149">
                  <c:v>116.96385186343521</c:v>
                </c:pt>
                <c:pt idx="150">
                  <c:v>116.64979880524193</c:v>
                </c:pt>
                <c:pt idx="151">
                  <c:v>116.32852953757825</c:v>
                </c:pt>
                <c:pt idx="152">
                  <c:v>117.30285413413722</c:v>
                </c:pt>
                <c:pt idx="153">
                  <c:v>116.73757965682884</c:v>
                </c:pt>
                <c:pt idx="154">
                  <c:v>116.23447089990555</c:v>
                </c:pt>
                <c:pt idx="155">
                  <c:v>116.46105175145533</c:v>
                </c:pt>
                <c:pt idx="156">
                  <c:v>116.99801951541718</c:v>
                </c:pt>
                <c:pt idx="157">
                  <c:v>115.46751898750195</c:v>
                </c:pt>
                <c:pt idx="158">
                  <c:v>116.13807041686981</c:v>
                </c:pt>
                <c:pt idx="159">
                  <c:v>115.11935874479815</c:v>
                </c:pt>
                <c:pt idx="160">
                  <c:v>115.11935874479815</c:v>
                </c:pt>
                <c:pt idx="161">
                  <c:v>115.41011635634594</c:v>
                </c:pt>
                <c:pt idx="162">
                  <c:v>115.56612484459518</c:v>
                </c:pt>
                <c:pt idx="163">
                  <c:v>115.56612484459518</c:v>
                </c:pt>
                <c:pt idx="164">
                  <c:v>116.12418942336332</c:v>
                </c:pt>
                <c:pt idx="165">
                  <c:v>114.60973871543166</c:v>
                </c:pt>
                <c:pt idx="166">
                  <c:v>114.26823583181829</c:v>
                </c:pt>
                <c:pt idx="167">
                  <c:v>113.65983128532591</c:v>
                </c:pt>
                <c:pt idx="168">
                  <c:v>115.13466347443021</c:v>
                </c:pt>
                <c:pt idx="169">
                  <c:v>114.52027826397219</c:v>
                </c:pt>
                <c:pt idx="170">
                  <c:v>115.14439479219676</c:v>
                </c:pt>
                <c:pt idx="171">
                  <c:v>113.2140586552291</c:v>
                </c:pt>
                <c:pt idx="172">
                  <c:v>112.07642437576487</c:v>
                </c:pt>
                <c:pt idx="173">
                  <c:v>111.77461030398392</c:v>
                </c:pt>
                <c:pt idx="174">
                  <c:v>112.94059714153499</c:v>
                </c:pt>
                <c:pt idx="175">
                  <c:v>112.94059714153499</c:v>
                </c:pt>
                <c:pt idx="176">
                  <c:v>114.72043336706238</c:v>
                </c:pt>
                <c:pt idx="177">
                  <c:v>114.05006569164482</c:v>
                </c:pt>
                <c:pt idx="178">
                  <c:v>112.18946525676387</c:v>
                </c:pt>
                <c:pt idx="179">
                  <c:v>112.59277291880922</c:v>
                </c:pt>
                <c:pt idx="180">
                  <c:v>111.0356177485085</c:v>
                </c:pt>
                <c:pt idx="181">
                  <c:v>110.87909164454427</c:v>
                </c:pt>
                <c:pt idx="182">
                  <c:v>111.52382883394506</c:v>
                </c:pt>
                <c:pt idx="183">
                  <c:v>111.37800300032202</c:v>
                </c:pt>
                <c:pt idx="184">
                  <c:v>111.38979948234633</c:v>
                </c:pt>
                <c:pt idx="185">
                  <c:v>111.97783812426525</c:v>
                </c:pt>
                <c:pt idx="186">
                  <c:v>111.86609726084723</c:v>
                </c:pt>
                <c:pt idx="187">
                  <c:v>111.11600101549017</c:v>
                </c:pt>
                <c:pt idx="188">
                  <c:v>111.53081675777966</c:v>
                </c:pt>
                <c:pt idx="189">
                  <c:v>111.61854664238743</c:v>
                </c:pt>
                <c:pt idx="190">
                  <c:v>111.86328673338859</c:v>
                </c:pt>
                <c:pt idx="191">
                  <c:v>111.31306823917207</c:v>
                </c:pt>
                <c:pt idx="192">
                  <c:v>111.31306823917207</c:v>
                </c:pt>
                <c:pt idx="193">
                  <c:v>109.83458914641663</c:v>
                </c:pt>
                <c:pt idx="194">
                  <c:v>109.04083714377641</c:v>
                </c:pt>
                <c:pt idx="195">
                  <c:v>108.86885530162063</c:v>
                </c:pt>
                <c:pt idx="196">
                  <c:v>109.48384158984783</c:v>
                </c:pt>
                <c:pt idx="197">
                  <c:v>109.48267598085957</c:v>
                </c:pt>
                <c:pt idx="198">
                  <c:v>109.57083751710435</c:v>
                </c:pt>
                <c:pt idx="199">
                  <c:v>110.43227813260003</c:v>
                </c:pt>
                <c:pt idx="200">
                  <c:v>110.02655603362335</c:v>
                </c:pt>
                <c:pt idx="201">
                  <c:v>110.49365963138354</c:v>
                </c:pt>
                <c:pt idx="202">
                  <c:v>110.69484680614795</c:v>
                </c:pt>
                <c:pt idx="203">
                  <c:v>109.41707002379461</c:v>
                </c:pt>
                <c:pt idx="204">
                  <c:v>109.75810287094289</c:v>
                </c:pt>
                <c:pt idx="205">
                  <c:v>109.91620745273296</c:v>
                </c:pt>
                <c:pt idx="206">
                  <c:v>109.91620745273296</c:v>
                </c:pt>
                <c:pt idx="207">
                  <c:v>111.01967041994462</c:v>
                </c:pt>
                <c:pt idx="208">
                  <c:v>111.58128090095086</c:v>
                </c:pt>
                <c:pt idx="209">
                  <c:v>111.32108234936142</c:v>
                </c:pt>
                <c:pt idx="210">
                  <c:v>112.60221358528503</c:v>
                </c:pt>
                <c:pt idx="211">
                  <c:v>112.28803681068032</c:v>
                </c:pt>
                <c:pt idx="212">
                  <c:v>111.58778783122665</c:v>
                </c:pt>
                <c:pt idx="213">
                  <c:v>111.80239642739568</c:v>
                </c:pt>
                <c:pt idx="214">
                  <c:v>112.12990429868002</c:v>
                </c:pt>
                <c:pt idx="215">
                  <c:v>112.5772061736929</c:v>
                </c:pt>
                <c:pt idx="216">
                  <c:v>112.31607714859399</c:v>
                </c:pt>
                <c:pt idx="217">
                  <c:v>112.53477383649502</c:v>
                </c:pt>
                <c:pt idx="218">
                  <c:v>113.78912869067808</c:v>
                </c:pt>
                <c:pt idx="219">
                  <c:v>113.59319501236824</c:v>
                </c:pt>
                <c:pt idx="220">
                  <c:v>114.32958087398345</c:v>
                </c:pt>
                <c:pt idx="221">
                  <c:v>114.03101810547516</c:v>
                </c:pt>
                <c:pt idx="222">
                  <c:v>115.00975123291062</c:v>
                </c:pt>
                <c:pt idx="223">
                  <c:v>115.85537539045056</c:v>
                </c:pt>
                <c:pt idx="224">
                  <c:v>116.74798746081046</c:v>
                </c:pt>
                <c:pt idx="225">
                  <c:v>117.15759905644161</c:v>
                </c:pt>
                <c:pt idx="226">
                  <c:v>117.40810462329436</c:v>
                </c:pt>
                <c:pt idx="227">
                  <c:v>117.40810462329436</c:v>
                </c:pt>
                <c:pt idx="228">
                  <c:v>117.26085567418187</c:v>
                </c:pt>
                <c:pt idx="229">
                  <c:v>117.47562585185196</c:v>
                </c:pt>
                <c:pt idx="230">
                  <c:v>117.33683475490621</c:v>
                </c:pt>
                <c:pt idx="231">
                  <c:v>118.45575231793015</c:v>
                </c:pt>
                <c:pt idx="232">
                  <c:v>118.45575231793015</c:v>
                </c:pt>
                <c:pt idx="233">
                  <c:v>118.45575231793015</c:v>
                </c:pt>
                <c:pt idx="234">
                  <c:v>118.1391422775059</c:v>
                </c:pt>
                <c:pt idx="235">
                  <c:v>118.57759050760956</c:v>
                </c:pt>
                <c:pt idx="236">
                  <c:v>118.00755909190769</c:v>
                </c:pt>
                <c:pt idx="237">
                  <c:v>118.23046798309976</c:v>
                </c:pt>
                <c:pt idx="238">
                  <c:v>118.23046798309976</c:v>
                </c:pt>
                <c:pt idx="239">
                  <c:v>118.88458035035444</c:v>
                </c:pt>
                <c:pt idx="240">
                  <c:v>119.21391777259133</c:v>
                </c:pt>
                <c:pt idx="241">
                  <c:v>119.89213286363268</c:v>
                </c:pt>
                <c:pt idx="242">
                  <c:v>120.95915273811421</c:v>
                </c:pt>
                <c:pt idx="243">
                  <c:v>121.66006523830411</c:v>
                </c:pt>
                <c:pt idx="244">
                  <c:v>121.08350055750732</c:v>
                </c:pt>
                <c:pt idx="245">
                  <c:v>121.31694987963836</c:v>
                </c:pt>
                <c:pt idx="246">
                  <c:v>120.31013206492325</c:v>
                </c:pt>
                <c:pt idx="247">
                  <c:v>120.61611863551647</c:v>
                </c:pt>
                <c:pt idx="248">
                  <c:v>121.36060946686398</c:v>
                </c:pt>
                <c:pt idx="249">
                  <c:v>122.31814891027589</c:v>
                </c:pt>
                <c:pt idx="250">
                  <c:v>122.05164571849421</c:v>
                </c:pt>
                <c:pt idx="251">
                  <c:v>123.07555642219197</c:v>
                </c:pt>
                <c:pt idx="252">
                  <c:v>123.19360882261799</c:v>
                </c:pt>
                <c:pt idx="253">
                  <c:v>123.57510938562204</c:v>
                </c:pt>
                <c:pt idx="254">
                  <c:v>123.67111794492254</c:v>
                </c:pt>
                <c:pt idx="255">
                  <c:v>124.26526054706832</c:v>
                </c:pt>
                <c:pt idx="256">
                  <c:v>123.65462381857576</c:v>
                </c:pt>
                <c:pt idx="257">
                  <c:v>124.12573240645658</c:v>
                </c:pt>
                <c:pt idx="258">
                  <c:v>124.54149562826998</c:v>
                </c:pt>
                <c:pt idx="259">
                  <c:v>124.99048938166041</c:v>
                </c:pt>
                <c:pt idx="260">
                  <c:v>124.70032341928258</c:v>
                </c:pt>
                <c:pt idx="261">
                  <c:v>124.70032341928258</c:v>
                </c:pt>
                <c:pt idx="262">
                  <c:v>124.66020025531475</c:v>
                </c:pt>
                <c:pt idx="263">
                  <c:v>125.06891771249809</c:v>
                </c:pt>
                <c:pt idx="264">
                  <c:v>125.03209625436119</c:v>
                </c:pt>
                <c:pt idx="265">
                  <c:v>124.75166628513666</c:v>
                </c:pt>
                <c:pt idx="266">
                  <c:v>124.93025966450146</c:v>
                </c:pt>
                <c:pt idx="267">
                  <c:v>126.64292494190821</c:v>
                </c:pt>
                <c:pt idx="268">
                  <c:v>127.00479645634208</c:v>
                </c:pt>
                <c:pt idx="269">
                  <c:v>126.54054421259623</c:v>
                </c:pt>
                <c:pt idx="270">
                  <c:v>126.52477049415516</c:v>
                </c:pt>
                <c:pt idx="271">
                  <c:v>127.65954031796768</c:v>
                </c:pt>
                <c:pt idx="272">
                  <c:v>127.66285964814421</c:v>
                </c:pt>
                <c:pt idx="273">
                  <c:v>129.42437666406849</c:v>
                </c:pt>
                <c:pt idx="274">
                  <c:v>129.08150532125717</c:v>
                </c:pt>
                <c:pt idx="275">
                  <c:v>128.84485069298276</c:v>
                </c:pt>
                <c:pt idx="276">
                  <c:v>130.72429233622174</c:v>
                </c:pt>
                <c:pt idx="277">
                  <c:v>130.94050757795395</c:v>
                </c:pt>
                <c:pt idx="278">
                  <c:v>129.97735961676105</c:v>
                </c:pt>
                <c:pt idx="279">
                  <c:v>130.2108140547349</c:v>
                </c:pt>
                <c:pt idx="280">
                  <c:v>130.75703346089779</c:v>
                </c:pt>
                <c:pt idx="281">
                  <c:v>123.79628429660481</c:v>
                </c:pt>
                <c:pt idx="282">
                  <c:v>119.27467175090595</c:v>
                </c:pt>
                <c:pt idx="283">
                  <c:v>117.49598549277495</c:v>
                </c:pt>
                <c:pt idx="284">
                  <c:v>118.6571262549934</c:v>
                </c:pt>
                <c:pt idx="285">
                  <c:v>124.40662108056792</c:v>
                </c:pt>
                <c:pt idx="286">
                  <c:v>124.40662108056792</c:v>
                </c:pt>
                <c:pt idx="287">
                  <c:v>127.27850506553382</c:v>
                </c:pt>
                <c:pt idx="288">
                  <c:v>128.60125865790602</c:v>
                </c:pt>
                <c:pt idx="289">
                  <c:v>128.62891522034889</c:v>
                </c:pt>
                <c:pt idx="290">
                  <c:v>127.70656343888913</c:v>
                </c:pt>
                <c:pt idx="291">
                  <c:v>126.49738786776419</c:v>
                </c:pt>
                <c:pt idx="292">
                  <c:v>125.42784982999243</c:v>
                </c:pt>
                <c:pt idx="293">
                  <c:v>124.33230771072503</c:v>
                </c:pt>
                <c:pt idx="294">
                  <c:v>123.84994323206354</c:v>
                </c:pt>
                <c:pt idx="295">
                  <c:v>125.29468034147736</c:v>
                </c:pt>
                <c:pt idx="296">
                  <c:v>125.76998809792848</c:v>
                </c:pt>
                <c:pt idx="297">
                  <c:v>125.23232203762251</c:v>
                </c:pt>
                <c:pt idx="298">
                  <c:v>125.24446286627543</c:v>
                </c:pt>
                <c:pt idx="299">
                  <c:v>125.6263658573256</c:v>
                </c:pt>
                <c:pt idx="300">
                  <c:v>124.70709108077473</c:v>
                </c:pt>
                <c:pt idx="301">
                  <c:v>125.47172764934774</c:v>
                </c:pt>
                <c:pt idx="302">
                  <c:v>126.85252937644925</c:v>
                </c:pt>
                <c:pt idx="303">
                  <c:v>126.75038749655606</c:v>
                </c:pt>
                <c:pt idx="304">
                  <c:v>126.83505002553052</c:v>
                </c:pt>
                <c:pt idx="305">
                  <c:v>128.14771089106435</c:v>
                </c:pt>
                <c:pt idx="306">
                  <c:v>128.66293426994883</c:v>
                </c:pt>
                <c:pt idx="307">
                  <c:v>129.43944946801173</c:v>
                </c:pt>
                <c:pt idx="308">
                  <c:v>129.58690695380432</c:v>
                </c:pt>
                <c:pt idx="309">
                  <c:v>129.69070999062978</c:v>
                </c:pt>
                <c:pt idx="310">
                  <c:v>131.49012091977829</c:v>
                </c:pt>
                <c:pt idx="311">
                  <c:v>132.13945076380011</c:v>
                </c:pt>
                <c:pt idx="312">
                  <c:v>131.5429768231941</c:v>
                </c:pt>
                <c:pt idx="313">
                  <c:v>129.83414667310038</c:v>
                </c:pt>
                <c:pt idx="314">
                  <c:v>129.83414667310038</c:v>
                </c:pt>
                <c:pt idx="315">
                  <c:v>129.90859542954252</c:v>
                </c:pt>
                <c:pt idx="316">
                  <c:v>129.90859542954252</c:v>
                </c:pt>
                <c:pt idx="317">
                  <c:v>129.90859542954252</c:v>
                </c:pt>
                <c:pt idx="318">
                  <c:v>129.90859542954252</c:v>
                </c:pt>
                <c:pt idx="319">
                  <c:v>130.33822008886176</c:v>
                </c:pt>
                <c:pt idx="320">
                  <c:v>131.8596544957739</c:v>
                </c:pt>
                <c:pt idx="321">
                  <c:v>132.58946314466948</c:v>
                </c:pt>
                <c:pt idx="322">
                  <c:v>132.49071148875953</c:v>
                </c:pt>
                <c:pt idx="323">
                  <c:v>132.87102626785014</c:v>
                </c:pt>
                <c:pt idx="324">
                  <c:v>131.99071519227721</c:v>
                </c:pt>
                <c:pt idx="325">
                  <c:v>130.86189184357673</c:v>
                </c:pt>
                <c:pt idx="326">
                  <c:v>130.37618712911623</c:v>
                </c:pt>
                <c:pt idx="327">
                  <c:v>130.26716323798323</c:v>
                </c:pt>
                <c:pt idx="328">
                  <c:v>130.88902627587888</c:v>
                </c:pt>
                <c:pt idx="329">
                  <c:v>131.69878716725981</c:v>
                </c:pt>
                <c:pt idx="330">
                  <c:v>131.24291317191489</c:v>
                </c:pt>
                <c:pt idx="331">
                  <c:v>131.23308838883256</c:v>
                </c:pt>
                <c:pt idx="332">
                  <c:v>131.5749339208827</c:v>
                </c:pt>
                <c:pt idx="333">
                  <c:v>131.10088114365797</c:v>
                </c:pt>
                <c:pt idx="334">
                  <c:v>131.41032375286005</c:v>
                </c:pt>
                <c:pt idx="335">
                  <c:v>130.65060414677501</c:v>
                </c:pt>
                <c:pt idx="336">
                  <c:v>130.81605191833745</c:v>
                </c:pt>
                <c:pt idx="337">
                  <c:v>131.48126012950303</c:v>
                </c:pt>
                <c:pt idx="338">
                  <c:v>133.03966048333467</c:v>
                </c:pt>
                <c:pt idx="339">
                  <c:v>132.82323374560326</c:v>
                </c:pt>
                <c:pt idx="340">
                  <c:v>132.88046055203097</c:v>
                </c:pt>
                <c:pt idx="341">
                  <c:v>132.98061565064705</c:v>
                </c:pt>
                <c:pt idx="342">
                  <c:v>132.78309604464377</c:v>
                </c:pt>
                <c:pt idx="343">
                  <c:v>132.77273858459779</c:v>
                </c:pt>
                <c:pt idx="344">
                  <c:v>133.24275867934361</c:v>
                </c:pt>
                <c:pt idx="345">
                  <c:v>132.30732141273668</c:v>
                </c:pt>
                <c:pt idx="346">
                  <c:v>132.34094101556718</c:v>
                </c:pt>
                <c:pt idx="347">
                  <c:v>133.55399349455496</c:v>
                </c:pt>
                <c:pt idx="348">
                  <c:v>133.81252630555514</c:v>
                </c:pt>
                <c:pt idx="349">
                  <c:v>132.8254688369048</c:v>
                </c:pt>
                <c:pt idx="350">
                  <c:v>131.66186986515848</c:v>
                </c:pt>
                <c:pt idx="351">
                  <c:v>131.05019695890786</c:v>
                </c:pt>
                <c:pt idx="352">
                  <c:v>131.91834229514669</c:v>
                </c:pt>
                <c:pt idx="353">
                  <c:v>131.46446024234714</c:v>
                </c:pt>
                <c:pt idx="354">
                  <c:v>133.06265543282038</c:v>
                </c:pt>
                <c:pt idx="355">
                  <c:v>132.17577482105384</c:v>
                </c:pt>
                <c:pt idx="356">
                  <c:v>130.60602960923248</c:v>
                </c:pt>
                <c:pt idx="357">
                  <c:v>130.21464045825115</c:v>
                </c:pt>
                <c:pt idx="358">
                  <c:v>130.54325565152564</c:v>
                </c:pt>
                <c:pt idx="359">
                  <c:v>130.58414627625478</c:v>
                </c:pt>
                <c:pt idx="360">
                  <c:v>130.24751553985098</c:v>
                </c:pt>
                <c:pt idx="361">
                  <c:v>131.06562317781567</c:v>
                </c:pt>
                <c:pt idx="362">
                  <c:v>130.84442787359259</c:v>
                </c:pt>
                <c:pt idx="363">
                  <c:v>131.78716259632333</c:v>
                </c:pt>
                <c:pt idx="364">
                  <c:v>132.33275262425269</c:v>
                </c:pt>
                <c:pt idx="365">
                  <c:v>132.20975558170585</c:v>
                </c:pt>
                <c:pt idx="366">
                  <c:v>132.04692809559788</c:v>
                </c:pt>
                <c:pt idx="367">
                  <c:v>131.89208281156013</c:v>
                </c:pt>
                <c:pt idx="368">
                  <c:v>131.89208281156013</c:v>
                </c:pt>
                <c:pt idx="369">
                  <c:v>132.3483825534191</c:v>
                </c:pt>
                <c:pt idx="370">
                  <c:v>132.0425981679974</c:v>
                </c:pt>
                <c:pt idx="371">
                  <c:v>132.44164596374691</c:v>
                </c:pt>
                <c:pt idx="372">
                  <c:v>131.6773553598515</c:v>
                </c:pt>
                <c:pt idx="373">
                  <c:v>132.42498802639921</c:v>
                </c:pt>
                <c:pt idx="374">
                  <c:v>132.10694561036422</c:v>
                </c:pt>
                <c:pt idx="375">
                  <c:v>132.27509770156871</c:v>
                </c:pt>
                <c:pt idx="376">
                  <c:v>132.68373464274828</c:v>
                </c:pt>
                <c:pt idx="377">
                  <c:v>132.66487444792537</c:v>
                </c:pt>
                <c:pt idx="378">
                  <c:v>131.99472821463087</c:v>
                </c:pt>
                <c:pt idx="379">
                  <c:v>132.2619674984544</c:v>
                </c:pt>
                <c:pt idx="380">
                  <c:v>133.33196933206821</c:v>
                </c:pt>
                <c:pt idx="381">
                  <c:v>134.42978619131583</c:v>
                </c:pt>
                <c:pt idx="382">
                  <c:v>134.51025415140688</c:v>
                </c:pt>
                <c:pt idx="383">
                  <c:v>134.62669995089212</c:v>
                </c:pt>
                <c:pt idx="384">
                  <c:v>134.5895894939045</c:v>
                </c:pt>
                <c:pt idx="385">
                  <c:v>136.50755479402972</c:v>
                </c:pt>
                <c:pt idx="386">
                  <c:v>136.65388827511791</c:v>
                </c:pt>
                <c:pt idx="387">
                  <c:v>137.54276370028401</c:v>
                </c:pt>
                <c:pt idx="388">
                  <c:v>137.59728043543504</c:v>
                </c:pt>
                <c:pt idx="389">
                  <c:v>137.31913937980238</c:v>
                </c:pt>
                <c:pt idx="390">
                  <c:v>137.81743386373287</c:v>
                </c:pt>
                <c:pt idx="391">
                  <c:v>139.33935255216537</c:v>
                </c:pt>
                <c:pt idx="392">
                  <c:v>139.59949081092694</c:v>
                </c:pt>
                <c:pt idx="393">
                  <c:v>139.54752276078349</c:v>
                </c:pt>
                <c:pt idx="394">
                  <c:v>138.37834015737158</c:v>
                </c:pt>
                <c:pt idx="395">
                  <c:v>138.96443727994816</c:v>
                </c:pt>
                <c:pt idx="396">
                  <c:v>138.56404788779025</c:v>
                </c:pt>
                <c:pt idx="397">
                  <c:v>138.20645050487369</c:v>
                </c:pt>
                <c:pt idx="398">
                  <c:v>138.01825056614678</c:v>
                </c:pt>
                <c:pt idx="399">
                  <c:v>138.06495714294823</c:v>
                </c:pt>
                <c:pt idx="400">
                  <c:v>137.6814823122734</c:v>
                </c:pt>
                <c:pt idx="401">
                  <c:v>137.41787961864537</c:v>
                </c:pt>
                <c:pt idx="402">
                  <c:v>138.337779380868</c:v>
                </c:pt>
                <c:pt idx="403">
                  <c:v>140.11736760065801</c:v>
                </c:pt>
                <c:pt idx="404">
                  <c:v>139.27832940583951</c:v>
                </c:pt>
                <c:pt idx="405">
                  <c:v>138.34108194368889</c:v>
                </c:pt>
                <c:pt idx="406">
                  <c:v>138.58167149401385</c:v>
                </c:pt>
                <c:pt idx="407">
                  <c:v>139.93286835980442</c:v>
                </c:pt>
                <c:pt idx="408">
                  <c:v>138.77583963505356</c:v>
                </c:pt>
                <c:pt idx="409">
                  <c:v>138.9898783142842</c:v>
                </c:pt>
                <c:pt idx="410">
                  <c:v>137.47655954826354</c:v>
                </c:pt>
                <c:pt idx="411">
                  <c:v>136.10788164086802</c:v>
                </c:pt>
                <c:pt idx="412">
                  <c:v>136.10788164086802</c:v>
                </c:pt>
                <c:pt idx="413">
                  <c:v>137.98921079005962</c:v>
                </c:pt>
                <c:pt idx="414">
                  <c:v>137.4704806132535</c:v>
                </c:pt>
                <c:pt idx="415">
                  <c:v>137.5930230080458</c:v>
                </c:pt>
                <c:pt idx="416">
                  <c:v>137.5930230080458</c:v>
                </c:pt>
                <c:pt idx="417">
                  <c:v>136.10311936751785</c:v>
                </c:pt>
                <c:pt idx="418">
                  <c:v>133.47287688471428</c:v>
                </c:pt>
                <c:pt idx="419">
                  <c:v>132.03180768180499</c:v>
                </c:pt>
                <c:pt idx="420">
                  <c:v>130.87248989384184</c:v>
                </c:pt>
                <c:pt idx="421">
                  <c:v>131.09846079291518</c:v>
                </c:pt>
                <c:pt idx="422">
                  <c:v>132.11695287372552</c:v>
                </c:pt>
                <c:pt idx="423">
                  <c:v>132.99032006677351</c:v>
                </c:pt>
                <c:pt idx="424">
                  <c:v>134.38884454983216</c:v>
                </c:pt>
                <c:pt idx="425">
                  <c:v>133.30132137252033</c:v>
                </c:pt>
                <c:pt idx="426">
                  <c:v>133.57298740814127</c:v>
                </c:pt>
                <c:pt idx="427">
                  <c:v>133.57298740814127</c:v>
                </c:pt>
                <c:pt idx="428">
                  <c:v>133.35405093763052</c:v>
                </c:pt>
                <c:pt idx="429">
                  <c:v>134.29004392686028</c:v>
                </c:pt>
                <c:pt idx="430">
                  <c:v>135.22694539768696</c:v>
                </c:pt>
                <c:pt idx="431">
                  <c:v>137.18341691741216</c:v>
                </c:pt>
                <c:pt idx="432">
                  <c:v>136.22501576525951</c:v>
                </c:pt>
                <c:pt idx="433">
                  <c:v>136.97470521372506</c:v>
                </c:pt>
                <c:pt idx="434">
                  <c:v>136.48120463425019</c:v>
                </c:pt>
                <c:pt idx="435">
                  <c:v>137.06656333147004</c:v>
                </c:pt>
                <c:pt idx="436">
                  <c:v>136.86899966226812</c:v>
                </c:pt>
                <c:pt idx="437">
                  <c:v>136.27094957683013</c:v>
                </c:pt>
                <c:pt idx="438">
                  <c:v>138.03638426023076</c:v>
                </c:pt>
                <c:pt idx="439">
                  <c:v>138.65622905643428</c:v>
                </c:pt>
                <c:pt idx="440">
                  <c:v>137.30314274116733</c:v>
                </c:pt>
                <c:pt idx="441">
                  <c:v>136.96501693477421</c:v>
                </c:pt>
                <c:pt idx="442">
                  <c:v>137.61995026063494</c:v>
                </c:pt>
                <c:pt idx="443">
                  <c:v>138.30999407431321</c:v>
                </c:pt>
                <c:pt idx="444">
                  <c:v>138.85078056002646</c:v>
                </c:pt>
                <c:pt idx="445">
                  <c:v>138.85078056002646</c:v>
                </c:pt>
                <c:pt idx="446">
                  <c:v>137.57637034857163</c:v>
                </c:pt>
                <c:pt idx="447">
                  <c:v>137.72148010036403</c:v>
                </c:pt>
                <c:pt idx="448">
                  <c:v>138.15852525708274</c:v>
                </c:pt>
                <c:pt idx="449">
                  <c:v>136.91015259181088</c:v>
                </c:pt>
                <c:pt idx="450">
                  <c:v>137.53085119663899</c:v>
                </c:pt>
                <c:pt idx="451">
                  <c:v>137.79146867163067</c:v>
                </c:pt>
                <c:pt idx="452">
                  <c:v>137.67204123988429</c:v>
                </c:pt>
                <c:pt idx="453">
                  <c:v>138.17887423036743</c:v>
                </c:pt>
                <c:pt idx="454">
                  <c:v>137.83183473568857</c:v>
                </c:pt>
                <c:pt idx="455">
                  <c:v>137.14970204937558</c:v>
                </c:pt>
                <c:pt idx="456">
                  <c:v>137.27233717606325</c:v>
                </c:pt>
                <c:pt idx="457">
                  <c:v>136.28443578937106</c:v>
                </c:pt>
                <c:pt idx="458">
                  <c:v>136.07688532053706</c:v>
                </c:pt>
                <c:pt idx="459">
                  <c:v>136.07688532053706</c:v>
                </c:pt>
                <c:pt idx="460">
                  <c:v>137.79533302557434</c:v>
                </c:pt>
                <c:pt idx="461">
                  <c:v>139.39218886417723</c:v>
                </c:pt>
                <c:pt idx="462">
                  <c:v>138.04784858826611</c:v>
                </c:pt>
                <c:pt idx="463">
                  <c:v>137.84202706450563</c:v>
                </c:pt>
                <c:pt idx="464">
                  <c:v>138.55487709368202</c:v>
                </c:pt>
                <c:pt idx="465">
                  <c:v>137.989494814962</c:v>
                </c:pt>
                <c:pt idx="466">
                  <c:v>138.69669470749125</c:v>
                </c:pt>
                <c:pt idx="467">
                  <c:v>140.43837798957392</c:v>
                </c:pt>
                <c:pt idx="468">
                  <c:v>138.95564289090694</c:v>
                </c:pt>
                <c:pt idx="469">
                  <c:v>139.78962652699838</c:v>
                </c:pt>
                <c:pt idx="470">
                  <c:v>141.38174629688993</c:v>
                </c:pt>
                <c:pt idx="471">
                  <c:v>141.33959283697016</c:v>
                </c:pt>
                <c:pt idx="472">
                  <c:v>142.65948257652005</c:v>
                </c:pt>
                <c:pt idx="473">
                  <c:v>143.94114224958545</c:v>
                </c:pt>
                <c:pt idx="474">
                  <c:v>144.75891770495633</c:v>
                </c:pt>
                <c:pt idx="475">
                  <c:v>144.63226945582642</c:v>
                </c:pt>
                <c:pt idx="476">
                  <c:v>144.47134494410449</c:v>
                </c:pt>
                <c:pt idx="477">
                  <c:v>144.07007350716802</c:v>
                </c:pt>
                <c:pt idx="478">
                  <c:v>143.04366098061101</c:v>
                </c:pt>
                <c:pt idx="479">
                  <c:v>143.67228098536296</c:v>
                </c:pt>
                <c:pt idx="480">
                  <c:v>143.67228098536296</c:v>
                </c:pt>
                <c:pt idx="481">
                  <c:v>143.10591408311458</c:v>
                </c:pt>
                <c:pt idx="482">
                  <c:v>143.59543488972736</c:v>
                </c:pt>
                <c:pt idx="483">
                  <c:v>143.36054950914172</c:v>
                </c:pt>
                <c:pt idx="484">
                  <c:v>142.77382881086567</c:v>
                </c:pt>
                <c:pt idx="485">
                  <c:v>142.77382881086567</c:v>
                </c:pt>
                <c:pt idx="486">
                  <c:v>141.57899245356737</c:v>
                </c:pt>
                <c:pt idx="487">
                  <c:v>142.77312991298311</c:v>
                </c:pt>
                <c:pt idx="488">
                  <c:v>143.18287195064292</c:v>
                </c:pt>
                <c:pt idx="489">
                  <c:v>143.18287195064292</c:v>
                </c:pt>
                <c:pt idx="490">
                  <c:v>142.89803784594369</c:v>
                </c:pt>
                <c:pt idx="491">
                  <c:v>142.81029614605754</c:v>
                </c:pt>
                <c:pt idx="492">
                  <c:v>143.6134370588214</c:v>
                </c:pt>
                <c:pt idx="493">
                  <c:v>143.15415911530829</c:v>
                </c:pt>
                <c:pt idx="494">
                  <c:v>142.62807727176224</c:v>
                </c:pt>
                <c:pt idx="495">
                  <c:v>142.5269929347875</c:v>
                </c:pt>
                <c:pt idx="496">
                  <c:v>142.12015794058718</c:v>
                </c:pt>
                <c:pt idx="497">
                  <c:v>141.4824110654985</c:v>
                </c:pt>
                <c:pt idx="498">
                  <c:v>142.8039520284986</c:v>
                </c:pt>
                <c:pt idx="499">
                  <c:v>143.51711382407842</c:v>
                </c:pt>
                <c:pt idx="500">
                  <c:v>142.93207780061084</c:v>
                </c:pt>
                <c:pt idx="501">
                  <c:v>143.72423227391775</c:v>
                </c:pt>
                <c:pt idx="502">
                  <c:v>144.31979181120693</c:v>
                </c:pt>
                <c:pt idx="503">
                  <c:v>145.59575462436734</c:v>
                </c:pt>
                <c:pt idx="504">
                  <c:v>146.51298898963981</c:v>
                </c:pt>
                <c:pt idx="505">
                  <c:v>146.32812971513837</c:v>
                </c:pt>
                <c:pt idx="506">
                  <c:v>145.93990699536852</c:v>
                </c:pt>
                <c:pt idx="507">
                  <c:v>146.48766602847709</c:v>
                </c:pt>
                <c:pt idx="508">
                  <c:v>145.8879073887037</c:v>
                </c:pt>
                <c:pt idx="509">
                  <c:v>145.69956473316785</c:v>
                </c:pt>
                <c:pt idx="510">
                  <c:v>145.04411582920378</c:v>
                </c:pt>
                <c:pt idx="511">
                  <c:v>145.12050468288083</c:v>
                </c:pt>
                <c:pt idx="512">
                  <c:v>145.21521890049843</c:v>
                </c:pt>
                <c:pt idx="513">
                  <c:v>145.45045103400389</c:v>
                </c:pt>
                <c:pt idx="514">
                  <c:v>145.20252594389618</c:v>
                </c:pt>
                <c:pt idx="515">
                  <c:v>144.05554391218124</c:v>
                </c:pt>
                <c:pt idx="516">
                  <c:v>144.33395248610276</c:v>
                </c:pt>
                <c:pt idx="517">
                  <c:v>143.6508262919771</c:v>
                </c:pt>
                <c:pt idx="518">
                  <c:v>143.61996237116568</c:v>
                </c:pt>
                <c:pt idx="519">
                  <c:v>143.36231773431919</c:v>
                </c:pt>
                <c:pt idx="520">
                  <c:v>143.98508639285902</c:v>
                </c:pt>
                <c:pt idx="521">
                  <c:v>144.36618694089</c:v>
                </c:pt>
                <c:pt idx="522">
                  <c:v>145.65919370014444</c:v>
                </c:pt>
                <c:pt idx="523">
                  <c:v>144.8787047619023</c:v>
                </c:pt>
                <c:pt idx="524">
                  <c:v>145.53264589582881</c:v>
                </c:pt>
                <c:pt idx="525">
                  <c:v>144.99421167927514</c:v>
                </c:pt>
                <c:pt idx="526">
                  <c:v>144.1222093233674</c:v>
                </c:pt>
                <c:pt idx="527">
                  <c:v>145.02841686788054</c:v>
                </c:pt>
                <c:pt idx="528">
                  <c:v>145.46400594405111</c:v>
                </c:pt>
                <c:pt idx="529">
                  <c:v>145.50252102294343</c:v>
                </c:pt>
                <c:pt idx="530">
                  <c:v>144.71899392031892</c:v>
                </c:pt>
                <c:pt idx="531">
                  <c:v>144.15817635470532</c:v>
                </c:pt>
                <c:pt idx="532">
                  <c:v>146.16011447633664</c:v>
                </c:pt>
                <c:pt idx="533">
                  <c:v>148.14521971318632</c:v>
                </c:pt>
                <c:pt idx="534">
                  <c:v>147.65459135755339</c:v>
                </c:pt>
                <c:pt idx="535">
                  <c:v>146.65506755624997</c:v>
                </c:pt>
                <c:pt idx="536">
                  <c:v>146.59160345558305</c:v>
                </c:pt>
                <c:pt idx="537">
                  <c:v>147.25566865063837</c:v>
                </c:pt>
                <c:pt idx="538">
                  <c:v>147.25566865063837</c:v>
                </c:pt>
                <c:pt idx="539">
                  <c:v>148.03359162605858</c:v>
                </c:pt>
                <c:pt idx="540">
                  <c:v>147.98075382711136</c:v>
                </c:pt>
                <c:pt idx="541">
                  <c:v>148.81765553162745</c:v>
                </c:pt>
                <c:pt idx="542">
                  <c:v>149.41573431916837</c:v>
                </c:pt>
                <c:pt idx="543">
                  <c:v>147.16473477811712</c:v>
                </c:pt>
                <c:pt idx="544">
                  <c:v>147.72159948529583</c:v>
                </c:pt>
                <c:pt idx="545">
                  <c:v>148.52652298459179</c:v>
                </c:pt>
                <c:pt idx="546">
                  <c:v>149.0684185845227</c:v>
                </c:pt>
                <c:pt idx="547">
                  <c:v>150.46631140251199</c:v>
                </c:pt>
                <c:pt idx="548">
                  <c:v>150.84111161959135</c:v>
                </c:pt>
                <c:pt idx="549">
                  <c:v>151.43825490722955</c:v>
                </c:pt>
                <c:pt idx="550">
                  <c:v>151.45535210342223</c:v>
                </c:pt>
                <c:pt idx="551">
                  <c:v>153.60892018405329</c:v>
                </c:pt>
                <c:pt idx="552">
                  <c:v>153.70795582251404</c:v>
                </c:pt>
                <c:pt idx="553">
                  <c:v>153.46877619334103</c:v>
                </c:pt>
                <c:pt idx="554">
                  <c:v>153.83885152081749</c:v>
                </c:pt>
                <c:pt idx="555">
                  <c:v>153.22008998826385</c:v>
                </c:pt>
                <c:pt idx="556">
                  <c:v>154.18830573011101</c:v>
                </c:pt>
                <c:pt idx="557">
                  <c:v>154.62634705144654</c:v>
                </c:pt>
                <c:pt idx="558">
                  <c:v>153.48813868711318</c:v>
                </c:pt>
                <c:pt idx="559">
                  <c:v>155.0533029310626</c:v>
                </c:pt>
                <c:pt idx="560">
                  <c:v>155.01645795630088</c:v>
                </c:pt>
                <c:pt idx="561">
                  <c:v>155.87373996264114</c:v>
                </c:pt>
                <c:pt idx="562">
                  <c:v>156.37756252491519</c:v>
                </c:pt>
                <c:pt idx="563">
                  <c:v>156.71061115785739</c:v>
                </c:pt>
                <c:pt idx="564">
                  <c:v>156.52341306470797</c:v>
                </c:pt>
                <c:pt idx="565">
                  <c:v>157.05532153291765</c:v>
                </c:pt>
                <c:pt idx="566">
                  <c:v>157.05532153291765</c:v>
                </c:pt>
                <c:pt idx="567">
                  <c:v>157.68933103858444</c:v>
                </c:pt>
                <c:pt idx="568">
                  <c:v>157.55490041539974</c:v>
                </c:pt>
                <c:pt idx="569">
                  <c:v>157.55490041539974</c:v>
                </c:pt>
                <c:pt idx="570">
                  <c:v>157.55490041539974</c:v>
                </c:pt>
                <c:pt idx="571">
                  <c:v>157.5171575163383</c:v>
                </c:pt>
                <c:pt idx="572">
                  <c:v>157.56141306087986</c:v>
                </c:pt>
                <c:pt idx="573">
                  <c:v>157.63153652219341</c:v>
                </c:pt>
                <c:pt idx="574">
                  <c:v>157.10153860801879</c:v>
                </c:pt>
                <c:pt idx="575">
                  <c:v>156.82530295708139</c:v>
                </c:pt>
                <c:pt idx="576">
                  <c:v>153.73987848981335</c:v>
                </c:pt>
                <c:pt idx="577">
                  <c:v>152.07836453847844</c:v>
                </c:pt>
                <c:pt idx="578">
                  <c:v>152.92051539177587</c:v>
                </c:pt>
                <c:pt idx="579">
                  <c:v>154.11708142907796</c:v>
                </c:pt>
                <c:pt idx="580">
                  <c:v>154.90055431062763</c:v>
                </c:pt>
                <c:pt idx="581">
                  <c:v>154.9196572293823</c:v>
                </c:pt>
                <c:pt idx="582">
                  <c:v>155.22293432082753</c:v>
                </c:pt>
                <c:pt idx="583">
                  <c:v>156.28637075147338</c:v>
                </c:pt>
                <c:pt idx="584">
                  <c:v>156.63432352185936</c:v>
                </c:pt>
                <c:pt idx="585">
                  <c:v>157.20937910005108</c:v>
                </c:pt>
                <c:pt idx="586">
                  <c:v>156.43222922204345</c:v>
                </c:pt>
                <c:pt idx="587">
                  <c:v>157.43526569467323</c:v>
                </c:pt>
                <c:pt idx="588">
                  <c:v>157.07508326433415</c:v>
                </c:pt>
                <c:pt idx="589">
                  <c:v>158.77215702230913</c:v>
                </c:pt>
                <c:pt idx="590">
                  <c:v>158.15608595888517</c:v>
                </c:pt>
                <c:pt idx="591">
                  <c:v>157.53313366555798</c:v>
                </c:pt>
                <c:pt idx="592">
                  <c:v>158.97894264916704</c:v>
                </c:pt>
                <c:pt idx="593">
                  <c:v>158.98463859852339</c:v>
                </c:pt>
                <c:pt idx="594">
                  <c:v>160.39331415245232</c:v>
                </c:pt>
                <c:pt idx="595">
                  <c:v>160.39988338330616</c:v>
                </c:pt>
                <c:pt idx="596">
                  <c:v>161.80530783461865</c:v>
                </c:pt>
                <c:pt idx="597">
                  <c:v>161.70420092186086</c:v>
                </c:pt>
                <c:pt idx="598">
                  <c:v>162.71088575815642</c:v>
                </c:pt>
                <c:pt idx="599">
                  <c:v>162.180881121688</c:v>
                </c:pt>
                <c:pt idx="600">
                  <c:v>162.77023315310029</c:v>
                </c:pt>
                <c:pt idx="601">
                  <c:v>164.36493886482691</c:v>
                </c:pt>
                <c:pt idx="602">
                  <c:v>163.76373570079576</c:v>
                </c:pt>
                <c:pt idx="603">
                  <c:v>162.99188317521521</c:v>
                </c:pt>
                <c:pt idx="604">
                  <c:v>165.06982212155287</c:v>
                </c:pt>
                <c:pt idx="605">
                  <c:v>168.3435972340514</c:v>
                </c:pt>
                <c:pt idx="606">
                  <c:v>168.03676557065347</c:v>
                </c:pt>
                <c:pt idx="607">
                  <c:v>166.38304066273844</c:v>
                </c:pt>
                <c:pt idx="608">
                  <c:v>164.18948262102762</c:v>
                </c:pt>
                <c:pt idx="609">
                  <c:v>162.5430628447352</c:v>
                </c:pt>
                <c:pt idx="610">
                  <c:v>163.57751223660352</c:v>
                </c:pt>
                <c:pt idx="611">
                  <c:v>162.99185976503648</c:v>
                </c:pt>
                <c:pt idx="612">
                  <c:v>162.83944118541652</c:v>
                </c:pt>
                <c:pt idx="613">
                  <c:v>163.38586249671499</c:v>
                </c:pt>
                <c:pt idx="614">
                  <c:v>163.68268934299604</c:v>
                </c:pt>
                <c:pt idx="615">
                  <c:v>164.4174505219533</c:v>
                </c:pt>
                <c:pt idx="616">
                  <c:v>164.63494248439397</c:v>
                </c:pt>
                <c:pt idx="617">
                  <c:v>164.7518600389312</c:v>
                </c:pt>
                <c:pt idx="618">
                  <c:v>165.06277821499469</c:v>
                </c:pt>
                <c:pt idx="619">
                  <c:v>165.06277821499469</c:v>
                </c:pt>
                <c:pt idx="620">
                  <c:v>165.06504277373358</c:v>
                </c:pt>
                <c:pt idx="621">
                  <c:v>165.12125175050753</c:v>
                </c:pt>
                <c:pt idx="622">
                  <c:v>164.60576758187995</c:v>
                </c:pt>
                <c:pt idx="623">
                  <c:v>166.01220222977824</c:v>
                </c:pt>
                <c:pt idx="624">
                  <c:v>165.64801202623551</c:v>
                </c:pt>
                <c:pt idx="625">
                  <c:v>165.1056144618108</c:v>
                </c:pt>
                <c:pt idx="626">
                  <c:v>166.03700820913588</c:v>
                </c:pt>
                <c:pt idx="627">
                  <c:v>166.16409380747393</c:v>
                </c:pt>
                <c:pt idx="628">
                  <c:v>165.89342430568806</c:v>
                </c:pt>
                <c:pt idx="629">
                  <c:v>165.95154992447971</c:v>
                </c:pt>
                <c:pt idx="630">
                  <c:v>165.71775441154031</c:v>
                </c:pt>
                <c:pt idx="631">
                  <c:v>165.99389615045925</c:v>
                </c:pt>
                <c:pt idx="632">
                  <c:v>166.1389428400314</c:v>
                </c:pt>
                <c:pt idx="633">
                  <c:v>166.75743792013193</c:v>
                </c:pt>
                <c:pt idx="634">
                  <c:v>164.62212225540932</c:v>
                </c:pt>
                <c:pt idx="635">
                  <c:v>163.30498859828984</c:v>
                </c:pt>
                <c:pt idx="636">
                  <c:v>162.72847066085455</c:v>
                </c:pt>
                <c:pt idx="637">
                  <c:v>162.16801832635116</c:v>
                </c:pt>
                <c:pt idx="638">
                  <c:v>162.21650405576807</c:v>
                </c:pt>
                <c:pt idx="639">
                  <c:v>162.58941184656339</c:v>
                </c:pt>
                <c:pt idx="640">
                  <c:v>162.48012174955994</c:v>
                </c:pt>
                <c:pt idx="641">
                  <c:v>162.78114429568922</c:v>
                </c:pt>
                <c:pt idx="642">
                  <c:v>162.69605350621435</c:v>
                </c:pt>
                <c:pt idx="643">
                  <c:v>162.89324195669167</c:v>
                </c:pt>
                <c:pt idx="644">
                  <c:v>163.11628990432391</c:v>
                </c:pt>
                <c:pt idx="645">
                  <c:v>162.9543237897536</c:v>
                </c:pt>
                <c:pt idx="646">
                  <c:v>163.44534347867025</c:v>
                </c:pt>
                <c:pt idx="647">
                  <c:v>163.51287219847819</c:v>
                </c:pt>
                <c:pt idx="648">
                  <c:v>164.29283929364982</c:v>
                </c:pt>
                <c:pt idx="649">
                  <c:v>165.01499070866942</c:v>
                </c:pt>
                <c:pt idx="650">
                  <c:v>165.62798668025698</c:v>
                </c:pt>
                <c:pt idx="651">
                  <c:v>164.74641909175193</c:v>
                </c:pt>
                <c:pt idx="652">
                  <c:v>164.87091322409117</c:v>
                </c:pt>
                <c:pt idx="653">
                  <c:v>166.35673009488119</c:v>
                </c:pt>
                <c:pt idx="654">
                  <c:v>167.07508166062811</c:v>
                </c:pt>
                <c:pt idx="655">
                  <c:v>167.69961739496068</c:v>
                </c:pt>
                <c:pt idx="656">
                  <c:v>167.71883887441311</c:v>
                </c:pt>
                <c:pt idx="657">
                  <c:v>166.16408820272383</c:v>
                </c:pt>
                <c:pt idx="658">
                  <c:v>166.79680091445064</c:v>
                </c:pt>
                <c:pt idx="659">
                  <c:v>167.28630404360061</c:v>
                </c:pt>
                <c:pt idx="660">
                  <c:v>166.29577487212808</c:v>
                </c:pt>
                <c:pt idx="661">
                  <c:v>166.37717109575709</c:v>
                </c:pt>
                <c:pt idx="662">
                  <c:v>166.72267709743195</c:v>
                </c:pt>
                <c:pt idx="663">
                  <c:v>166.72267709743195</c:v>
                </c:pt>
                <c:pt idx="664">
                  <c:v>167.09913755024215</c:v>
                </c:pt>
                <c:pt idx="665">
                  <c:v>166.98901304062602</c:v>
                </c:pt>
                <c:pt idx="666">
                  <c:v>167.91220455359436</c:v>
                </c:pt>
                <c:pt idx="667">
                  <c:v>166.97900949762521</c:v>
                </c:pt>
                <c:pt idx="668">
                  <c:v>166.22234357296824</c:v>
                </c:pt>
                <c:pt idx="669">
                  <c:v>165.4945504105423</c:v>
                </c:pt>
                <c:pt idx="670">
                  <c:v>166.04973500922372</c:v>
                </c:pt>
                <c:pt idx="671">
                  <c:v>165.61221686786811</c:v>
                </c:pt>
                <c:pt idx="672">
                  <c:v>167.39737451836416</c:v>
                </c:pt>
                <c:pt idx="673">
                  <c:v>169.13322874604958</c:v>
                </c:pt>
                <c:pt idx="674">
                  <c:v>170.57681588125237</c:v>
                </c:pt>
                <c:pt idx="675">
                  <c:v>171.72681653110388</c:v>
                </c:pt>
                <c:pt idx="676">
                  <c:v>170.73263306284684</c:v>
                </c:pt>
                <c:pt idx="677">
                  <c:v>171.20019160938509</c:v>
                </c:pt>
                <c:pt idx="678">
                  <c:v>171.20019160938509</c:v>
                </c:pt>
                <c:pt idx="679">
                  <c:v>173.45204735230641</c:v>
                </c:pt>
                <c:pt idx="680">
                  <c:v>174.7082332298539</c:v>
                </c:pt>
                <c:pt idx="681">
                  <c:v>175.79219215859612</c:v>
                </c:pt>
                <c:pt idx="682">
                  <c:v>174.21605327383486</c:v>
                </c:pt>
                <c:pt idx="683">
                  <c:v>173.1327913557983</c:v>
                </c:pt>
                <c:pt idx="684">
                  <c:v>171.87360050820362</c:v>
                </c:pt>
                <c:pt idx="685">
                  <c:v>170.80559485878641</c:v>
                </c:pt>
                <c:pt idx="686">
                  <c:v>170.22506194494051</c:v>
                </c:pt>
                <c:pt idx="687">
                  <c:v>171.35589160175707</c:v>
                </c:pt>
                <c:pt idx="688">
                  <c:v>172.23154527653594</c:v>
                </c:pt>
                <c:pt idx="689">
                  <c:v>172.80377334935304</c:v>
                </c:pt>
                <c:pt idx="690">
                  <c:v>174.19333296149779</c:v>
                </c:pt>
                <c:pt idx="691">
                  <c:v>173.40760939685362</c:v>
                </c:pt>
                <c:pt idx="692">
                  <c:v>175.20498188470663</c:v>
                </c:pt>
                <c:pt idx="693">
                  <c:v>176.30804887352966</c:v>
                </c:pt>
                <c:pt idx="694">
                  <c:v>176.07218949181146</c:v>
                </c:pt>
                <c:pt idx="695">
                  <c:v>176.19222897226234</c:v>
                </c:pt>
                <c:pt idx="696">
                  <c:v>178.71531116274596</c:v>
                </c:pt>
                <c:pt idx="697">
                  <c:v>179.71934716611344</c:v>
                </c:pt>
                <c:pt idx="698">
                  <c:v>180.68744131456918</c:v>
                </c:pt>
                <c:pt idx="699">
                  <c:v>180.79117520165821</c:v>
                </c:pt>
                <c:pt idx="700">
                  <c:v>181.32293603333073</c:v>
                </c:pt>
                <c:pt idx="701">
                  <c:v>182.9501597944726</c:v>
                </c:pt>
                <c:pt idx="702">
                  <c:v>181.17016893504325</c:v>
                </c:pt>
                <c:pt idx="703">
                  <c:v>180.46412501957411</c:v>
                </c:pt>
                <c:pt idx="704">
                  <c:v>180.00068464617235</c:v>
                </c:pt>
                <c:pt idx="705">
                  <c:v>179.57043179783599</c:v>
                </c:pt>
                <c:pt idx="706">
                  <c:v>179.57961493921619</c:v>
                </c:pt>
                <c:pt idx="707">
                  <c:v>180.40179669454179</c:v>
                </c:pt>
                <c:pt idx="708">
                  <c:v>180.82224073074792</c:v>
                </c:pt>
                <c:pt idx="709">
                  <c:v>180.82224073074792</c:v>
                </c:pt>
                <c:pt idx="710">
                  <c:v>181.56393301875869</c:v>
                </c:pt>
                <c:pt idx="711">
                  <c:v>180.62618761932015</c:v>
                </c:pt>
                <c:pt idx="712">
                  <c:v>182.33738988887083</c:v>
                </c:pt>
                <c:pt idx="713">
                  <c:v>182.60323979210514</c:v>
                </c:pt>
                <c:pt idx="714">
                  <c:v>182.90882710461489</c:v>
                </c:pt>
                <c:pt idx="715">
                  <c:v>183.20356606451975</c:v>
                </c:pt>
                <c:pt idx="716">
                  <c:v>183.3588973857693</c:v>
                </c:pt>
                <c:pt idx="717">
                  <c:v>183.24764394167187</c:v>
                </c:pt>
                <c:pt idx="718">
                  <c:v>182.82648519798644</c:v>
                </c:pt>
                <c:pt idx="719">
                  <c:v>182.9075899081503</c:v>
                </c:pt>
                <c:pt idx="720">
                  <c:v>182.7267781545973</c:v>
                </c:pt>
                <c:pt idx="721">
                  <c:v>183.33429030453453</c:v>
                </c:pt>
                <c:pt idx="722">
                  <c:v>183.73559466877936</c:v>
                </c:pt>
                <c:pt idx="723">
                  <c:v>183.50076575347876</c:v>
                </c:pt>
                <c:pt idx="724">
                  <c:v>184.05020325042867</c:v>
                </c:pt>
                <c:pt idx="725">
                  <c:v>184.0517750499325</c:v>
                </c:pt>
                <c:pt idx="726">
                  <c:v>183.65616876295186</c:v>
                </c:pt>
                <c:pt idx="727">
                  <c:v>180.91723179855128</c:v>
                </c:pt>
                <c:pt idx="728">
                  <c:v>180.87100551600267</c:v>
                </c:pt>
                <c:pt idx="729">
                  <c:v>181.22898300529661</c:v>
                </c:pt>
                <c:pt idx="730">
                  <c:v>181.22898300529661</c:v>
                </c:pt>
                <c:pt idx="731">
                  <c:v>183.06367159872926</c:v>
                </c:pt>
                <c:pt idx="732">
                  <c:v>182.51733512937622</c:v>
                </c:pt>
                <c:pt idx="733">
                  <c:v>182.67896521619352</c:v>
                </c:pt>
                <c:pt idx="734">
                  <c:v>182.67896521619352</c:v>
                </c:pt>
                <c:pt idx="735">
                  <c:v>182.67896521619352</c:v>
                </c:pt>
                <c:pt idx="736">
                  <c:v>182.67896521619352</c:v>
                </c:pt>
                <c:pt idx="737">
                  <c:v>181.51501766550209</c:v>
                </c:pt>
                <c:pt idx="738">
                  <c:v>183.83484318156746</c:v>
                </c:pt>
                <c:pt idx="739">
                  <c:v>185.17651054223097</c:v>
                </c:pt>
                <c:pt idx="740">
                  <c:v>185.53530594725521</c:v>
                </c:pt>
                <c:pt idx="741">
                  <c:v>185.24958607567987</c:v>
                </c:pt>
                <c:pt idx="742">
                  <c:v>184.13100550493411</c:v>
                </c:pt>
                <c:pt idx="743">
                  <c:v>184.13100550493411</c:v>
                </c:pt>
                <c:pt idx="744">
                  <c:v>185.07987052067926</c:v>
                </c:pt>
                <c:pt idx="745">
                  <c:v>187.32068511634009</c:v>
                </c:pt>
                <c:pt idx="746">
                  <c:v>186.29318165365731</c:v>
                </c:pt>
                <c:pt idx="747">
                  <c:v>185.26941176129262</c:v>
                </c:pt>
                <c:pt idx="748">
                  <c:v>187.826334711621</c:v>
                </c:pt>
                <c:pt idx="749">
                  <c:v>188.62964553227351</c:v>
                </c:pt>
                <c:pt idx="750">
                  <c:v>188.28300569173174</c:v>
                </c:pt>
                <c:pt idx="751">
                  <c:v>187.46999722129607</c:v>
                </c:pt>
                <c:pt idx="752">
                  <c:v>191.76150610010063</c:v>
                </c:pt>
                <c:pt idx="753">
                  <c:v>190.36383458996744</c:v>
                </c:pt>
                <c:pt idx="754">
                  <c:v>191.55947119821113</c:v>
                </c:pt>
                <c:pt idx="755">
                  <c:v>191.67623277359013</c:v>
                </c:pt>
                <c:pt idx="756">
                  <c:v>192.85223432401122</c:v>
                </c:pt>
                <c:pt idx="757">
                  <c:v>195.0055495286519</c:v>
                </c:pt>
                <c:pt idx="758">
                  <c:v>196.60131485698656</c:v>
                </c:pt>
                <c:pt idx="759">
                  <c:v>192.92620040001347</c:v>
                </c:pt>
                <c:pt idx="760">
                  <c:v>193.66845759523306</c:v>
                </c:pt>
                <c:pt idx="761">
                  <c:v>193.60504943774345</c:v>
                </c:pt>
                <c:pt idx="762">
                  <c:v>193.60504943774345</c:v>
                </c:pt>
                <c:pt idx="763">
                  <c:v>190.81195802274195</c:v>
                </c:pt>
                <c:pt idx="764">
                  <c:v>189.02433552502853</c:v>
                </c:pt>
                <c:pt idx="765">
                  <c:v>189.6142685351968</c:v>
                </c:pt>
                <c:pt idx="766">
                  <c:v>186.8820951633557</c:v>
                </c:pt>
                <c:pt idx="767">
                  <c:v>187.86514347386921</c:v>
                </c:pt>
                <c:pt idx="768">
                  <c:v>189.31383216908037</c:v>
                </c:pt>
                <c:pt idx="769">
                  <c:v>192.35249031812623</c:v>
                </c:pt>
                <c:pt idx="770">
                  <c:v>193.35716155905433</c:v>
                </c:pt>
                <c:pt idx="771">
                  <c:v>195.70209054085674</c:v>
                </c:pt>
                <c:pt idx="772">
                  <c:v>198.31084670097371</c:v>
                </c:pt>
                <c:pt idx="773">
                  <c:v>200.54382504869002</c:v>
                </c:pt>
                <c:pt idx="774">
                  <c:v>198.52554176920012</c:v>
                </c:pt>
                <c:pt idx="775">
                  <c:v>199.0109184830969</c:v>
                </c:pt>
                <c:pt idx="776">
                  <c:v>200.85440050000292</c:v>
                </c:pt>
                <c:pt idx="777">
                  <c:v>202.620443731705</c:v>
                </c:pt>
                <c:pt idx="778">
                  <c:v>204.16376074367642</c:v>
                </c:pt>
                <c:pt idx="779">
                  <c:v>204.31409020567841</c:v>
                </c:pt>
                <c:pt idx="780">
                  <c:v>202.35459855871102</c:v>
                </c:pt>
                <c:pt idx="781">
                  <c:v>200.58136891113796</c:v>
                </c:pt>
                <c:pt idx="782">
                  <c:v>200.36165334689107</c:v>
                </c:pt>
                <c:pt idx="783">
                  <c:v>202.71185506615709</c:v>
                </c:pt>
                <c:pt idx="784">
                  <c:v>203.6699303772323</c:v>
                </c:pt>
                <c:pt idx="785">
                  <c:v>201.41465652131848</c:v>
                </c:pt>
                <c:pt idx="786">
                  <c:v>207.68080219672905</c:v>
                </c:pt>
                <c:pt idx="787">
                  <c:v>206.98347620332888</c:v>
                </c:pt>
                <c:pt idx="788">
                  <c:v>206.98347620332888</c:v>
                </c:pt>
                <c:pt idx="789">
                  <c:v>208.59105590224269</c:v>
                </c:pt>
                <c:pt idx="790">
                  <c:v>210.78217388110951</c:v>
                </c:pt>
                <c:pt idx="791">
                  <c:v>211.34259722014522</c:v>
                </c:pt>
                <c:pt idx="792">
                  <c:v>210.5262928269816</c:v>
                </c:pt>
                <c:pt idx="793">
                  <c:v>209.0904354418609</c:v>
                </c:pt>
                <c:pt idx="794">
                  <c:v>210.44725462141704</c:v>
                </c:pt>
                <c:pt idx="795">
                  <c:v>206.75211804937996</c:v>
                </c:pt>
                <c:pt idx="796">
                  <c:v>208.48474008532307</c:v>
                </c:pt>
                <c:pt idx="797">
                  <c:v>208.74361220515794</c:v>
                </c:pt>
                <c:pt idx="798">
                  <c:v>204.68131318765387</c:v>
                </c:pt>
                <c:pt idx="799">
                  <c:v>202.75663844229487</c:v>
                </c:pt>
                <c:pt idx="800">
                  <c:v>202.31171598146807</c:v>
                </c:pt>
                <c:pt idx="801">
                  <c:v>201.73409475546751</c:v>
                </c:pt>
                <c:pt idx="802">
                  <c:v>202.04646019546652</c:v>
                </c:pt>
                <c:pt idx="803">
                  <c:v>200.74862871947869</c:v>
                </c:pt>
                <c:pt idx="804">
                  <c:v>202.41349883003267</c:v>
                </c:pt>
                <c:pt idx="805">
                  <c:v>204.5025425596549</c:v>
                </c:pt>
                <c:pt idx="806">
                  <c:v>205.91706466775989</c:v>
                </c:pt>
                <c:pt idx="807">
                  <c:v>207.17711931641747</c:v>
                </c:pt>
                <c:pt idx="808">
                  <c:v>210.73384487013277</c:v>
                </c:pt>
                <c:pt idx="809">
                  <c:v>211.86662788513448</c:v>
                </c:pt>
                <c:pt idx="810">
                  <c:v>211.79673369166943</c:v>
                </c:pt>
                <c:pt idx="811">
                  <c:v>213.91538589460666</c:v>
                </c:pt>
                <c:pt idx="812">
                  <c:v>212.39047963642216</c:v>
                </c:pt>
                <c:pt idx="813">
                  <c:v>210.61185065520985</c:v>
                </c:pt>
                <c:pt idx="814">
                  <c:v>211.15427577526816</c:v>
                </c:pt>
                <c:pt idx="815">
                  <c:v>211.15427577526816</c:v>
                </c:pt>
                <c:pt idx="816">
                  <c:v>212.05491153840302</c:v>
                </c:pt>
                <c:pt idx="817">
                  <c:v>213.81455373526475</c:v>
                </c:pt>
                <c:pt idx="818">
                  <c:v>215.95495939909975</c:v>
                </c:pt>
                <c:pt idx="819">
                  <c:v>215.95495939909975</c:v>
                </c:pt>
                <c:pt idx="820">
                  <c:v>215.95495939909975</c:v>
                </c:pt>
                <c:pt idx="821">
                  <c:v>216.22336086398056</c:v>
                </c:pt>
                <c:pt idx="822">
                  <c:v>217.6182717909067</c:v>
                </c:pt>
                <c:pt idx="823">
                  <c:v>221.53680969133808</c:v>
                </c:pt>
                <c:pt idx="824">
                  <c:v>218.04021760313785</c:v>
                </c:pt>
                <c:pt idx="825">
                  <c:v>217.26433365277046</c:v>
                </c:pt>
                <c:pt idx="826">
                  <c:v>217.44064207742403</c:v>
                </c:pt>
                <c:pt idx="827">
                  <c:v>208.07796038393241</c:v>
                </c:pt>
                <c:pt idx="828">
                  <c:v>202.70051913169672</c:v>
                </c:pt>
                <c:pt idx="829">
                  <c:v>206.47643209480046</c:v>
                </c:pt>
                <c:pt idx="830">
                  <c:v>208.92543794245185</c:v>
                </c:pt>
                <c:pt idx="831">
                  <c:v>206.48873017744904</c:v>
                </c:pt>
                <c:pt idx="832">
                  <c:v>204.26037405610876</c:v>
                </c:pt>
                <c:pt idx="833">
                  <c:v>205.7660792091836</c:v>
                </c:pt>
                <c:pt idx="834">
                  <c:v>204.1699346746918</c:v>
                </c:pt>
                <c:pt idx="835">
                  <c:v>206.09557999675292</c:v>
                </c:pt>
                <c:pt idx="836">
                  <c:v>207.15774052484974</c:v>
                </c:pt>
                <c:pt idx="837">
                  <c:v>209.51139252005541</c:v>
                </c:pt>
                <c:pt idx="838">
                  <c:v>209.36477326370627</c:v>
                </c:pt>
                <c:pt idx="839">
                  <c:v>210.94540689536191</c:v>
                </c:pt>
                <c:pt idx="840">
                  <c:v>207.17701104712515</c:v>
                </c:pt>
                <c:pt idx="841">
                  <c:v>211.38451375443034</c:v>
                </c:pt>
                <c:pt idx="842">
                  <c:v>204.77043805730122</c:v>
                </c:pt>
                <c:pt idx="843">
                  <c:v>195.37475028384915</c:v>
                </c:pt>
                <c:pt idx="844">
                  <c:v>196.64792705576636</c:v>
                </c:pt>
                <c:pt idx="845">
                  <c:v>199.99606165310078</c:v>
                </c:pt>
                <c:pt idx="846">
                  <c:v>200.97680951615195</c:v>
                </c:pt>
                <c:pt idx="847">
                  <c:v>206.57870659464098</c:v>
                </c:pt>
                <c:pt idx="848">
                  <c:v>203.99996221098743</c:v>
                </c:pt>
                <c:pt idx="849">
                  <c:v>200.08086463054653</c:v>
                </c:pt>
                <c:pt idx="850">
                  <c:v>201.08046393055963</c:v>
                </c:pt>
                <c:pt idx="851">
                  <c:v>198.87867092009549</c:v>
                </c:pt>
                <c:pt idx="852">
                  <c:v>201.04089006033556</c:v>
                </c:pt>
                <c:pt idx="853">
                  <c:v>197.77005698461483</c:v>
                </c:pt>
                <c:pt idx="854">
                  <c:v>199.04782742883032</c:v>
                </c:pt>
                <c:pt idx="855">
                  <c:v>196.72066938488132</c:v>
                </c:pt>
                <c:pt idx="856">
                  <c:v>192.17965443062684</c:v>
                </c:pt>
                <c:pt idx="857">
                  <c:v>187.5319078001298</c:v>
                </c:pt>
                <c:pt idx="858">
                  <c:v>187.45842867212713</c:v>
                </c:pt>
                <c:pt idx="859">
                  <c:v>189.91635327769501</c:v>
                </c:pt>
                <c:pt idx="860">
                  <c:v>190.45315422924494</c:v>
                </c:pt>
                <c:pt idx="861">
                  <c:v>191.74912449543623</c:v>
                </c:pt>
                <c:pt idx="862">
                  <c:v>195.1336965393142</c:v>
                </c:pt>
                <c:pt idx="863">
                  <c:v>198.69400538458672</c:v>
                </c:pt>
                <c:pt idx="864">
                  <c:v>196.8935380205817</c:v>
                </c:pt>
                <c:pt idx="865">
                  <c:v>196.90239714111863</c:v>
                </c:pt>
                <c:pt idx="866">
                  <c:v>197.16013743119191</c:v>
                </c:pt>
                <c:pt idx="867">
                  <c:v>197.30230178093481</c:v>
                </c:pt>
                <c:pt idx="868">
                  <c:v>197.30230178093481</c:v>
                </c:pt>
                <c:pt idx="869">
                  <c:v>198.23855121014435</c:v>
                </c:pt>
                <c:pt idx="870">
                  <c:v>198.77271753579893</c:v>
                </c:pt>
                <c:pt idx="871">
                  <c:v>198.24107326263544</c:v>
                </c:pt>
                <c:pt idx="872">
                  <c:v>198.17512972116975</c:v>
                </c:pt>
                <c:pt idx="873">
                  <c:v>198.0628337770805</c:v>
                </c:pt>
                <c:pt idx="874">
                  <c:v>197.97525717790032</c:v>
                </c:pt>
                <c:pt idx="875">
                  <c:v>199.81926200497924</c:v>
                </c:pt>
                <c:pt idx="876">
                  <c:v>202.49397338306218</c:v>
                </c:pt>
                <c:pt idx="877">
                  <c:v>206.24593589438848</c:v>
                </c:pt>
                <c:pt idx="878">
                  <c:v>207.00438063896581</c:v>
                </c:pt>
                <c:pt idx="879">
                  <c:v>206.33270402444461</c:v>
                </c:pt>
                <c:pt idx="880">
                  <c:v>208.33794636470432</c:v>
                </c:pt>
                <c:pt idx="881">
                  <c:v>202.77113824720834</c:v>
                </c:pt>
                <c:pt idx="882">
                  <c:v>199.58672539535806</c:v>
                </c:pt>
                <c:pt idx="883">
                  <c:v>202.69685397814115</c:v>
                </c:pt>
                <c:pt idx="884">
                  <c:v>202.16544509094402</c:v>
                </c:pt>
                <c:pt idx="885">
                  <c:v>206.5474428447246</c:v>
                </c:pt>
                <c:pt idx="886">
                  <c:v>206.8807414997591</c:v>
                </c:pt>
                <c:pt idx="887">
                  <c:v>205.848657599181</c:v>
                </c:pt>
                <c:pt idx="888">
                  <c:v>203.21225261662508</c:v>
                </c:pt>
                <c:pt idx="889">
                  <c:v>201.83811527097006</c:v>
                </c:pt>
                <c:pt idx="890">
                  <c:v>201.54985504937733</c:v>
                </c:pt>
                <c:pt idx="891">
                  <c:v>204.12320041118505</c:v>
                </c:pt>
                <c:pt idx="892">
                  <c:v>205.51654668085087</c:v>
                </c:pt>
                <c:pt idx="893">
                  <c:v>205.08566336180806</c:v>
                </c:pt>
                <c:pt idx="894">
                  <c:v>206.6776646226125</c:v>
                </c:pt>
                <c:pt idx="895">
                  <c:v>206.37283182355588</c:v>
                </c:pt>
                <c:pt idx="896">
                  <c:v>206.03981384965186</c:v>
                </c:pt>
                <c:pt idx="897">
                  <c:v>203.42476316724284</c:v>
                </c:pt>
                <c:pt idx="898">
                  <c:v>204.08936375082845</c:v>
                </c:pt>
                <c:pt idx="899">
                  <c:v>205.0709714700391</c:v>
                </c:pt>
                <c:pt idx="900">
                  <c:v>205.57265818933146</c:v>
                </c:pt>
                <c:pt idx="901">
                  <c:v>205.20845300178823</c:v>
                </c:pt>
                <c:pt idx="902">
                  <c:v>206.37846837366916</c:v>
                </c:pt>
                <c:pt idx="903">
                  <c:v>202.60905773152973</c:v>
                </c:pt>
                <c:pt idx="904">
                  <c:v>203.75433109217963</c:v>
                </c:pt>
                <c:pt idx="905">
                  <c:v>203.60734280280218</c:v>
                </c:pt>
                <c:pt idx="906">
                  <c:v>203.34498209992176</c:v>
                </c:pt>
                <c:pt idx="907">
                  <c:v>201.87023886123163</c:v>
                </c:pt>
                <c:pt idx="908">
                  <c:v>200.76735041155581</c:v>
                </c:pt>
                <c:pt idx="909">
                  <c:v>201.60676789722748</c:v>
                </c:pt>
                <c:pt idx="910">
                  <c:v>202.92067388228688</c:v>
                </c:pt>
                <c:pt idx="911">
                  <c:v>203.75389097506888</c:v>
                </c:pt>
                <c:pt idx="912">
                  <c:v>203.75389097506888</c:v>
                </c:pt>
                <c:pt idx="913">
                  <c:v>206.28716338340288</c:v>
                </c:pt>
                <c:pt idx="914">
                  <c:v>205.78943400211125</c:v>
                </c:pt>
                <c:pt idx="915">
                  <c:v>203.40835600881124</c:v>
                </c:pt>
                <c:pt idx="916">
                  <c:v>203.99201263440023</c:v>
                </c:pt>
                <c:pt idx="917">
                  <c:v>203.99201263440023</c:v>
                </c:pt>
                <c:pt idx="918">
                  <c:v>205.6174245531418</c:v>
                </c:pt>
                <c:pt idx="919">
                  <c:v>204.61875187095566</c:v>
                </c:pt>
                <c:pt idx="920">
                  <c:v>203.09321081630512</c:v>
                </c:pt>
                <c:pt idx="921">
                  <c:v>205.17610096013175</c:v>
                </c:pt>
                <c:pt idx="922">
                  <c:v>208.11922343817383</c:v>
                </c:pt>
                <c:pt idx="923">
                  <c:v>207.99559495046725</c:v>
                </c:pt>
                <c:pt idx="924">
                  <c:v>209.79700411233978</c:v>
                </c:pt>
                <c:pt idx="925">
                  <c:v>210.51629441636607</c:v>
                </c:pt>
                <c:pt idx="926">
                  <c:v>209.74121753245072</c:v>
                </c:pt>
                <c:pt idx="927">
                  <c:v>210.47819112247146</c:v>
                </c:pt>
                <c:pt idx="928">
                  <c:v>210.00156232363597</c:v>
                </c:pt>
                <c:pt idx="929">
                  <c:v>209.18312900262379</c:v>
                </c:pt>
                <c:pt idx="930">
                  <c:v>208.26542553435286</c:v>
                </c:pt>
                <c:pt idx="931">
                  <c:v>206.86813571872801</c:v>
                </c:pt>
                <c:pt idx="932">
                  <c:v>206.86813571872801</c:v>
                </c:pt>
                <c:pt idx="933">
                  <c:v>207.41027707003875</c:v>
                </c:pt>
                <c:pt idx="934">
                  <c:v>206.59073055245244</c:v>
                </c:pt>
                <c:pt idx="935">
                  <c:v>206.02305931821738</c:v>
                </c:pt>
                <c:pt idx="936">
                  <c:v>207.89851276301965</c:v>
                </c:pt>
                <c:pt idx="937">
                  <c:v>209.27471345651736</c:v>
                </c:pt>
                <c:pt idx="938">
                  <c:v>210.22624198081178</c:v>
                </c:pt>
                <c:pt idx="939">
                  <c:v>212.80168110264069</c:v>
                </c:pt>
                <c:pt idx="940">
                  <c:v>212.76799790432963</c:v>
                </c:pt>
                <c:pt idx="941">
                  <c:v>217.38769606594187</c:v>
                </c:pt>
                <c:pt idx="942">
                  <c:v>214.74376908452152</c:v>
                </c:pt>
                <c:pt idx="943">
                  <c:v>214.85030958066844</c:v>
                </c:pt>
                <c:pt idx="944">
                  <c:v>210.68843509840445</c:v>
                </c:pt>
                <c:pt idx="945">
                  <c:v>211.14769119304779</c:v>
                </c:pt>
                <c:pt idx="946">
                  <c:v>210.85640183976665</c:v>
                </c:pt>
                <c:pt idx="947">
                  <c:v>210.85640183976665</c:v>
                </c:pt>
                <c:pt idx="948">
                  <c:v>210.18460456437393</c:v>
                </c:pt>
                <c:pt idx="949">
                  <c:v>209.73177698010412</c:v>
                </c:pt>
                <c:pt idx="950">
                  <c:v>211.62418354364343</c:v>
                </c:pt>
                <c:pt idx="951">
                  <c:v>212.24195718403146</c:v>
                </c:pt>
                <c:pt idx="952">
                  <c:v>209.28196556000262</c:v>
                </c:pt>
                <c:pt idx="953">
                  <c:v>207.45653271193351</c:v>
                </c:pt>
                <c:pt idx="954">
                  <c:v>208.64018952599224</c:v>
                </c:pt>
                <c:pt idx="955">
                  <c:v>207.47971869292809</c:v>
                </c:pt>
                <c:pt idx="956">
                  <c:v>205.33737970197009</c:v>
                </c:pt>
                <c:pt idx="957">
                  <c:v>206.31088910514686</c:v>
                </c:pt>
                <c:pt idx="958">
                  <c:v>207.01631763048206</c:v>
                </c:pt>
                <c:pt idx="959">
                  <c:v>207.52025674992365</c:v>
                </c:pt>
                <c:pt idx="960">
                  <c:v>206.1451189889645</c:v>
                </c:pt>
                <c:pt idx="961">
                  <c:v>206.02778622731307</c:v>
                </c:pt>
                <c:pt idx="962">
                  <c:v>205.00755001131668</c:v>
                </c:pt>
                <c:pt idx="963">
                  <c:v>206.16884495340079</c:v>
                </c:pt>
                <c:pt idx="964">
                  <c:v>206.39924758773307</c:v>
                </c:pt>
                <c:pt idx="965">
                  <c:v>206.02992554397977</c:v>
                </c:pt>
                <c:pt idx="966">
                  <c:v>207.0716939090276</c:v>
                </c:pt>
                <c:pt idx="967">
                  <c:v>206.38907201446565</c:v>
                </c:pt>
                <c:pt idx="968">
                  <c:v>208.26832163130754</c:v>
                </c:pt>
                <c:pt idx="969">
                  <c:v>209.57389700527924</c:v>
                </c:pt>
                <c:pt idx="970">
                  <c:v>208.94880153988433</c:v>
                </c:pt>
                <c:pt idx="971">
                  <c:v>208.06305413384638</c:v>
                </c:pt>
                <c:pt idx="972">
                  <c:v>208.48286635261215</c:v>
                </c:pt>
                <c:pt idx="973">
                  <c:v>208.97326870668547</c:v>
                </c:pt>
                <c:pt idx="974">
                  <c:v>209.4038978698315</c:v>
                </c:pt>
                <c:pt idx="975">
                  <c:v>209.42078768883712</c:v>
                </c:pt>
                <c:pt idx="976">
                  <c:v>208.14703882183346</c:v>
                </c:pt>
                <c:pt idx="977">
                  <c:v>206.88629473985029</c:v>
                </c:pt>
                <c:pt idx="978">
                  <c:v>204.37541782917904</c:v>
                </c:pt>
                <c:pt idx="979">
                  <c:v>202.73453607018862</c:v>
                </c:pt>
                <c:pt idx="980">
                  <c:v>202.06136203619928</c:v>
                </c:pt>
                <c:pt idx="981">
                  <c:v>202.06136203619928</c:v>
                </c:pt>
                <c:pt idx="982">
                  <c:v>201.49798091359787</c:v>
                </c:pt>
                <c:pt idx="983">
                  <c:v>204.23788377043556</c:v>
                </c:pt>
                <c:pt idx="984">
                  <c:v>205.07038301045972</c:v>
                </c:pt>
                <c:pt idx="985">
                  <c:v>206.60934385124486</c:v>
                </c:pt>
                <c:pt idx="986">
                  <c:v>206.60934385124486</c:v>
                </c:pt>
                <c:pt idx="987">
                  <c:v>206.60934385124486</c:v>
                </c:pt>
                <c:pt idx="988">
                  <c:v>206.60934385124486</c:v>
                </c:pt>
                <c:pt idx="989">
                  <c:v>209.87306602272074</c:v>
                </c:pt>
                <c:pt idx="990">
                  <c:v>211.97335363823856</c:v>
                </c:pt>
                <c:pt idx="991">
                  <c:v>211.37642683994113</c:v>
                </c:pt>
                <c:pt idx="992">
                  <c:v>213.57894093315562</c:v>
                </c:pt>
                <c:pt idx="993">
                  <c:v>214.46522915131229</c:v>
                </c:pt>
                <c:pt idx="994">
                  <c:v>214.46522915131229</c:v>
                </c:pt>
                <c:pt idx="995">
                  <c:v>217.69367200551295</c:v>
                </c:pt>
                <c:pt idx="996">
                  <c:v>214.97319015278953</c:v>
                </c:pt>
                <c:pt idx="997">
                  <c:v>215.55089508220846</c:v>
                </c:pt>
                <c:pt idx="998">
                  <c:v>216.34519229519023</c:v>
                </c:pt>
                <c:pt idx="999">
                  <c:v>219.389500085132</c:v>
                </c:pt>
                <c:pt idx="1000">
                  <c:v>219.74898407297835</c:v>
                </c:pt>
                <c:pt idx="1001">
                  <c:v>219.88314215062078</c:v>
                </c:pt>
                <c:pt idx="1002">
                  <c:v>220.62713720672835</c:v>
                </c:pt>
                <c:pt idx="1003">
                  <c:v>220.01917365489641</c:v>
                </c:pt>
                <c:pt idx="1004">
                  <c:v>222.26204486769259</c:v>
                </c:pt>
                <c:pt idx="1005">
                  <c:v>219.60593399701929</c:v>
                </c:pt>
                <c:pt idx="1006">
                  <c:v>220.54488543956074</c:v>
                </c:pt>
                <c:pt idx="1007">
                  <c:v>219.26079593891629</c:v>
                </c:pt>
                <c:pt idx="1008">
                  <c:v>215.47991645903124</c:v>
                </c:pt>
                <c:pt idx="1009">
                  <c:v>214.0261364645439</c:v>
                </c:pt>
                <c:pt idx="1010">
                  <c:v>212.23789948852999</c:v>
                </c:pt>
                <c:pt idx="1011">
                  <c:v>216.88062658498686</c:v>
                </c:pt>
                <c:pt idx="1012">
                  <c:v>216.53724615851814</c:v>
                </c:pt>
                <c:pt idx="1013">
                  <c:v>218.22094729525423</c:v>
                </c:pt>
                <c:pt idx="1014">
                  <c:v>218.22094729525423</c:v>
                </c:pt>
                <c:pt idx="1015">
                  <c:v>217.70436632763892</c:v>
                </c:pt>
                <c:pt idx="1016">
                  <c:v>217.72585688214818</c:v>
                </c:pt>
                <c:pt idx="1017">
                  <c:v>216.66564615459058</c:v>
                </c:pt>
                <c:pt idx="1018">
                  <c:v>212.61507593616881</c:v>
                </c:pt>
                <c:pt idx="1019">
                  <c:v>213.63693701318181</c:v>
                </c:pt>
                <c:pt idx="1020">
                  <c:v>216.0968483444089</c:v>
                </c:pt>
                <c:pt idx="1021">
                  <c:v>212.94176969310317</c:v>
                </c:pt>
                <c:pt idx="1022">
                  <c:v>214.72630468976493</c:v>
                </c:pt>
                <c:pt idx="1023">
                  <c:v>214.22667435120781</c:v>
                </c:pt>
                <c:pt idx="1024">
                  <c:v>215.07069841134177</c:v>
                </c:pt>
                <c:pt idx="1025">
                  <c:v>215.82187308560736</c:v>
                </c:pt>
                <c:pt idx="1026">
                  <c:v>215.6127125818183</c:v>
                </c:pt>
                <c:pt idx="1027">
                  <c:v>216.94540083551323</c:v>
                </c:pt>
                <c:pt idx="1028">
                  <c:v>215.48066900853831</c:v>
                </c:pt>
                <c:pt idx="1029">
                  <c:v>215.59725993533695</c:v>
                </c:pt>
                <c:pt idx="1030">
                  <c:v>215.02391194505944</c:v>
                </c:pt>
                <c:pt idx="1031">
                  <c:v>213.79432990787728</c:v>
                </c:pt>
                <c:pt idx="1032">
                  <c:v>215.51480897015196</c:v>
                </c:pt>
                <c:pt idx="1033">
                  <c:v>215.09630390306549</c:v>
                </c:pt>
                <c:pt idx="1034">
                  <c:v>218.39830097490724</c:v>
                </c:pt>
                <c:pt idx="1035">
                  <c:v>217.67838209022946</c:v>
                </c:pt>
                <c:pt idx="1036">
                  <c:v>220.72603756711922</c:v>
                </c:pt>
                <c:pt idx="1037">
                  <c:v>220.55793981646593</c:v>
                </c:pt>
                <c:pt idx="1038">
                  <c:v>220.00525700802316</c:v>
                </c:pt>
                <c:pt idx="1039">
                  <c:v>220.40275362065753</c:v>
                </c:pt>
                <c:pt idx="1040">
                  <c:v>219.35913694779887</c:v>
                </c:pt>
                <c:pt idx="1041">
                  <c:v>219.35913694779887</c:v>
                </c:pt>
                <c:pt idx="1042">
                  <c:v>217.6277082818811</c:v>
                </c:pt>
                <c:pt idx="1043">
                  <c:v>216.94877521594836</c:v>
                </c:pt>
                <c:pt idx="1044">
                  <c:v>215.06103873077672</c:v>
                </c:pt>
                <c:pt idx="1045">
                  <c:v>211.83797374507503</c:v>
                </c:pt>
                <c:pt idx="1046">
                  <c:v>213.06962988328536</c:v>
                </c:pt>
                <c:pt idx="1047">
                  <c:v>212.8387535028408</c:v>
                </c:pt>
                <c:pt idx="1048">
                  <c:v>214.13647590841612</c:v>
                </c:pt>
                <c:pt idx="1049">
                  <c:v>214.48631157480258</c:v>
                </c:pt>
                <c:pt idx="1050">
                  <c:v>214.01583576850842</c:v>
                </c:pt>
                <c:pt idx="1051">
                  <c:v>214.91510520343377</c:v>
                </c:pt>
                <c:pt idx="1052">
                  <c:v>215.65599994491365</c:v>
                </c:pt>
                <c:pt idx="1053">
                  <c:v>217.02401320804029</c:v>
                </c:pt>
                <c:pt idx="1054">
                  <c:v>218.13542208645845</c:v>
                </c:pt>
                <c:pt idx="1055">
                  <c:v>217.64365296777066</c:v>
                </c:pt>
                <c:pt idx="1056">
                  <c:v>217.46415940672023</c:v>
                </c:pt>
                <c:pt idx="1057">
                  <c:v>217.64421944055897</c:v>
                </c:pt>
                <c:pt idx="1058">
                  <c:v>218.13916749747347</c:v>
                </c:pt>
                <c:pt idx="1059">
                  <c:v>215.37074576438857</c:v>
                </c:pt>
                <c:pt idx="1060">
                  <c:v>216.24068389196145</c:v>
                </c:pt>
                <c:pt idx="1061">
                  <c:v>217.13236557894078</c:v>
                </c:pt>
                <c:pt idx="1062">
                  <c:v>217.1268600925502</c:v>
                </c:pt>
                <c:pt idx="1063">
                  <c:v>216.19677313323268</c:v>
                </c:pt>
                <c:pt idx="1064">
                  <c:v>216.54603873853148</c:v>
                </c:pt>
                <c:pt idx="1065">
                  <c:v>215.68834599384499</c:v>
                </c:pt>
                <c:pt idx="1066">
                  <c:v>215.89388150222089</c:v>
                </c:pt>
                <c:pt idx="1067">
                  <c:v>215.89388150222089</c:v>
                </c:pt>
                <c:pt idx="1068">
                  <c:v>214.90114541812926</c:v>
                </c:pt>
                <c:pt idx="1069">
                  <c:v>213.29435652830341</c:v>
                </c:pt>
                <c:pt idx="1070">
                  <c:v>215.36382359876524</c:v>
                </c:pt>
                <c:pt idx="1071">
                  <c:v>215.36382359876524</c:v>
                </c:pt>
                <c:pt idx="1072">
                  <c:v>215.36382359876524</c:v>
                </c:pt>
                <c:pt idx="1073">
                  <c:v>218.78636669894917</c:v>
                </c:pt>
                <c:pt idx="1074">
                  <c:v>216.39309535913904</c:v>
                </c:pt>
                <c:pt idx="1075">
                  <c:v>215.21680569722002</c:v>
                </c:pt>
                <c:pt idx="1076">
                  <c:v>214.70762419157074</c:v>
                </c:pt>
                <c:pt idx="1077">
                  <c:v>211.32523501519728</c:v>
                </c:pt>
                <c:pt idx="1078">
                  <c:v>211.36601793253973</c:v>
                </c:pt>
                <c:pt idx="1079">
                  <c:v>211.82138116008443</c:v>
                </c:pt>
                <c:pt idx="1080">
                  <c:v>212.87928666145612</c:v>
                </c:pt>
                <c:pt idx="1081">
                  <c:v>211.47325338903471</c:v>
                </c:pt>
                <c:pt idx="1082">
                  <c:v>210.32578074121488</c:v>
                </c:pt>
                <c:pt idx="1083">
                  <c:v>210.82160985785259</c:v>
                </c:pt>
                <c:pt idx="1084">
                  <c:v>209.87525302936115</c:v>
                </c:pt>
                <c:pt idx="1085">
                  <c:v>210.29176886769537</c:v>
                </c:pt>
                <c:pt idx="1086">
                  <c:v>211.58413567186668</c:v>
                </c:pt>
                <c:pt idx="1087">
                  <c:v>211.97047702843764</c:v>
                </c:pt>
                <c:pt idx="1088">
                  <c:v>212.95492955352935</c:v>
                </c:pt>
                <c:pt idx="1089">
                  <c:v>213.21876245973067</c:v>
                </c:pt>
                <c:pt idx="1090">
                  <c:v>212.01286372366607</c:v>
                </c:pt>
                <c:pt idx="1091">
                  <c:v>211.7980927310204</c:v>
                </c:pt>
                <c:pt idx="1092">
                  <c:v>211.9973335104105</c:v>
                </c:pt>
                <c:pt idx="1093">
                  <c:v>212.51444010870534</c:v>
                </c:pt>
                <c:pt idx="1094">
                  <c:v>214.47481764982084</c:v>
                </c:pt>
                <c:pt idx="1095">
                  <c:v>216.60097334313153</c:v>
                </c:pt>
                <c:pt idx="1096">
                  <c:v>216.91951559739391</c:v>
                </c:pt>
                <c:pt idx="1097">
                  <c:v>217.14349715581849</c:v>
                </c:pt>
                <c:pt idx="1098">
                  <c:v>218.12199601277803</c:v>
                </c:pt>
                <c:pt idx="1099">
                  <c:v>219.11468111611745</c:v>
                </c:pt>
                <c:pt idx="1100">
                  <c:v>221.53310497222967</c:v>
                </c:pt>
                <c:pt idx="1101">
                  <c:v>220.76464154387733</c:v>
                </c:pt>
                <c:pt idx="1102">
                  <c:v>220.94358424435109</c:v>
                </c:pt>
                <c:pt idx="1103">
                  <c:v>218.94054862872227</c:v>
                </c:pt>
                <c:pt idx="1104">
                  <c:v>218.47602565457177</c:v>
                </c:pt>
                <c:pt idx="1105">
                  <c:v>219.54758121155405</c:v>
                </c:pt>
                <c:pt idx="1106">
                  <c:v>219.6855367744235</c:v>
                </c:pt>
                <c:pt idx="1107">
                  <c:v>220.01112979891366</c:v>
                </c:pt>
                <c:pt idx="1108">
                  <c:v>220.09818230646252</c:v>
                </c:pt>
                <c:pt idx="1109">
                  <c:v>219.49014443967818</c:v>
                </c:pt>
                <c:pt idx="1110">
                  <c:v>220.06897984018443</c:v>
                </c:pt>
                <c:pt idx="1111">
                  <c:v>219.59773608746536</c:v>
                </c:pt>
                <c:pt idx="1112">
                  <c:v>220.37496271790306</c:v>
                </c:pt>
                <c:pt idx="1113">
                  <c:v>220.25678916464429</c:v>
                </c:pt>
                <c:pt idx="1114">
                  <c:v>222.16388164836678</c:v>
                </c:pt>
                <c:pt idx="1115">
                  <c:v>223.33302018386371</c:v>
                </c:pt>
                <c:pt idx="1116">
                  <c:v>222.59471595332363</c:v>
                </c:pt>
                <c:pt idx="1117">
                  <c:v>222.44486121622768</c:v>
                </c:pt>
                <c:pt idx="1118">
                  <c:v>222.44744026580886</c:v>
                </c:pt>
                <c:pt idx="1119">
                  <c:v>221.8844256819003</c:v>
                </c:pt>
                <c:pt idx="1120">
                  <c:v>221.5687915611131</c:v>
                </c:pt>
                <c:pt idx="1121">
                  <c:v>220.9514817670061</c:v>
                </c:pt>
                <c:pt idx="1122">
                  <c:v>221.08119284278516</c:v>
                </c:pt>
                <c:pt idx="1123">
                  <c:v>222.10143183152107</c:v>
                </c:pt>
                <c:pt idx="1124">
                  <c:v>222.10143183152107</c:v>
                </c:pt>
                <c:pt idx="1125">
                  <c:v>222.00485907975116</c:v>
                </c:pt>
                <c:pt idx="1126">
                  <c:v>222.81008555335177</c:v>
                </c:pt>
                <c:pt idx="1127">
                  <c:v>223.60622539434365</c:v>
                </c:pt>
                <c:pt idx="1128">
                  <c:v>223.19264382494927</c:v>
                </c:pt>
                <c:pt idx="1129">
                  <c:v>223.84505231284669</c:v>
                </c:pt>
                <c:pt idx="1130">
                  <c:v>222.70110489367926</c:v>
                </c:pt>
                <c:pt idx="1131">
                  <c:v>222.20871344475898</c:v>
                </c:pt>
                <c:pt idx="1132">
                  <c:v>221.60418557551174</c:v>
                </c:pt>
                <c:pt idx="1133">
                  <c:v>221.73364962952317</c:v>
                </c:pt>
                <c:pt idx="1134">
                  <c:v>222.53795195581918</c:v>
                </c:pt>
                <c:pt idx="1135">
                  <c:v>222.5009835965331</c:v>
                </c:pt>
                <c:pt idx="1136">
                  <c:v>222.1394474544455</c:v>
                </c:pt>
                <c:pt idx="1137">
                  <c:v>220.1367136655515</c:v>
                </c:pt>
                <c:pt idx="1138">
                  <c:v>221.33380234554377</c:v>
                </c:pt>
                <c:pt idx="1139">
                  <c:v>220.21553876708083</c:v>
                </c:pt>
                <c:pt idx="1140">
                  <c:v>219.49868243190869</c:v>
                </c:pt>
                <c:pt idx="1141">
                  <c:v>218.93805036866939</c:v>
                </c:pt>
                <c:pt idx="1142">
                  <c:v>219.12255100878915</c:v>
                </c:pt>
                <c:pt idx="1143">
                  <c:v>220.36295292227101</c:v>
                </c:pt>
                <c:pt idx="1144">
                  <c:v>222.1406987288872</c:v>
                </c:pt>
                <c:pt idx="1145">
                  <c:v>221.90885761910857</c:v>
                </c:pt>
                <c:pt idx="1146">
                  <c:v>222.34891703887612</c:v>
                </c:pt>
                <c:pt idx="1147">
                  <c:v>221.88133848695156</c:v>
                </c:pt>
                <c:pt idx="1148">
                  <c:v>223.48005377822909</c:v>
                </c:pt>
                <c:pt idx="1149">
                  <c:v>224.72142454716698</c:v>
                </c:pt>
                <c:pt idx="1150">
                  <c:v>226.03406709467581</c:v>
                </c:pt>
                <c:pt idx="1151">
                  <c:v>226.41029257177726</c:v>
                </c:pt>
                <c:pt idx="1152">
                  <c:v>227.17293233792324</c:v>
                </c:pt>
                <c:pt idx="1153">
                  <c:v>228.32338504784761</c:v>
                </c:pt>
                <c:pt idx="1154">
                  <c:v>228.04789029233308</c:v>
                </c:pt>
                <c:pt idx="1155">
                  <c:v>228.2913548025015</c:v>
                </c:pt>
                <c:pt idx="1156">
                  <c:v>228.58966338054077</c:v>
                </c:pt>
                <c:pt idx="1157">
                  <c:v>228.67946493121335</c:v>
                </c:pt>
                <c:pt idx="1158">
                  <c:v>229.35078164608817</c:v>
                </c:pt>
                <c:pt idx="1159">
                  <c:v>230.05950321893928</c:v>
                </c:pt>
                <c:pt idx="1160">
                  <c:v>227.84827772958099</c:v>
                </c:pt>
                <c:pt idx="1161">
                  <c:v>227.96797871777764</c:v>
                </c:pt>
                <c:pt idx="1162">
                  <c:v>228.18779286203963</c:v>
                </c:pt>
                <c:pt idx="1163">
                  <c:v>228.18779286203963</c:v>
                </c:pt>
                <c:pt idx="1164">
                  <c:v>229.44076364528192</c:v>
                </c:pt>
                <c:pt idx="1165">
                  <c:v>230.79690136587624</c:v>
                </c:pt>
                <c:pt idx="1166">
                  <c:v>228.84971319276801</c:v>
                </c:pt>
                <c:pt idx="1167">
                  <c:v>227.48683268078759</c:v>
                </c:pt>
                <c:pt idx="1168">
                  <c:v>228.44774662713021</c:v>
                </c:pt>
                <c:pt idx="1169">
                  <c:v>228.44774662713021</c:v>
                </c:pt>
                <c:pt idx="1170">
                  <c:v>228.54839969636711</c:v>
                </c:pt>
                <c:pt idx="1171">
                  <c:v>225.8892222045468</c:v>
                </c:pt>
                <c:pt idx="1172">
                  <c:v>226.94180625192351</c:v>
                </c:pt>
                <c:pt idx="1173">
                  <c:v>226.80976105284606</c:v>
                </c:pt>
                <c:pt idx="1174">
                  <c:v>227.42809219424771</c:v>
                </c:pt>
                <c:pt idx="1175">
                  <c:v>226.63186334932163</c:v>
                </c:pt>
                <c:pt idx="1176">
                  <c:v>227.70840459198376</c:v>
                </c:pt>
                <c:pt idx="1177">
                  <c:v>229.37189641405175</c:v>
                </c:pt>
                <c:pt idx="1178">
                  <c:v>230.12287677925352</c:v>
                </c:pt>
                <c:pt idx="1179">
                  <c:v>229.52722505445306</c:v>
                </c:pt>
                <c:pt idx="1180">
                  <c:v>230.71169576219344</c:v>
                </c:pt>
                <c:pt idx="1181">
                  <c:v>230.98658136131036</c:v>
                </c:pt>
                <c:pt idx="1182">
                  <c:v>229.95746664196693</c:v>
                </c:pt>
                <c:pt idx="1183">
                  <c:v>229.95746664196693</c:v>
                </c:pt>
                <c:pt idx="1184">
                  <c:v>231.47606448725253</c:v>
                </c:pt>
                <c:pt idx="1185">
                  <c:v>231.68612856144605</c:v>
                </c:pt>
                <c:pt idx="1186">
                  <c:v>233.04782143967839</c:v>
                </c:pt>
                <c:pt idx="1187">
                  <c:v>234.28281992125932</c:v>
                </c:pt>
                <c:pt idx="1188">
                  <c:v>231.8408159892856</c:v>
                </c:pt>
                <c:pt idx="1189">
                  <c:v>234.46610339776029</c:v>
                </c:pt>
                <c:pt idx="1190">
                  <c:v>232.11671707157984</c:v>
                </c:pt>
                <c:pt idx="1191">
                  <c:v>232.6204683580996</c:v>
                </c:pt>
                <c:pt idx="1192">
                  <c:v>231.40612100217862</c:v>
                </c:pt>
                <c:pt idx="1193">
                  <c:v>230.39178028074912</c:v>
                </c:pt>
                <c:pt idx="1194">
                  <c:v>230.45900057896361</c:v>
                </c:pt>
                <c:pt idx="1195">
                  <c:v>227.52724961315531</c:v>
                </c:pt>
                <c:pt idx="1196">
                  <c:v>226.19435588098662</c:v>
                </c:pt>
                <c:pt idx="1197">
                  <c:v>220.36944632451323</c:v>
                </c:pt>
                <c:pt idx="1198">
                  <c:v>220.36944632451323</c:v>
                </c:pt>
                <c:pt idx="1199">
                  <c:v>217.83686625792654</c:v>
                </c:pt>
                <c:pt idx="1200">
                  <c:v>218.53531904302764</c:v>
                </c:pt>
                <c:pt idx="1201">
                  <c:v>221.11478168270548</c:v>
                </c:pt>
                <c:pt idx="1202">
                  <c:v>219.79544414732734</c:v>
                </c:pt>
                <c:pt idx="1203">
                  <c:v>220.91516672452244</c:v>
                </c:pt>
                <c:pt idx="1204">
                  <c:v>219.59258063463039</c:v>
                </c:pt>
                <c:pt idx="1205">
                  <c:v>218.29335636041876</c:v>
                </c:pt>
                <c:pt idx="1206">
                  <c:v>215.7057562037034</c:v>
                </c:pt>
                <c:pt idx="1207">
                  <c:v>213.0240051758469</c:v>
                </c:pt>
                <c:pt idx="1208">
                  <c:v>217.58623963888132</c:v>
                </c:pt>
                <c:pt idx="1209">
                  <c:v>215.59160947819834</c:v>
                </c:pt>
                <c:pt idx="1210">
                  <c:v>215.92403825899896</c:v>
                </c:pt>
                <c:pt idx="1211">
                  <c:v>216.30957679145976</c:v>
                </c:pt>
                <c:pt idx="1212">
                  <c:v>216.30223837018772</c:v>
                </c:pt>
                <c:pt idx="1213">
                  <c:v>216.30223837018772</c:v>
                </c:pt>
                <c:pt idx="1214">
                  <c:v>217.19524492148648</c:v>
                </c:pt>
                <c:pt idx="1215">
                  <c:v>218.34902094994277</c:v>
                </c:pt>
                <c:pt idx="1216">
                  <c:v>218.91996005865261</c:v>
                </c:pt>
                <c:pt idx="1217">
                  <c:v>218.62222325001559</c:v>
                </c:pt>
                <c:pt idx="1218">
                  <c:v>217.29769973851643</c:v>
                </c:pt>
                <c:pt idx="1219">
                  <c:v>216.34170355123683</c:v>
                </c:pt>
                <c:pt idx="1220">
                  <c:v>214.63766184398145</c:v>
                </c:pt>
                <c:pt idx="1221">
                  <c:v>214.86282754589942</c:v>
                </c:pt>
                <c:pt idx="1222">
                  <c:v>214.4940291174247</c:v>
                </c:pt>
                <c:pt idx="1223">
                  <c:v>213.88325100492901</c:v>
                </c:pt>
                <c:pt idx="1224">
                  <c:v>215.70420561836653</c:v>
                </c:pt>
                <c:pt idx="1225">
                  <c:v>217.14616878384595</c:v>
                </c:pt>
                <c:pt idx="1226">
                  <c:v>217.68962504958469</c:v>
                </c:pt>
                <c:pt idx="1227">
                  <c:v>219.39684273063165</c:v>
                </c:pt>
                <c:pt idx="1228">
                  <c:v>219.87109990424864</c:v>
                </c:pt>
                <c:pt idx="1229">
                  <c:v>219.02399213099361</c:v>
                </c:pt>
                <c:pt idx="1230">
                  <c:v>217.19441903144204</c:v>
                </c:pt>
                <c:pt idx="1231">
                  <c:v>214.98040300963135</c:v>
                </c:pt>
                <c:pt idx="1232">
                  <c:v>214.45198771539395</c:v>
                </c:pt>
                <c:pt idx="1233">
                  <c:v>214.45198771539395</c:v>
                </c:pt>
                <c:pt idx="1234">
                  <c:v>212.59104195705891</c:v>
                </c:pt>
                <c:pt idx="1235">
                  <c:v>215.10345223496722</c:v>
                </c:pt>
                <c:pt idx="1236">
                  <c:v>217.43918075056442</c:v>
                </c:pt>
                <c:pt idx="1237">
                  <c:v>219.57857085613651</c:v>
                </c:pt>
                <c:pt idx="1238">
                  <c:v>219.57857085613651</c:v>
                </c:pt>
                <c:pt idx="1239">
                  <c:v>219.57857085613651</c:v>
                </c:pt>
                <c:pt idx="1240">
                  <c:v>221.81536490163597</c:v>
                </c:pt>
                <c:pt idx="1241">
                  <c:v>224.72823545713493</c:v>
                </c:pt>
                <c:pt idx="1242">
                  <c:v>225.84062807030114</c:v>
                </c:pt>
                <c:pt idx="1243">
                  <c:v>224.907187226449</c:v>
                </c:pt>
                <c:pt idx="1244">
                  <c:v>223.64911455788771</c:v>
                </c:pt>
                <c:pt idx="1245">
                  <c:v>223.64911455788771</c:v>
                </c:pt>
                <c:pt idx="1246">
                  <c:v>223.7648567044177</c:v>
                </c:pt>
                <c:pt idx="1247">
                  <c:v>225.26202301413036</c:v>
                </c:pt>
                <c:pt idx="1248">
                  <c:v>222.35081216283615</c:v>
                </c:pt>
                <c:pt idx="1249">
                  <c:v>223.02233624048546</c:v>
                </c:pt>
                <c:pt idx="1250">
                  <c:v>220.30543367818242</c:v>
                </c:pt>
                <c:pt idx="1251">
                  <c:v>220.48203654569969</c:v>
                </c:pt>
                <c:pt idx="1252">
                  <c:v>221.05454248121492</c:v>
                </c:pt>
                <c:pt idx="1253">
                  <c:v>219.57503832687286</c:v>
                </c:pt>
                <c:pt idx="1254">
                  <c:v>220.82267511620228</c:v>
                </c:pt>
                <c:pt idx="1255">
                  <c:v>217.89548974318791</c:v>
                </c:pt>
                <c:pt idx="1256">
                  <c:v>217.96408949766763</c:v>
                </c:pt>
                <c:pt idx="1257">
                  <c:v>218.85979818506897</c:v>
                </c:pt>
                <c:pt idx="1258">
                  <c:v>218.17368550997878</c:v>
                </c:pt>
                <c:pt idx="1259">
                  <c:v>219.08383036772324</c:v>
                </c:pt>
                <c:pt idx="1260">
                  <c:v>218.82562558162905</c:v>
                </c:pt>
                <c:pt idx="1261">
                  <c:v>217.54399026086023</c:v>
                </c:pt>
                <c:pt idx="1262">
                  <c:v>218.24948208395787</c:v>
                </c:pt>
                <c:pt idx="1263">
                  <c:v>217.22917035658051</c:v>
                </c:pt>
                <c:pt idx="1264">
                  <c:v>218.33048167126171</c:v>
                </c:pt>
                <c:pt idx="1265">
                  <c:v>218.8128960018403</c:v>
                </c:pt>
                <c:pt idx="1266">
                  <c:v>218.8128960018403</c:v>
                </c:pt>
                <c:pt idx="1267">
                  <c:v>216.71950330214429</c:v>
                </c:pt>
                <c:pt idx="1268">
                  <c:v>216.11855923049765</c:v>
                </c:pt>
                <c:pt idx="1269">
                  <c:v>215.33482993970395</c:v>
                </c:pt>
                <c:pt idx="1270">
                  <c:v>213.37969588643801</c:v>
                </c:pt>
                <c:pt idx="1271">
                  <c:v>212.17710651798393</c:v>
                </c:pt>
                <c:pt idx="1272">
                  <c:v>211.95206654150434</c:v>
                </c:pt>
                <c:pt idx="1273">
                  <c:v>211.95167184743451</c:v>
                </c:pt>
                <c:pt idx="1274">
                  <c:v>212.14721233312804</c:v>
                </c:pt>
                <c:pt idx="1275">
                  <c:v>211.80550079603253</c:v>
                </c:pt>
                <c:pt idx="1276">
                  <c:v>210.9147677443699</c:v>
                </c:pt>
                <c:pt idx="1277">
                  <c:v>210.41907540652818</c:v>
                </c:pt>
                <c:pt idx="1278">
                  <c:v>210.79177839945271</c:v>
                </c:pt>
                <c:pt idx="1279">
                  <c:v>209.60891747177592</c:v>
                </c:pt>
                <c:pt idx="1280">
                  <c:v>210.42991964063074</c:v>
                </c:pt>
                <c:pt idx="1281">
                  <c:v>209.49391686567191</c:v>
                </c:pt>
                <c:pt idx="1282">
                  <c:v>208.03098548129378</c:v>
                </c:pt>
                <c:pt idx="1283">
                  <c:v>209.11879693968368</c:v>
                </c:pt>
                <c:pt idx="1284">
                  <c:v>209.1940001467396</c:v>
                </c:pt>
                <c:pt idx="1285">
                  <c:v>209.89471238744977</c:v>
                </c:pt>
                <c:pt idx="1286">
                  <c:v>209.11811102267706</c:v>
                </c:pt>
                <c:pt idx="1287">
                  <c:v>207.84746935321232</c:v>
                </c:pt>
                <c:pt idx="1288">
                  <c:v>210.0493365747113</c:v>
                </c:pt>
                <c:pt idx="1289">
                  <c:v>209.27207129035136</c:v>
                </c:pt>
                <c:pt idx="1290">
                  <c:v>207.49132523480458</c:v>
                </c:pt>
                <c:pt idx="1291">
                  <c:v>208.02684204613743</c:v>
                </c:pt>
                <c:pt idx="1292">
                  <c:v>207.58255913487383</c:v>
                </c:pt>
                <c:pt idx="1293">
                  <c:v>206.90374870134741</c:v>
                </c:pt>
                <c:pt idx="1294">
                  <c:v>206.72376326672978</c:v>
                </c:pt>
                <c:pt idx="1295">
                  <c:v>205.74684929806662</c:v>
                </c:pt>
                <c:pt idx="1296">
                  <c:v>207.33422205760132</c:v>
                </c:pt>
                <c:pt idx="1297">
                  <c:v>206.90351954185519</c:v>
                </c:pt>
                <c:pt idx="1298">
                  <c:v>206.53950617214392</c:v>
                </c:pt>
                <c:pt idx="1299">
                  <c:v>208.11374048140155</c:v>
                </c:pt>
                <c:pt idx="1300">
                  <c:v>210.18454083556824</c:v>
                </c:pt>
                <c:pt idx="1301">
                  <c:v>208.18539181383267</c:v>
                </c:pt>
                <c:pt idx="1302">
                  <c:v>207.9503103033426</c:v>
                </c:pt>
                <c:pt idx="1303">
                  <c:v>207.01467301921465</c:v>
                </c:pt>
                <c:pt idx="1304">
                  <c:v>206.01879432666848</c:v>
                </c:pt>
                <c:pt idx="1305">
                  <c:v>205.30131919865374</c:v>
                </c:pt>
                <c:pt idx="1306">
                  <c:v>205.27151890409317</c:v>
                </c:pt>
                <c:pt idx="1307">
                  <c:v>206.24608408764692</c:v>
                </c:pt>
                <c:pt idx="1308">
                  <c:v>206.3393630529369</c:v>
                </c:pt>
                <c:pt idx="1309">
                  <c:v>207.496057227477</c:v>
                </c:pt>
                <c:pt idx="1310">
                  <c:v>206.97425107774106</c:v>
                </c:pt>
                <c:pt idx="1311">
                  <c:v>208.95646048822755</c:v>
                </c:pt>
                <c:pt idx="1312">
                  <c:v>209.20242623836745</c:v>
                </c:pt>
                <c:pt idx="1313">
                  <c:v>206.35654691030967</c:v>
                </c:pt>
                <c:pt idx="1314">
                  <c:v>206.20003160557457</c:v>
                </c:pt>
                <c:pt idx="1315">
                  <c:v>206.63568934418723</c:v>
                </c:pt>
                <c:pt idx="1316">
                  <c:v>207.31159236605345</c:v>
                </c:pt>
                <c:pt idx="1317">
                  <c:v>207.53736093071146</c:v>
                </c:pt>
                <c:pt idx="1318">
                  <c:v>206.46859075954833</c:v>
                </c:pt>
                <c:pt idx="1319">
                  <c:v>206.46859075954833</c:v>
                </c:pt>
                <c:pt idx="1320">
                  <c:v>208.31142013828634</c:v>
                </c:pt>
                <c:pt idx="1321">
                  <c:v>208.48209603215912</c:v>
                </c:pt>
                <c:pt idx="1322">
                  <c:v>208.48209603215912</c:v>
                </c:pt>
                <c:pt idx="1323">
                  <c:v>208.48209603215912</c:v>
                </c:pt>
                <c:pt idx="1324">
                  <c:v>208.48209603215912</c:v>
                </c:pt>
                <c:pt idx="1325">
                  <c:v>209.21333030278714</c:v>
                </c:pt>
                <c:pt idx="1326">
                  <c:v>210.7364743962379</c:v>
                </c:pt>
                <c:pt idx="1327">
                  <c:v>209.45328339445601</c:v>
                </c:pt>
                <c:pt idx="1328">
                  <c:v>209.6181687610931</c:v>
                </c:pt>
                <c:pt idx="1329">
                  <c:v>208.72150748715953</c:v>
                </c:pt>
                <c:pt idx="1330">
                  <c:v>209.41073096557218</c:v>
                </c:pt>
                <c:pt idx="1331">
                  <c:v>207.61179827059567</c:v>
                </c:pt>
                <c:pt idx="1332">
                  <c:v>206.2043888629459</c:v>
                </c:pt>
                <c:pt idx="1333">
                  <c:v>205.82860779043907</c:v>
                </c:pt>
                <c:pt idx="1334">
                  <c:v>205.33319981465439</c:v>
                </c:pt>
                <c:pt idx="1335">
                  <c:v>204.95510255646025</c:v>
                </c:pt>
                <c:pt idx="1336">
                  <c:v>204.88439558512641</c:v>
                </c:pt>
                <c:pt idx="1337">
                  <c:v>204.70623926519144</c:v>
                </c:pt>
                <c:pt idx="1338">
                  <c:v>204.59055344928507</c:v>
                </c:pt>
                <c:pt idx="1339">
                  <c:v>204.63718462503221</c:v>
                </c:pt>
                <c:pt idx="1340">
                  <c:v>205.19109254574039</c:v>
                </c:pt>
                <c:pt idx="1341">
                  <c:v>205.79253460445202</c:v>
                </c:pt>
                <c:pt idx="1342">
                  <c:v>205.66514190432341</c:v>
                </c:pt>
                <c:pt idx="1343">
                  <c:v>207.0955055393342</c:v>
                </c:pt>
                <c:pt idx="1344">
                  <c:v>207.35980469022977</c:v>
                </c:pt>
                <c:pt idx="1345">
                  <c:v>207.88740092815567</c:v>
                </c:pt>
                <c:pt idx="1346">
                  <c:v>210.18938951185737</c:v>
                </c:pt>
                <c:pt idx="1347">
                  <c:v>211.21827086739012</c:v>
                </c:pt>
                <c:pt idx="1348">
                  <c:v>211.86454793689128</c:v>
                </c:pt>
                <c:pt idx="1349">
                  <c:v>210.33594438761779</c:v>
                </c:pt>
                <c:pt idx="1350">
                  <c:v>212.1661787700844</c:v>
                </c:pt>
                <c:pt idx="1351">
                  <c:v>213.73624905357437</c:v>
                </c:pt>
                <c:pt idx="1352">
                  <c:v>214.07438852639044</c:v>
                </c:pt>
                <c:pt idx="1353">
                  <c:v>214.26796551480638</c:v>
                </c:pt>
                <c:pt idx="1354">
                  <c:v>214.86147776036682</c:v>
                </c:pt>
                <c:pt idx="1355">
                  <c:v>214.38535821678232</c:v>
                </c:pt>
                <c:pt idx="1356">
                  <c:v>214.40034188614933</c:v>
                </c:pt>
                <c:pt idx="1357">
                  <c:v>212.33110681205221</c:v>
                </c:pt>
                <c:pt idx="1358">
                  <c:v>212.22552042012401</c:v>
                </c:pt>
                <c:pt idx="1359">
                  <c:v>213.59326978758656</c:v>
                </c:pt>
                <c:pt idx="1360">
                  <c:v>213.48979389754805</c:v>
                </c:pt>
                <c:pt idx="1361">
                  <c:v>213.81747099430973</c:v>
                </c:pt>
                <c:pt idx="1362">
                  <c:v>213.88453333543941</c:v>
                </c:pt>
                <c:pt idx="1363">
                  <c:v>215.12659578685518</c:v>
                </c:pt>
                <c:pt idx="1364">
                  <c:v>215.02333742656182</c:v>
                </c:pt>
                <c:pt idx="1365">
                  <c:v>215.99423356342371</c:v>
                </c:pt>
                <c:pt idx="1366">
                  <c:v>216.27502538723243</c:v>
                </c:pt>
                <c:pt idx="1367">
                  <c:v>216.8848269692553</c:v>
                </c:pt>
                <c:pt idx="1368">
                  <c:v>215.29202158333649</c:v>
                </c:pt>
                <c:pt idx="1369">
                  <c:v>215.11502503909992</c:v>
                </c:pt>
                <c:pt idx="1370">
                  <c:v>213.49226177281193</c:v>
                </c:pt>
                <c:pt idx="1371">
                  <c:v>213.8433366573511</c:v>
                </c:pt>
                <c:pt idx="1372">
                  <c:v>213.30330274459914</c:v>
                </c:pt>
                <c:pt idx="1373">
                  <c:v>212.90450980481285</c:v>
                </c:pt>
                <c:pt idx="1374">
                  <c:v>214.23589710286745</c:v>
                </c:pt>
                <c:pt idx="1375">
                  <c:v>214.23589710286745</c:v>
                </c:pt>
                <c:pt idx="1376">
                  <c:v>215.01188863341886</c:v>
                </c:pt>
                <c:pt idx="1377">
                  <c:v>216.36905041082542</c:v>
                </c:pt>
                <c:pt idx="1378">
                  <c:v>216.29382653275738</c:v>
                </c:pt>
                <c:pt idx="1379">
                  <c:v>216.69653925597979</c:v>
                </c:pt>
                <c:pt idx="1380">
                  <c:v>217.7053133252092</c:v>
                </c:pt>
                <c:pt idx="1381">
                  <c:v>217.11402289345594</c:v>
                </c:pt>
                <c:pt idx="1382">
                  <c:v>215.25162164071062</c:v>
                </c:pt>
                <c:pt idx="1383">
                  <c:v>213.40701794027942</c:v>
                </c:pt>
                <c:pt idx="1384">
                  <c:v>211.83560039620545</c:v>
                </c:pt>
                <c:pt idx="1385">
                  <c:v>211.16821360265124</c:v>
                </c:pt>
                <c:pt idx="1386">
                  <c:v>210.29353880487864</c:v>
                </c:pt>
                <c:pt idx="1387">
                  <c:v>209.91013401446509</c:v>
                </c:pt>
                <c:pt idx="1388">
                  <c:v>209.82810156444268</c:v>
                </c:pt>
                <c:pt idx="1389">
                  <c:v>208.50031759694406</c:v>
                </c:pt>
                <c:pt idx="1390">
                  <c:v>206.10193951586263</c:v>
                </c:pt>
                <c:pt idx="1391">
                  <c:v>206.37406525136865</c:v>
                </c:pt>
                <c:pt idx="1392">
                  <c:v>207.46478416677266</c:v>
                </c:pt>
                <c:pt idx="1393">
                  <c:v>206.70593469396775</c:v>
                </c:pt>
                <c:pt idx="1394">
                  <c:v>206.92565914987668</c:v>
                </c:pt>
                <c:pt idx="1395">
                  <c:v>206.58913878999812</c:v>
                </c:pt>
                <c:pt idx="1396">
                  <c:v>208.06594305236516</c:v>
                </c:pt>
                <c:pt idx="1397">
                  <c:v>210.18938209795522</c:v>
                </c:pt>
                <c:pt idx="1398">
                  <c:v>211.71746704750913</c:v>
                </c:pt>
                <c:pt idx="1399">
                  <c:v>211.58786571495477</c:v>
                </c:pt>
                <c:pt idx="1400">
                  <c:v>206.50547039620307</c:v>
                </c:pt>
                <c:pt idx="1401">
                  <c:v>207.34922682847372</c:v>
                </c:pt>
                <c:pt idx="1402">
                  <c:v>210.15331360968716</c:v>
                </c:pt>
                <c:pt idx="1403">
                  <c:v>211.32314637989629</c:v>
                </c:pt>
                <c:pt idx="1404">
                  <c:v>210.61238896874701</c:v>
                </c:pt>
                <c:pt idx="1405">
                  <c:v>212.07855238576255</c:v>
                </c:pt>
                <c:pt idx="1406">
                  <c:v>215.07190474331691</c:v>
                </c:pt>
                <c:pt idx="1407">
                  <c:v>215.61687520939543</c:v>
                </c:pt>
                <c:pt idx="1408">
                  <c:v>215.6330822708392</c:v>
                </c:pt>
                <c:pt idx="1409">
                  <c:v>214.47537854985706</c:v>
                </c:pt>
                <c:pt idx="1410">
                  <c:v>212.70833339375778</c:v>
                </c:pt>
                <c:pt idx="1411">
                  <c:v>208.76061019366654</c:v>
                </c:pt>
                <c:pt idx="1412">
                  <c:v>210.84191907938958</c:v>
                </c:pt>
                <c:pt idx="1413">
                  <c:v>212.95639023460566</c:v>
                </c:pt>
                <c:pt idx="1414">
                  <c:v>213.53497345264168</c:v>
                </c:pt>
                <c:pt idx="1415">
                  <c:v>213.17295818304598</c:v>
                </c:pt>
                <c:pt idx="1416">
                  <c:v>212.62294105199928</c:v>
                </c:pt>
                <c:pt idx="1417">
                  <c:v>210.87777810885694</c:v>
                </c:pt>
                <c:pt idx="1418">
                  <c:v>214.22735994593035</c:v>
                </c:pt>
                <c:pt idx="1419">
                  <c:v>214.22735994593035</c:v>
                </c:pt>
                <c:pt idx="1420">
                  <c:v>214.22735994593035</c:v>
                </c:pt>
                <c:pt idx="1421">
                  <c:v>214.22735994593035</c:v>
                </c:pt>
                <c:pt idx="1422">
                  <c:v>217.04154609682669</c:v>
                </c:pt>
                <c:pt idx="1423">
                  <c:v>213.70096479566635</c:v>
                </c:pt>
                <c:pt idx="1424">
                  <c:v>214.19648297732255</c:v>
                </c:pt>
                <c:pt idx="1425">
                  <c:v>217.63529004208723</c:v>
                </c:pt>
                <c:pt idx="1426">
                  <c:v>214.44392529555711</c:v>
                </c:pt>
                <c:pt idx="1427">
                  <c:v>211.62892847095395</c:v>
                </c:pt>
                <c:pt idx="1428">
                  <c:v>212.78814962207608</c:v>
                </c:pt>
                <c:pt idx="1429">
                  <c:v>211.31251302020536</c:v>
                </c:pt>
                <c:pt idx="1430">
                  <c:v>211.39210411565759</c:v>
                </c:pt>
                <c:pt idx="1431">
                  <c:v>211.20350019803905</c:v>
                </c:pt>
                <c:pt idx="1432">
                  <c:v>213.44964849655614</c:v>
                </c:pt>
                <c:pt idx="1433">
                  <c:v>210.88624146743314</c:v>
                </c:pt>
                <c:pt idx="1434">
                  <c:v>210.88624146743314</c:v>
                </c:pt>
                <c:pt idx="1435">
                  <c:v>212.0381219089189</c:v>
                </c:pt>
                <c:pt idx="1436">
                  <c:v>213.93563138481946</c:v>
                </c:pt>
                <c:pt idx="1437">
                  <c:v>211.77663856586508</c:v>
                </c:pt>
                <c:pt idx="1438">
                  <c:v>211.48270192892056</c:v>
                </c:pt>
                <c:pt idx="1439">
                  <c:v>212.03460204678294</c:v>
                </c:pt>
                <c:pt idx="1440">
                  <c:v>211.73680000866375</c:v>
                </c:pt>
                <c:pt idx="1441">
                  <c:v>209.25848682972784</c:v>
                </c:pt>
                <c:pt idx="1442">
                  <c:v>210.6859694560394</c:v>
                </c:pt>
                <c:pt idx="1443">
                  <c:v>208.06424047721987</c:v>
                </c:pt>
                <c:pt idx="1444">
                  <c:v>208.54882330000189</c:v>
                </c:pt>
                <c:pt idx="1445">
                  <c:v>209.86766281564505</c:v>
                </c:pt>
                <c:pt idx="1446">
                  <c:v>209.54907537098623</c:v>
                </c:pt>
                <c:pt idx="1447">
                  <c:v>209.25400820055785</c:v>
                </c:pt>
                <c:pt idx="1448">
                  <c:v>207.08294526434594</c:v>
                </c:pt>
                <c:pt idx="1449">
                  <c:v>210.75109441214744</c:v>
                </c:pt>
                <c:pt idx="1450">
                  <c:v>210.75109441214744</c:v>
                </c:pt>
                <c:pt idx="1451">
                  <c:v>209.03338353643849</c:v>
                </c:pt>
                <c:pt idx="1452">
                  <c:v>206.13184034720933</c:v>
                </c:pt>
                <c:pt idx="1453">
                  <c:v>206.08574794093019</c:v>
                </c:pt>
                <c:pt idx="1454">
                  <c:v>205.04816398478152</c:v>
                </c:pt>
                <c:pt idx="1455">
                  <c:v>205.7443540198513</c:v>
                </c:pt>
                <c:pt idx="1456">
                  <c:v>205.77763299789916</c:v>
                </c:pt>
                <c:pt idx="1457">
                  <c:v>205.68455747663864</c:v>
                </c:pt>
                <c:pt idx="1458">
                  <c:v>206.45660617349424</c:v>
                </c:pt>
                <c:pt idx="1459">
                  <c:v>206.7208645637206</c:v>
                </c:pt>
                <c:pt idx="1460">
                  <c:v>205.77591333450903</c:v>
                </c:pt>
                <c:pt idx="1461">
                  <c:v>206.03856435028609</c:v>
                </c:pt>
                <c:pt idx="1462">
                  <c:v>205.47407209819534</c:v>
                </c:pt>
                <c:pt idx="1463">
                  <c:v>204.73197420454497</c:v>
                </c:pt>
                <c:pt idx="1464">
                  <c:v>204.73197420454497</c:v>
                </c:pt>
                <c:pt idx="1465">
                  <c:v>206.91353832240367</c:v>
                </c:pt>
                <c:pt idx="1466">
                  <c:v>208.36739647907783</c:v>
                </c:pt>
                <c:pt idx="1467">
                  <c:v>208.79605646640891</c:v>
                </c:pt>
                <c:pt idx="1468">
                  <c:v>210.59275779038188</c:v>
                </c:pt>
                <c:pt idx="1469">
                  <c:v>209.31638384488915</c:v>
                </c:pt>
                <c:pt idx="1470">
                  <c:v>209.75075157422523</c:v>
                </c:pt>
                <c:pt idx="1471">
                  <c:v>209.6598306240011</c:v>
                </c:pt>
                <c:pt idx="1472">
                  <c:v>211.93911568629426</c:v>
                </c:pt>
                <c:pt idx="1473">
                  <c:v>211.31561367288651</c:v>
                </c:pt>
                <c:pt idx="1474">
                  <c:v>211.73611239769809</c:v>
                </c:pt>
                <c:pt idx="1475">
                  <c:v>212.23597628152751</c:v>
                </c:pt>
                <c:pt idx="1476">
                  <c:v>212.50742751176341</c:v>
                </c:pt>
                <c:pt idx="1477">
                  <c:v>212.69230610703741</c:v>
                </c:pt>
                <c:pt idx="1478">
                  <c:v>213.28634406586036</c:v>
                </c:pt>
                <c:pt idx="1479">
                  <c:v>214.56027172986066</c:v>
                </c:pt>
                <c:pt idx="1480">
                  <c:v>212.06584871884527</c:v>
                </c:pt>
                <c:pt idx="1481">
                  <c:v>210.03423099418765</c:v>
                </c:pt>
                <c:pt idx="1482">
                  <c:v>211.73672925953076</c:v>
                </c:pt>
                <c:pt idx="1483">
                  <c:v>211.17204243915396</c:v>
                </c:pt>
                <c:pt idx="1484">
                  <c:v>209.67595473768654</c:v>
                </c:pt>
                <c:pt idx="1485">
                  <c:v>209.67595473768654</c:v>
                </c:pt>
                <c:pt idx="1486">
                  <c:v>209.39599942710976</c:v>
                </c:pt>
                <c:pt idx="1487">
                  <c:v>211.4922821310395</c:v>
                </c:pt>
                <c:pt idx="1488">
                  <c:v>211.67691949381791</c:v>
                </c:pt>
                <c:pt idx="1489">
                  <c:v>212.22209982991512</c:v>
                </c:pt>
                <c:pt idx="1490">
                  <c:v>212.22209982991512</c:v>
                </c:pt>
                <c:pt idx="1491">
                  <c:v>216.65634237663303</c:v>
                </c:pt>
                <c:pt idx="1492">
                  <c:v>217.62878777447239</c:v>
                </c:pt>
                <c:pt idx="1493">
                  <c:v>217.98236743352734</c:v>
                </c:pt>
                <c:pt idx="1494">
                  <c:v>219.03760598785283</c:v>
                </c:pt>
                <c:pt idx="1495">
                  <c:v>220.08994882646118</c:v>
                </c:pt>
                <c:pt idx="1496">
                  <c:v>220.08994882646118</c:v>
                </c:pt>
                <c:pt idx="1497">
                  <c:v>219.14302749390535</c:v>
                </c:pt>
                <c:pt idx="1498">
                  <c:v>217.79649535128601</c:v>
                </c:pt>
                <c:pt idx="1499">
                  <c:v>218.57418357969112</c:v>
                </c:pt>
                <c:pt idx="1500">
                  <c:v>217.04912972396554</c:v>
                </c:pt>
                <c:pt idx="1501">
                  <c:v>216.62135973867109</c:v>
                </c:pt>
                <c:pt idx="1502">
                  <c:v>217.63233645618305</c:v>
                </c:pt>
                <c:pt idx="1503">
                  <c:v>216.55821256912793</c:v>
                </c:pt>
                <c:pt idx="1504">
                  <c:v>213.1906650204179</c:v>
                </c:pt>
                <c:pt idx="1505">
                  <c:v>215.17773628884652</c:v>
                </c:pt>
                <c:pt idx="1506">
                  <c:v>217.72024423224255</c:v>
                </c:pt>
                <c:pt idx="1507">
                  <c:v>214.75955077740187</c:v>
                </c:pt>
                <c:pt idx="1508">
                  <c:v>216.54273629715502</c:v>
                </c:pt>
                <c:pt idx="1509">
                  <c:v>211.25923440977454</c:v>
                </c:pt>
                <c:pt idx="1510">
                  <c:v>209.03338863499729</c:v>
                </c:pt>
                <c:pt idx="1511">
                  <c:v>210.44235071773417</c:v>
                </c:pt>
                <c:pt idx="1512">
                  <c:v>212.83959404583712</c:v>
                </c:pt>
                <c:pt idx="1513">
                  <c:v>213.16292031338253</c:v>
                </c:pt>
                <c:pt idx="1514">
                  <c:v>212.28157580886162</c:v>
                </c:pt>
                <c:pt idx="1515">
                  <c:v>211.06593782488676</c:v>
                </c:pt>
                <c:pt idx="1516">
                  <c:v>214.10406885754608</c:v>
                </c:pt>
                <c:pt idx="1517">
                  <c:v>214.37025258964033</c:v>
                </c:pt>
                <c:pt idx="1518">
                  <c:v>214.37025258964033</c:v>
                </c:pt>
                <c:pt idx="1519">
                  <c:v>211.64972645034086</c:v>
                </c:pt>
                <c:pt idx="1520">
                  <c:v>207.09337522083428</c:v>
                </c:pt>
                <c:pt idx="1521">
                  <c:v>208.59433045756836</c:v>
                </c:pt>
                <c:pt idx="1522">
                  <c:v>208.20059820412555</c:v>
                </c:pt>
                <c:pt idx="1523">
                  <c:v>209.666827210207</c:v>
                </c:pt>
                <c:pt idx="1524">
                  <c:v>210.85638576805894</c:v>
                </c:pt>
                <c:pt idx="1525">
                  <c:v>211.49758309878595</c:v>
                </c:pt>
                <c:pt idx="1526">
                  <c:v>211.95805397750897</c:v>
                </c:pt>
                <c:pt idx="1527">
                  <c:v>210.37074082825441</c:v>
                </c:pt>
                <c:pt idx="1528">
                  <c:v>210.41997606308414</c:v>
                </c:pt>
                <c:pt idx="1529">
                  <c:v>213.73473156327989</c:v>
                </c:pt>
                <c:pt idx="1530">
                  <c:v>213.88394717173628</c:v>
                </c:pt>
                <c:pt idx="1531">
                  <c:v>208.68836859587185</c:v>
                </c:pt>
                <c:pt idx="1532">
                  <c:v>208.776188781488</c:v>
                </c:pt>
                <c:pt idx="1533">
                  <c:v>208.45845899069789</c:v>
                </c:pt>
                <c:pt idx="1534">
                  <c:v>211.47021397865336</c:v>
                </c:pt>
                <c:pt idx="1535">
                  <c:v>213.2185570615712</c:v>
                </c:pt>
                <c:pt idx="1536">
                  <c:v>214.7186015508031</c:v>
                </c:pt>
                <c:pt idx="1537">
                  <c:v>213.42693039131771</c:v>
                </c:pt>
                <c:pt idx="1538">
                  <c:v>214.25848277791715</c:v>
                </c:pt>
                <c:pt idx="1539">
                  <c:v>214.04830767796076</c:v>
                </c:pt>
                <c:pt idx="1540">
                  <c:v>215.32186149379194</c:v>
                </c:pt>
                <c:pt idx="1541">
                  <c:v>217.33928993064586</c:v>
                </c:pt>
                <c:pt idx="1542">
                  <c:v>217.04465294883096</c:v>
                </c:pt>
                <c:pt idx="1543">
                  <c:v>218.02539339477011</c:v>
                </c:pt>
                <c:pt idx="1544">
                  <c:v>218.02539339477011</c:v>
                </c:pt>
                <c:pt idx="1545">
                  <c:v>216.21016012790193</c:v>
                </c:pt>
                <c:pt idx="1546">
                  <c:v>217.39565093545289</c:v>
                </c:pt>
                <c:pt idx="1547">
                  <c:v>218.67790960611654</c:v>
                </c:pt>
                <c:pt idx="1548">
                  <c:v>216.12886997318952</c:v>
                </c:pt>
                <c:pt idx="1549">
                  <c:v>216.49514057964734</c:v>
                </c:pt>
                <c:pt idx="1550">
                  <c:v>218.50662055534923</c:v>
                </c:pt>
                <c:pt idx="1551">
                  <c:v>220.87901533257838</c:v>
                </c:pt>
                <c:pt idx="1552">
                  <c:v>222.91983719208525</c:v>
                </c:pt>
                <c:pt idx="1553">
                  <c:v>223.61048654960578</c:v>
                </c:pt>
                <c:pt idx="1554">
                  <c:v>223.68341595268109</c:v>
                </c:pt>
                <c:pt idx="1555">
                  <c:v>222.76257828150955</c:v>
                </c:pt>
                <c:pt idx="1556">
                  <c:v>222.54884836621082</c:v>
                </c:pt>
                <c:pt idx="1557">
                  <c:v>221.58697387236722</c:v>
                </c:pt>
                <c:pt idx="1558">
                  <c:v>224.49513819631574</c:v>
                </c:pt>
                <c:pt idx="1559">
                  <c:v>222.85526909066701</c:v>
                </c:pt>
                <c:pt idx="1560">
                  <c:v>220.50160171301363</c:v>
                </c:pt>
                <c:pt idx="1561">
                  <c:v>216.7433614647984</c:v>
                </c:pt>
                <c:pt idx="1562">
                  <c:v>218.75341266536384</c:v>
                </c:pt>
                <c:pt idx="1563">
                  <c:v>222.60024165882632</c:v>
                </c:pt>
                <c:pt idx="1564">
                  <c:v>219.32551690524124</c:v>
                </c:pt>
                <c:pt idx="1565">
                  <c:v>218.95780053682276</c:v>
                </c:pt>
                <c:pt idx="1566">
                  <c:v>217.91037204796038</c:v>
                </c:pt>
                <c:pt idx="1567">
                  <c:v>217.24583416291264</c:v>
                </c:pt>
                <c:pt idx="1568">
                  <c:v>218.28003137267396</c:v>
                </c:pt>
                <c:pt idx="1569">
                  <c:v>216.5774942135412</c:v>
                </c:pt>
                <c:pt idx="1570">
                  <c:v>218.01831694893667</c:v>
                </c:pt>
                <c:pt idx="1571">
                  <c:v>222.11228010664576</c:v>
                </c:pt>
                <c:pt idx="1572">
                  <c:v>222.11228010664576</c:v>
                </c:pt>
                <c:pt idx="1573">
                  <c:v>226.77371739514976</c:v>
                </c:pt>
                <c:pt idx="1574">
                  <c:v>226.77371739514976</c:v>
                </c:pt>
                <c:pt idx="1575">
                  <c:v>226.77371739514976</c:v>
                </c:pt>
                <c:pt idx="1576">
                  <c:v>226.77371739514976</c:v>
                </c:pt>
                <c:pt idx="1577">
                  <c:v>229.55766530348416</c:v>
                </c:pt>
                <c:pt idx="1578">
                  <c:v>230.44477790451219</c:v>
                </c:pt>
                <c:pt idx="1579">
                  <c:v>226.49602617844178</c:v>
                </c:pt>
                <c:pt idx="1580">
                  <c:v>226.82543279447253</c:v>
                </c:pt>
                <c:pt idx="1581">
                  <c:v>226.56171916610413</c:v>
                </c:pt>
                <c:pt idx="1582">
                  <c:v>227.59192270647506</c:v>
                </c:pt>
                <c:pt idx="1583">
                  <c:v>224.17165207485181</c:v>
                </c:pt>
                <c:pt idx="1584">
                  <c:v>223.14765412383068</c:v>
                </c:pt>
                <c:pt idx="1585">
                  <c:v>220.97301304329739</c:v>
                </c:pt>
                <c:pt idx="1586">
                  <c:v>223.38748255044129</c:v>
                </c:pt>
                <c:pt idx="1587">
                  <c:v>223.22001309072655</c:v>
                </c:pt>
                <c:pt idx="1588">
                  <c:v>225.69749494430229</c:v>
                </c:pt>
                <c:pt idx="1589">
                  <c:v>226.74100122752674</c:v>
                </c:pt>
                <c:pt idx="1590">
                  <c:v>225.72845592475127</c:v>
                </c:pt>
                <c:pt idx="1591">
                  <c:v>225.0020261237328</c:v>
                </c:pt>
                <c:pt idx="1592">
                  <c:v>223.66005962870474</c:v>
                </c:pt>
                <c:pt idx="1593">
                  <c:v>222.69884803860077</c:v>
                </c:pt>
                <c:pt idx="1594">
                  <c:v>224.30713140990574</c:v>
                </c:pt>
                <c:pt idx="1595">
                  <c:v>226.83449070023298</c:v>
                </c:pt>
                <c:pt idx="1596">
                  <c:v>227.02550929094528</c:v>
                </c:pt>
                <c:pt idx="1597">
                  <c:v>227.39054882496714</c:v>
                </c:pt>
                <c:pt idx="1598">
                  <c:v>226.96992898481145</c:v>
                </c:pt>
                <c:pt idx="1599">
                  <c:v>226.30102884224888</c:v>
                </c:pt>
                <c:pt idx="1600">
                  <c:v>227.70275915030484</c:v>
                </c:pt>
                <c:pt idx="1601">
                  <c:v>229.99573543813139</c:v>
                </c:pt>
                <c:pt idx="1602">
                  <c:v>232.7450760759167</c:v>
                </c:pt>
                <c:pt idx="1603">
                  <c:v>227.47445055149657</c:v>
                </c:pt>
                <c:pt idx="1604">
                  <c:v>228.12474286088863</c:v>
                </c:pt>
                <c:pt idx="1605">
                  <c:v>227.86569845497283</c:v>
                </c:pt>
                <c:pt idx="1606">
                  <c:v>228.41341215532665</c:v>
                </c:pt>
                <c:pt idx="1607">
                  <c:v>227.84095428257817</c:v>
                </c:pt>
                <c:pt idx="1608">
                  <c:v>226.86096805983573</c:v>
                </c:pt>
                <c:pt idx="1609">
                  <c:v>226.83074970444579</c:v>
                </c:pt>
                <c:pt idx="1610">
                  <c:v>225.4201198889582</c:v>
                </c:pt>
                <c:pt idx="1611">
                  <c:v>227.74013200937796</c:v>
                </c:pt>
                <c:pt idx="1612">
                  <c:v>228.6607022634048</c:v>
                </c:pt>
                <c:pt idx="1613">
                  <c:v>229.53519186892527</c:v>
                </c:pt>
                <c:pt idx="1614">
                  <c:v>229.66796425664853</c:v>
                </c:pt>
                <c:pt idx="1615">
                  <c:v>231.28090985649254</c:v>
                </c:pt>
                <c:pt idx="1616">
                  <c:v>233.10975295128594</c:v>
                </c:pt>
                <c:pt idx="1617">
                  <c:v>234.5325483421413</c:v>
                </c:pt>
                <c:pt idx="1618">
                  <c:v>235.83991048673707</c:v>
                </c:pt>
                <c:pt idx="1619">
                  <c:v>235.6767612430248</c:v>
                </c:pt>
                <c:pt idx="1620">
                  <c:v>236.6896135529841</c:v>
                </c:pt>
                <c:pt idx="1621">
                  <c:v>232.93484139885692</c:v>
                </c:pt>
                <c:pt idx="1622">
                  <c:v>231.06405011737326</c:v>
                </c:pt>
                <c:pt idx="1623">
                  <c:v>229.78643137541926</c:v>
                </c:pt>
                <c:pt idx="1624">
                  <c:v>227.83272118648856</c:v>
                </c:pt>
                <c:pt idx="1625">
                  <c:v>226.27185227479129</c:v>
                </c:pt>
                <c:pt idx="1626">
                  <c:v>226.27185227479129</c:v>
                </c:pt>
                <c:pt idx="1627">
                  <c:v>223.5405619048064</c:v>
                </c:pt>
                <c:pt idx="1628">
                  <c:v>223.05041910677465</c:v>
                </c:pt>
                <c:pt idx="1629">
                  <c:v>222.82936092275929</c:v>
                </c:pt>
                <c:pt idx="1630">
                  <c:v>224.54396837955292</c:v>
                </c:pt>
                <c:pt idx="1631">
                  <c:v>224.43321261783214</c:v>
                </c:pt>
                <c:pt idx="1632">
                  <c:v>225.4494203144445</c:v>
                </c:pt>
                <c:pt idx="1633">
                  <c:v>223.55840943192752</c:v>
                </c:pt>
                <c:pt idx="1634">
                  <c:v>223.87624467968232</c:v>
                </c:pt>
                <c:pt idx="1635">
                  <c:v>222.94537702692531</c:v>
                </c:pt>
                <c:pt idx="1636">
                  <c:v>223.9524328877834</c:v>
                </c:pt>
                <c:pt idx="1637">
                  <c:v>227.64535306230417</c:v>
                </c:pt>
                <c:pt idx="1638">
                  <c:v>229.01904603043215</c:v>
                </c:pt>
                <c:pt idx="1639">
                  <c:v>228.01214018796119</c:v>
                </c:pt>
                <c:pt idx="1640">
                  <c:v>227.62304664670535</c:v>
                </c:pt>
                <c:pt idx="1641">
                  <c:v>224.3738604223455</c:v>
                </c:pt>
                <c:pt idx="1642">
                  <c:v>223.31564210155199</c:v>
                </c:pt>
                <c:pt idx="1643">
                  <c:v>223.17081328384148</c:v>
                </c:pt>
                <c:pt idx="1644">
                  <c:v>223.17081328384148</c:v>
                </c:pt>
                <c:pt idx="1645">
                  <c:v>222.41697387490527</c:v>
                </c:pt>
                <c:pt idx="1646">
                  <c:v>223.92856804448354</c:v>
                </c:pt>
                <c:pt idx="1647">
                  <c:v>225.91574100396451</c:v>
                </c:pt>
                <c:pt idx="1648">
                  <c:v>224.6454004799597</c:v>
                </c:pt>
                <c:pt idx="1649">
                  <c:v>226.45440227768128</c:v>
                </c:pt>
                <c:pt idx="1650">
                  <c:v>226.60281994842811</c:v>
                </c:pt>
                <c:pt idx="1651">
                  <c:v>225.82089513335109</c:v>
                </c:pt>
                <c:pt idx="1652">
                  <c:v>226.32182990895382</c:v>
                </c:pt>
                <c:pt idx="1653">
                  <c:v>225.87001590755006</c:v>
                </c:pt>
                <c:pt idx="1654">
                  <c:v>226.15113372462895</c:v>
                </c:pt>
                <c:pt idx="1655">
                  <c:v>227.48732464441335</c:v>
                </c:pt>
                <c:pt idx="1656">
                  <c:v>226.07350836055824</c:v>
                </c:pt>
                <c:pt idx="1657">
                  <c:v>226.47603356303034</c:v>
                </c:pt>
                <c:pt idx="1658">
                  <c:v>225.29655931294539</c:v>
                </c:pt>
                <c:pt idx="1659">
                  <c:v>224.5281587175329</c:v>
                </c:pt>
                <c:pt idx="1660">
                  <c:v>224.27815994652485</c:v>
                </c:pt>
                <c:pt idx="1661">
                  <c:v>223.51949297394984</c:v>
                </c:pt>
                <c:pt idx="1662">
                  <c:v>224.38317051653479</c:v>
                </c:pt>
                <c:pt idx="1663">
                  <c:v>225.3369968451058</c:v>
                </c:pt>
                <c:pt idx="1664">
                  <c:v>226.25727575588675</c:v>
                </c:pt>
                <c:pt idx="1665">
                  <c:v>228.15410434772852</c:v>
                </c:pt>
                <c:pt idx="1666">
                  <c:v>228.23711026047346</c:v>
                </c:pt>
                <c:pt idx="1667">
                  <c:v>228.06631698349088</c:v>
                </c:pt>
                <c:pt idx="1668">
                  <c:v>228.46270204996091</c:v>
                </c:pt>
                <c:pt idx="1669">
                  <c:v>227.48942106387707</c:v>
                </c:pt>
                <c:pt idx="1670">
                  <c:v>227.48942106387707</c:v>
                </c:pt>
                <c:pt idx="1671">
                  <c:v>227.34341229434733</c:v>
                </c:pt>
                <c:pt idx="1672">
                  <c:v>223.75558546663223</c:v>
                </c:pt>
                <c:pt idx="1673">
                  <c:v>223.75558546663223</c:v>
                </c:pt>
                <c:pt idx="1674">
                  <c:v>225.78259923442471</c:v>
                </c:pt>
                <c:pt idx="1675">
                  <c:v>228.69018858414478</c:v>
                </c:pt>
                <c:pt idx="1676">
                  <c:v>226.38330289375196</c:v>
                </c:pt>
                <c:pt idx="1677">
                  <c:v>227.7655393411911</c:v>
                </c:pt>
                <c:pt idx="1678">
                  <c:v>227.60003178037391</c:v>
                </c:pt>
                <c:pt idx="1679">
                  <c:v>229.46675065446007</c:v>
                </c:pt>
                <c:pt idx="1680">
                  <c:v>228.93834952382116</c:v>
                </c:pt>
                <c:pt idx="1681">
                  <c:v>228.93687645864546</c:v>
                </c:pt>
                <c:pt idx="1682">
                  <c:v>228.8303396219797</c:v>
                </c:pt>
                <c:pt idx="1683">
                  <c:v>228.41541199943038</c:v>
                </c:pt>
                <c:pt idx="1684">
                  <c:v>228.87443859780873</c:v>
                </c:pt>
                <c:pt idx="1685">
                  <c:v>228.87443859780873</c:v>
                </c:pt>
                <c:pt idx="1686">
                  <c:v>228.74948260419538</c:v>
                </c:pt>
                <c:pt idx="1687">
                  <c:v>229.93989976813916</c:v>
                </c:pt>
                <c:pt idx="1688">
                  <c:v>229.9861725683829</c:v>
                </c:pt>
                <c:pt idx="1689">
                  <c:v>229.92834561553457</c:v>
                </c:pt>
                <c:pt idx="1690">
                  <c:v>230.20313767554634</c:v>
                </c:pt>
                <c:pt idx="1691">
                  <c:v>230.46746118446134</c:v>
                </c:pt>
                <c:pt idx="1692">
                  <c:v>231.19064649340319</c:v>
                </c:pt>
                <c:pt idx="1693">
                  <c:v>229.83168539543519</c:v>
                </c:pt>
                <c:pt idx="1694">
                  <c:v>230.0734753558105</c:v>
                </c:pt>
                <c:pt idx="1695">
                  <c:v>229.268157470381</c:v>
                </c:pt>
                <c:pt idx="1696">
                  <c:v>227.62594580734205</c:v>
                </c:pt>
                <c:pt idx="1697">
                  <c:v>227.77325576821423</c:v>
                </c:pt>
                <c:pt idx="1698">
                  <c:v>228.37302736961846</c:v>
                </c:pt>
                <c:pt idx="1699">
                  <c:v>227.55179495842799</c:v>
                </c:pt>
                <c:pt idx="1700">
                  <c:v>228.72636303056609</c:v>
                </c:pt>
                <c:pt idx="1701">
                  <c:v>228.45261846411273</c:v>
                </c:pt>
                <c:pt idx="1702">
                  <c:v>228.02625825521073</c:v>
                </c:pt>
                <c:pt idx="1703">
                  <c:v>228.02625825521073</c:v>
                </c:pt>
                <c:pt idx="1704">
                  <c:v>228.64038654529162</c:v>
                </c:pt>
                <c:pt idx="1705">
                  <c:v>228.47104196853397</c:v>
                </c:pt>
                <c:pt idx="1706">
                  <c:v>228.33715912964738</c:v>
                </c:pt>
                <c:pt idx="1707">
                  <c:v>230.12176718803644</c:v>
                </c:pt>
                <c:pt idx="1708">
                  <c:v>226.61956613323275</c:v>
                </c:pt>
                <c:pt idx="1709">
                  <c:v>227.79002859933249</c:v>
                </c:pt>
                <c:pt idx="1710">
                  <c:v>226.69203623685411</c:v>
                </c:pt>
                <c:pt idx="1711">
                  <c:v>226.48155686501445</c:v>
                </c:pt>
                <c:pt idx="1712">
                  <c:v>226.27560335412036</c:v>
                </c:pt>
                <c:pt idx="1713">
                  <c:v>226.86498949962242</c:v>
                </c:pt>
                <c:pt idx="1714">
                  <c:v>226.66465459028473</c:v>
                </c:pt>
                <c:pt idx="1715">
                  <c:v>226.70104885413738</c:v>
                </c:pt>
                <c:pt idx="1716">
                  <c:v>226.73174815994966</c:v>
                </c:pt>
                <c:pt idx="1717">
                  <c:v>226.73174815994966</c:v>
                </c:pt>
                <c:pt idx="1718">
                  <c:v>224.24133657832502</c:v>
                </c:pt>
                <c:pt idx="1719">
                  <c:v>225.97579574176947</c:v>
                </c:pt>
                <c:pt idx="1720">
                  <c:v>226.79542385566117</c:v>
                </c:pt>
                <c:pt idx="1721">
                  <c:v>227.18739823556095</c:v>
                </c:pt>
                <c:pt idx="1722">
                  <c:v>225.63995421556481</c:v>
                </c:pt>
                <c:pt idx="1723">
                  <c:v>226.21840280645628</c:v>
                </c:pt>
                <c:pt idx="1724">
                  <c:v>228.04934580001554</c:v>
                </c:pt>
                <c:pt idx="1725">
                  <c:v>227.15204017632433</c:v>
                </c:pt>
                <c:pt idx="1726">
                  <c:v>226.68948838669613</c:v>
                </c:pt>
                <c:pt idx="1727">
                  <c:v>223.2178889884739</c:v>
                </c:pt>
                <c:pt idx="1728">
                  <c:v>222.25480711800569</c:v>
                </c:pt>
                <c:pt idx="1729">
                  <c:v>221.7046056947901</c:v>
                </c:pt>
                <c:pt idx="1730">
                  <c:v>220.65316815460289</c:v>
                </c:pt>
                <c:pt idx="1731">
                  <c:v>221.53977493169157</c:v>
                </c:pt>
                <c:pt idx="1732">
                  <c:v>220.67828118885598</c:v>
                </c:pt>
                <c:pt idx="1733">
                  <c:v>219.53998538920587</c:v>
                </c:pt>
                <c:pt idx="1734">
                  <c:v>220.25684762546962</c:v>
                </c:pt>
                <c:pt idx="1735">
                  <c:v>220.53364326577423</c:v>
                </c:pt>
                <c:pt idx="1736">
                  <c:v>221.12141374492933</c:v>
                </c:pt>
                <c:pt idx="1737">
                  <c:v>220.53888982487967</c:v>
                </c:pt>
                <c:pt idx="1738">
                  <c:v>220.53888982487967</c:v>
                </c:pt>
                <c:pt idx="1739">
                  <c:v>221.37721415053488</c:v>
                </c:pt>
                <c:pt idx="1740">
                  <c:v>222.45221148394035</c:v>
                </c:pt>
                <c:pt idx="1741">
                  <c:v>223.53586469447328</c:v>
                </c:pt>
                <c:pt idx="1742">
                  <c:v>224.84584143268341</c:v>
                </c:pt>
                <c:pt idx="1743">
                  <c:v>224.84584143268341</c:v>
                </c:pt>
                <c:pt idx="1744">
                  <c:v>223.35248817589104</c:v>
                </c:pt>
                <c:pt idx="1745">
                  <c:v>225.08394439751063</c:v>
                </c:pt>
                <c:pt idx="1746">
                  <c:v>225.8131413114304</c:v>
                </c:pt>
                <c:pt idx="1747">
                  <c:v>225.8131413114304</c:v>
                </c:pt>
                <c:pt idx="1748">
                  <c:v>228.56252237230888</c:v>
                </c:pt>
                <c:pt idx="1749">
                  <c:v>229.85860269868377</c:v>
                </c:pt>
                <c:pt idx="1750">
                  <c:v>228.94554281436547</c:v>
                </c:pt>
                <c:pt idx="1751">
                  <c:v>232.14733447002251</c:v>
                </c:pt>
                <c:pt idx="1752">
                  <c:v>231.46616152624171</c:v>
                </c:pt>
                <c:pt idx="1753">
                  <c:v>230.22706394259617</c:v>
                </c:pt>
                <c:pt idx="1754">
                  <c:v>230.08730296817046</c:v>
                </c:pt>
                <c:pt idx="1755">
                  <c:v>234.07100496908376</c:v>
                </c:pt>
                <c:pt idx="1756">
                  <c:v>235.68346403819513</c:v>
                </c:pt>
                <c:pt idx="1757">
                  <c:v>236.40145928311779</c:v>
                </c:pt>
                <c:pt idx="1758">
                  <c:v>235.10493615522185</c:v>
                </c:pt>
                <c:pt idx="1759">
                  <c:v>235.27668267594257</c:v>
                </c:pt>
                <c:pt idx="1760">
                  <c:v>237.51321441863917</c:v>
                </c:pt>
                <c:pt idx="1761">
                  <c:v>239.87572710621524</c:v>
                </c:pt>
                <c:pt idx="1762">
                  <c:v>237.548453983786</c:v>
                </c:pt>
                <c:pt idx="1763">
                  <c:v>240.26518549326957</c:v>
                </c:pt>
                <c:pt idx="1764">
                  <c:v>239.74769946022082</c:v>
                </c:pt>
                <c:pt idx="1765">
                  <c:v>241.18641231406451</c:v>
                </c:pt>
                <c:pt idx="1766">
                  <c:v>241.45857648534957</c:v>
                </c:pt>
                <c:pt idx="1767">
                  <c:v>242.16177445695169</c:v>
                </c:pt>
                <c:pt idx="1768">
                  <c:v>243.10257428587008</c:v>
                </c:pt>
                <c:pt idx="1769">
                  <c:v>239.39560521060355</c:v>
                </c:pt>
                <c:pt idx="1770">
                  <c:v>239.86415848580523</c:v>
                </c:pt>
                <c:pt idx="1771">
                  <c:v>241.06888901463907</c:v>
                </c:pt>
                <c:pt idx="1772">
                  <c:v>239.76251777875746</c:v>
                </c:pt>
                <c:pt idx="1773">
                  <c:v>240.45355506386974</c:v>
                </c:pt>
                <c:pt idx="1774">
                  <c:v>241.81371162529598</c:v>
                </c:pt>
                <c:pt idx="1775">
                  <c:v>243.32275824023492</c:v>
                </c:pt>
                <c:pt idx="1776">
                  <c:v>244.27898107810879</c:v>
                </c:pt>
                <c:pt idx="1777">
                  <c:v>245.27227221004046</c:v>
                </c:pt>
                <c:pt idx="1778">
                  <c:v>246.76696906212845</c:v>
                </c:pt>
                <c:pt idx="1779">
                  <c:v>248.19596063653796</c:v>
                </c:pt>
                <c:pt idx="1780">
                  <c:v>247.56464459896964</c:v>
                </c:pt>
                <c:pt idx="1781">
                  <c:v>246.64158427069177</c:v>
                </c:pt>
                <c:pt idx="1782">
                  <c:v>246.64581674091608</c:v>
                </c:pt>
                <c:pt idx="1783">
                  <c:v>248.31655004026925</c:v>
                </c:pt>
                <c:pt idx="1784">
                  <c:v>249.97775243617207</c:v>
                </c:pt>
                <c:pt idx="1785">
                  <c:v>249.52958410163527</c:v>
                </c:pt>
                <c:pt idx="1786">
                  <c:v>250.80083701820885</c:v>
                </c:pt>
                <c:pt idx="1787">
                  <c:v>249.94951017402991</c:v>
                </c:pt>
                <c:pt idx="1788">
                  <c:v>247.7027342793441</c:v>
                </c:pt>
                <c:pt idx="1789">
                  <c:v>245.63957054186912</c:v>
                </c:pt>
                <c:pt idx="1790">
                  <c:v>245.82897399149579</c:v>
                </c:pt>
                <c:pt idx="1791">
                  <c:v>243.54669211644821</c:v>
                </c:pt>
                <c:pt idx="1792">
                  <c:v>245.17285291222444</c:v>
                </c:pt>
                <c:pt idx="1793">
                  <c:v>244.91325992998196</c:v>
                </c:pt>
                <c:pt idx="1794">
                  <c:v>244.91325992998196</c:v>
                </c:pt>
                <c:pt idx="1795">
                  <c:v>246.39950511414204</c:v>
                </c:pt>
                <c:pt idx="1796">
                  <c:v>248.11582406476057</c:v>
                </c:pt>
                <c:pt idx="1797">
                  <c:v>248.56836954412245</c:v>
                </c:pt>
                <c:pt idx="1798">
                  <c:v>248.10285004059401</c:v>
                </c:pt>
                <c:pt idx="1799">
                  <c:v>249.7549564419862</c:v>
                </c:pt>
                <c:pt idx="1800">
                  <c:v>247.8470775896796</c:v>
                </c:pt>
                <c:pt idx="1801">
                  <c:v>249.57073946209374</c:v>
                </c:pt>
                <c:pt idx="1802">
                  <c:v>251.8245507101783</c:v>
                </c:pt>
                <c:pt idx="1803">
                  <c:v>253.80787859892538</c:v>
                </c:pt>
                <c:pt idx="1804">
                  <c:v>251.32590118686434</c:v>
                </c:pt>
                <c:pt idx="1805">
                  <c:v>246.94109108346763</c:v>
                </c:pt>
                <c:pt idx="1806">
                  <c:v>246.19483030413127</c:v>
                </c:pt>
                <c:pt idx="1807">
                  <c:v>243.6627988023819</c:v>
                </c:pt>
                <c:pt idx="1808">
                  <c:v>243.27548549196445</c:v>
                </c:pt>
                <c:pt idx="1809">
                  <c:v>244.11452102980195</c:v>
                </c:pt>
                <c:pt idx="1810">
                  <c:v>242.1280821338222</c:v>
                </c:pt>
                <c:pt idx="1811">
                  <c:v>238.77978475669593</c:v>
                </c:pt>
                <c:pt idx="1812">
                  <c:v>240.25079243446342</c:v>
                </c:pt>
                <c:pt idx="1813">
                  <c:v>242.56256764838224</c:v>
                </c:pt>
                <c:pt idx="1814">
                  <c:v>245.22554706314551</c:v>
                </c:pt>
                <c:pt idx="1815">
                  <c:v>246.28143722484037</c:v>
                </c:pt>
                <c:pt idx="1816">
                  <c:v>247.84018022520445</c:v>
                </c:pt>
                <c:pt idx="1817">
                  <c:v>246.78932811429701</c:v>
                </c:pt>
                <c:pt idx="1818">
                  <c:v>243.6597214060962</c:v>
                </c:pt>
                <c:pt idx="1819">
                  <c:v>244.08436001680695</c:v>
                </c:pt>
                <c:pt idx="1820">
                  <c:v>244.38457759990402</c:v>
                </c:pt>
                <c:pt idx="1821">
                  <c:v>246.22535989551969</c:v>
                </c:pt>
                <c:pt idx="1822">
                  <c:v>246.04387300062552</c:v>
                </c:pt>
                <c:pt idx="1823">
                  <c:v>246.72232013699866</c:v>
                </c:pt>
                <c:pt idx="1824">
                  <c:v>246.12864805748586</c:v>
                </c:pt>
                <c:pt idx="1825">
                  <c:v>246.12864805748586</c:v>
                </c:pt>
                <c:pt idx="1826">
                  <c:v>246.12864805748586</c:v>
                </c:pt>
                <c:pt idx="1827">
                  <c:v>246.12864805748586</c:v>
                </c:pt>
                <c:pt idx="1828">
                  <c:v>244.28354515220138</c:v>
                </c:pt>
                <c:pt idx="1829">
                  <c:v>245.71998869660766</c:v>
                </c:pt>
                <c:pt idx="1830">
                  <c:v>246.57917509545121</c:v>
                </c:pt>
                <c:pt idx="1831">
                  <c:v>246.43319628618116</c:v>
                </c:pt>
                <c:pt idx="1832">
                  <c:v>246.26251553961526</c:v>
                </c:pt>
                <c:pt idx="1833">
                  <c:v>245.71032277676048</c:v>
                </c:pt>
                <c:pt idx="1834">
                  <c:v>245.52214522309069</c:v>
                </c:pt>
                <c:pt idx="1835">
                  <c:v>247.12265327405507</c:v>
                </c:pt>
                <c:pt idx="1836">
                  <c:v>247.41487924657284</c:v>
                </c:pt>
                <c:pt idx="1837">
                  <c:v>249.24512761162197</c:v>
                </c:pt>
                <c:pt idx="1838">
                  <c:v>250.77519911577957</c:v>
                </c:pt>
                <c:pt idx="1839">
                  <c:v>251.29554313982226</c:v>
                </c:pt>
                <c:pt idx="1840">
                  <c:v>251.63500588410642</c:v>
                </c:pt>
                <c:pt idx="1841">
                  <c:v>251.44426125442192</c:v>
                </c:pt>
                <c:pt idx="1842">
                  <c:v>252.67152143121098</c:v>
                </c:pt>
                <c:pt idx="1843">
                  <c:v>253.01289263028559</c:v>
                </c:pt>
                <c:pt idx="1844">
                  <c:v>253.98995956359624</c:v>
                </c:pt>
                <c:pt idx="1845">
                  <c:v>252.24951231284382</c:v>
                </c:pt>
                <c:pt idx="1846">
                  <c:v>249.51205368491284</c:v>
                </c:pt>
                <c:pt idx="1847">
                  <c:v>251.334116674667</c:v>
                </c:pt>
                <c:pt idx="1848">
                  <c:v>251.67703865493806</c:v>
                </c:pt>
                <c:pt idx="1849">
                  <c:v>252.49642617924107</c:v>
                </c:pt>
                <c:pt idx="1850">
                  <c:v>254.3029250369236</c:v>
                </c:pt>
                <c:pt idx="1851">
                  <c:v>256.217212278744</c:v>
                </c:pt>
                <c:pt idx="1852">
                  <c:v>255.16689226878344</c:v>
                </c:pt>
                <c:pt idx="1853">
                  <c:v>255.13402136767792</c:v>
                </c:pt>
                <c:pt idx="1854">
                  <c:v>255.4857570986228</c:v>
                </c:pt>
                <c:pt idx="1855">
                  <c:v>254.91058391234151</c:v>
                </c:pt>
                <c:pt idx="1856">
                  <c:v>255.10312879665088</c:v>
                </c:pt>
                <c:pt idx="1857">
                  <c:v>255.58381776635565</c:v>
                </c:pt>
                <c:pt idx="1858">
                  <c:v>254.90486325796084</c:v>
                </c:pt>
                <c:pt idx="1859">
                  <c:v>256.14214501113918</c:v>
                </c:pt>
                <c:pt idx="1860">
                  <c:v>257.13034285268293</c:v>
                </c:pt>
                <c:pt idx="1861">
                  <c:v>255.92732305941246</c:v>
                </c:pt>
                <c:pt idx="1862">
                  <c:v>257.16875453046134</c:v>
                </c:pt>
                <c:pt idx="1863">
                  <c:v>257.40075760778603</c:v>
                </c:pt>
                <c:pt idx="1864">
                  <c:v>255.62229552653031</c:v>
                </c:pt>
                <c:pt idx="1865">
                  <c:v>254.84292057062689</c:v>
                </c:pt>
                <c:pt idx="1866">
                  <c:v>256.2239159909102</c:v>
                </c:pt>
                <c:pt idx="1867">
                  <c:v>258.4301713944763</c:v>
                </c:pt>
                <c:pt idx="1868">
                  <c:v>257.85618661600489</c:v>
                </c:pt>
                <c:pt idx="1869">
                  <c:v>258.31951960948777</c:v>
                </c:pt>
                <c:pt idx="1870">
                  <c:v>260.10407838432735</c:v>
                </c:pt>
                <c:pt idx="1871">
                  <c:v>260.83159058688642</c:v>
                </c:pt>
                <c:pt idx="1872">
                  <c:v>259.94127097413451</c:v>
                </c:pt>
                <c:pt idx="1873">
                  <c:v>261.93012663246895</c:v>
                </c:pt>
                <c:pt idx="1874">
                  <c:v>261.73289991923548</c:v>
                </c:pt>
                <c:pt idx="1875">
                  <c:v>261.08313378380092</c:v>
                </c:pt>
                <c:pt idx="1876">
                  <c:v>261.08313378380092</c:v>
                </c:pt>
                <c:pt idx="1877">
                  <c:v>260.72553732598158</c:v>
                </c:pt>
                <c:pt idx="1878">
                  <c:v>260.57293255880484</c:v>
                </c:pt>
                <c:pt idx="1879">
                  <c:v>259.31121024125952</c:v>
                </c:pt>
                <c:pt idx="1880">
                  <c:v>260.5167999806344</c:v>
                </c:pt>
                <c:pt idx="1881">
                  <c:v>262.14343635833973</c:v>
                </c:pt>
                <c:pt idx="1882">
                  <c:v>263.99904311931925</c:v>
                </c:pt>
                <c:pt idx="1883">
                  <c:v>264.05759985481069</c:v>
                </c:pt>
                <c:pt idx="1884">
                  <c:v>263.18445264386531</c:v>
                </c:pt>
                <c:pt idx="1885">
                  <c:v>261.13857508697004</c:v>
                </c:pt>
                <c:pt idx="1886">
                  <c:v>260.25124184973282</c:v>
                </c:pt>
                <c:pt idx="1887">
                  <c:v>255.47965282445281</c:v>
                </c:pt>
                <c:pt idx="1888">
                  <c:v>256.80877831886278</c:v>
                </c:pt>
                <c:pt idx="1889">
                  <c:v>255.41675143095949</c:v>
                </c:pt>
                <c:pt idx="1890">
                  <c:v>255.5416006156006</c:v>
                </c:pt>
                <c:pt idx="1891">
                  <c:v>255.58924146115123</c:v>
                </c:pt>
                <c:pt idx="1892">
                  <c:v>256.9270419161893</c:v>
                </c:pt>
                <c:pt idx="1893">
                  <c:v>257.13970396286913</c:v>
                </c:pt>
                <c:pt idx="1894">
                  <c:v>254.18622663363894</c:v>
                </c:pt>
                <c:pt idx="1895">
                  <c:v>254.18622663363894</c:v>
                </c:pt>
                <c:pt idx="1896">
                  <c:v>254.91157767706702</c:v>
                </c:pt>
                <c:pt idx="1897">
                  <c:v>253.9863502623524</c:v>
                </c:pt>
                <c:pt idx="1898">
                  <c:v>256.13365924762047</c:v>
                </c:pt>
                <c:pt idx="1899">
                  <c:v>257.90646944302028</c:v>
                </c:pt>
                <c:pt idx="1900">
                  <c:v>259.05938892096719</c:v>
                </c:pt>
                <c:pt idx="1901">
                  <c:v>258.51963454026475</c:v>
                </c:pt>
                <c:pt idx="1902">
                  <c:v>258.75317808872484</c:v>
                </c:pt>
                <c:pt idx="1903">
                  <c:v>259.55173832255258</c:v>
                </c:pt>
                <c:pt idx="1904">
                  <c:v>261.18605260425767</c:v>
                </c:pt>
                <c:pt idx="1905">
                  <c:v>261.54546038332211</c:v>
                </c:pt>
                <c:pt idx="1906">
                  <c:v>262.00714457639623</c:v>
                </c:pt>
                <c:pt idx="1907">
                  <c:v>262.48719587353781</c:v>
                </c:pt>
                <c:pt idx="1908">
                  <c:v>261.69602732260603</c:v>
                </c:pt>
                <c:pt idx="1909">
                  <c:v>262.10600473479514</c:v>
                </c:pt>
                <c:pt idx="1910">
                  <c:v>262.03633960905529</c:v>
                </c:pt>
                <c:pt idx="1911">
                  <c:v>258.62030520633078</c:v>
                </c:pt>
                <c:pt idx="1912">
                  <c:v>258.14563494854315</c:v>
                </c:pt>
                <c:pt idx="1913">
                  <c:v>256.81803615916914</c:v>
                </c:pt>
                <c:pt idx="1914">
                  <c:v>257.31021520729581</c:v>
                </c:pt>
                <c:pt idx="1915">
                  <c:v>258.10274911746518</c:v>
                </c:pt>
                <c:pt idx="1916">
                  <c:v>258.8806738664756</c:v>
                </c:pt>
                <c:pt idx="1917">
                  <c:v>258.27883552080226</c:v>
                </c:pt>
                <c:pt idx="1918">
                  <c:v>258.35359437044013</c:v>
                </c:pt>
                <c:pt idx="1919">
                  <c:v>260.23117840399084</c:v>
                </c:pt>
                <c:pt idx="1920">
                  <c:v>260.23117840399084</c:v>
                </c:pt>
                <c:pt idx="1921">
                  <c:v>260.99299759230274</c:v>
                </c:pt>
                <c:pt idx="1922">
                  <c:v>261.75641151562269</c:v>
                </c:pt>
                <c:pt idx="1923">
                  <c:v>262.55552236830238</c:v>
                </c:pt>
                <c:pt idx="1924">
                  <c:v>261.17370095042492</c:v>
                </c:pt>
                <c:pt idx="1925">
                  <c:v>261.73677597116244</c:v>
                </c:pt>
                <c:pt idx="1926">
                  <c:v>261.38549448903382</c:v>
                </c:pt>
                <c:pt idx="1927">
                  <c:v>263.88184869456745</c:v>
                </c:pt>
                <c:pt idx="1928">
                  <c:v>263.18563339160283</c:v>
                </c:pt>
                <c:pt idx="1929">
                  <c:v>263.34496357403896</c:v>
                </c:pt>
                <c:pt idx="1930">
                  <c:v>265.33734068156889</c:v>
                </c:pt>
                <c:pt idx="1931">
                  <c:v>264.84977747046145</c:v>
                </c:pt>
                <c:pt idx="1932">
                  <c:v>264.33790061035904</c:v>
                </c:pt>
                <c:pt idx="1933">
                  <c:v>263.17592752408098</c:v>
                </c:pt>
                <c:pt idx="1934">
                  <c:v>263.55940223669694</c:v>
                </c:pt>
                <c:pt idx="1935">
                  <c:v>263.55940223669694</c:v>
                </c:pt>
                <c:pt idx="1936">
                  <c:v>263.44919808144198</c:v>
                </c:pt>
                <c:pt idx="1937">
                  <c:v>263.5170830135242</c:v>
                </c:pt>
                <c:pt idx="1938">
                  <c:v>264.08364696399161</c:v>
                </c:pt>
                <c:pt idx="1939">
                  <c:v>262.68472327965696</c:v>
                </c:pt>
                <c:pt idx="1940">
                  <c:v>261.51359258067913</c:v>
                </c:pt>
                <c:pt idx="1941">
                  <c:v>261.16866885058732</c:v>
                </c:pt>
                <c:pt idx="1942">
                  <c:v>260.39258229082412</c:v>
                </c:pt>
                <c:pt idx="1943">
                  <c:v>260.13850802735152</c:v>
                </c:pt>
                <c:pt idx="1944">
                  <c:v>259.48841639144547</c:v>
                </c:pt>
                <c:pt idx="1945">
                  <c:v>259.83499221401377</c:v>
                </c:pt>
                <c:pt idx="1946">
                  <c:v>259.26310375721539</c:v>
                </c:pt>
                <c:pt idx="1947">
                  <c:v>259.63614445662256</c:v>
                </c:pt>
                <c:pt idx="1948">
                  <c:v>260.81442540498034</c:v>
                </c:pt>
                <c:pt idx="1949">
                  <c:v>260.42804563264866</c:v>
                </c:pt>
                <c:pt idx="1950">
                  <c:v>262.80853438438072</c:v>
                </c:pt>
                <c:pt idx="1951">
                  <c:v>263.44549722983805</c:v>
                </c:pt>
                <c:pt idx="1952">
                  <c:v>261.58418297795163</c:v>
                </c:pt>
                <c:pt idx="1953">
                  <c:v>259.74481145479564</c:v>
                </c:pt>
                <c:pt idx="1954">
                  <c:v>259.74481145479564</c:v>
                </c:pt>
                <c:pt idx="1955">
                  <c:v>258.57251349755944</c:v>
                </c:pt>
                <c:pt idx="1956">
                  <c:v>256.27549282828352</c:v>
                </c:pt>
                <c:pt idx="1957">
                  <c:v>256.19519806308193</c:v>
                </c:pt>
                <c:pt idx="1958">
                  <c:v>254.95144694883408</c:v>
                </c:pt>
                <c:pt idx="1959">
                  <c:v>256.65768632061247</c:v>
                </c:pt>
                <c:pt idx="1960">
                  <c:v>258.55760269998274</c:v>
                </c:pt>
                <c:pt idx="1961">
                  <c:v>257.47630386992756</c:v>
                </c:pt>
                <c:pt idx="1962">
                  <c:v>256.64921663363043</c:v>
                </c:pt>
                <c:pt idx="1963">
                  <c:v>257.15004919987115</c:v>
                </c:pt>
                <c:pt idx="1964">
                  <c:v>259.05633653764897</c:v>
                </c:pt>
                <c:pt idx="1965">
                  <c:v>261.23542863999216</c:v>
                </c:pt>
                <c:pt idx="1966">
                  <c:v>261.03234096101681</c:v>
                </c:pt>
                <c:pt idx="1967">
                  <c:v>261.82264647424489</c:v>
                </c:pt>
                <c:pt idx="1968">
                  <c:v>263.71447838879533</c:v>
                </c:pt>
                <c:pt idx="1969">
                  <c:v>266.524430305929</c:v>
                </c:pt>
                <c:pt idx="1970">
                  <c:v>266.30118898634339</c:v>
                </c:pt>
                <c:pt idx="1971">
                  <c:v>264.42392615997966</c:v>
                </c:pt>
                <c:pt idx="1972">
                  <c:v>262.24836880666714</c:v>
                </c:pt>
                <c:pt idx="1973">
                  <c:v>262.51797492152889</c:v>
                </c:pt>
                <c:pt idx="1974">
                  <c:v>263.8653907890905</c:v>
                </c:pt>
                <c:pt idx="1975">
                  <c:v>261.24904084340943</c:v>
                </c:pt>
                <c:pt idx="1976">
                  <c:v>262.66597704609723</c:v>
                </c:pt>
                <c:pt idx="1977">
                  <c:v>262.50568078160887</c:v>
                </c:pt>
                <c:pt idx="1978">
                  <c:v>261.36413322406054</c:v>
                </c:pt>
                <c:pt idx="1979">
                  <c:v>262.48061451081611</c:v>
                </c:pt>
                <c:pt idx="1980">
                  <c:v>262.80769822950913</c:v>
                </c:pt>
                <c:pt idx="1981">
                  <c:v>263.54769695430514</c:v>
                </c:pt>
                <c:pt idx="1982">
                  <c:v>263.59233371744989</c:v>
                </c:pt>
                <c:pt idx="1983">
                  <c:v>264.28083477068759</c:v>
                </c:pt>
                <c:pt idx="1984">
                  <c:v>263.02561429999218</c:v>
                </c:pt>
                <c:pt idx="1985">
                  <c:v>263.18509747844382</c:v>
                </c:pt>
                <c:pt idx="1986">
                  <c:v>262.51180014988444</c:v>
                </c:pt>
                <c:pt idx="1987">
                  <c:v>262.89675144884211</c:v>
                </c:pt>
                <c:pt idx="1988">
                  <c:v>262.15003860985286</c:v>
                </c:pt>
                <c:pt idx="1989">
                  <c:v>261.33685621333228</c:v>
                </c:pt>
                <c:pt idx="1990">
                  <c:v>263.86127923146216</c:v>
                </c:pt>
                <c:pt idx="1991">
                  <c:v>264.89807758697651</c:v>
                </c:pt>
                <c:pt idx="1992">
                  <c:v>265.6807389779637</c:v>
                </c:pt>
                <c:pt idx="1993">
                  <c:v>284.0720628110372</c:v>
                </c:pt>
                <c:pt idx="1994">
                  <c:v>282.41463664072154</c:v>
                </c:pt>
                <c:pt idx="1995">
                  <c:v>263.42426398018898</c:v>
                </c:pt>
                <c:pt idx="1996">
                  <c:v>263.1763364234651</c:v>
                </c:pt>
                <c:pt idx="1997">
                  <c:v>281.66901602921763</c:v>
                </c:pt>
                <c:pt idx="1998">
                  <c:v>264.9352700691071</c:v>
                </c:pt>
                <c:pt idx="1999">
                  <c:v>266.86119545557187</c:v>
                </c:pt>
                <c:pt idx="2000">
                  <c:v>267.17370183194686</c:v>
                </c:pt>
                <c:pt idx="2001">
                  <c:v>270.57945318693714</c:v>
                </c:pt>
                <c:pt idx="2002">
                  <c:v>271.07429703480119</c:v>
                </c:pt>
                <c:pt idx="2003">
                  <c:v>269.99606082451368</c:v>
                </c:pt>
                <c:pt idx="2004">
                  <c:v>271.23157504719563</c:v>
                </c:pt>
                <c:pt idx="2005">
                  <c:v>270.81453451653925</c:v>
                </c:pt>
                <c:pt idx="2006">
                  <c:v>273.93815721809392</c:v>
                </c:pt>
                <c:pt idx="2007">
                  <c:v>274.05315659582141</c:v>
                </c:pt>
                <c:pt idx="2008">
                  <c:v>275.49757292556177</c:v>
                </c:pt>
                <c:pt idx="2009">
                  <c:v>277.79428587294944</c:v>
                </c:pt>
                <c:pt idx="2010">
                  <c:v>279.17159654649379</c:v>
                </c:pt>
                <c:pt idx="2011">
                  <c:v>278.91503739138869</c:v>
                </c:pt>
                <c:pt idx="2012">
                  <c:v>278.49921483848925</c:v>
                </c:pt>
                <c:pt idx="2013">
                  <c:v>280.45044182685109</c:v>
                </c:pt>
                <c:pt idx="2014">
                  <c:v>278.82422208048069</c:v>
                </c:pt>
                <c:pt idx="2015">
                  <c:v>278.533692034929</c:v>
                </c:pt>
                <c:pt idx="2016">
                  <c:v>279.36127905044458</c:v>
                </c:pt>
                <c:pt idx="2017">
                  <c:v>272.42061843171695</c:v>
                </c:pt>
                <c:pt idx="2018">
                  <c:v>273.82128574576319</c:v>
                </c:pt>
                <c:pt idx="2019">
                  <c:v>275.89053009422202</c:v>
                </c:pt>
                <c:pt idx="2020">
                  <c:v>275.91528096409564</c:v>
                </c:pt>
                <c:pt idx="2021">
                  <c:v>271.94454431291467</c:v>
                </c:pt>
                <c:pt idx="2022">
                  <c:v>276.60225715555708</c:v>
                </c:pt>
                <c:pt idx="2023">
                  <c:v>273.72112762717217</c:v>
                </c:pt>
                <c:pt idx="2024">
                  <c:v>275.92256391694019</c:v>
                </c:pt>
                <c:pt idx="2025">
                  <c:v>276.4224860610517</c:v>
                </c:pt>
                <c:pt idx="2026">
                  <c:v>279.66609872127356</c:v>
                </c:pt>
                <c:pt idx="2027">
                  <c:v>280.52695204557097</c:v>
                </c:pt>
                <c:pt idx="2028">
                  <c:v>282.12892597974735</c:v>
                </c:pt>
                <c:pt idx="2029">
                  <c:v>281.74837859882496</c:v>
                </c:pt>
                <c:pt idx="2030">
                  <c:v>281.87638271760517</c:v>
                </c:pt>
                <c:pt idx="2031">
                  <c:v>280.9245228962854</c:v>
                </c:pt>
                <c:pt idx="2032">
                  <c:v>284.1286652568084</c:v>
                </c:pt>
                <c:pt idx="2033">
                  <c:v>286.45958016145511</c:v>
                </c:pt>
                <c:pt idx="2034">
                  <c:v>287.94958668454586</c:v>
                </c:pt>
                <c:pt idx="2035">
                  <c:v>282.8945512834826</c:v>
                </c:pt>
                <c:pt idx="2036">
                  <c:v>283.34537828666851</c:v>
                </c:pt>
                <c:pt idx="2037">
                  <c:v>283.54816972558837</c:v>
                </c:pt>
                <c:pt idx="2038">
                  <c:v>284.65433549968191</c:v>
                </c:pt>
                <c:pt idx="2039">
                  <c:v>285.37341669529496</c:v>
                </c:pt>
                <c:pt idx="2040">
                  <c:v>283.91005132299006</c:v>
                </c:pt>
                <c:pt idx="2041">
                  <c:v>284.39691465306993</c:v>
                </c:pt>
              </c:numCache>
            </c:numRef>
          </c:val>
          <c:smooth val="0"/>
        </c:ser>
        <c:ser>
          <c:idx val="4"/>
          <c:order val="4"/>
          <c:tx>
            <c:strRef>
              <c:f>'Size factor'!$F$5</c:f>
              <c:strCache>
                <c:ptCount val="1"/>
                <c:pt idx="0">
                  <c:v>Emerging Markets</c:v>
                </c:pt>
              </c:strCache>
            </c:strRef>
          </c:tx>
          <c:spPr>
            <a:ln>
              <a:solidFill>
                <a:srgbClr val="FFE075"/>
              </a:solidFill>
            </a:ln>
          </c:spPr>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factor'!$F$6:$F$2047</c:f>
              <c:numCache>
                <c:formatCode>General</c:formatCode>
                <c:ptCount val="2042"/>
                <c:pt idx="0">
                  <c:v>100</c:v>
                </c:pt>
                <c:pt idx="1">
                  <c:v>99.292494210266398</c:v>
                </c:pt>
                <c:pt idx="2">
                  <c:v>99.002693471004434</c:v>
                </c:pt>
                <c:pt idx="3">
                  <c:v>100.18792317369464</c:v>
                </c:pt>
                <c:pt idx="4">
                  <c:v>100.12235561165581</c:v>
                </c:pt>
                <c:pt idx="5">
                  <c:v>100.58663241487307</c:v>
                </c:pt>
                <c:pt idx="6">
                  <c:v>100.61634162742347</c:v>
                </c:pt>
                <c:pt idx="7">
                  <c:v>100.8224080900073</c:v>
                </c:pt>
                <c:pt idx="8">
                  <c:v>100.43033679131067</c:v>
                </c:pt>
                <c:pt idx="9">
                  <c:v>100.72787332595615</c:v>
                </c:pt>
                <c:pt idx="10">
                  <c:v>100.42717891583663</c:v>
                </c:pt>
                <c:pt idx="11">
                  <c:v>100.40890595169874</c:v>
                </c:pt>
                <c:pt idx="12">
                  <c:v>100.3790315968658</c:v>
                </c:pt>
                <c:pt idx="13">
                  <c:v>100.58172624651253</c:v>
                </c:pt>
                <c:pt idx="14">
                  <c:v>100.35017710297021</c:v>
                </c:pt>
                <c:pt idx="15">
                  <c:v>100.52282564688653</c:v>
                </c:pt>
                <c:pt idx="16">
                  <c:v>100.56748927327527</c:v>
                </c:pt>
                <c:pt idx="17">
                  <c:v>101.00577062623799</c:v>
                </c:pt>
                <c:pt idx="18">
                  <c:v>100.74698122729416</c:v>
                </c:pt>
                <c:pt idx="19">
                  <c:v>100.0944264013809</c:v>
                </c:pt>
                <c:pt idx="20">
                  <c:v>100.96381108896585</c:v>
                </c:pt>
                <c:pt idx="21">
                  <c:v>101.4703284715209</c:v>
                </c:pt>
                <c:pt idx="22">
                  <c:v>102.00629824126374</c:v>
                </c:pt>
                <c:pt idx="23">
                  <c:v>101.8415300310468</c:v>
                </c:pt>
                <c:pt idx="24">
                  <c:v>101.97168276067575</c:v>
                </c:pt>
                <c:pt idx="25">
                  <c:v>102.20770003052358</c:v>
                </c:pt>
                <c:pt idx="26">
                  <c:v>102.03252171126802</c:v>
                </c:pt>
                <c:pt idx="27">
                  <c:v>102.59319548290986</c:v>
                </c:pt>
                <c:pt idx="28">
                  <c:v>103.13410251558521</c:v>
                </c:pt>
                <c:pt idx="29">
                  <c:v>103.56522286946345</c:v>
                </c:pt>
                <c:pt idx="30">
                  <c:v>103.90831332875734</c:v>
                </c:pt>
                <c:pt idx="31">
                  <c:v>103.78910899067388</c:v>
                </c:pt>
                <c:pt idx="32">
                  <c:v>104.58609045366053</c:v>
                </c:pt>
                <c:pt idx="33">
                  <c:v>105.35559404766936</c:v>
                </c:pt>
                <c:pt idx="34">
                  <c:v>106.48241993457766</c:v>
                </c:pt>
                <c:pt idx="35">
                  <c:v>106.84614818313831</c:v>
                </c:pt>
                <c:pt idx="36">
                  <c:v>107.02357347338943</c:v>
                </c:pt>
                <c:pt idx="37">
                  <c:v>107.28422353884504</c:v>
                </c:pt>
                <c:pt idx="38">
                  <c:v>107.33547432014623</c:v>
                </c:pt>
                <c:pt idx="39">
                  <c:v>106.1321267392405</c:v>
                </c:pt>
                <c:pt idx="40">
                  <c:v>106.23410320324962</c:v>
                </c:pt>
                <c:pt idx="41">
                  <c:v>106.896544076911</c:v>
                </c:pt>
                <c:pt idx="42">
                  <c:v>107.01049592201871</c:v>
                </c:pt>
                <c:pt idx="43">
                  <c:v>107.50709196469099</c:v>
                </c:pt>
                <c:pt idx="44">
                  <c:v>107.80559284277312</c:v>
                </c:pt>
                <c:pt idx="45">
                  <c:v>108.2703724761635</c:v>
                </c:pt>
                <c:pt idx="46">
                  <c:v>108.81341280214134</c:v>
                </c:pt>
                <c:pt idx="47">
                  <c:v>109.51421747916976</c:v>
                </c:pt>
                <c:pt idx="48">
                  <c:v>110.2853746024265</c:v>
                </c:pt>
                <c:pt idx="49">
                  <c:v>110.84601017503017</c:v>
                </c:pt>
                <c:pt idx="50">
                  <c:v>111.00838785449983</c:v>
                </c:pt>
                <c:pt idx="51">
                  <c:v>111.57821088473865</c:v>
                </c:pt>
                <c:pt idx="52">
                  <c:v>112.5702864169016</c:v>
                </c:pt>
                <c:pt idx="53">
                  <c:v>112.1189685843878</c:v>
                </c:pt>
                <c:pt idx="54">
                  <c:v>112.31251751422539</c:v>
                </c:pt>
                <c:pt idx="55">
                  <c:v>113.25772348731458</c:v>
                </c:pt>
                <c:pt idx="56">
                  <c:v>113.86672401551367</c:v>
                </c:pt>
                <c:pt idx="57">
                  <c:v>114.50804948148139</c:v>
                </c:pt>
                <c:pt idx="58">
                  <c:v>114.45108129654655</c:v>
                </c:pt>
                <c:pt idx="59">
                  <c:v>115.41037534505467</c:v>
                </c:pt>
                <c:pt idx="60">
                  <c:v>115.82039953990071</c:v>
                </c:pt>
                <c:pt idx="61">
                  <c:v>116.79505419232575</c:v>
                </c:pt>
                <c:pt idx="62">
                  <c:v>115.32720853901797</c:v>
                </c:pt>
                <c:pt idx="63">
                  <c:v>115.53250030507547</c:v>
                </c:pt>
                <c:pt idx="64">
                  <c:v>115.80173305977796</c:v>
                </c:pt>
                <c:pt idx="65">
                  <c:v>115.79065069699976</c:v>
                </c:pt>
                <c:pt idx="66">
                  <c:v>116.14360580066099</c:v>
                </c:pt>
                <c:pt idx="67">
                  <c:v>115.99771534074637</c:v>
                </c:pt>
                <c:pt idx="68">
                  <c:v>115.13177701724499</c:v>
                </c:pt>
                <c:pt idx="69">
                  <c:v>115.66857389709266</c:v>
                </c:pt>
                <c:pt idx="70">
                  <c:v>115.11417030933167</c:v>
                </c:pt>
                <c:pt idx="71">
                  <c:v>115.50682959848574</c:v>
                </c:pt>
                <c:pt idx="72">
                  <c:v>116.472292171421</c:v>
                </c:pt>
                <c:pt idx="73">
                  <c:v>116.72376370465051</c:v>
                </c:pt>
                <c:pt idx="74">
                  <c:v>117.11212275237428</c:v>
                </c:pt>
                <c:pt idx="75">
                  <c:v>118.13841949101132</c:v>
                </c:pt>
                <c:pt idx="76">
                  <c:v>118.43850162707881</c:v>
                </c:pt>
                <c:pt idx="77">
                  <c:v>116.10321739305149</c:v>
                </c:pt>
                <c:pt idx="78">
                  <c:v>115.39248786398223</c:v>
                </c:pt>
                <c:pt idx="79">
                  <c:v>114.7594377450618</c:v>
                </c:pt>
                <c:pt idx="80">
                  <c:v>113.48557236677703</c:v>
                </c:pt>
                <c:pt idx="81">
                  <c:v>113.09006142976058</c:v>
                </c:pt>
                <c:pt idx="82">
                  <c:v>113.06844311087109</c:v>
                </c:pt>
                <c:pt idx="83">
                  <c:v>114.31685459512578</c:v>
                </c:pt>
                <c:pt idx="84">
                  <c:v>114.15120779686737</c:v>
                </c:pt>
                <c:pt idx="85">
                  <c:v>114.3355879210463</c:v>
                </c:pt>
                <c:pt idx="86">
                  <c:v>114.97729414709961</c:v>
                </c:pt>
                <c:pt idx="87">
                  <c:v>115.13715598610023</c:v>
                </c:pt>
                <c:pt idx="88">
                  <c:v>115.57688006680074</c:v>
                </c:pt>
                <c:pt idx="89">
                  <c:v>114.83365083652647</c:v>
                </c:pt>
                <c:pt idx="90">
                  <c:v>115.16135527024854</c:v>
                </c:pt>
                <c:pt idx="91">
                  <c:v>114.98244258655194</c:v>
                </c:pt>
                <c:pt idx="92">
                  <c:v>114.6805435473759</c:v>
                </c:pt>
                <c:pt idx="93">
                  <c:v>114.52381683726834</c:v>
                </c:pt>
                <c:pt idx="94">
                  <c:v>114.59918480674808</c:v>
                </c:pt>
                <c:pt idx="95">
                  <c:v>114.51450963748498</c:v>
                </c:pt>
                <c:pt idx="96">
                  <c:v>114.24483612882808</c:v>
                </c:pt>
                <c:pt idx="97">
                  <c:v>113.5111029379666</c:v>
                </c:pt>
                <c:pt idx="98">
                  <c:v>114.22628275499635</c:v>
                </c:pt>
                <c:pt idx="99">
                  <c:v>114.80798692796964</c:v>
                </c:pt>
                <c:pt idx="100">
                  <c:v>115.88317831584209</c:v>
                </c:pt>
                <c:pt idx="101">
                  <c:v>115.10468737960906</c:v>
                </c:pt>
                <c:pt idx="102">
                  <c:v>114.87231069673497</c:v>
                </c:pt>
                <c:pt idx="103">
                  <c:v>116.08646034604759</c:v>
                </c:pt>
                <c:pt idx="104">
                  <c:v>115.95462813734578</c:v>
                </c:pt>
                <c:pt idx="105">
                  <c:v>116.4978237788209</c:v>
                </c:pt>
                <c:pt idx="106">
                  <c:v>116.84916820567376</c:v>
                </c:pt>
                <c:pt idx="107">
                  <c:v>117.26415269575077</c:v>
                </c:pt>
                <c:pt idx="108">
                  <c:v>117.36348525409484</c:v>
                </c:pt>
                <c:pt idx="109">
                  <c:v>117.41475349845321</c:v>
                </c:pt>
                <c:pt idx="110">
                  <c:v>116.77936543876352</c:v>
                </c:pt>
                <c:pt idx="111">
                  <c:v>116.96561775836788</c:v>
                </c:pt>
                <c:pt idx="112">
                  <c:v>117.16800460524502</c:v>
                </c:pt>
                <c:pt idx="113">
                  <c:v>117.13786826228885</c:v>
                </c:pt>
                <c:pt idx="114">
                  <c:v>118.37411158487116</c:v>
                </c:pt>
                <c:pt idx="115">
                  <c:v>118.82744863037772</c:v>
                </c:pt>
                <c:pt idx="116">
                  <c:v>118.92144719902426</c:v>
                </c:pt>
                <c:pt idx="117">
                  <c:v>118.41727841505838</c:v>
                </c:pt>
                <c:pt idx="118">
                  <c:v>117.67818540514571</c:v>
                </c:pt>
                <c:pt idx="119">
                  <c:v>117.47422020928143</c:v>
                </c:pt>
                <c:pt idx="120">
                  <c:v>117.40758284265038</c:v>
                </c:pt>
                <c:pt idx="121">
                  <c:v>117.41004339741734</c:v>
                </c:pt>
                <c:pt idx="122">
                  <c:v>116.98646599306718</c:v>
                </c:pt>
                <c:pt idx="123">
                  <c:v>117.24241319874621</c:v>
                </c:pt>
                <c:pt idx="124">
                  <c:v>117.62042630897956</c:v>
                </c:pt>
                <c:pt idx="125">
                  <c:v>118.04470682614237</c:v>
                </c:pt>
                <c:pt idx="126">
                  <c:v>117.50317630610158</c:v>
                </c:pt>
                <c:pt idx="127">
                  <c:v>118.05140633054963</c:v>
                </c:pt>
                <c:pt idx="128">
                  <c:v>118.33460960592416</c:v>
                </c:pt>
                <c:pt idx="129">
                  <c:v>118.72133380812032</c:v>
                </c:pt>
                <c:pt idx="130">
                  <c:v>119.23863566779195</c:v>
                </c:pt>
                <c:pt idx="131">
                  <c:v>119.75229319906005</c:v>
                </c:pt>
                <c:pt idx="132">
                  <c:v>120.46230446700734</c:v>
                </c:pt>
                <c:pt idx="133">
                  <c:v>121.2469530038843</c:v>
                </c:pt>
                <c:pt idx="134">
                  <c:v>121.43478254938229</c:v>
                </c:pt>
                <c:pt idx="135">
                  <c:v>121.82119780956698</c:v>
                </c:pt>
                <c:pt idx="136">
                  <c:v>121.51129724621073</c:v>
                </c:pt>
                <c:pt idx="137">
                  <c:v>121.86076983501368</c:v>
                </c:pt>
                <c:pt idx="138">
                  <c:v>121.86432996519483</c:v>
                </c:pt>
                <c:pt idx="139">
                  <c:v>122.21417391924257</c:v>
                </c:pt>
                <c:pt idx="140">
                  <c:v>122.98413153897988</c:v>
                </c:pt>
                <c:pt idx="141">
                  <c:v>123.43254231949247</c:v>
                </c:pt>
                <c:pt idx="142">
                  <c:v>124.3611416836315</c:v>
                </c:pt>
                <c:pt idx="143">
                  <c:v>123.78075570724711</c:v>
                </c:pt>
                <c:pt idx="144">
                  <c:v>123.38763855793377</c:v>
                </c:pt>
                <c:pt idx="145">
                  <c:v>122.91027257976934</c:v>
                </c:pt>
                <c:pt idx="146">
                  <c:v>122.74163909182768</c:v>
                </c:pt>
                <c:pt idx="147">
                  <c:v>120.93774590342578</c:v>
                </c:pt>
                <c:pt idx="148">
                  <c:v>121.24959804043395</c:v>
                </c:pt>
                <c:pt idx="149">
                  <c:v>121.45309905922063</c:v>
                </c:pt>
                <c:pt idx="150">
                  <c:v>122.28823994014768</c:v>
                </c:pt>
                <c:pt idx="151">
                  <c:v>123.36861677448384</c:v>
                </c:pt>
                <c:pt idx="152">
                  <c:v>123.89031795749307</c:v>
                </c:pt>
                <c:pt idx="153">
                  <c:v>123.44038308302481</c:v>
                </c:pt>
                <c:pt idx="154">
                  <c:v>123.25312630372851</c:v>
                </c:pt>
                <c:pt idx="155">
                  <c:v>122.63430694829476</c:v>
                </c:pt>
                <c:pt idx="156">
                  <c:v>122.47964002254001</c:v>
                </c:pt>
                <c:pt idx="157">
                  <c:v>122.14555625893932</c:v>
                </c:pt>
                <c:pt idx="158">
                  <c:v>122.1708902224556</c:v>
                </c:pt>
                <c:pt idx="159">
                  <c:v>122.5437974950129</c:v>
                </c:pt>
                <c:pt idx="160">
                  <c:v>122.42774830374505</c:v>
                </c:pt>
                <c:pt idx="161">
                  <c:v>121.87602345812654</c:v>
                </c:pt>
                <c:pt idx="162">
                  <c:v>122.16537398048315</c:v>
                </c:pt>
                <c:pt idx="163">
                  <c:v>122.28300556446733</c:v>
                </c:pt>
                <c:pt idx="164">
                  <c:v>122.60157491538898</c:v>
                </c:pt>
                <c:pt idx="165">
                  <c:v>121.60002239406759</c:v>
                </c:pt>
                <c:pt idx="166">
                  <c:v>121.97058890398556</c:v>
                </c:pt>
                <c:pt idx="167">
                  <c:v>121.85826306738512</c:v>
                </c:pt>
                <c:pt idx="168">
                  <c:v>122.13995016019992</c:v>
                </c:pt>
                <c:pt idx="169">
                  <c:v>122.47216581632297</c:v>
                </c:pt>
                <c:pt idx="170">
                  <c:v>122.04931624590202</c:v>
                </c:pt>
                <c:pt idx="171">
                  <c:v>122.42050671576435</c:v>
                </c:pt>
                <c:pt idx="172">
                  <c:v>122.32774106781713</c:v>
                </c:pt>
                <c:pt idx="173">
                  <c:v>122.48195538674071</c:v>
                </c:pt>
                <c:pt idx="174">
                  <c:v>122.28322680929816</c:v>
                </c:pt>
                <c:pt idx="175">
                  <c:v>121.61596131956586</c:v>
                </c:pt>
                <c:pt idx="176">
                  <c:v>121.71778303423092</c:v>
                </c:pt>
                <c:pt idx="177">
                  <c:v>121.07050034734448</c:v>
                </c:pt>
                <c:pt idx="178">
                  <c:v>121.24752689175268</c:v>
                </c:pt>
                <c:pt idx="179">
                  <c:v>121.01902685855468</c:v>
                </c:pt>
                <c:pt idx="180">
                  <c:v>120.70081139440585</c:v>
                </c:pt>
                <c:pt idx="181">
                  <c:v>121.19177402405565</c:v>
                </c:pt>
                <c:pt idx="182">
                  <c:v>122.11884213696477</c:v>
                </c:pt>
                <c:pt idx="183">
                  <c:v>121.56997574754091</c:v>
                </c:pt>
                <c:pt idx="184">
                  <c:v>122.11828643834686</c:v>
                </c:pt>
                <c:pt idx="185">
                  <c:v>122.06755233554684</c:v>
                </c:pt>
                <c:pt idx="186">
                  <c:v>122.49806852511938</c:v>
                </c:pt>
                <c:pt idx="187">
                  <c:v>123.2943277494542</c:v>
                </c:pt>
                <c:pt idx="188">
                  <c:v>123.05801053804905</c:v>
                </c:pt>
                <c:pt idx="189">
                  <c:v>121.98550608169749</c:v>
                </c:pt>
                <c:pt idx="190">
                  <c:v>120.65430748910639</c:v>
                </c:pt>
                <c:pt idx="191">
                  <c:v>120.17806015694954</c:v>
                </c:pt>
                <c:pt idx="192">
                  <c:v>119.1279190006578</c:v>
                </c:pt>
                <c:pt idx="193">
                  <c:v>118.95287921223789</c:v>
                </c:pt>
                <c:pt idx="194">
                  <c:v>119.90429046277376</c:v>
                </c:pt>
                <c:pt idx="195">
                  <c:v>119.29535630616211</c:v>
                </c:pt>
                <c:pt idx="196">
                  <c:v>119.47142850859454</c:v>
                </c:pt>
                <c:pt idx="197">
                  <c:v>120.28112786830069</c:v>
                </c:pt>
                <c:pt idx="198">
                  <c:v>121.38711977660914</c:v>
                </c:pt>
                <c:pt idx="199">
                  <c:v>121.49720875497394</c:v>
                </c:pt>
                <c:pt idx="200">
                  <c:v>121.02100551092518</c:v>
                </c:pt>
                <c:pt idx="201">
                  <c:v>121.20568789896659</c:v>
                </c:pt>
                <c:pt idx="202">
                  <c:v>121.64155619010467</c:v>
                </c:pt>
                <c:pt idx="203">
                  <c:v>120.66903720469973</c:v>
                </c:pt>
                <c:pt idx="204">
                  <c:v>120.40173354360296</c:v>
                </c:pt>
                <c:pt idx="205">
                  <c:v>121.32347140359424</c:v>
                </c:pt>
                <c:pt idx="206">
                  <c:v>122.04111971702696</c:v>
                </c:pt>
                <c:pt idx="207">
                  <c:v>121.33688019583113</c:v>
                </c:pt>
                <c:pt idx="208">
                  <c:v>120.86151406118162</c:v>
                </c:pt>
                <c:pt idx="209">
                  <c:v>121.82421020966743</c:v>
                </c:pt>
                <c:pt idx="210">
                  <c:v>122.95477031489001</c:v>
                </c:pt>
                <c:pt idx="211">
                  <c:v>122.76149964971911</c:v>
                </c:pt>
                <c:pt idx="212">
                  <c:v>122.59524153472604</c:v>
                </c:pt>
                <c:pt idx="213">
                  <c:v>121.6094899993293</c:v>
                </c:pt>
                <c:pt idx="214">
                  <c:v>121.71439182690034</c:v>
                </c:pt>
                <c:pt idx="215">
                  <c:v>121.23381244175469</c:v>
                </c:pt>
                <c:pt idx="216">
                  <c:v>121.37179840097525</c:v>
                </c:pt>
                <c:pt idx="217">
                  <c:v>120.76145582897271</c:v>
                </c:pt>
                <c:pt idx="218">
                  <c:v>121.58014220792673</c:v>
                </c:pt>
                <c:pt idx="219">
                  <c:v>122.37119307247491</c:v>
                </c:pt>
                <c:pt idx="220">
                  <c:v>122.77946148540082</c:v>
                </c:pt>
                <c:pt idx="221">
                  <c:v>122.80167147295229</c:v>
                </c:pt>
                <c:pt idx="222">
                  <c:v>123.90074814126648</c:v>
                </c:pt>
                <c:pt idx="223">
                  <c:v>123.59260170304618</c:v>
                </c:pt>
                <c:pt idx="224">
                  <c:v>124.06945519765236</c:v>
                </c:pt>
                <c:pt idx="225">
                  <c:v>123.93242056645356</c:v>
                </c:pt>
                <c:pt idx="226">
                  <c:v>124.40038850473213</c:v>
                </c:pt>
                <c:pt idx="227">
                  <c:v>124.25665587602346</c:v>
                </c:pt>
                <c:pt idx="228">
                  <c:v>124.55010403279405</c:v>
                </c:pt>
                <c:pt idx="229">
                  <c:v>125.00637934641284</c:v>
                </c:pt>
                <c:pt idx="230">
                  <c:v>124.47984258471398</c:v>
                </c:pt>
                <c:pt idx="231">
                  <c:v>124.65125434940373</c:v>
                </c:pt>
                <c:pt idx="232">
                  <c:v>124.91766309749963</c:v>
                </c:pt>
                <c:pt idx="233">
                  <c:v>124.64461295321456</c:v>
                </c:pt>
                <c:pt idx="234">
                  <c:v>124.31071983487834</c:v>
                </c:pt>
                <c:pt idx="235">
                  <c:v>123.77991756010542</c:v>
                </c:pt>
                <c:pt idx="236">
                  <c:v>124.504651228002</c:v>
                </c:pt>
                <c:pt idx="237">
                  <c:v>123.95323936303573</c:v>
                </c:pt>
                <c:pt idx="238">
                  <c:v>123.70883395364608</c:v>
                </c:pt>
                <c:pt idx="239">
                  <c:v>123.05693661947329</c:v>
                </c:pt>
                <c:pt idx="240">
                  <c:v>123.11247218696832</c:v>
                </c:pt>
                <c:pt idx="241">
                  <c:v>122.72318820117435</c:v>
                </c:pt>
                <c:pt idx="242">
                  <c:v>122.80897045296079</c:v>
                </c:pt>
                <c:pt idx="243">
                  <c:v>122.63556676203163</c:v>
                </c:pt>
                <c:pt idx="244">
                  <c:v>122.59566448715564</c:v>
                </c:pt>
                <c:pt idx="245">
                  <c:v>123.33476984024074</c:v>
                </c:pt>
                <c:pt idx="246">
                  <c:v>123.7752232078879</c:v>
                </c:pt>
                <c:pt idx="247">
                  <c:v>123.93426560992575</c:v>
                </c:pt>
                <c:pt idx="248">
                  <c:v>123.67136369436041</c:v>
                </c:pt>
                <c:pt idx="249">
                  <c:v>123.34636964248165</c:v>
                </c:pt>
                <c:pt idx="250">
                  <c:v>123.4914536929824</c:v>
                </c:pt>
                <c:pt idx="251">
                  <c:v>123.43250978035618</c:v>
                </c:pt>
                <c:pt idx="252">
                  <c:v>123.02794767390729</c:v>
                </c:pt>
                <c:pt idx="253">
                  <c:v>122.09979851291952</c:v>
                </c:pt>
                <c:pt idx="254">
                  <c:v>121.94329513597495</c:v>
                </c:pt>
                <c:pt idx="255">
                  <c:v>122.54120566835452</c:v>
                </c:pt>
                <c:pt idx="256">
                  <c:v>122.35754388249175</c:v>
                </c:pt>
                <c:pt idx="257">
                  <c:v>122.44147006986087</c:v>
                </c:pt>
                <c:pt idx="258">
                  <c:v>122.24143008869781</c:v>
                </c:pt>
                <c:pt idx="259">
                  <c:v>122.27050211733059</c:v>
                </c:pt>
                <c:pt idx="260">
                  <c:v>122.9405227889263</c:v>
                </c:pt>
                <c:pt idx="261">
                  <c:v>122.64386023986052</c:v>
                </c:pt>
                <c:pt idx="262">
                  <c:v>122.8858914101438</c:v>
                </c:pt>
                <c:pt idx="263">
                  <c:v>123.41039359862891</c:v>
                </c:pt>
                <c:pt idx="264">
                  <c:v>123.22572009404306</c:v>
                </c:pt>
                <c:pt idx="265">
                  <c:v>123.64061042669508</c:v>
                </c:pt>
                <c:pt idx="266">
                  <c:v>122.93961631583419</c:v>
                </c:pt>
                <c:pt idx="267">
                  <c:v>123.30885877699266</c:v>
                </c:pt>
                <c:pt idx="268">
                  <c:v>122.7139622278503</c:v>
                </c:pt>
                <c:pt idx="269">
                  <c:v>122.66076305118605</c:v>
                </c:pt>
                <c:pt idx="270">
                  <c:v>121.65974706491983</c:v>
                </c:pt>
                <c:pt idx="271">
                  <c:v>120.94021224935389</c:v>
                </c:pt>
                <c:pt idx="272">
                  <c:v>121.69771718293116</c:v>
                </c:pt>
                <c:pt idx="273">
                  <c:v>121.51295139860163</c:v>
                </c:pt>
                <c:pt idx="274">
                  <c:v>121.36979422199491</c:v>
                </c:pt>
                <c:pt idx="275">
                  <c:v>121.12023648127564</c:v>
                </c:pt>
                <c:pt idx="276">
                  <c:v>121.47522893850156</c:v>
                </c:pt>
                <c:pt idx="277">
                  <c:v>121.96887117655878</c:v>
                </c:pt>
                <c:pt idx="278">
                  <c:v>122.56578209983383</c:v>
                </c:pt>
                <c:pt idx="279">
                  <c:v>123.49445975398952</c:v>
                </c:pt>
                <c:pt idx="280">
                  <c:v>122.77830002127875</c:v>
                </c:pt>
                <c:pt idx="281">
                  <c:v>121.78200668681032</c:v>
                </c:pt>
                <c:pt idx="282">
                  <c:v>120.45951398431758</c:v>
                </c:pt>
                <c:pt idx="283">
                  <c:v>121.15552983423149</c:v>
                </c:pt>
                <c:pt idx="284">
                  <c:v>120.93926972844989</c:v>
                </c:pt>
                <c:pt idx="285">
                  <c:v>121.43975632911372</c:v>
                </c:pt>
                <c:pt idx="286">
                  <c:v>121.36660686885465</c:v>
                </c:pt>
                <c:pt idx="287">
                  <c:v>121.75245100857201</c:v>
                </c:pt>
                <c:pt idx="288">
                  <c:v>121.44883123633912</c:v>
                </c:pt>
                <c:pt idx="289">
                  <c:v>121.4849225208809</c:v>
                </c:pt>
                <c:pt idx="290">
                  <c:v>121.32013568467931</c:v>
                </c:pt>
                <c:pt idx="291">
                  <c:v>121.79546580218523</c:v>
                </c:pt>
                <c:pt idx="292">
                  <c:v>121.81127908514705</c:v>
                </c:pt>
                <c:pt idx="293">
                  <c:v>121.74596898763966</c:v>
                </c:pt>
                <c:pt idx="294">
                  <c:v>121.6770741466364</c:v>
                </c:pt>
                <c:pt idx="295">
                  <c:v>121.19553558802751</c:v>
                </c:pt>
                <c:pt idx="296">
                  <c:v>121.5470754712687</c:v>
                </c:pt>
                <c:pt idx="297">
                  <c:v>121.95662095538063</c:v>
                </c:pt>
                <c:pt idx="298">
                  <c:v>122.13459902856194</c:v>
                </c:pt>
                <c:pt idx="299">
                  <c:v>122.88096215254416</c:v>
                </c:pt>
                <c:pt idx="300">
                  <c:v>122.52987513511287</c:v>
                </c:pt>
                <c:pt idx="301">
                  <c:v>123.11276785090682</c:v>
                </c:pt>
                <c:pt idx="302">
                  <c:v>123.68252988857178</c:v>
                </c:pt>
                <c:pt idx="303">
                  <c:v>123.76690858395968</c:v>
                </c:pt>
                <c:pt idx="304">
                  <c:v>124.27574731627035</c:v>
                </c:pt>
                <c:pt idx="305">
                  <c:v>124.54665782944761</c:v>
                </c:pt>
                <c:pt idx="306">
                  <c:v>124.87510956890027</c:v>
                </c:pt>
                <c:pt idx="307">
                  <c:v>124.48261609909308</c:v>
                </c:pt>
                <c:pt idx="308">
                  <c:v>124.5554290810348</c:v>
                </c:pt>
                <c:pt idx="309">
                  <c:v>124.5992770641186</c:v>
                </c:pt>
                <c:pt idx="310">
                  <c:v>124.59132326436961</c:v>
                </c:pt>
                <c:pt idx="311">
                  <c:v>124.63171964919023</c:v>
                </c:pt>
                <c:pt idx="312">
                  <c:v>124.93047313626161</c:v>
                </c:pt>
                <c:pt idx="313">
                  <c:v>125.04652421384009</c:v>
                </c:pt>
                <c:pt idx="314">
                  <c:v>124.27863894772609</c:v>
                </c:pt>
                <c:pt idx="315">
                  <c:v>123.74067036515864</c:v>
                </c:pt>
                <c:pt idx="316">
                  <c:v>123.63469377356601</c:v>
                </c:pt>
                <c:pt idx="317">
                  <c:v>124.73007399244396</c:v>
                </c:pt>
                <c:pt idx="318">
                  <c:v>125.3436548596847</c:v>
                </c:pt>
                <c:pt idx="319">
                  <c:v>125.16301718124582</c:v>
                </c:pt>
                <c:pt idx="320">
                  <c:v>125.05498217647057</c:v>
                </c:pt>
                <c:pt idx="321">
                  <c:v>124.96707746961137</c:v>
                </c:pt>
                <c:pt idx="322">
                  <c:v>125.0835026125053</c:v>
                </c:pt>
                <c:pt idx="323">
                  <c:v>125.47408052991966</c:v>
                </c:pt>
                <c:pt idx="324">
                  <c:v>125.62423269172491</c:v>
                </c:pt>
                <c:pt idx="325">
                  <c:v>125.70575221843235</c:v>
                </c:pt>
                <c:pt idx="326">
                  <c:v>125.18262820704493</c:v>
                </c:pt>
                <c:pt idx="327">
                  <c:v>125.35545086231785</c:v>
                </c:pt>
                <c:pt idx="328">
                  <c:v>124.81426671219361</c:v>
                </c:pt>
                <c:pt idx="329">
                  <c:v>124.44167137991845</c:v>
                </c:pt>
                <c:pt idx="330">
                  <c:v>124.62674615189022</c:v>
                </c:pt>
                <c:pt idx="331">
                  <c:v>124.03448633476766</c:v>
                </c:pt>
                <c:pt idx="332">
                  <c:v>124.04506753947217</c:v>
                </c:pt>
                <c:pt idx="333">
                  <c:v>124.13420344120429</c:v>
                </c:pt>
                <c:pt idx="334">
                  <c:v>123.77026111413595</c:v>
                </c:pt>
                <c:pt idx="335">
                  <c:v>124.41223919075132</c:v>
                </c:pt>
                <c:pt idx="336">
                  <c:v>124.92109336968159</c:v>
                </c:pt>
                <c:pt idx="337">
                  <c:v>125.0228933133762</c:v>
                </c:pt>
                <c:pt idx="338">
                  <c:v>125.43123336949583</c:v>
                </c:pt>
                <c:pt idx="339">
                  <c:v>125.88767854004375</c:v>
                </c:pt>
                <c:pt idx="340">
                  <c:v>126.16732536031643</c:v>
                </c:pt>
                <c:pt idx="341">
                  <c:v>126.70348120502337</c:v>
                </c:pt>
                <c:pt idx="342">
                  <c:v>126.58112370058406</c:v>
                </c:pt>
                <c:pt idx="343">
                  <c:v>126.99327671118576</c:v>
                </c:pt>
                <c:pt idx="344">
                  <c:v>126.68936826577711</c:v>
                </c:pt>
                <c:pt idx="345">
                  <c:v>126.95115702072042</c:v>
                </c:pt>
                <c:pt idx="346">
                  <c:v>127.03881892048308</c:v>
                </c:pt>
                <c:pt idx="347">
                  <c:v>126.91442733853785</c:v>
                </c:pt>
                <c:pt idx="348">
                  <c:v>127.21651560927843</c:v>
                </c:pt>
                <c:pt idx="349">
                  <c:v>125.07811908858724</c:v>
                </c:pt>
                <c:pt idx="350">
                  <c:v>124.04905992762735</c:v>
                </c:pt>
                <c:pt idx="351">
                  <c:v>124.39219513345303</c:v>
                </c:pt>
                <c:pt idx="352">
                  <c:v>124.49800695854701</c:v>
                </c:pt>
                <c:pt idx="353">
                  <c:v>124.47174531285556</c:v>
                </c:pt>
                <c:pt idx="354">
                  <c:v>124.16252186221725</c:v>
                </c:pt>
                <c:pt idx="355">
                  <c:v>124.26697540525075</c:v>
                </c:pt>
                <c:pt idx="356">
                  <c:v>124.54559277044193</c:v>
                </c:pt>
                <c:pt idx="357">
                  <c:v>124.40837903727295</c:v>
                </c:pt>
                <c:pt idx="358">
                  <c:v>124.53520555194443</c:v>
                </c:pt>
                <c:pt idx="359">
                  <c:v>123.55585753810713</c:v>
                </c:pt>
                <c:pt idx="360">
                  <c:v>124.49061672857839</c:v>
                </c:pt>
                <c:pt idx="361">
                  <c:v>124.92183036799273</c:v>
                </c:pt>
                <c:pt idx="362">
                  <c:v>124.48035349467015</c:v>
                </c:pt>
                <c:pt idx="363">
                  <c:v>124.72379670636744</c:v>
                </c:pt>
                <c:pt idx="364">
                  <c:v>125.15093566299245</c:v>
                </c:pt>
                <c:pt idx="365">
                  <c:v>124.42846905781018</c:v>
                </c:pt>
                <c:pt idx="366">
                  <c:v>124.51977893888846</c:v>
                </c:pt>
                <c:pt idx="367">
                  <c:v>125.39742839458101</c:v>
                </c:pt>
                <c:pt idx="368">
                  <c:v>126.95108312809985</c:v>
                </c:pt>
                <c:pt idx="369">
                  <c:v>127.58200169912007</c:v>
                </c:pt>
                <c:pt idx="370">
                  <c:v>128.01983044167545</c:v>
                </c:pt>
                <c:pt idx="371">
                  <c:v>127.81425309464436</c:v>
                </c:pt>
                <c:pt idx="372">
                  <c:v>128.04508271517435</c:v>
                </c:pt>
                <c:pt idx="373">
                  <c:v>128.16428755753336</c:v>
                </c:pt>
                <c:pt idx="374">
                  <c:v>128.12822738422801</c:v>
                </c:pt>
                <c:pt idx="375">
                  <c:v>129.55048730599023</c:v>
                </c:pt>
                <c:pt idx="376">
                  <c:v>129.63362420048193</c:v>
                </c:pt>
                <c:pt idx="377">
                  <c:v>129.67964943427793</c:v>
                </c:pt>
                <c:pt idx="378">
                  <c:v>129.59914581172805</c:v>
                </c:pt>
                <c:pt idx="379">
                  <c:v>130.46037313233035</c:v>
                </c:pt>
                <c:pt idx="380">
                  <c:v>131.34936095925536</c:v>
                </c:pt>
                <c:pt idx="381">
                  <c:v>132.59911089856837</c:v>
                </c:pt>
                <c:pt idx="382">
                  <c:v>130.54702910502374</c:v>
                </c:pt>
                <c:pt idx="383">
                  <c:v>131.29077374112117</c:v>
                </c:pt>
                <c:pt idx="384">
                  <c:v>130.12128427960909</c:v>
                </c:pt>
                <c:pt idx="385">
                  <c:v>132.50423477914651</c:v>
                </c:pt>
                <c:pt idx="386">
                  <c:v>131.2157202822689</c:v>
                </c:pt>
                <c:pt idx="387">
                  <c:v>131.79804678827941</c:v>
                </c:pt>
                <c:pt idx="388">
                  <c:v>130.59091429197619</c:v>
                </c:pt>
                <c:pt idx="389">
                  <c:v>130.31029994699605</c:v>
                </c:pt>
                <c:pt idx="390">
                  <c:v>129.42699050120308</c:v>
                </c:pt>
                <c:pt idx="391">
                  <c:v>129.86074450572823</c:v>
                </c:pt>
                <c:pt idx="392">
                  <c:v>128.82708557552817</c:v>
                </c:pt>
                <c:pt idx="393">
                  <c:v>128.64858692131426</c:v>
                </c:pt>
                <c:pt idx="394">
                  <c:v>128.5329687392265</c:v>
                </c:pt>
                <c:pt idx="395">
                  <c:v>129.06204879118641</c:v>
                </c:pt>
                <c:pt idx="396">
                  <c:v>128.75702623767552</c:v>
                </c:pt>
                <c:pt idx="397">
                  <c:v>128.15648921609053</c:v>
                </c:pt>
                <c:pt idx="398">
                  <c:v>127.32833988567295</c:v>
                </c:pt>
                <c:pt idx="399">
                  <c:v>127.58851133568378</c:v>
                </c:pt>
                <c:pt idx="400">
                  <c:v>126.67640759745693</c:v>
                </c:pt>
                <c:pt idx="401">
                  <c:v>125.86865964731088</c:v>
                </c:pt>
                <c:pt idx="402">
                  <c:v>126.94590675664475</c:v>
                </c:pt>
                <c:pt idx="403">
                  <c:v>128.93138095850858</c:v>
                </c:pt>
                <c:pt idx="404">
                  <c:v>128.37609485758927</c:v>
                </c:pt>
                <c:pt idx="405">
                  <c:v>128.86410952994095</c:v>
                </c:pt>
                <c:pt idx="406">
                  <c:v>129.63074241780694</c:v>
                </c:pt>
                <c:pt idx="407">
                  <c:v>130.85721576489783</c:v>
                </c:pt>
                <c:pt idx="408">
                  <c:v>130.20599959271118</c:v>
                </c:pt>
                <c:pt idx="409">
                  <c:v>129.51968692153116</c:v>
                </c:pt>
                <c:pt idx="410">
                  <c:v>129.75008222548647</c:v>
                </c:pt>
                <c:pt idx="411">
                  <c:v>130.35596824686334</c:v>
                </c:pt>
                <c:pt idx="412">
                  <c:v>131.05822506207585</c:v>
                </c:pt>
                <c:pt idx="413">
                  <c:v>131.93842360688402</c:v>
                </c:pt>
                <c:pt idx="414">
                  <c:v>133.03334535890789</c:v>
                </c:pt>
                <c:pt idx="415">
                  <c:v>136.2973276583397</c:v>
                </c:pt>
                <c:pt idx="416">
                  <c:v>135.29852137394562</c:v>
                </c:pt>
                <c:pt idx="417">
                  <c:v>132.90843373477563</c:v>
                </c:pt>
                <c:pt idx="418">
                  <c:v>131.58283220701085</c:v>
                </c:pt>
                <c:pt idx="419">
                  <c:v>130.56164504889611</c:v>
                </c:pt>
                <c:pt idx="420">
                  <c:v>130.70556185523779</c:v>
                </c:pt>
                <c:pt idx="421">
                  <c:v>132.83079402207855</c:v>
                </c:pt>
                <c:pt idx="422">
                  <c:v>134.46178308636868</c:v>
                </c:pt>
                <c:pt idx="423">
                  <c:v>135.9162512457271</c:v>
                </c:pt>
                <c:pt idx="424">
                  <c:v>135.06821221433384</c:v>
                </c:pt>
                <c:pt idx="425">
                  <c:v>131.10975085404866</c:v>
                </c:pt>
                <c:pt idx="426">
                  <c:v>130.1490900672004</c:v>
                </c:pt>
                <c:pt idx="427">
                  <c:v>129.69018262997457</c:v>
                </c:pt>
                <c:pt idx="428">
                  <c:v>129.16797363118454</c:v>
                </c:pt>
                <c:pt idx="429">
                  <c:v>128.27750121458803</c:v>
                </c:pt>
                <c:pt idx="430">
                  <c:v>127.27052799195238</c:v>
                </c:pt>
                <c:pt idx="431">
                  <c:v>127.85771743636377</c:v>
                </c:pt>
                <c:pt idx="432">
                  <c:v>128.37465012093668</c:v>
                </c:pt>
                <c:pt idx="433">
                  <c:v>128.98255840343361</c:v>
                </c:pt>
                <c:pt idx="434">
                  <c:v>129.43362551121444</c:v>
                </c:pt>
                <c:pt idx="435">
                  <c:v>130.21487924926157</c:v>
                </c:pt>
                <c:pt idx="436">
                  <c:v>129.64916089896818</c:v>
                </c:pt>
                <c:pt idx="437">
                  <c:v>128.01750420052244</c:v>
                </c:pt>
                <c:pt idx="438">
                  <c:v>127.6325364320774</c:v>
                </c:pt>
                <c:pt idx="439">
                  <c:v>127.2902206031435</c:v>
                </c:pt>
                <c:pt idx="440">
                  <c:v>125.06996054439568</c:v>
                </c:pt>
                <c:pt idx="441">
                  <c:v>124.06114838958521</c:v>
                </c:pt>
                <c:pt idx="442">
                  <c:v>125.49802720522383</c:v>
                </c:pt>
                <c:pt idx="443">
                  <c:v>127.11716543006408</c:v>
                </c:pt>
                <c:pt idx="444">
                  <c:v>125.99488711814028</c:v>
                </c:pt>
                <c:pt idx="445">
                  <c:v>125.43644230228017</c:v>
                </c:pt>
                <c:pt idx="446">
                  <c:v>125.3340050601546</c:v>
                </c:pt>
                <c:pt idx="447">
                  <c:v>125.6037152097594</c:v>
                </c:pt>
                <c:pt idx="448">
                  <c:v>126.02989456979631</c:v>
                </c:pt>
                <c:pt idx="449">
                  <c:v>126.36789280141916</c:v>
                </c:pt>
                <c:pt idx="450">
                  <c:v>126.80343677814535</c:v>
                </c:pt>
                <c:pt idx="451">
                  <c:v>125.74762631092609</c:v>
                </c:pt>
                <c:pt idx="452">
                  <c:v>125.2187569700294</c:v>
                </c:pt>
                <c:pt idx="453">
                  <c:v>124.48372255696958</c:v>
                </c:pt>
                <c:pt idx="454">
                  <c:v>124.29891526252435</c:v>
                </c:pt>
                <c:pt idx="455">
                  <c:v>124.79264658327145</c:v>
                </c:pt>
                <c:pt idx="456">
                  <c:v>125.44801393997511</c:v>
                </c:pt>
                <c:pt idx="457">
                  <c:v>125.28710732259309</c:v>
                </c:pt>
                <c:pt idx="458">
                  <c:v>123.88810216378957</c:v>
                </c:pt>
                <c:pt idx="459">
                  <c:v>123.93592884673797</c:v>
                </c:pt>
                <c:pt idx="460">
                  <c:v>124.28765429788189</c:v>
                </c:pt>
                <c:pt idx="461">
                  <c:v>122.27539441361428</c:v>
                </c:pt>
                <c:pt idx="462">
                  <c:v>122.61579097303677</c:v>
                </c:pt>
                <c:pt idx="463">
                  <c:v>120.48269820361546</c:v>
                </c:pt>
                <c:pt idx="464">
                  <c:v>119.27679425367984</c:v>
                </c:pt>
                <c:pt idx="465">
                  <c:v>119.4090089916225</c:v>
                </c:pt>
                <c:pt idx="466">
                  <c:v>118.97013837935306</c:v>
                </c:pt>
                <c:pt idx="467">
                  <c:v>119.4566372237048</c:v>
                </c:pt>
                <c:pt idx="468">
                  <c:v>118.55820668267739</c:v>
                </c:pt>
                <c:pt idx="469">
                  <c:v>118.78783953587738</c:v>
                </c:pt>
                <c:pt idx="470">
                  <c:v>119.73653782372311</c:v>
                </c:pt>
                <c:pt idx="471">
                  <c:v>120.01823364914964</c:v>
                </c:pt>
                <c:pt idx="472">
                  <c:v>119.82572354210096</c:v>
                </c:pt>
                <c:pt idx="473">
                  <c:v>120.5161633260667</c:v>
                </c:pt>
                <c:pt idx="474">
                  <c:v>120.14520932216695</c:v>
                </c:pt>
                <c:pt idx="475">
                  <c:v>119.15850389819515</c:v>
                </c:pt>
                <c:pt idx="476">
                  <c:v>117.63280800484344</c:v>
                </c:pt>
                <c:pt idx="477">
                  <c:v>117.51525132272637</c:v>
                </c:pt>
                <c:pt idx="478">
                  <c:v>117.82596158402067</c:v>
                </c:pt>
                <c:pt idx="479">
                  <c:v>117.45214377550236</c:v>
                </c:pt>
                <c:pt idx="480">
                  <c:v>117.99284360335149</c:v>
                </c:pt>
                <c:pt idx="481">
                  <c:v>117.87705111731179</c:v>
                </c:pt>
                <c:pt idx="482">
                  <c:v>118.88846713201666</c:v>
                </c:pt>
                <c:pt idx="483">
                  <c:v>118.95542158436398</c:v>
                </c:pt>
                <c:pt idx="484">
                  <c:v>119.60435307758851</c:v>
                </c:pt>
                <c:pt idx="485">
                  <c:v>118.55859624046828</c:v>
                </c:pt>
                <c:pt idx="486">
                  <c:v>119.03478029759786</c:v>
                </c:pt>
                <c:pt idx="487">
                  <c:v>119.36028399529452</c:v>
                </c:pt>
                <c:pt idx="488">
                  <c:v>119.87709709607034</c:v>
                </c:pt>
                <c:pt idx="489">
                  <c:v>119.59173319197446</c:v>
                </c:pt>
                <c:pt idx="490">
                  <c:v>119.37043893188458</c:v>
                </c:pt>
                <c:pt idx="491">
                  <c:v>119.28937519190696</c:v>
                </c:pt>
                <c:pt idx="492">
                  <c:v>118.63233238597108</c:v>
                </c:pt>
                <c:pt idx="493">
                  <c:v>118.54255819828491</c:v>
                </c:pt>
                <c:pt idx="494">
                  <c:v>119.09656978943197</c:v>
                </c:pt>
                <c:pt idx="495">
                  <c:v>118.71878178871916</c:v>
                </c:pt>
                <c:pt idx="496">
                  <c:v>117.71663353347695</c:v>
                </c:pt>
                <c:pt idx="497">
                  <c:v>117.66775947783815</c:v>
                </c:pt>
                <c:pt idx="498">
                  <c:v>118.33482902283205</c:v>
                </c:pt>
                <c:pt idx="499">
                  <c:v>118.63474590709065</c:v>
                </c:pt>
                <c:pt idx="500">
                  <c:v>119.15502049922763</c:v>
                </c:pt>
                <c:pt idx="501">
                  <c:v>118.59838630281038</c:v>
                </c:pt>
                <c:pt idx="502">
                  <c:v>119.02587671618835</c:v>
                </c:pt>
                <c:pt idx="503">
                  <c:v>120.6468795333669</c:v>
                </c:pt>
                <c:pt idx="504">
                  <c:v>120.90794295534801</c:v>
                </c:pt>
                <c:pt idx="505">
                  <c:v>121.8042166829522</c:v>
                </c:pt>
                <c:pt idx="506">
                  <c:v>121.60007542129551</c:v>
                </c:pt>
                <c:pt idx="507">
                  <c:v>121.91978550424356</c:v>
                </c:pt>
                <c:pt idx="508">
                  <c:v>122.6345734587531</c:v>
                </c:pt>
                <c:pt idx="509">
                  <c:v>122.6260286059897</c:v>
                </c:pt>
                <c:pt idx="510">
                  <c:v>122.67491881472448</c:v>
                </c:pt>
                <c:pt idx="511">
                  <c:v>123.66520271145077</c:v>
                </c:pt>
                <c:pt idx="512">
                  <c:v>124.72147041581873</c:v>
                </c:pt>
                <c:pt idx="513">
                  <c:v>125.27420698849998</c:v>
                </c:pt>
                <c:pt idx="514">
                  <c:v>126.04960778230452</c:v>
                </c:pt>
                <c:pt idx="515">
                  <c:v>126.02517154827144</c:v>
                </c:pt>
                <c:pt idx="516">
                  <c:v>126.13856688294068</c:v>
                </c:pt>
                <c:pt idx="517">
                  <c:v>125.11670317018763</c:v>
                </c:pt>
                <c:pt idx="518">
                  <c:v>126.24627848012798</c:v>
                </c:pt>
                <c:pt idx="519">
                  <c:v>125.67332647387184</c:v>
                </c:pt>
                <c:pt idx="520">
                  <c:v>125.88427723892039</c:v>
                </c:pt>
                <c:pt idx="521">
                  <c:v>125.23237507489657</c:v>
                </c:pt>
                <c:pt idx="522">
                  <c:v>125.52007900023796</c:v>
                </c:pt>
                <c:pt idx="523">
                  <c:v>125.11138749540724</c:v>
                </c:pt>
                <c:pt idx="524">
                  <c:v>125.07634671442338</c:v>
                </c:pt>
                <c:pt idx="525">
                  <c:v>125.97920330509429</c:v>
                </c:pt>
                <c:pt idx="526">
                  <c:v>126.1089327331848</c:v>
                </c:pt>
                <c:pt idx="527">
                  <c:v>126.31367752167915</c:v>
                </c:pt>
                <c:pt idx="528">
                  <c:v>126.92418439813117</c:v>
                </c:pt>
                <c:pt idx="529">
                  <c:v>126.73254366818597</c:v>
                </c:pt>
                <c:pt idx="530">
                  <c:v>126.57460070374108</c:v>
                </c:pt>
                <c:pt idx="531">
                  <c:v>127.01815979174251</c:v>
                </c:pt>
                <c:pt idx="532">
                  <c:v>127.37511535499503</c:v>
                </c:pt>
                <c:pt idx="533">
                  <c:v>126.3643662697345</c:v>
                </c:pt>
                <c:pt idx="534">
                  <c:v>126.53333813359566</c:v>
                </c:pt>
                <c:pt idx="535">
                  <c:v>126.99340480961141</c:v>
                </c:pt>
                <c:pt idx="536">
                  <c:v>127.3186626100847</c:v>
                </c:pt>
                <c:pt idx="537">
                  <c:v>127.75361525303924</c:v>
                </c:pt>
                <c:pt idx="538">
                  <c:v>128.27195220193585</c:v>
                </c:pt>
                <c:pt idx="539">
                  <c:v>128.94997365546413</c:v>
                </c:pt>
                <c:pt idx="540">
                  <c:v>129.14362373629265</c:v>
                </c:pt>
                <c:pt idx="541">
                  <c:v>129.50661197175265</c:v>
                </c:pt>
                <c:pt idx="542">
                  <c:v>128.96326270134216</c:v>
                </c:pt>
                <c:pt idx="543">
                  <c:v>128.01339129471026</c:v>
                </c:pt>
                <c:pt idx="544">
                  <c:v>128.39008364355485</c:v>
                </c:pt>
                <c:pt idx="545">
                  <c:v>127.41637807697381</c:v>
                </c:pt>
                <c:pt idx="546">
                  <c:v>128.14132782062626</c:v>
                </c:pt>
                <c:pt idx="547">
                  <c:v>127.56113887300322</c:v>
                </c:pt>
                <c:pt idx="548">
                  <c:v>125.96645301315233</c:v>
                </c:pt>
                <c:pt idx="549">
                  <c:v>126.79964123921621</c:v>
                </c:pt>
                <c:pt idx="550">
                  <c:v>126.17540369332609</c:v>
                </c:pt>
                <c:pt idx="551">
                  <c:v>127.30993958170889</c:v>
                </c:pt>
                <c:pt idx="552">
                  <c:v>128.60105014210214</c:v>
                </c:pt>
                <c:pt idx="553">
                  <c:v>129.32520398493048</c:v>
                </c:pt>
                <c:pt idx="554">
                  <c:v>129.56800427963032</c:v>
                </c:pt>
                <c:pt idx="555">
                  <c:v>129.54216949922301</c:v>
                </c:pt>
                <c:pt idx="556">
                  <c:v>130.05846840095271</c:v>
                </c:pt>
                <c:pt idx="557">
                  <c:v>129.34464303648147</c:v>
                </c:pt>
                <c:pt idx="558">
                  <c:v>128.95520523601732</c:v>
                </c:pt>
                <c:pt idx="559">
                  <c:v>129.05358186205444</c:v>
                </c:pt>
                <c:pt idx="560">
                  <c:v>129.02773786301469</c:v>
                </c:pt>
                <c:pt idx="561">
                  <c:v>129.17428228205918</c:v>
                </c:pt>
                <c:pt idx="562">
                  <c:v>129.52503579007509</c:v>
                </c:pt>
                <c:pt idx="563">
                  <c:v>129.10252217827031</c:v>
                </c:pt>
                <c:pt idx="564">
                  <c:v>128.63012019837916</c:v>
                </c:pt>
                <c:pt idx="565">
                  <c:v>128.40870372039015</c:v>
                </c:pt>
                <c:pt idx="566">
                  <c:v>128.09694034964883</c:v>
                </c:pt>
                <c:pt idx="567">
                  <c:v>128.05328597344641</c:v>
                </c:pt>
                <c:pt idx="568">
                  <c:v>129.36103204796589</c:v>
                </c:pt>
                <c:pt idx="569">
                  <c:v>129.72905198385803</c:v>
                </c:pt>
                <c:pt idx="570">
                  <c:v>129.84938426939584</c:v>
                </c:pt>
                <c:pt idx="571">
                  <c:v>129.93873904873541</c:v>
                </c:pt>
                <c:pt idx="572">
                  <c:v>130.67966354372322</c:v>
                </c:pt>
                <c:pt idx="573">
                  <c:v>131.1419097600284</c:v>
                </c:pt>
                <c:pt idx="574">
                  <c:v>131.13059763403697</c:v>
                </c:pt>
                <c:pt idx="575">
                  <c:v>131.15757048113483</c:v>
                </c:pt>
                <c:pt idx="576">
                  <c:v>131.18523428629243</c:v>
                </c:pt>
                <c:pt idx="577">
                  <c:v>131.83655808879385</c:v>
                </c:pt>
                <c:pt idx="578">
                  <c:v>132.61672662543728</c:v>
                </c:pt>
                <c:pt idx="579">
                  <c:v>132.6668560414243</c:v>
                </c:pt>
                <c:pt idx="580">
                  <c:v>132.24523088882083</c:v>
                </c:pt>
                <c:pt idx="581">
                  <c:v>131.76851218164677</c:v>
                </c:pt>
                <c:pt idx="582">
                  <c:v>132.1197072252603</c:v>
                </c:pt>
                <c:pt idx="583">
                  <c:v>132.74729993797561</c:v>
                </c:pt>
                <c:pt idx="584">
                  <c:v>132.21552368401655</c:v>
                </c:pt>
                <c:pt idx="585">
                  <c:v>131.9563233851548</c:v>
                </c:pt>
                <c:pt idx="586">
                  <c:v>131.89466302396116</c:v>
                </c:pt>
                <c:pt idx="587">
                  <c:v>131.49888618978332</c:v>
                </c:pt>
                <c:pt idx="588">
                  <c:v>131.3946602168464</c:v>
                </c:pt>
                <c:pt idx="589">
                  <c:v>131.44067542865508</c:v>
                </c:pt>
                <c:pt idx="590">
                  <c:v>130.37680380680357</c:v>
                </c:pt>
                <c:pt idx="591">
                  <c:v>130.99481847044459</c:v>
                </c:pt>
                <c:pt idx="592">
                  <c:v>130.57105835842475</c:v>
                </c:pt>
                <c:pt idx="593">
                  <c:v>130.03429728374695</c:v>
                </c:pt>
                <c:pt idx="594">
                  <c:v>129.37654130219343</c:v>
                </c:pt>
                <c:pt idx="595">
                  <c:v>129.15701928507735</c:v>
                </c:pt>
                <c:pt idx="596">
                  <c:v>128.57721325348487</c:v>
                </c:pt>
                <c:pt idx="597">
                  <c:v>128.71056374215459</c:v>
                </c:pt>
                <c:pt idx="598">
                  <c:v>129.01390039117948</c:v>
                </c:pt>
                <c:pt idx="599">
                  <c:v>128.95395877449747</c:v>
                </c:pt>
                <c:pt idx="600">
                  <c:v>128.63899423206803</c:v>
                </c:pt>
                <c:pt idx="601">
                  <c:v>127.96127546815217</c:v>
                </c:pt>
                <c:pt idx="602">
                  <c:v>128.35808300816907</c:v>
                </c:pt>
                <c:pt idx="603">
                  <c:v>129.75837325071325</c:v>
                </c:pt>
                <c:pt idx="604">
                  <c:v>131.05925324459807</c:v>
                </c:pt>
                <c:pt idx="605">
                  <c:v>132.09677970445301</c:v>
                </c:pt>
                <c:pt idx="606">
                  <c:v>131.49723652291291</c:v>
                </c:pt>
                <c:pt idx="607">
                  <c:v>131.24770722359401</c:v>
                </c:pt>
                <c:pt idx="608">
                  <c:v>131.76783806642752</c:v>
                </c:pt>
                <c:pt idx="609">
                  <c:v>130.81568136414</c:v>
                </c:pt>
                <c:pt idx="610">
                  <c:v>131.62577758195917</c:v>
                </c:pt>
                <c:pt idx="611">
                  <c:v>130.40963337364343</c:v>
                </c:pt>
                <c:pt idx="612">
                  <c:v>131.15451915439726</c:v>
                </c:pt>
                <c:pt idx="613">
                  <c:v>131.3734705440632</c:v>
                </c:pt>
                <c:pt idx="614">
                  <c:v>132.02410718156514</c:v>
                </c:pt>
                <c:pt idx="615">
                  <c:v>132.04103004536034</c:v>
                </c:pt>
                <c:pt idx="616">
                  <c:v>132.6249504952423</c:v>
                </c:pt>
                <c:pt idx="617">
                  <c:v>133.28433321513575</c:v>
                </c:pt>
                <c:pt idx="618">
                  <c:v>132.78323165919801</c:v>
                </c:pt>
                <c:pt idx="619">
                  <c:v>132.57527505986911</c:v>
                </c:pt>
                <c:pt idx="620">
                  <c:v>132.06118905015708</c:v>
                </c:pt>
                <c:pt idx="621">
                  <c:v>132.53571042700042</c:v>
                </c:pt>
                <c:pt idx="622">
                  <c:v>132.45544279404206</c:v>
                </c:pt>
                <c:pt idx="623">
                  <c:v>132.51957046205959</c:v>
                </c:pt>
                <c:pt idx="624">
                  <c:v>133.27490094945895</c:v>
                </c:pt>
                <c:pt idx="625">
                  <c:v>133.24691243533508</c:v>
                </c:pt>
                <c:pt idx="626">
                  <c:v>133.67604319036312</c:v>
                </c:pt>
                <c:pt idx="627">
                  <c:v>132.64841453084037</c:v>
                </c:pt>
                <c:pt idx="628">
                  <c:v>130.70668410888126</c:v>
                </c:pt>
                <c:pt idx="629">
                  <c:v>130.3867788780579</c:v>
                </c:pt>
                <c:pt idx="630">
                  <c:v>130.78612028931633</c:v>
                </c:pt>
                <c:pt idx="631">
                  <c:v>131.85609329822938</c:v>
                </c:pt>
                <c:pt idx="632">
                  <c:v>132.34491325956776</c:v>
                </c:pt>
                <c:pt idx="633">
                  <c:v>132.12217226224072</c:v>
                </c:pt>
                <c:pt idx="634">
                  <c:v>131.16097309542252</c:v>
                </c:pt>
                <c:pt idx="635">
                  <c:v>131.25812547878883</c:v>
                </c:pt>
                <c:pt idx="636">
                  <c:v>131.68805149318632</c:v>
                </c:pt>
                <c:pt idx="637">
                  <c:v>131.62770767225251</c:v>
                </c:pt>
                <c:pt idx="638">
                  <c:v>131.51710989050261</c:v>
                </c:pt>
                <c:pt idx="639">
                  <c:v>132.36807332935223</c:v>
                </c:pt>
                <c:pt idx="640">
                  <c:v>132.36145615484625</c:v>
                </c:pt>
                <c:pt idx="641">
                  <c:v>132.79418463077215</c:v>
                </c:pt>
                <c:pt idx="642">
                  <c:v>133.23403064359309</c:v>
                </c:pt>
                <c:pt idx="643">
                  <c:v>133.61290697967249</c:v>
                </c:pt>
                <c:pt idx="644">
                  <c:v>133.74875250147761</c:v>
                </c:pt>
                <c:pt idx="645">
                  <c:v>134.10417807125302</c:v>
                </c:pt>
                <c:pt idx="646">
                  <c:v>134.946546895116</c:v>
                </c:pt>
                <c:pt idx="647">
                  <c:v>135.34907289119022</c:v>
                </c:pt>
                <c:pt idx="648">
                  <c:v>135.80161218853078</c:v>
                </c:pt>
                <c:pt idx="649">
                  <c:v>135.63314789623479</c:v>
                </c:pt>
                <c:pt idx="650">
                  <c:v>134.80394167487967</c:v>
                </c:pt>
                <c:pt idx="651">
                  <c:v>135.20878555111281</c:v>
                </c:pt>
                <c:pt idx="652">
                  <c:v>136.1119832040817</c:v>
                </c:pt>
                <c:pt idx="653">
                  <c:v>136.59622217938178</c:v>
                </c:pt>
                <c:pt idx="654">
                  <c:v>137.45268269757804</c:v>
                </c:pt>
                <c:pt idx="655">
                  <c:v>137.5470428438563</c:v>
                </c:pt>
                <c:pt idx="656">
                  <c:v>136.70210644110645</c:v>
                </c:pt>
                <c:pt idx="657">
                  <c:v>135.76870957525952</c:v>
                </c:pt>
                <c:pt idx="658">
                  <c:v>136.91398643188944</c:v>
                </c:pt>
                <c:pt idx="659">
                  <c:v>137.14883872695123</c:v>
                </c:pt>
                <c:pt idx="660">
                  <c:v>137.65998081342238</c:v>
                </c:pt>
                <c:pt idx="661">
                  <c:v>136.81846250332632</c:v>
                </c:pt>
                <c:pt idx="662">
                  <c:v>134.83688346282548</c:v>
                </c:pt>
                <c:pt idx="663">
                  <c:v>135.09525600591698</c:v>
                </c:pt>
                <c:pt idx="664">
                  <c:v>135.90176536637421</c:v>
                </c:pt>
                <c:pt idx="665">
                  <c:v>136.04063417274114</c:v>
                </c:pt>
                <c:pt idx="666">
                  <c:v>136.84009529512321</c:v>
                </c:pt>
                <c:pt idx="667">
                  <c:v>136.8510950105138</c:v>
                </c:pt>
                <c:pt idx="668">
                  <c:v>137.36076910284268</c:v>
                </c:pt>
                <c:pt idx="669">
                  <c:v>137.96612235839973</c:v>
                </c:pt>
                <c:pt idx="670">
                  <c:v>138.62069847740514</c:v>
                </c:pt>
                <c:pt idx="671">
                  <c:v>138.28019852474611</c:v>
                </c:pt>
                <c:pt idx="672">
                  <c:v>138.36559903906095</c:v>
                </c:pt>
                <c:pt idx="673">
                  <c:v>139.00616743102012</c:v>
                </c:pt>
                <c:pt idx="674">
                  <c:v>139.39085871426974</c:v>
                </c:pt>
                <c:pt idx="675">
                  <c:v>139.95366805017809</c:v>
                </c:pt>
                <c:pt idx="676">
                  <c:v>139.75178741241112</c:v>
                </c:pt>
                <c:pt idx="677">
                  <c:v>139.16954657307042</c:v>
                </c:pt>
                <c:pt idx="678">
                  <c:v>139.06419355018215</c:v>
                </c:pt>
                <c:pt idx="679">
                  <c:v>139.10479389092336</c:v>
                </c:pt>
                <c:pt idx="680">
                  <c:v>139.00558946182781</c:v>
                </c:pt>
                <c:pt idx="681">
                  <c:v>138.3830466055305</c:v>
                </c:pt>
                <c:pt idx="682">
                  <c:v>138.42081727638652</c:v>
                </c:pt>
                <c:pt idx="683">
                  <c:v>138.6246737817782</c:v>
                </c:pt>
                <c:pt idx="684">
                  <c:v>138.13427557593118</c:v>
                </c:pt>
                <c:pt idx="685">
                  <c:v>137.81896301206157</c:v>
                </c:pt>
                <c:pt idx="686">
                  <c:v>137.96177934386586</c:v>
                </c:pt>
                <c:pt idx="687">
                  <c:v>138.09142948092259</c:v>
                </c:pt>
                <c:pt idx="688">
                  <c:v>138.53261362933634</c:v>
                </c:pt>
                <c:pt idx="689">
                  <c:v>139.21643911951332</c:v>
                </c:pt>
                <c:pt idx="690">
                  <c:v>140.17435927465601</c:v>
                </c:pt>
                <c:pt idx="691">
                  <c:v>139.17366033253381</c:v>
                </c:pt>
                <c:pt idx="692">
                  <c:v>138.32916200321762</c:v>
                </c:pt>
                <c:pt idx="693">
                  <c:v>136.79302829082579</c:v>
                </c:pt>
                <c:pt idx="694">
                  <c:v>136.48212701680694</c:v>
                </c:pt>
                <c:pt idx="695">
                  <c:v>136.50103319933169</c:v>
                </c:pt>
                <c:pt idx="696">
                  <c:v>136.32439727646431</c:v>
                </c:pt>
                <c:pt idx="697">
                  <c:v>136.56864279782255</c:v>
                </c:pt>
                <c:pt idx="698">
                  <c:v>137.1530156963897</c:v>
                </c:pt>
                <c:pt idx="699">
                  <c:v>137.99308179060324</c:v>
                </c:pt>
                <c:pt idx="700">
                  <c:v>138.82449739461057</c:v>
                </c:pt>
                <c:pt idx="701">
                  <c:v>138.98429994938863</c:v>
                </c:pt>
                <c:pt idx="702">
                  <c:v>138.95852690934706</c:v>
                </c:pt>
                <c:pt idx="703">
                  <c:v>139.05642400594382</c:v>
                </c:pt>
                <c:pt idx="704">
                  <c:v>139.24926826527019</c:v>
                </c:pt>
                <c:pt idx="705">
                  <c:v>139.54237140937025</c:v>
                </c:pt>
                <c:pt idx="706">
                  <c:v>138.56757644874401</c:v>
                </c:pt>
                <c:pt idx="707">
                  <c:v>137.9621557552671</c:v>
                </c:pt>
                <c:pt idx="708">
                  <c:v>137.533330199245</c:v>
                </c:pt>
                <c:pt idx="709">
                  <c:v>137.6786615190677</c:v>
                </c:pt>
                <c:pt idx="710">
                  <c:v>138.45892222532672</c:v>
                </c:pt>
                <c:pt idx="711">
                  <c:v>138.43793272341469</c:v>
                </c:pt>
                <c:pt idx="712">
                  <c:v>138.43289809238746</c:v>
                </c:pt>
                <c:pt idx="713">
                  <c:v>138.01386876785</c:v>
                </c:pt>
                <c:pt idx="714">
                  <c:v>137.8987496112924</c:v>
                </c:pt>
                <c:pt idx="715">
                  <c:v>138.27649493488391</c:v>
                </c:pt>
                <c:pt idx="716">
                  <c:v>138.98141116933053</c:v>
                </c:pt>
                <c:pt idx="717">
                  <c:v>138.83967745151554</c:v>
                </c:pt>
                <c:pt idx="718">
                  <c:v>138.43413446139283</c:v>
                </c:pt>
                <c:pt idx="719">
                  <c:v>138.15922560504862</c:v>
                </c:pt>
                <c:pt idx="720">
                  <c:v>137.95949864446604</c:v>
                </c:pt>
                <c:pt idx="721">
                  <c:v>137.01101823007428</c:v>
                </c:pt>
                <c:pt idx="722">
                  <c:v>137.30285904809759</c:v>
                </c:pt>
                <c:pt idx="723">
                  <c:v>137.63664798198459</c:v>
                </c:pt>
                <c:pt idx="724">
                  <c:v>137.85581130086103</c:v>
                </c:pt>
                <c:pt idx="725">
                  <c:v>138.38941173226195</c:v>
                </c:pt>
                <c:pt idx="726">
                  <c:v>138.05682611086002</c:v>
                </c:pt>
                <c:pt idx="727">
                  <c:v>137.73361888645064</c:v>
                </c:pt>
                <c:pt idx="728">
                  <c:v>137.42531188294862</c:v>
                </c:pt>
                <c:pt idx="729">
                  <c:v>137.03746860612063</c:v>
                </c:pt>
                <c:pt idx="730">
                  <c:v>137.95968303359382</c:v>
                </c:pt>
                <c:pt idx="731">
                  <c:v>138.08817305485502</c:v>
                </c:pt>
                <c:pt idx="732">
                  <c:v>138.01926946442518</c:v>
                </c:pt>
                <c:pt idx="733">
                  <c:v>137.87688903516349</c:v>
                </c:pt>
                <c:pt idx="734">
                  <c:v>137.88416325411316</c:v>
                </c:pt>
                <c:pt idx="735">
                  <c:v>137.32138254252493</c:v>
                </c:pt>
                <c:pt idx="736">
                  <c:v>137.2161313431755</c:v>
                </c:pt>
                <c:pt idx="737">
                  <c:v>137.53003243125639</c:v>
                </c:pt>
                <c:pt idx="738">
                  <c:v>138.7324516749681</c:v>
                </c:pt>
                <c:pt idx="739">
                  <c:v>139.49473325951914</c:v>
                </c:pt>
                <c:pt idx="740">
                  <c:v>139.61584830777244</c:v>
                </c:pt>
                <c:pt idx="741">
                  <c:v>139.74254426441701</c:v>
                </c:pt>
                <c:pt idx="742">
                  <c:v>140.33369400483522</c:v>
                </c:pt>
                <c:pt idx="743">
                  <c:v>140.2773628713461</c:v>
                </c:pt>
                <c:pt idx="744">
                  <c:v>140.45815995027078</c:v>
                </c:pt>
                <c:pt idx="745">
                  <c:v>140.40828086548123</c:v>
                </c:pt>
                <c:pt idx="746">
                  <c:v>139.13080254292166</c:v>
                </c:pt>
                <c:pt idx="747">
                  <c:v>139.0965866381195</c:v>
                </c:pt>
                <c:pt idx="748">
                  <c:v>139.08550365700884</c:v>
                </c:pt>
                <c:pt idx="749">
                  <c:v>139.4529699868103</c:v>
                </c:pt>
                <c:pt idx="750">
                  <c:v>139.19978277767021</c:v>
                </c:pt>
                <c:pt idx="751">
                  <c:v>139.26328591483724</c:v>
                </c:pt>
                <c:pt idx="752">
                  <c:v>139.66933449292509</c:v>
                </c:pt>
                <c:pt idx="753">
                  <c:v>139.75266062263867</c:v>
                </c:pt>
                <c:pt idx="754">
                  <c:v>139.99399013122365</c:v>
                </c:pt>
                <c:pt idx="755">
                  <c:v>139.79834720547706</c:v>
                </c:pt>
                <c:pt idx="756">
                  <c:v>139.64151718728812</c:v>
                </c:pt>
                <c:pt idx="757">
                  <c:v>139.75046258501345</c:v>
                </c:pt>
                <c:pt idx="758">
                  <c:v>139.46274883869449</c:v>
                </c:pt>
                <c:pt idx="759">
                  <c:v>139.81002082779796</c:v>
                </c:pt>
                <c:pt idx="760">
                  <c:v>140.4037045548622</c:v>
                </c:pt>
                <c:pt idx="761">
                  <c:v>140.7340707836415</c:v>
                </c:pt>
                <c:pt idx="762">
                  <c:v>140.616840235452</c:v>
                </c:pt>
                <c:pt idx="763">
                  <c:v>140.40758312370451</c:v>
                </c:pt>
                <c:pt idx="764">
                  <c:v>140.16641607885563</c:v>
                </c:pt>
                <c:pt idx="765">
                  <c:v>139.50534113085232</c:v>
                </c:pt>
                <c:pt idx="766">
                  <c:v>139.4994649088143</c:v>
                </c:pt>
                <c:pt idx="767">
                  <c:v>141.35653222289568</c:v>
                </c:pt>
                <c:pt idx="768">
                  <c:v>141.93183009113793</c:v>
                </c:pt>
                <c:pt idx="769">
                  <c:v>141.87352325060937</c:v>
                </c:pt>
                <c:pt idx="770">
                  <c:v>141.59782846499365</c:v>
                </c:pt>
                <c:pt idx="771">
                  <c:v>141.80973079641996</c:v>
                </c:pt>
                <c:pt idx="772">
                  <c:v>141.36013521104692</c:v>
                </c:pt>
                <c:pt idx="773">
                  <c:v>141.49792046694407</c:v>
                </c:pt>
                <c:pt idx="774">
                  <c:v>140.4738734383491</c:v>
                </c:pt>
                <c:pt idx="775">
                  <c:v>140.98761283833255</c:v>
                </c:pt>
                <c:pt idx="776">
                  <c:v>141.41301811903966</c:v>
                </c:pt>
                <c:pt idx="777">
                  <c:v>142.48461062598685</c:v>
                </c:pt>
                <c:pt idx="778">
                  <c:v>142.27780612127492</c:v>
                </c:pt>
                <c:pt idx="779">
                  <c:v>143.01950928413015</c:v>
                </c:pt>
                <c:pt idx="780">
                  <c:v>142.80098223452333</c:v>
                </c:pt>
                <c:pt idx="781">
                  <c:v>143.99266488195934</c:v>
                </c:pt>
                <c:pt idx="782">
                  <c:v>144.08221227633459</c:v>
                </c:pt>
                <c:pt idx="783">
                  <c:v>144.69615288030749</c:v>
                </c:pt>
                <c:pt idx="784">
                  <c:v>144.58208403612289</c:v>
                </c:pt>
                <c:pt idx="785">
                  <c:v>145.11082138305144</c:v>
                </c:pt>
                <c:pt idx="786">
                  <c:v>144.66864291986195</c:v>
                </c:pt>
                <c:pt idx="787">
                  <c:v>145.12944380525789</c:v>
                </c:pt>
                <c:pt idx="788">
                  <c:v>144.55503870856998</c:v>
                </c:pt>
                <c:pt idx="789">
                  <c:v>144.99408200574899</c:v>
                </c:pt>
                <c:pt idx="790">
                  <c:v>145.39441040652613</c:v>
                </c:pt>
                <c:pt idx="791">
                  <c:v>145.05401259372144</c:v>
                </c:pt>
                <c:pt idx="792">
                  <c:v>144.60978673127022</c:v>
                </c:pt>
                <c:pt idx="793">
                  <c:v>143.81432550775125</c:v>
                </c:pt>
                <c:pt idx="794">
                  <c:v>144.13693815522555</c:v>
                </c:pt>
                <c:pt idx="795">
                  <c:v>145.41101059508463</c:v>
                </c:pt>
                <c:pt idx="796">
                  <c:v>146.48352472514136</c:v>
                </c:pt>
                <c:pt idx="797">
                  <c:v>147.28051334109622</c:v>
                </c:pt>
                <c:pt idx="798">
                  <c:v>147.55585533627422</c:v>
                </c:pt>
                <c:pt idx="799">
                  <c:v>148.43628800267967</c:v>
                </c:pt>
                <c:pt idx="800">
                  <c:v>147.30569386930037</c:v>
                </c:pt>
                <c:pt idx="801">
                  <c:v>146.3661849402811</c:v>
                </c:pt>
                <c:pt idx="802">
                  <c:v>145.60023025947143</c:v>
                </c:pt>
                <c:pt idx="803">
                  <c:v>146.28169471685109</c:v>
                </c:pt>
                <c:pt idx="804">
                  <c:v>146.95444412239812</c:v>
                </c:pt>
                <c:pt idx="805">
                  <c:v>148.6432124477785</c:v>
                </c:pt>
                <c:pt idx="806">
                  <c:v>147.81268631735509</c:v>
                </c:pt>
                <c:pt idx="807">
                  <c:v>148.81074232384313</c:v>
                </c:pt>
                <c:pt idx="808">
                  <c:v>149.11270772552825</c:v>
                </c:pt>
                <c:pt idx="809">
                  <c:v>147.98458290608485</c:v>
                </c:pt>
                <c:pt idx="810">
                  <c:v>148.20071924430221</c:v>
                </c:pt>
                <c:pt idx="811">
                  <c:v>147.98665722245005</c:v>
                </c:pt>
                <c:pt idx="812">
                  <c:v>147.93291065128113</c:v>
                </c:pt>
                <c:pt idx="813">
                  <c:v>147.06893793733377</c:v>
                </c:pt>
                <c:pt idx="814">
                  <c:v>148.06812146417707</c:v>
                </c:pt>
                <c:pt idx="815">
                  <c:v>147.86344967517627</c:v>
                </c:pt>
                <c:pt idx="816">
                  <c:v>146.81306484817696</c:v>
                </c:pt>
                <c:pt idx="817">
                  <c:v>146.80267887904685</c:v>
                </c:pt>
                <c:pt idx="818">
                  <c:v>147.66945207017346</c:v>
                </c:pt>
                <c:pt idx="819">
                  <c:v>147.05424699243761</c:v>
                </c:pt>
                <c:pt idx="820">
                  <c:v>147.2145464939054</c:v>
                </c:pt>
                <c:pt idx="821">
                  <c:v>147.5688179724969</c:v>
                </c:pt>
                <c:pt idx="822">
                  <c:v>147.95747592347652</c:v>
                </c:pt>
                <c:pt idx="823">
                  <c:v>148.20895957385665</c:v>
                </c:pt>
                <c:pt idx="824">
                  <c:v>148.65173425708869</c:v>
                </c:pt>
                <c:pt idx="825">
                  <c:v>149.26877887320632</c:v>
                </c:pt>
                <c:pt idx="826">
                  <c:v>149.04978434092303</c:v>
                </c:pt>
                <c:pt idx="827">
                  <c:v>149.94749817106555</c:v>
                </c:pt>
                <c:pt idx="828">
                  <c:v>150.08277737247005</c:v>
                </c:pt>
                <c:pt idx="829">
                  <c:v>150.46258903735358</c:v>
                </c:pt>
                <c:pt idx="830">
                  <c:v>150.87896881271823</c:v>
                </c:pt>
                <c:pt idx="831">
                  <c:v>151.15928766734785</c:v>
                </c:pt>
                <c:pt idx="832">
                  <c:v>150.61576038151114</c:v>
                </c:pt>
                <c:pt idx="833">
                  <c:v>150.76996800079101</c:v>
                </c:pt>
                <c:pt idx="834">
                  <c:v>150.95659284742089</c:v>
                </c:pt>
                <c:pt idx="835">
                  <c:v>152.0069661793394</c:v>
                </c:pt>
                <c:pt idx="836">
                  <c:v>152.95208459095707</c:v>
                </c:pt>
                <c:pt idx="837">
                  <c:v>153.4901902640002</c:v>
                </c:pt>
                <c:pt idx="838">
                  <c:v>153.53608741552694</c:v>
                </c:pt>
                <c:pt idx="839">
                  <c:v>154.6192472362024</c:v>
                </c:pt>
                <c:pt idx="840">
                  <c:v>154.14030884283409</c:v>
                </c:pt>
                <c:pt idx="841">
                  <c:v>155.4007565988953</c:v>
                </c:pt>
                <c:pt idx="842">
                  <c:v>156.01237684739505</c:v>
                </c:pt>
                <c:pt idx="843">
                  <c:v>156.01004329541786</c:v>
                </c:pt>
                <c:pt idx="844">
                  <c:v>156.66013626405038</c:v>
                </c:pt>
                <c:pt idx="845">
                  <c:v>158.27066440640257</c:v>
                </c:pt>
                <c:pt idx="846">
                  <c:v>158.27066440640257</c:v>
                </c:pt>
                <c:pt idx="847">
                  <c:v>157.74696781491627</c:v>
                </c:pt>
                <c:pt idx="848">
                  <c:v>156.76382506315241</c:v>
                </c:pt>
                <c:pt idx="849">
                  <c:v>156.53049476847531</c:v>
                </c:pt>
                <c:pt idx="850">
                  <c:v>156.95351291076872</c:v>
                </c:pt>
                <c:pt idx="851">
                  <c:v>158.8027921109047</c:v>
                </c:pt>
                <c:pt idx="852">
                  <c:v>160.46032783512501</c:v>
                </c:pt>
                <c:pt idx="853">
                  <c:v>161.42198843548883</c:v>
                </c:pt>
                <c:pt idx="854">
                  <c:v>161.74635461785533</c:v>
                </c:pt>
                <c:pt idx="855">
                  <c:v>160.25692572840421</c:v>
                </c:pt>
                <c:pt idx="856">
                  <c:v>158.59919640907447</c:v>
                </c:pt>
                <c:pt idx="857">
                  <c:v>157.38057203904168</c:v>
                </c:pt>
                <c:pt idx="858">
                  <c:v>155.77887255837686</c:v>
                </c:pt>
                <c:pt idx="859">
                  <c:v>157.25699417992192</c:v>
                </c:pt>
                <c:pt idx="860">
                  <c:v>158.75591887581376</c:v>
                </c:pt>
                <c:pt idx="861">
                  <c:v>159.56291742793931</c:v>
                </c:pt>
                <c:pt idx="862">
                  <c:v>159.7944537969</c:v>
                </c:pt>
                <c:pt idx="863">
                  <c:v>160.81668828019386</c:v>
                </c:pt>
                <c:pt idx="864">
                  <c:v>161.24852920044441</c:v>
                </c:pt>
                <c:pt idx="865">
                  <c:v>160.81071457837714</c:v>
                </c:pt>
                <c:pt idx="866">
                  <c:v>158.7367301957718</c:v>
                </c:pt>
                <c:pt idx="867">
                  <c:v>159.20313165156591</c:v>
                </c:pt>
                <c:pt idx="868">
                  <c:v>159.4805439543141</c:v>
                </c:pt>
                <c:pt idx="869">
                  <c:v>160.09619444764513</c:v>
                </c:pt>
                <c:pt idx="870">
                  <c:v>159.53120961342489</c:v>
                </c:pt>
                <c:pt idx="871">
                  <c:v>159.93961632307332</c:v>
                </c:pt>
                <c:pt idx="872">
                  <c:v>159.82757803984498</c:v>
                </c:pt>
                <c:pt idx="873">
                  <c:v>159.98291013115355</c:v>
                </c:pt>
                <c:pt idx="874">
                  <c:v>158.98572641439131</c:v>
                </c:pt>
                <c:pt idx="875">
                  <c:v>158.97903154135469</c:v>
                </c:pt>
                <c:pt idx="876">
                  <c:v>158.61476914141133</c:v>
                </c:pt>
                <c:pt idx="877">
                  <c:v>158.44540160655069</c:v>
                </c:pt>
                <c:pt idx="878">
                  <c:v>159.10619185809031</c:v>
                </c:pt>
                <c:pt idx="879">
                  <c:v>158.83269245280519</c:v>
                </c:pt>
                <c:pt idx="880">
                  <c:v>157.94487724410703</c:v>
                </c:pt>
                <c:pt idx="881">
                  <c:v>156.25368793302306</c:v>
                </c:pt>
                <c:pt idx="882">
                  <c:v>156.11283557867048</c:v>
                </c:pt>
                <c:pt idx="883">
                  <c:v>156.78667202609859</c:v>
                </c:pt>
                <c:pt idx="884">
                  <c:v>157.41404058541369</c:v>
                </c:pt>
                <c:pt idx="885">
                  <c:v>158.49699831138983</c:v>
                </c:pt>
                <c:pt idx="886">
                  <c:v>158.89041294907858</c:v>
                </c:pt>
                <c:pt idx="887">
                  <c:v>158.17007492540932</c:v>
                </c:pt>
                <c:pt idx="888">
                  <c:v>157.86304938780947</c:v>
                </c:pt>
                <c:pt idx="889">
                  <c:v>157.77768631118289</c:v>
                </c:pt>
                <c:pt idx="890">
                  <c:v>157.93823165404552</c:v>
                </c:pt>
                <c:pt idx="891">
                  <c:v>158.28206572487485</c:v>
                </c:pt>
                <c:pt idx="892">
                  <c:v>157.70995361481474</c:v>
                </c:pt>
                <c:pt idx="893">
                  <c:v>158.05015277207173</c:v>
                </c:pt>
                <c:pt idx="894">
                  <c:v>158.68685548845519</c:v>
                </c:pt>
                <c:pt idx="895">
                  <c:v>158.97318713657572</c:v>
                </c:pt>
                <c:pt idx="896">
                  <c:v>159.05793247263961</c:v>
                </c:pt>
                <c:pt idx="897">
                  <c:v>159.90548702687161</c:v>
                </c:pt>
                <c:pt idx="898">
                  <c:v>160.48479852414457</c:v>
                </c:pt>
                <c:pt idx="899">
                  <c:v>159.92332240620192</c:v>
                </c:pt>
                <c:pt idx="900">
                  <c:v>159.58313188106644</c:v>
                </c:pt>
                <c:pt idx="901">
                  <c:v>159.102932576825</c:v>
                </c:pt>
                <c:pt idx="902">
                  <c:v>158.53318902445696</c:v>
                </c:pt>
                <c:pt idx="903">
                  <c:v>158.53754835358001</c:v>
                </c:pt>
                <c:pt idx="904">
                  <c:v>158.80074850833267</c:v>
                </c:pt>
                <c:pt idx="905">
                  <c:v>158.91357494364289</c:v>
                </c:pt>
                <c:pt idx="906">
                  <c:v>158.76361340509689</c:v>
                </c:pt>
                <c:pt idx="907">
                  <c:v>156.52906863742453</c:v>
                </c:pt>
                <c:pt idx="908">
                  <c:v>155.22771360958026</c:v>
                </c:pt>
                <c:pt idx="909">
                  <c:v>156.03278686411065</c:v>
                </c:pt>
                <c:pt idx="910">
                  <c:v>157.46709289713075</c:v>
                </c:pt>
                <c:pt idx="911">
                  <c:v>158.0797068090848</c:v>
                </c:pt>
                <c:pt idx="912">
                  <c:v>157.04147385471757</c:v>
                </c:pt>
                <c:pt idx="913">
                  <c:v>157.08199122434596</c:v>
                </c:pt>
                <c:pt idx="914">
                  <c:v>157.48232952340442</c:v>
                </c:pt>
                <c:pt idx="915">
                  <c:v>157.20502507262492</c:v>
                </c:pt>
                <c:pt idx="916">
                  <c:v>157.69044843485824</c:v>
                </c:pt>
                <c:pt idx="917">
                  <c:v>157.27070818366045</c:v>
                </c:pt>
                <c:pt idx="918">
                  <c:v>157.74143049451018</c:v>
                </c:pt>
                <c:pt idx="919">
                  <c:v>158.08073399637385</c:v>
                </c:pt>
                <c:pt idx="920">
                  <c:v>158.45714658510934</c:v>
                </c:pt>
                <c:pt idx="921">
                  <c:v>158.78008997194016</c:v>
                </c:pt>
                <c:pt idx="922">
                  <c:v>160.06620243723705</c:v>
                </c:pt>
                <c:pt idx="923">
                  <c:v>160.07257895222014</c:v>
                </c:pt>
                <c:pt idx="924">
                  <c:v>160.67143828640258</c:v>
                </c:pt>
                <c:pt idx="925">
                  <c:v>161.32469664818208</c:v>
                </c:pt>
                <c:pt idx="926">
                  <c:v>161.96342480542813</c:v>
                </c:pt>
                <c:pt idx="927">
                  <c:v>162.09404317077741</c:v>
                </c:pt>
                <c:pt idx="928">
                  <c:v>161.96320295846058</c:v>
                </c:pt>
                <c:pt idx="929">
                  <c:v>162.01469080283633</c:v>
                </c:pt>
                <c:pt idx="930">
                  <c:v>161.91343435677831</c:v>
                </c:pt>
                <c:pt idx="931">
                  <c:v>161.32173858513087</c:v>
                </c:pt>
                <c:pt idx="932">
                  <c:v>160.83094881751435</c:v>
                </c:pt>
                <c:pt idx="933">
                  <c:v>160.63774206959474</c:v>
                </c:pt>
                <c:pt idx="934">
                  <c:v>161.21391147439925</c:v>
                </c:pt>
                <c:pt idx="935">
                  <c:v>161.66562120019327</c:v>
                </c:pt>
                <c:pt idx="936">
                  <c:v>161.38731476086843</c:v>
                </c:pt>
                <c:pt idx="937">
                  <c:v>161.40907049153853</c:v>
                </c:pt>
                <c:pt idx="938">
                  <c:v>162.01468900408227</c:v>
                </c:pt>
                <c:pt idx="939">
                  <c:v>163.02395737263041</c:v>
                </c:pt>
                <c:pt idx="940">
                  <c:v>164.11837897761612</c:v>
                </c:pt>
                <c:pt idx="941">
                  <c:v>164.65061057449935</c:v>
                </c:pt>
                <c:pt idx="942">
                  <c:v>163.98053768613443</c:v>
                </c:pt>
                <c:pt idx="943">
                  <c:v>164.0463795756647</c:v>
                </c:pt>
                <c:pt idx="944">
                  <c:v>164.04213041391444</c:v>
                </c:pt>
                <c:pt idx="945">
                  <c:v>164.13831510951101</c:v>
                </c:pt>
                <c:pt idx="946">
                  <c:v>164.72026456104624</c:v>
                </c:pt>
                <c:pt idx="947">
                  <c:v>165.59569572608828</c:v>
                </c:pt>
                <c:pt idx="948">
                  <c:v>166.5637736473997</c:v>
                </c:pt>
                <c:pt idx="949">
                  <c:v>167.25374947010107</c:v>
                </c:pt>
                <c:pt idx="950">
                  <c:v>167.4897761212892</c:v>
                </c:pt>
                <c:pt idx="951">
                  <c:v>168.10981506655372</c:v>
                </c:pt>
                <c:pt idx="952">
                  <c:v>167.99125406107862</c:v>
                </c:pt>
                <c:pt idx="953">
                  <c:v>167.7410959900528</c:v>
                </c:pt>
                <c:pt idx="954">
                  <c:v>169.1239730406862</c:v>
                </c:pt>
                <c:pt idx="955">
                  <c:v>168.59289592966488</c:v>
                </c:pt>
                <c:pt idx="956">
                  <c:v>167.78891787162419</c:v>
                </c:pt>
                <c:pt idx="957">
                  <c:v>166.60311410641043</c:v>
                </c:pt>
                <c:pt idx="958">
                  <c:v>167.63546857307469</c:v>
                </c:pt>
                <c:pt idx="959">
                  <c:v>168.34448778437974</c:v>
                </c:pt>
                <c:pt idx="960">
                  <c:v>168.89609020775882</c:v>
                </c:pt>
                <c:pt idx="961">
                  <c:v>168.78084527805001</c:v>
                </c:pt>
                <c:pt idx="962">
                  <c:v>169.4396087849525</c:v>
                </c:pt>
                <c:pt idx="963">
                  <c:v>170.45807275638282</c:v>
                </c:pt>
                <c:pt idx="964">
                  <c:v>170.32407798223275</c:v>
                </c:pt>
                <c:pt idx="965">
                  <c:v>170.72427204734626</c:v>
                </c:pt>
                <c:pt idx="966">
                  <c:v>172.05584871446601</c:v>
                </c:pt>
                <c:pt idx="967">
                  <c:v>173.67483691666595</c:v>
                </c:pt>
                <c:pt idx="968">
                  <c:v>174.75609365847592</c:v>
                </c:pt>
                <c:pt idx="969">
                  <c:v>174.71426381179759</c:v>
                </c:pt>
                <c:pt idx="970">
                  <c:v>175.24140045871286</c:v>
                </c:pt>
                <c:pt idx="971">
                  <c:v>174.03470215393816</c:v>
                </c:pt>
                <c:pt idx="972">
                  <c:v>174.09217400263867</c:v>
                </c:pt>
                <c:pt idx="973">
                  <c:v>174.74999676991533</c:v>
                </c:pt>
                <c:pt idx="974">
                  <c:v>176.36704276145531</c:v>
                </c:pt>
                <c:pt idx="975">
                  <c:v>176.42391364045429</c:v>
                </c:pt>
                <c:pt idx="976">
                  <c:v>176.44930499220763</c:v>
                </c:pt>
                <c:pt idx="977">
                  <c:v>176.63712023448494</c:v>
                </c:pt>
                <c:pt idx="978">
                  <c:v>177.15377984387607</c:v>
                </c:pt>
                <c:pt idx="979">
                  <c:v>176.94066447663405</c:v>
                </c:pt>
                <c:pt idx="980">
                  <c:v>178.36886510360495</c:v>
                </c:pt>
                <c:pt idx="981">
                  <c:v>179.03047544851867</c:v>
                </c:pt>
                <c:pt idx="982">
                  <c:v>179.46304024395141</c:v>
                </c:pt>
                <c:pt idx="983">
                  <c:v>180.36585262042632</c:v>
                </c:pt>
                <c:pt idx="984">
                  <c:v>179.88378033910644</c:v>
                </c:pt>
                <c:pt idx="985">
                  <c:v>180.2708982915467</c:v>
                </c:pt>
                <c:pt idx="986">
                  <c:v>181.0058100829782</c:v>
                </c:pt>
                <c:pt idx="987">
                  <c:v>182.22539803836327</c:v>
                </c:pt>
                <c:pt idx="988">
                  <c:v>184.50032642603264</c:v>
                </c:pt>
                <c:pt idx="989">
                  <c:v>185.76213692528088</c:v>
                </c:pt>
                <c:pt idx="990">
                  <c:v>187.08407463146358</c:v>
                </c:pt>
                <c:pt idx="991">
                  <c:v>187.47576814301027</c:v>
                </c:pt>
                <c:pt idx="992">
                  <c:v>187.92027667121019</c:v>
                </c:pt>
                <c:pt idx="993">
                  <c:v>186.86757412831739</c:v>
                </c:pt>
                <c:pt idx="994">
                  <c:v>187.03412864431692</c:v>
                </c:pt>
                <c:pt idx="995">
                  <c:v>187.02626442739282</c:v>
                </c:pt>
                <c:pt idx="996">
                  <c:v>186.51456195648603</c:v>
                </c:pt>
                <c:pt idx="997">
                  <c:v>186.98267460956754</c:v>
                </c:pt>
                <c:pt idx="998">
                  <c:v>186.3158189044004</c:v>
                </c:pt>
                <c:pt idx="999">
                  <c:v>188.17308411631265</c:v>
                </c:pt>
                <c:pt idx="1000">
                  <c:v>187.21384743213113</c:v>
                </c:pt>
                <c:pt idx="1001">
                  <c:v>188.54661863162983</c:v>
                </c:pt>
                <c:pt idx="1002">
                  <c:v>188.4322111627794</c:v>
                </c:pt>
                <c:pt idx="1003">
                  <c:v>188.63321390781667</c:v>
                </c:pt>
                <c:pt idx="1004">
                  <c:v>188.70499776145959</c:v>
                </c:pt>
                <c:pt idx="1005">
                  <c:v>188.02371531429444</c:v>
                </c:pt>
                <c:pt idx="1006">
                  <c:v>187.77711141395059</c:v>
                </c:pt>
                <c:pt idx="1007">
                  <c:v>187.96653424705516</c:v>
                </c:pt>
                <c:pt idx="1008">
                  <c:v>189.33510175375346</c:v>
                </c:pt>
                <c:pt idx="1009">
                  <c:v>191.26230989728089</c:v>
                </c:pt>
                <c:pt idx="1010">
                  <c:v>192.20893604347577</c:v>
                </c:pt>
                <c:pt idx="1011">
                  <c:v>191.61218968343817</c:v>
                </c:pt>
                <c:pt idx="1012">
                  <c:v>191.10153002699317</c:v>
                </c:pt>
                <c:pt idx="1013">
                  <c:v>192.0014140693759</c:v>
                </c:pt>
                <c:pt idx="1014">
                  <c:v>191.87866399311099</c:v>
                </c:pt>
                <c:pt idx="1015">
                  <c:v>191.27757182394498</c:v>
                </c:pt>
                <c:pt idx="1016">
                  <c:v>191.99819967492905</c:v>
                </c:pt>
                <c:pt idx="1017">
                  <c:v>191.48410398967479</c:v>
                </c:pt>
                <c:pt idx="1018">
                  <c:v>193.3287679095497</c:v>
                </c:pt>
                <c:pt idx="1019">
                  <c:v>194.18217612745602</c:v>
                </c:pt>
                <c:pt idx="1020">
                  <c:v>194.96300511385161</c:v>
                </c:pt>
                <c:pt idx="1021">
                  <c:v>195.79503798067492</c:v>
                </c:pt>
                <c:pt idx="1022">
                  <c:v>196.92509743419339</c:v>
                </c:pt>
                <c:pt idx="1023">
                  <c:v>198.04950297246498</c:v>
                </c:pt>
                <c:pt idx="1024">
                  <c:v>197.88621228957066</c:v>
                </c:pt>
                <c:pt idx="1025">
                  <c:v>197.39670875891716</c:v>
                </c:pt>
                <c:pt idx="1026">
                  <c:v>197.75589911830113</c:v>
                </c:pt>
                <c:pt idx="1027">
                  <c:v>199.75453439614125</c:v>
                </c:pt>
                <c:pt idx="1028">
                  <c:v>200.6505839572807</c:v>
                </c:pt>
                <c:pt idx="1029">
                  <c:v>202.48913682407047</c:v>
                </c:pt>
                <c:pt idx="1030">
                  <c:v>202.59291171456206</c:v>
                </c:pt>
                <c:pt idx="1031">
                  <c:v>202.54741164053979</c:v>
                </c:pt>
                <c:pt idx="1032">
                  <c:v>204.821095107503</c:v>
                </c:pt>
                <c:pt idx="1033">
                  <c:v>206.21667730970884</c:v>
                </c:pt>
                <c:pt idx="1034">
                  <c:v>207.88299713858379</c:v>
                </c:pt>
                <c:pt idx="1035">
                  <c:v>209.38587372552078</c:v>
                </c:pt>
                <c:pt idx="1036">
                  <c:v>209.74294570730439</c:v>
                </c:pt>
                <c:pt idx="1037">
                  <c:v>208.69933223241898</c:v>
                </c:pt>
                <c:pt idx="1038">
                  <c:v>208.4054978868003</c:v>
                </c:pt>
                <c:pt idx="1039">
                  <c:v>209.68194987647161</c:v>
                </c:pt>
                <c:pt idx="1040">
                  <c:v>209.96656251896741</c:v>
                </c:pt>
                <c:pt idx="1041">
                  <c:v>210.28002364772826</c:v>
                </c:pt>
                <c:pt idx="1042">
                  <c:v>208.73581239719573</c:v>
                </c:pt>
                <c:pt idx="1043">
                  <c:v>209.02591382476982</c:v>
                </c:pt>
                <c:pt idx="1044">
                  <c:v>208.98240982085861</c:v>
                </c:pt>
                <c:pt idx="1045">
                  <c:v>208.55332183638762</c:v>
                </c:pt>
                <c:pt idx="1046">
                  <c:v>207.56350800962471</c:v>
                </c:pt>
                <c:pt idx="1047">
                  <c:v>207.28406989388634</c:v>
                </c:pt>
                <c:pt idx="1048">
                  <c:v>207.39787086561552</c:v>
                </c:pt>
                <c:pt idx="1049">
                  <c:v>207.92713153691287</c:v>
                </c:pt>
                <c:pt idx="1050">
                  <c:v>208.95172425792433</c:v>
                </c:pt>
                <c:pt idx="1051">
                  <c:v>210.10571221253852</c:v>
                </c:pt>
                <c:pt idx="1052">
                  <c:v>209.00556979698175</c:v>
                </c:pt>
                <c:pt idx="1053">
                  <c:v>208.79503818274515</c:v>
                </c:pt>
                <c:pt idx="1054">
                  <c:v>209.43625850870029</c:v>
                </c:pt>
                <c:pt idx="1055">
                  <c:v>208.90178891314937</c:v>
                </c:pt>
                <c:pt idx="1056">
                  <c:v>209.35962387274441</c:v>
                </c:pt>
                <c:pt idx="1057">
                  <c:v>209.04081720181264</c:v>
                </c:pt>
                <c:pt idx="1058">
                  <c:v>211.42407807486666</c:v>
                </c:pt>
                <c:pt idx="1059">
                  <c:v>211.23394857674199</c:v>
                </c:pt>
                <c:pt idx="1060">
                  <c:v>211.04612815734626</c:v>
                </c:pt>
                <c:pt idx="1061">
                  <c:v>212.06330145598858</c:v>
                </c:pt>
                <c:pt idx="1062">
                  <c:v>212.82195978546366</c:v>
                </c:pt>
                <c:pt idx="1063">
                  <c:v>213.75111493190926</c:v>
                </c:pt>
                <c:pt idx="1064">
                  <c:v>213.20140133065814</c:v>
                </c:pt>
                <c:pt idx="1065">
                  <c:v>213.37305479415451</c:v>
                </c:pt>
                <c:pt idx="1066">
                  <c:v>214.38538248951966</c:v>
                </c:pt>
                <c:pt idx="1067">
                  <c:v>214.86384397884922</c:v>
                </c:pt>
                <c:pt idx="1068">
                  <c:v>213.6566059643292</c:v>
                </c:pt>
                <c:pt idx="1069">
                  <c:v>213.64463938614082</c:v>
                </c:pt>
                <c:pt idx="1070">
                  <c:v>213.59144805897557</c:v>
                </c:pt>
                <c:pt idx="1071">
                  <c:v>214.06967079802178</c:v>
                </c:pt>
                <c:pt idx="1072">
                  <c:v>214.39198236143517</c:v>
                </c:pt>
                <c:pt idx="1073">
                  <c:v>215.03568638560884</c:v>
                </c:pt>
                <c:pt idx="1074">
                  <c:v>215.20906102281572</c:v>
                </c:pt>
                <c:pt idx="1075">
                  <c:v>215.35541660608553</c:v>
                </c:pt>
                <c:pt idx="1076">
                  <c:v>214.04607602717087</c:v>
                </c:pt>
                <c:pt idx="1077">
                  <c:v>213.16269391276714</c:v>
                </c:pt>
                <c:pt idx="1078">
                  <c:v>212.01011143424202</c:v>
                </c:pt>
                <c:pt idx="1079">
                  <c:v>213.52373185838286</c:v>
                </c:pt>
                <c:pt idx="1080">
                  <c:v>213.55489712979897</c:v>
                </c:pt>
                <c:pt idx="1081">
                  <c:v>215.83651989131891</c:v>
                </c:pt>
                <c:pt idx="1082">
                  <c:v>217.8008854503139</c:v>
                </c:pt>
                <c:pt idx="1083">
                  <c:v>218.67076189207197</c:v>
                </c:pt>
                <c:pt idx="1084">
                  <c:v>219.53512549065951</c:v>
                </c:pt>
                <c:pt idx="1085">
                  <c:v>220.07157822710823</c:v>
                </c:pt>
                <c:pt idx="1086">
                  <c:v>221.15903978526146</c:v>
                </c:pt>
                <c:pt idx="1087">
                  <c:v>221.44966419177067</c:v>
                </c:pt>
                <c:pt idx="1088">
                  <c:v>222.27905844806406</c:v>
                </c:pt>
                <c:pt idx="1089">
                  <c:v>223.4343529642679</c:v>
                </c:pt>
                <c:pt idx="1090">
                  <c:v>223.23221667975508</c:v>
                </c:pt>
                <c:pt idx="1091">
                  <c:v>222.02066017277394</c:v>
                </c:pt>
                <c:pt idx="1092">
                  <c:v>224.03497812059362</c:v>
                </c:pt>
                <c:pt idx="1093">
                  <c:v>224.05933736763103</c:v>
                </c:pt>
                <c:pt idx="1094">
                  <c:v>223.88183104416382</c:v>
                </c:pt>
                <c:pt idx="1095">
                  <c:v>223.94022173298637</c:v>
                </c:pt>
                <c:pt idx="1096">
                  <c:v>223.16238626326049</c:v>
                </c:pt>
                <c:pt idx="1097">
                  <c:v>224.21504591994889</c:v>
                </c:pt>
                <c:pt idx="1098">
                  <c:v>225.20813707071824</c:v>
                </c:pt>
                <c:pt idx="1099">
                  <c:v>224.72509290246438</c:v>
                </c:pt>
                <c:pt idx="1100">
                  <c:v>225.593222288801</c:v>
                </c:pt>
                <c:pt idx="1101">
                  <c:v>226.18285979855273</c:v>
                </c:pt>
                <c:pt idx="1102">
                  <c:v>225.95487743226869</c:v>
                </c:pt>
                <c:pt idx="1103">
                  <c:v>226.23754459746911</c:v>
                </c:pt>
                <c:pt idx="1104">
                  <c:v>227.13084358771067</c:v>
                </c:pt>
                <c:pt idx="1105">
                  <c:v>226.62886266873909</c:v>
                </c:pt>
                <c:pt idx="1106">
                  <c:v>226.87708623844986</c:v>
                </c:pt>
                <c:pt idx="1107">
                  <c:v>227.3505861605104</c:v>
                </c:pt>
                <c:pt idx="1108">
                  <c:v>227.48375307992646</c:v>
                </c:pt>
                <c:pt idx="1109">
                  <c:v>228.36919051704439</c:v>
                </c:pt>
                <c:pt idx="1110">
                  <c:v>229.53113753145172</c:v>
                </c:pt>
                <c:pt idx="1111">
                  <c:v>230.43727592676109</c:v>
                </c:pt>
                <c:pt idx="1112">
                  <c:v>230.05444924440897</c:v>
                </c:pt>
                <c:pt idx="1113">
                  <c:v>230.00742375183566</c:v>
                </c:pt>
                <c:pt idx="1114">
                  <c:v>229.99397149311903</c:v>
                </c:pt>
                <c:pt idx="1115">
                  <c:v>229.09501346460399</c:v>
                </c:pt>
                <c:pt idx="1116">
                  <c:v>229.41988629827628</c:v>
                </c:pt>
                <c:pt idx="1117">
                  <c:v>230.26106109728809</c:v>
                </c:pt>
                <c:pt idx="1118">
                  <c:v>228.45342375049552</c:v>
                </c:pt>
                <c:pt idx="1119">
                  <c:v>228.48983557599129</c:v>
                </c:pt>
                <c:pt idx="1120">
                  <c:v>228.88879663252081</c:v>
                </c:pt>
                <c:pt idx="1121">
                  <c:v>229.51648018414554</c:v>
                </c:pt>
                <c:pt idx="1122">
                  <c:v>231.14208040525961</c:v>
                </c:pt>
                <c:pt idx="1123">
                  <c:v>232.05996696265242</c:v>
                </c:pt>
                <c:pt idx="1124">
                  <c:v>232.05996696265242</c:v>
                </c:pt>
                <c:pt idx="1125">
                  <c:v>231.25709283262495</c:v>
                </c:pt>
                <c:pt idx="1126">
                  <c:v>230.98056009650733</c:v>
                </c:pt>
                <c:pt idx="1127">
                  <c:v>230.56011256875667</c:v>
                </c:pt>
                <c:pt idx="1128">
                  <c:v>230.18170846476661</c:v>
                </c:pt>
                <c:pt idx="1129">
                  <c:v>228.41180574524452</c:v>
                </c:pt>
                <c:pt idx="1130">
                  <c:v>226.83876484250166</c:v>
                </c:pt>
                <c:pt idx="1131">
                  <c:v>226.85534294333721</c:v>
                </c:pt>
                <c:pt idx="1132">
                  <c:v>228.17460681471127</c:v>
                </c:pt>
                <c:pt idx="1133">
                  <c:v>228.48077185649817</c:v>
                </c:pt>
                <c:pt idx="1134">
                  <c:v>228.06560381572797</c:v>
                </c:pt>
                <c:pt idx="1135">
                  <c:v>229.17455195785089</c:v>
                </c:pt>
                <c:pt idx="1136">
                  <c:v>228.26389176648442</c:v>
                </c:pt>
                <c:pt idx="1137">
                  <c:v>228.3054792881635</c:v>
                </c:pt>
                <c:pt idx="1138">
                  <c:v>227.87212359309672</c:v>
                </c:pt>
                <c:pt idx="1139">
                  <c:v>228.09663072048372</c:v>
                </c:pt>
                <c:pt idx="1140">
                  <c:v>228.21115710388182</c:v>
                </c:pt>
                <c:pt idx="1141">
                  <c:v>227.97008450484267</c:v>
                </c:pt>
                <c:pt idx="1142">
                  <c:v>229.47155629296481</c:v>
                </c:pt>
                <c:pt idx="1143">
                  <c:v>229.50435546257418</c:v>
                </c:pt>
                <c:pt idx="1144">
                  <c:v>229.55528474906569</c:v>
                </c:pt>
                <c:pt idx="1145">
                  <c:v>229.84209376278449</c:v>
                </c:pt>
                <c:pt idx="1146">
                  <c:v>229.69536104392162</c:v>
                </c:pt>
                <c:pt idx="1147">
                  <c:v>230.09517632124417</c:v>
                </c:pt>
                <c:pt idx="1148">
                  <c:v>231.32936571029055</c:v>
                </c:pt>
                <c:pt idx="1149">
                  <c:v>231.82985112760204</c:v>
                </c:pt>
                <c:pt idx="1150">
                  <c:v>232.21808294182279</c:v>
                </c:pt>
                <c:pt idx="1151">
                  <c:v>232.23432286963822</c:v>
                </c:pt>
                <c:pt idx="1152">
                  <c:v>233.10684740970143</c:v>
                </c:pt>
                <c:pt idx="1153">
                  <c:v>233.05139655587189</c:v>
                </c:pt>
                <c:pt idx="1154">
                  <c:v>233.79332815273276</c:v>
                </c:pt>
                <c:pt idx="1155">
                  <c:v>233.08404110846459</c:v>
                </c:pt>
                <c:pt idx="1156">
                  <c:v>233.09008293937779</c:v>
                </c:pt>
                <c:pt idx="1157">
                  <c:v>235.5736824660847</c:v>
                </c:pt>
                <c:pt idx="1158">
                  <c:v>237.26366056938116</c:v>
                </c:pt>
                <c:pt idx="1159">
                  <c:v>237.85088237542649</c:v>
                </c:pt>
                <c:pt idx="1160">
                  <c:v>239.16733652638339</c:v>
                </c:pt>
                <c:pt idx="1161">
                  <c:v>240.58140670335527</c:v>
                </c:pt>
                <c:pt idx="1162">
                  <c:v>240.83314003158796</c:v>
                </c:pt>
                <c:pt idx="1163">
                  <c:v>241.76420237260544</c:v>
                </c:pt>
                <c:pt idx="1164">
                  <c:v>240.1719630333946</c:v>
                </c:pt>
                <c:pt idx="1165">
                  <c:v>240.1585118492942</c:v>
                </c:pt>
                <c:pt idx="1166">
                  <c:v>241.99292040349079</c:v>
                </c:pt>
                <c:pt idx="1167">
                  <c:v>244.27418559698347</c:v>
                </c:pt>
                <c:pt idx="1168">
                  <c:v>246.70962570604786</c:v>
                </c:pt>
                <c:pt idx="1169">
                  <c:v>246.3285038523783</c:v>
                </c:pt>
                <c:pt idx="1170">
                  <c:v>245.40289855919846</c:v>
                </c:pt>
                <c:pt idx="1171">
                  <c:v>243.77306291593453</c:v>
                </c:pt>
                <c:pt idx="1172">
                  <c:v>243.46192070140455</c:v>
                </c:pt>
                <c:pt idx="1173">
                  <c:v>246.1659149701747</c:v>
                </c:pt>
                <c:pt idx="1174">
                  <c:v>247.56060744557666</c:v>
                </c:pt>
                <c:pt idx="1175">
                  <c:v>248.73120531026927</c:v>
                </c:pt>
                <c:pt idx="1176">
                  <c:v>249.93308118663393</c:v>
                </c:pt>
                <c:pt idx="1177">
                  <c:v>249.20724604718069</c:v>
                </c:pt>
                <c:pt idx="1178">
                  <c:v>248.70452524819788</c:v>
                </c:pt>
                <c:pt idx="1179">
                  <c:v>247.62696637485624</c:v>
                </c:pt>
                <c:pt idx="1180">
                  <c:v>247.25759848117764</c:v>
                </c:pt>
                <c:pt idx="1181">
                  <c:v>247.20643668120064</c:v>
                </c:pt>
                <c:pt idx="1182">
                  <c:v>248.98172890249032</c:v>
                </c:pt>
                <c:pt idx="1183">
                  <c:v>245.62374520605164</c:v>
                </c:pt>
                <c:pt idx="1184">
                  <c:v>245.91778824575707</c:v>
                </c:pt>
                <c:pt idx="1185">
                  <c:v>246.16377529784114</c:v>
                </c:pt>
                <c:pt idx="1186">
                  <c:v>246.17584941053923</c:v>
                </c:pt>
                <c:pt idx="1187">
                  <c:v>244.96866958333101</c:v>
                </c:pt>
                <c:pt idx="1188">
                  <c:v>245.71293219330852</c:v>
                </c:pt>
                <c:pt idx="1189">
                  <c:v>246.5848139837951</c:v>
                </c:pt>
                <c:pt idx="1190">
                  <c:v>247.80857833622821</c:v>
                </c:pt>
                <c:pt idx="1191">
                  <c:v>248.76077960545393</c:v>
                </c:pt>
                <c:pt idx="1192">
                  <c:v>246.97077588937427</c:v>
                </c:pt>
                <c:pt idx="1193">
                  <c:v>244.43705154051077</c:v>
                </c:pt>
                <c:pt idx="1194">
                  <c:v>245.36529162684306</c:v>
                </c:pt>
                <c:pt idx="1195">
                  <c:v>245.25855139516824</c:v>
                </c:pt>
                <c:pt idx="1196">
                  <c:v>244.96867443041992</c:v>
                </c:pt>
                <c:pt idx="1197">
                  <c:v>244.11756808527144</c:v>
                </c:pt>
                <c:pt idx="1198">
                  <c:v>245.78125438059467</c:v>
                </c:pt>
                <c:pt idx="1199">
                  <c:v>245.24950452542595</c:v>
                </c:pt>
                <c:pt idx="1200">
                  <c:v>246.45608323640511</c:v>
                </c:pt>
                <c:pt idx="1201">
                  <c:v>245.27153355625308</c:v>
                </c:pt>
                <c:pt idx="1202">
                  <c:v>246.69924311353603</c:v>
                </c:pt>
                <c:pt idx="1203">
                  <c:v>245.97210019423389</c:v>
                </c:pt>
                <c:pt idx="1204">
                  <c:v>246.96817796425901</c:v>
                </c:pt>
                <c:pt idx="1205">
                  <c:v>246.77809074465694</c:v>
                </c:pt>
                <c:pt idx="1206">
                  <c:v>247.27162316137847</c:v>
                </c:pt>
                <c:pt idx="1207">
                  <c:v>247.35622340301435</c:v>
                </c:pt>
                <c:pt idx="1208">
                  <c:v>248.09108300723068</c:v>
                </c:pt>
                <c:pt idx="1209">
                  <c:v>246.94730779317669</c:v>
                </c:pt>
                <c:pt idx="1210">
                  <c:v>246.98192350238276</c:v>
                </c:pt>
                <c:pt idx="1211">
                  <c:v>248.19229535326667</c:v>
                </c:pt>
                <c:pt idx="1212">
                  <c:v>247.41176434346178</c:v>
                </c:pt>
                <c:pt idx="1213">
                  <c:v>245.22530327273643</c:v>
                </c:pt>
                <c:pt idx="1214">
                  <c:v>245.32889057456751</c:v>
                </c:pt>
                <c:pt idx="1215">
                  <c:v>246.05688533775353</c:v>
                </c:pt>
                <c:pt idx="1216">
                  <c:v>246.74214239323589</c:v>
                </c:pt>
                <c:pt idx="1217">
                  <c:v>249.2765127902951</c:v>
                </c:pt>
                <c:pt idx="1218">
                  <c:v>250.99245668844569</c:v>
                </c:pt>
                <c:pt idx="1219">
                  <c:v>253.11043122272443</c:v>
                </c:pt>
                <c:pt idx="1220">
                  <c:v>253.78743151475382</c:v>
                </c:pt>
                <c:pt idx="1221">
                  <c:v>254.90051963440428</c:v>
                </c:pt>
                <c:pt idx="1222">
                  <c:v>255.58622467887909</c:v>
                </c:pt>
                <c:pt idx="1223">
                  <c:v>255.87823866981236</c:v>
                </c:pt>
                <c:pt idx="1224">
                  <c:v>256.04335459291411</c:v>
                </c:pt>
                <c:pt idx="1225">
                  <c:v>256.46726527075958</c:v>
                </c:pt>
                <c:pt idx="1226">
                  <c:v>256.32652247915109</c:v>
                </c:pt>
                <c:pt idx="1227">
                  <c:v>257.70764375919555</c:v>
                </c:pt>
                <c:pt idx="1228">
                  <c:v>257.52064516442255</c:v>
                </c:pt>
                <c:pt idx="1229">
                  <c:v>257.35572852953914</c:v>
                </c:pt>
                <c:pt idx="1230">
                  <c:v>256.2987391036616</c:v>
                </c:pt>
                <c:pt idx="1231">
                  <c:v>255.59626360906097</c:v>
                </c:pt>
                <c:pt idx="1232">
                  <c:v>255.1397471597929</c:v>
                </c:pt>
                <c:pt idx="1233">
                  <c:v>255.69619063044141</c:v>
                </c:pt>
                <c:pt idx="1234">
                  <c:v>256.71571704477441</c:v>
                </c:pt>
                <c:pt idx="1235">
                  <c:v>257.41853247322365</c:v>
                </c:pt>
                <c:pt idx="1236">
                  <c:v>257.04891248530907</c:v>
                </c:pt>
                <c:pt idx="1237">
                  <c:v>258.12730720534375</c:v>
                </c:pt>
                <c:pt idx="1238">
                  <c:v>259.1319894183348</c:v>
                </c:pt>
                <c:pt idx="1239">
                  <c:v>260.43930860456874</c:v>
                </c:pt>
                <c:pt idx="1240">
                  <c:v>261.96926920094211</c:v>
                </c:pt>
                <c:pt idx="1241">
                  <c:v>261.1184673342313</c:v>
                </c:pt>
                <c:pt idx="1242">
                  <c:v>261.43966182348362</c:v>
                </c:pt>
                <c:pt idx="1243">
                  <c:v>260.37585066419598</c:v>
                </c:pt>
                <c:pt idx="1244">
                  <c:v>261.49505392686967</c:v>
                </c:pt>
                <c:pt idx="1245">
                  <c:v>262.98282964437203</c:v>
                </c:pt>
                <c:pt idx="1246">
                  <c:v>262.27282725135058</c:v>
                </c:pt>
                <c:pt idx="1247">
                  <c:v>262.82584111142359</c:v>
                </c:pt>
                <c:pt idx="1248">
                  <c:v>263.37186750105599</c:v>
                </c:pt>
                <c:pt idx="1249">
                  <c:v>261.45949617981381</c:v>
                </c:pt>
                <c:pt idx="1250">
                  <c:v>262.68194377752314</c:v>
                </c:pt>
                <c:pt idx="1251">
                  <c:v>260.66465626881597</c:v>
                </c:pt>
                <c:pt idx="1252">
                  <c:v>260.55800553150215</c:v>
                </c:pt>
                <c:pt idx="1253">
                  <c:v>259.6829502371537</c:v>
                </c:pt>
                <c:pt idx="1254">
                  <c:v>259.79746584638326</c:v>
                </c:pt>
                <c:pt idx="1255">
                  <c:v>259.8321915408564</c:v>
                </c:pt>
                <c:pt idx="1256">
                  <c:v>260.76815533189142</c:v>
                </c:pt>
                <c:pt idx="1257">
                  <c:v>262.1761876388133</c:v>
                </c:pt>
                <c:pt idx="1258">
                  <c:v>263.56063828496775</c:v>
                </c:pt>
                <c:pt idx="1259">
                  <c:v>263.59281170622017</c:v>
                </c:pt>
                <c:pt idx="1260">
                  <c:v>263.28980822384511</c:v>
                </c:pt>
                <c:pt idx="1261">
                  <c:v>263.35529087645222</c:v>
                </c:pt>
                <c:pt idx="1262">
                  <c:v>264.08526858996208</c:v>
                </c:pt>
                <c:pt idx="1263">
                  <c:v>263.1061679814876</c:v>
                </c:pt>
                <c:pt idx="1264">
                  <c:v>263.51242210554653</c:v>
                </c:pt>
                <c:pt idx="1265">
                  <c:v>263.84356429481835</c:v>
                </c:pt>
                <c:pt idx="1266">
                  <c:v>264.3538765127031</c:v>
                </c:pt>
                <c:pt idx="1267">
                  <c:v>262.95861487050911</c:v>
                </c:pt>
                <c:pt idx="1268">
                  <c:v>263.28181843079631</c:v>
                </c:pt>
                <c:pt idx="1269">
                  <c:v>264.85010807564714</c:v>
                </c:pt>
                <c:pt idx="1270">
                  <c:v>264.97143007051875</c:v>
                </c:pt>
                <c:pt idx="1271">
                  <c:v>264.3164800563888</c:v>
                </c:pt>
                <c:pt idx="1272">
                  <c:v>264.57221326814908</c:v>
                </c:pt>
                <c:pt idx="1273">
                  <c:v>264.83401675161934</c:v>
                </c:pt>
                <c:pt idx="1274">
                  <c:v>265.45244552444962</c:v>
                </c:pt>
                <c:pt idx="1275">
                  <c:v>265.25723583544908</c:v>
                </c:pt>
                <c:pt idx="1276">
                  <c:v>265.80792737274709</c:v>
                </c:pt>
                <c:pt idx="1277">
                  <c:v>266.26812795406397</c:v>
                </c:pt>
                <c:pt idx="1278">
                  <c:v>266.41132577350777</c:v>
                </c:pt>
                <c:pt idx="1279">
                  <c:v>268.17871569556235</c:v>
                </c:pt>
                <c:pt idx="1280">
                  <c:v>270.15752170314181</c:v>
                </c:pt>
                <c:pt idx="1281">
                  <c:v>272.03265335294429</c:v>
                </c:pt>
                <c:pt idx="1282">
                  <c:v>273.15351819613983</c:v>
                </c:pt>
                <c:pt idx="1283">
                  <c:v>274.41220673494593</c:v>
                </c:pt>
                <c:pt idx="1284">
                  <c:v>274.1301531282221</c:v>
                </c:pt>
                <c:pt idx="1285">
                  <c:v>274.67771670926965</c:v>
                </c:pt>
                <c:pt idx="1286">
                  <c:v>275.43762824209807</c:v>
                </c:pt>
                <c:pt idx="1287">
                  <c:v>276.50078882361413</c:v>
                </c:pt>
                <c:pt idx="1288">
                  <c:v>276.46472804775726</c:v>
                </c:pt>
                <c:pt idx="1289">
                  <c:v>273.59450686375902</c:v>
                </c:pt>
                <c:pt idx="1290">
                  <c:v>272.55260662736464</c:v>
                </c:pt>
                <c:pt idx="1291">
                  <c:v>272.75072535061889</c:v>
                </c:pt>
                <c:pt idx="1292">
                  <c:v>273.46908256727733</c:v>
                </c:pt>
                <c:pt idx="1293">
                  <c:v>273.74977719471349</c:v>
                </c:pt>
                <c:pt idx="1294">
                  <c:v>273.91310282620128</c:v>
                </c:pt>
                <c:pt idx="1295">
                  <c:v>274.02631044876131</c:v>
                </c:pt>
                <c:pt idx="1296">
                  <c:v>275.00574742516909</c:v>
                </c:pt>
                <c:pt idx="1297">
                  <c:v>274.27730223868417</c:v>
                </c:pt>
                <c:pt idx="1298">
                  <c:v>272.53988419325549</c:v>
                </c:pt>
                <c:pt idx="1299">
                  <c:v>274.20352883165947</c:v>
                </c:pt>
                <c:pt idx="1300">
                  <c:v>275.04661316066836</c:v>
                </c:pt>
                <c:pt idx="1301">
                  <c:v>275.60050121885217</c:v>
                </c:pt>
                <c:pt idx="1302">
                  <c:v>275.46727115097474</c:v>
                </c:pt>
                <c:pt idx="1303">
                  <c:v>276.79760776827106</c:v>
                </c:pt>
                <c:pt idx="1304">
                  <c:v>275.69889343010885</c:v>
                </c:pt>
                <c:pt idx="1305">
                  <c:v>274.37383987724661</c:v>
                </c:pt>
                <c:pt idx="1306">
                  <c:v>274.87503652844691</c:v>
                </c:pt>
                <c:pt idx="1307">
                  <c:v>275.7471976829994</c:v>
                </c:pt>
                <c:pt idx="1308">
                  <c:v>277.57496295457878</c:v>
                </c:pt>
                <c:pt idx="1309">
                  <c:v>277.67844003813627</c:v>
                </c:pt>
                <c:pt idx="1310">
                  <c:v>277.82074142854191</c:v>
                </c:pt>
                <c:pt idx="1311">
                  <c:v>279.24893415904791</c:v>
                </c:pt>
                <c:pt idx="1312">
                  <c:v>279.14534475713174</c:v>
                </c:pt>
                <c:pt idx="1313">
                  <c:v>277.30405720653869</c:v>
                </c:pt>
                <c:pt idx="1314">
                  <c:v>276.56761115665847</c:v>
                </c:pt>
                <c:pt idx="1315">
                  <c:v>274.24638471002874</c:v>
                </c:pt>
                <c:pt idx="1316">
                  <c:v>272.69435254803994</c:v>
                </c:pt>
                <c:pt idx="1317">
                  <c:v>273.08009108474039</c:v>
                </c:pt>
                <c:pt idx="1318">
                  <c:v>274.33549331559033</c:v>
                </c:pt>
                <c:pt idx="1319">
                  <c:v>276.97572015774608</c:v>
                </c:pt>
                <c:pt idx="1320">
                  <c:v>277.59582616333074</c:v>
                </c:pt>
                <c:pt idx="1321">
                  <c:v>277.52950335757748</c:v>
                </c:pt>
                <c:pt idx="1322">
                  <c:v>275.46341792929184</c:v>
                </c:pt>
                <c:pt idx="1323">
                  <c:v>275.77107629061919</c:v>
                </c:pt>
                <c:pt idx="1324">
                  <c:v>276.94534082059113</c:v>
                </c:pt>
                <c:pt idx="1325">
                  <c:v>278.45517425606721</c:v>
                </c:pt>
                <c:pt idx="1326">
                  <c:v>277.20173536012652</c:v>
                </c:pt>
                <c:pt idx="1327">
                  <c:v>275.66719338855398</c:v>
                </c:pt>
                <c:pt idx="1328">
                  <c:v>276.56254045970491</c:v>
                </c:pt>
                <c:pt idx="1329">
                  <c:v>278.00113855639387</c:v>
                </c:pt>
                <c:pt idx="1330">
                  <c:v>278.73454080174872</c:v>
                </c:pt>
                <c:pt idx="1331">
                  <c:v>279.22453979569042</c:v>
                </c:pt>
                <c:pt idx="1332">
                  <c:v>280.40579918122717</c:v>
                </c:pt>
                <c:pt idx="1333">
                  <c:v>281.78283853262832</c:v>
                </c:pt>
                <c:pt idx="1334">
                  <c:v>283.63663837152154</c:v>
                </c:pt>
                <c:pt idx="1335">
                  <c:v>285.65364670085182</c:v>
                </c:pt>
                <c:pt idx="1336">
                  <c:v>284.47118814723257</c:v>
                </c:pt>
                <c:pt idx="1337">
                  <c:v>284.52088331322665</c:v>
                </c:pt>
                <c:pt idx="1338">
                  <c:v>286.18162992786324</c:v>
                </c:pt>
                <c:pt idx="1339">
                  <c:v>290.1317277732154</c:v>
                </c:pt>
                <c:pt idx="1340">
                  <c:v>292.55336797605605</c:v>
                </c:pt>
                <c:pt idx="1341">
                  <c:v>292.59663963124569</c:v>
                </c:pt>
                <c:pt idx="1342">
                  <c:v>293.30780183871587</c:v>
                </c:pt>
                <c:pt idx="1343">
                  <c:v>291.15281496896517</c:v>
                </c:pt>
                <c:pt idx="1344">
                  <c:v>289.82818063278961</c:v>
                </c:pt>
                <c:pt idx="1345">
                  <c:v>290.58421643081084</c:v>
                </c:pt>
                <c:pt idx="1346">
                  <c:v>291.84027322822413</c:v>
                </c:pt>
                <c:pt idx="1347">
                  <c:v>290.91411229805522</c:v>
                </c:pt>
                <c:pt idx="1348">
                  <c:v>292.17148933493678</c:v>
                </c:pt>
                <c:pt idx="1349">
                  <c:v>291.6568650375234</c:v>
                </c:pt>
                <c:pt idx="1350">
                  <c:v>291.40036521321827</c:v>
                </c:pt>
                <c:pt idx="1351">
                  <c:v>293.03378615765138</c:v>
                </c:pt>
                <c:pt idx="1352">
                  <c:v>293.95209226750552</c:v>
                </c:pt>
                <c:pt idx="1353">
                  <c:v>293.97397518716673</c:v>
                </c:pt>
                <c:pt idx="1354">
                  <c:v>295.40200699691422</c:v>
                </c:pt>
                <c:pt idx="1355">
                  <c:v>297.05479321895967</c:v>
                </c:pt>
                <c:pt idx="1356">
                  <c:v>296.77478128158367</c:v>
                </c:pt>
                <c:pt idx="1357">
                  <c:v>297.35951908763263</c:v>
                </c:pt>
                <c:pt idx="1358">
                  <c:v>297.60995219484226</c:v>
                </c:pt>
                <c:pt idx="1359">
                  <c:v>300.5479195214395</c:v>
                </c:pt>
                <c:pt idx="1360">
                  <c:v>301.11720833377757</c:v>
                </c:pt>
                <c:pt idx="1361">
                  <c:v>299.79338130530613</c:v>
                </c:pt>
                <c:pt idx="1362">
                  <c:v>299.51046183144808</c:v>
                </c:pt>
                <c:pt idx="1363">
                  <c:v>301.90635184713813</c:v>
                </c:pt>
                <c:pt idx="1364">
                  <c:v>302.59479218320189</c:v>
                </c:pt>
                <c:pt idx="1365">
                  <c:v>305.37973053702257</c:v>
                </c:pt>
                <c:pt idx="1366">
                  <c:v>305.18026376646912</c:v>
                </c:pt>
                <c:pt idx="1367">
                  <c:v>305.20290925782996</c:v>
                </c:pt>
                <c:pt idx="1368">
                  <c:v>303.57577460421862</c:v>
                </c:pt>
                <c:pt idx="1369">
                  <c:v>303.47185281464789</c:v>
                </c:pt>
                <c:pt idx="1370">
                  <c:v>305.54798745269329</c:v>
                </c:pt>
                <c:pt idx="1371">
                  <c:v>306.62311871975885</c:v>
                </c:pt>
                <c:pt idx="1372">
                  <c:v>307.58975597226743</c:v>
                </c:pt>
                <c:pt idx="1373">
                  <c:v>307.31942294186319</c:v>
                </c:pt>
                <c:pt idx="1374">
                  <c:v>308.34371342575042</c:v>
                </c:pt>
                <c:pt idx="1375">
                  <c:v>309.52008682793513</c:v>
                </c:pt>
                <c:pt idx="1376">
                  <c:v>307.15296074772124</c:v>
                </c:pt>
                <c:pt idx="1377">
                  <c:v>308.27074771347611</c:v>
                </c:pt>
                <c:pt idx="1378">
                  <c:v>309.3764790949682</c:v>
                </c:pt>
                <c:pt idx="1379">
                  <c:v>310.41700809439106</c:v>
                </c:pt>
                <c:pt idx="1380">
                  <c:v>307.74429018112676</c:v>
                </c:pt>
                <c:pt idx="1381">
                  <c:v>309.51653905103893</c:v>
                </c:pt>
                <c:pt idx="1382">
                  <c:v>309.14907489528076</c:v>
                </c:pt>
                <c:pt idx="1383">
                  <c:v>309.386428312053</c:v>
                </c:pt>
                <c:pt idx="1384">
                  <c:v>307.73532226226143</c:v>
                </c:pt>
                <c:pt idx="1385">
                  <c:v>307.26412569554537</c:v>
                </c:pt>
                <c:pt idx="1386">
                  <c:v>305.96977031648021</c:v>
                </c:pt>
                <c:pt idx="1387">
                  <c:v>308.46390897273017</c:v>
                </c:pt>
                <c:pt idx="1388">
                  <c:v>310.07544828146229</c:v>
                </c:pt>
                <c:pt idx="1389">
                  <c:v>311.61527517472138</c:v>
                </c:pt>
                <c:pt idx="1390">
                  <c:v>312.31699123005632</c:v>
                </c:pt>
                <c:pt idx="1391">
                  <c:v>311.70289840818657</c:v>
                </c:pt>
                <c:pt idx="1392">
                  <c:v>311.1399422078145</c:v>
                </c:pt>
                <c:pt idx="1393">
                  <c:v>312.91069270169237</c:v>
                </c:pt>
                <c:pt idx="1394">
                  <c:v>314.37421081126564</c:v>
                </c:pt>
                <c:pt idx="1395">
                  <c:v>315.38743694596906</c:v>
                </c:pt>
                <c:pt idx="1396">
                  <c:v>315.18087454533401</c:v>
                </c:pt>
                <c:pt idx="1397">
                  <c:v>312.83663725285572</c:v>
                </c:pt>
                <c:pt idx="1398">
                  <c:v>314.26481927595364</c:v>
                </c:pt>
                <c:pt idx="1399">
                  <c:v>311.71469191047794</c:v>
                </c:pt>
                <c:pt idx="1400">
                  <c:v>307.55268382339364</c:v>
                </c:pt>
                <c:pt idx="1401">
                  <c:v>310.17510018830529</c:v>
                </c:pt>
                <c:pt idx="1402">
                  <c:v>312.56474986186214</c:v>
                </c:pt>
                <c:pt idx="1403">
                  <c:v>311.43305282654114</c:v>
                </c:pt>
                <c:pt idx="1404">
                  <c:v>312.30506859984899</c:v>
                </c:pt>
                <c:pt idx="1405">
                  <c:v>312.7342307653488</c:v>
                </c:pt>
                <c:pt idx="1406">
                  <c:v>316.05716352772492</c:v>
                </c:pt>
                <c:pt idx="1407">
                  <c:v>317.50063682421882</c:v>
                </c:pt>
                <c:pt idx="1408">
                  <c:v>318.90629141579274</c:v>
                </c:pt>
                <c:pt idx="1409">
                  <c:v>316.65182245241994</c:v>
                </c:pt>
                <c:pt idx="1410">
                  <c:v>315.01236945282869</c:v>
                </c:pt>
                <c:pt idx="1411">
                  <c:v>315.29945801180327</c:v>
                </c:pt>
                <c:pt idx="1412">
                  <c:v>315.28970285196891</c:v>
                </c:pt>
                <c:pt idx="1413">
                  <c:v>318.05130073510207</c:v>
                </c:pt>
                <c:pt idx="1414">
                  <c:v>317.39684368157293</c:v>
                </c:pt>
                <c:pt idx="1415">
                  <c:v>316.97671043109028</c:v>
                </c:pt>
                <c:pt idx="1416">
                  <c:v>315.91459654099856</c:v>
                </c:pt>
                <c:pt idx="1417">
                  <c:v>316.44748642990845</c:v>
                </c:pt>
                <c:pt idx="1418">
                  <c:v>320.51677666885536</c:v>
                </c:pt>
                <c:pt idx="1419">
                  <c:v>321.94086525814691</c:v>
                </c:pt>
                <c:pt idx="1420">
                  <c:v>324.31042543897593</c:v>
                </c:pt>
                <c:pt idx="1421">
                  <c:v>326.64938566327345</c:v>
                </c:pt>
                <c:pt idx="1422">
                  <c:v>326.51285282957946</c:v>
                </c:pt>
                <c:pt idx="1423">
                  <c:v>327.71935211403172</c:v>
                </c:pt>
                <c:pt idx="1424">
                  <c:v>329.32407269449743</c:v>
                </c:pt>
                <c:pt idx="1425">
                  <c:v>330.26746136267917</c:v>
                </c:pt>
                <c:pt idx="1426">
                  <c:v>326.81804073459818</c:v>
                </c:pt>
                <c:pt idx="1427">
                  <c:v>328.18029867053588</c:v>
                </c:pt>
                <c:pt idx="1428">
                  <c:v>325.41761118726754</c:v>
                </c:pt>
                <c:pt idx="1429">
                  <c:v>326.47607538043087</c:v>
                </c:pt>
                <c:pt idx="1430">
                  <c:v>324.89596492340559</c:v>
                </c:pt>
                <c:pt idx="1431">
                  <c:v>322.06038462547019</c:v>
                </c:pt>
                <c:pt idx="1432">
                  <c:v>321.12666817340948</c:v>
                </c:pt>
                <c:pt idx="1433">
                  <c:v>320.0430244317314</c:v>
                </c:pt>
                <c:pt idx="1434">
                  <c:v>320.34507345229582</c:v>
                </c:pt>
                <c:pt idx="1435">
                  <c:v>321.92630432915246</c:v>
                </c:pt>
                <c:pt idx="1436">
                  <c:v>324.00231624230861</c:v>
                </c:pt>
                <c:pt idx="1437">
                  <c:v>323.6385252386367</c:v>
                </c:pt>
                <c:pt idx="1438">
                  <c:v>325.17190443988551</c:v>
                </c:pt>
                <c:pt idx="1439">
                  <c:v>324.71853915131015</c:v>
                </c:pt>
                <c:pt idx="1440">
                  <c:v>326.91108372761499</c:v>
                </c:pt>
                <c:pt idx="1441">
                  <c:v>326.81335217737529</c:v>
                </c:pt>
                <c:pt idx="1442">
                  <c:v>326.42858179714096</c:v>
                </c:pt>
                <c:pt idx="1443">
                  <c:v>325.41348011799874</c:v>
                </c:pt>
                <c:pt idx="1444">
                  <c:v>325.26266022286342</c:v>
                </c:pt>
                <c:pt idx="1445">
                  <c:v>326.10215091519802</c:v>
                </c:pt>
                <c:pt idx="1446">
                  <c:v>327.64747395785372</c:v>
                </c:pt>
                <c:pt idx="1447">
                  <c:v>329.06862599853105</c:v>
                </c:pt>
                <c:pt idx="1448">
                  <c:v>328.7644076247866</c:v>
                </c:pt>
                <c:pt idx="1449">
                  <c:v>329.00156780560746</c:v>
                </c:pt>
                <c:pt idx="1450">
                  <c:v>327.4420611981455</c:v>
                </c:pt>
                <c:pt idx="1451">
                  <c:v>327.5887695117114</c:v>
                </c:pt>
                <c:pt idx="1452">
                  <c:v>329.15567169050991</c:v>
                </c:pt>
                <c:pt idx="1453">
                  <c:v>329.17216992759387</c:v>
                </c:pt>
                <c:pt idx="1454">
                  <c:v>328.06899373625441</c:v>
                </c:pt>
                <c:pt idx="1455">
                  <c:v>328.91204178802406</c:v>
                </c:pt>
                <c:pt idx="1456">
                  <c:v>329.13707871797982</c:v>
                </c:pt>
                <c:pt idx="1457">
                  <c:v>329.61113146663126</c:v>
                </c:pt>
                <c:pt idx="1458">
                  <c:v>330.76791553207175</c:v>
                </c:pt>
                <c:pt idx="1459">
                  <c:v>332.50450317997451</c:v>
                </c:pt>
                <c:pt idx="1460">
                  <c:v>332.47861672822643</c:v>
                </c:pt>
                <c:pt idx="1461">
                  <c:v>331.05148307633499</c:v>
                </c:pt>
                <c:pt idx="1462">
                  <c:v>330.26148275110245</c:v>
                </c:pt>
                <c:pt idx="1463">
                  <c:v>330.38556018859322</c:v>
                </c:pt>
                <c:pt idx="1464">
                  <c:v>330.98823570166337</c:v>
                </c:pt>
                <c:pt idx="1465">
                  <c:v>331.1667583937471</c:v>
                </c:pt>
                <c:pt idx="1466">
                  <c:v>332.1961064392824</c:v>
                </c:pt>
                <c:pt idx="1467">
                  <c:v>335.61961785615506</c:v>
                </c:pt>
                <c:pt idx="1468">
                  <c:v>336.95861894746167</c:v>
                </c:pt>
                <c:pt idx="1469">
                  <c:v>334.57907407848296</c:v>
                </c:pt>
                <c:pt idx="1470">
                  <c:v>335.75268830622417</c:v>
                </c:pt>
                <c:pt idx="1471">
                  <c:v>336.7997775371615</c:v>
                </c:pt>
                <c:pt idx="1472">
                  <c:v>338.26328123879483</c:v>
                </c:pt>
                <c:pt idx="1473">
                  <c:v>340.11431111736454</c:v>
                </c:pt>
                <c:pt idx="1474">
                  <c:v>339.22878396822978</c:v>
                </c:pt>
                <c:pt idx="1475">
                  <c:v>335.64647290678442</c:v>
                </c:pt>
                <c:pt idx="1476">
                  <c:v>337.19893140747689</c:v>
                </c:pt>
                <c:pt idx="1477">
                  <c:v>336.24520002196374</c:v>
                </c:pt>
                <c:pt idx="1478">
                  <c:v>334.24102378947856</c:v>
                </c:pt>
                <c:pt idx="1479">
                  <c:v>334.98995493745861</c:v>
                </c:pt>
                <c:pt idx="1480">
                  <c:v>334.15481479157739</c:v>
                </c:pt>
                <c:pt idx="1481">
                  <c:v>335.11132145038118</c:v>
                </c:pt>
                <c:pt idx="1482">
                  <c:v>337.38082809263972</c:v>
                </c:pt>
                <c:pt idx="1483">
                  <c:v>338.59559590423055</c:v>
                </c:pt>
                <c:pt idx="1484">
                  <c:v>337.16233542946281</c:v>
                </c:pt>
                <c:pt idx="1485">
                  <c:v>335.20713792100463</c:v>
                </c:pt>
                <c:pt idx="1486">
                  <c:v>334.77512811778593</c:v>
                </c:pt>
                <c:pt idx="1487">
                  <c:v>337.50895243887567</c:v>
                </c:pt>
                <c:pt idx="1488">
                  <c:v>338.54639700041037</c:v>
                </c:pt>
                <c:pt idx="1489">
                  <c:v>341.82500192842497</c:v>
                </c:pt>
                <c:pt idx="1490">
                  <c:v>342.57638199873838</c:v>
                </c:pt>
                <c:pt idx="1491">
                  <c:v>345.43969248329108</c:v>
                </c:pt>
                <c:pt idx="1492">
                  <c:v>344.90503265782758</c:v>
                </c:pt>
                <c:pt idx="1493">
                  <c:v>344.62532577535649</c:v>
                </c:pt>
                <c:pt idx="1494">
                  <c:v>345.20959259750003</c:v>
                </c:pt>
                <c:pt idx="1495">
                  <c:v>348.77509424251758</c:v>
                </c:pt>
                <c:pt idx="1496">
                  <c:v>348.94535044327802</c:v>
                </c:pt>
                <c:pt idx="1497">
                  <c:v>346.68852346868351</c:v>
                </c:pt>
                <c:pt idx="1498">
                  <c:v>345.13565738741318</c:v>
                </c:pt>
                <c:pt idx="1499">
                  <c:v>342.9866227080966</c:v>
                </c:pt>
                <c:pt idx="1500">
                  <c:v>344.33555830459704</c:v>
                </c:pt>
                <c:pt idx="1501">
                  <c:v>346.30292955797364</c:v>
                </c:pt>
                <c:pt idx="1502">
                  <c:v>346.19963026580302</c:v>
                </c:pt>
                <c:pt idx="1503">
                  <c:v>348.11175058619665</c:v>
                </c:pt>
                <c:pt idx="1504">
                  <c:v>344.07461798902</c:v>
                </c:pt>
                <c:pt idx="1505">
                  <c:v>345.59545467501704</c:v>
                </c:pt>
                <c:pt idx="1506">
                  <c:v>347.72475443420785</c:v>
                </c:pt>
                <c:pt idx="1507">
                  <c:v>345.80368641011518</c:v>
                </c:pt>
                <c:pt idx="1508">
                  <c:v>345.23772145543597</c:v>
                </c:pt>
                <c:pt idx="1509">
                  <c:v>342.30896834314029</c:v>
                </c:pt>
                <c:pt idx="1510">
                  <c:v>343.64393461803945</c:v>
                </c:pt>
                <c:pt idx="1511">
                  <c:v>346.39722528000453</c:v>
                </c:pt>
                <c:pt idx="1512">
                  <c:v>347.17899393523862</c:v>
                </c:pt>
                <c:pt idx="1513">
                  <c:v>344.16905035749738</c:v>
                </c:pt>
                <c:pt idx="1514">
                  <c:v>344.62609542609903</c:v>
                </c:pt>
                <c:pt idx="1515">
                  <c:v>345.48152252039057</c:v>
                </c:pt>
                <c:pt idx="1516">
                  <c:v>345.29032308743217</c:v>
                </c:pt>
                <c:pt idx="1517">
                  <c:v>345.01901186514135</c:v>
                </c:pt>
                <c:pt idx="1518">
                  <c:v>344.43831333209857</c:v>
                </c:pt>
                <c:pt idx="1519">
                  <c:v>342.74232856587611</c:v>
                </c:pt>
                <c:pt idx="1520">
                  <c:v>340.98286990575787</c:v>
                </c:pt>
                <c:pt idx="1521">
                  <c:v>339.61260592740734</c:v>
                </c:pt>
                <c:pt idx="1522">
                  <c:v>338.4565083766978</c:v>
                </c:pt>
                <c:pt idx="1523">
                  <c:v>340.24526812585367</c:v>
                </c:pt>
                <c:pt idx="1524">
                  <c:v>340.89828422181176</c:v>
                </c:pt>
                <c:pt idx="1525">
                  <c:v>342.15474590587485</c:v>
                </c:pt>
                <c:pt idx="1526">
                  <c:v>342.3358620206252</c:v>
                </c:pt>
                <c:pt idx="1527">
                  <c:v>343.32202027622066</c:v>
                </c:pt>
                <c:pt idx="1528">
                  <c:v>342.41639186116964</c:v>
                </c:pt>
                <c:pt idx="1529">
                  <c:v>343.39158799854499</c:v>
                </c:pt>
                <c:pt idx="1530">
                  <c:v>343.80455900077544</c:v>
                </c:pt>
                <c:pt idx="1531">
                  <c:v>341.18524498667199</c:v>
                </c:pt>
                <c:pt idx="1532">
                  <c:v>340.52414110642576</c:v>
                </c:pt>
                <c:pt idx="1533">
                  <c:v>341.29983183683123</c:v>
                </c:pt>
                <c:pt idx="1534">
                  <c:v>340.50775527347167</c:v>
                </c:pt>
                <c:pt idx="1535">
                  <c:v>342.62288202668685</c:v>
                </c:pt>
                <c:pt idx="1536">
                  <c:v>343.19698588713436</c:v>
                </c:pt>
                <c:pt idx="1537">
                  <c:v>344.83267651887422</c:v>
                </c:pt>
                <c:pt idx="1538">
                  <c:v>343.57165910412465</c:v>
                </c:pt>
                <c:pt idx="1539">
                  <c:v>343.58662104442209</c:v>
                </c:pt>
                <c:pt idx="1540">
                  <c:v>342.06546950302902</c:v>
                </c:pt>
                <c:pt idx="1541">
                  <c:v>344.56895336106601</c:v>
                </c:pt>
                <c:pt idx="1542">
                  <c:v>340.53285277460606</c:v>
                </c:pt>
                <c:pt idx="1543">
                  <c:v>340.08694165935844</c:v>
                </c:pt>
                <c:pt idx="1544">
                  <c:v>340.59162029405297</c:v>
                </c:pt>
                <c:pt idx="1545">
                  <c:v>341.53996686564506</c:v>
                </c:pt>
                <c:pt idx="1546">
                  <c:v>342.55126479283666</c:v>
                </c:pt>
                <c:pt idx="1547">
                  <c:v>343.59365532899267</c:v>
                </c:pt>
                <c:pt idx="1548">
                  <c:v>343.67274187760239</c:v>
                </c:pt>
                <c:pt idx="1549">
                  <c:v>342.68111370141071</c:v>
                </c:pt>
                <c:pt idx="1550">
                  <c:v>343.06871797661188</c:v>
                </c:pt>
                <c:pt idx="1551">
                  <c:v>343.61471067389675</c:v>
                </c:pt>
                <c:pt idx="1552">
                  <c:v>346.79480950536208</c:v>
                </c:pt>
                <c:pt idx="1553">
                  <c:v>348.07362128231227</c:v>
                </c:pt>
                <c:pt idx="1554">
                  <c:v>349.24438622949214</c:v>
                </c:pt>
                <c:pt idx="1555">
                  <c:v>350.95953428832843</c:v>
                </c:pt>
                <c:pt idx="1556">
                  <c:v>350.70040143998978</c:v>
                </c:pt>
                <c:pt idx="1557">
                  <c:v>351.03413839053235</c:v>
                </c:pt>
                <c:pt idx="1558">
                  <c:v>349.66996348001391</c:v>
                </c:pt>
                <c:pt idx="1559">
                  <c:v>347.92994185967905</c:v>
                </c:pt>
                <c:pt idx="1560">
                  <c:v>347.35254264328989</c:v>
                </c:pt>
                <c:pt idx="1561">
                  <c:v>347.10853518880361</c:v>
                </c:pt>
                <c:pt idx="1562">
                  <c:v>347.03337783844239</c:v>
                </c:pt>
                <c:pt idx="1563">
                  <c:v>347.8442854864706</c:v>
                </c:pt>
                <c:pt idx="1564">
                  <c:v>348.07631651690963</c:v>
                </c:pt>
                <c:pt idx="1565">
                  <c:v>348.82211525943092</c:v>
                </c:pt>
                <c:pt idx="1566">
                  <c:v>349.06103972376741</c:v>
                </c:pt>
                <c:pt idx="1567">
                  <c:v>349.48444695013382</c:v>
                </c:pt>
                <c:pt idx="1568">
                  <c:v>351.0112690911522</c:v>
                </c:pt>
                <c:pt idx="1569">
                  <c:v>351.96314050189119</c:v>
                </c:pt>
                <c:pt idx="1570">
                  <c:v>353.00172092935213</c:v>
                </c:pt>
                <c:pt idx="1571">
                  <c:v>352.52023119892954</c:v>
                </c:pt>
                <c:pt idx="1572">
                  <c:v>352.12464078937802</c:v>
                </c:pt>
                <c:pt idx="1573">
                  <c:v>351.22672465660651</c:v>
                </c:pt>
                <c:pt idx="1574">
                  <c:v>353.24292636341443</c:v>
                </c:pt>
                <c:pt idx="1575">
                  <c:v>352.49894542807192</c:v>
                </c:pt>
                <c:pt idx="1576">
                  <c:v>354.14913708989445</c:v>
                </c:pt>
                <c:pt idx="1577">
                  <c:v>354.83297640130553</c:v>
                </c:pt>
                <c:pt idx="1578">
                  <c:v>353.97275162936916</c:v>
                </c:pt>
                <c:pt idx="1579">
                  <c:v>354.94326428431702</c:v>
                </c:pt>
                <c:pt idx="1580">
                  <c:v>354.52217215946411</c:v>
                </c:pt>
                <c:pt idx="1581">
                  <c:v>352.31934306515615</c:v>
                </c:pt>
                <c:pt idx="1582">
                  <c:v>354.27109137368586</c:v>
                </c:pt>
                <c:pt idx="1583">
                  <c:v>352.36239580802771</c:v>
                </c:pt>
                <c:pt idx="1584">
                  <c:v>351.70117399912004</c:v>
                </c:pt>
                <c:pt idx="1585">
                  <c:v>351.54906484864819</c:v>
                </c:pt>
                <c:pt idx="1586">
                  <c:v>352.86152380238013</c:v>
                </c:pt>
                <c:pt idx="1587">
                  <c:v>353.80620955074221</c:v>
                </c:pt>
                <c:pt idx="1588">
                  <c:v>355.26153428727883</c:v>
                </c:pt>
                <c:pt idx="1589">
                  <c:v>354.30238348129757</c:v>
                </c:pt>
                <c:pt idx="1590">
                  <c:v>353.24384229963101</c:v>
                </c:pt>
                <c:pt idx="1591">
                  <c:v>353.5909485260932</c:v>
                </c:pt>
                <c:pt idx="1592">
                  <c:v>352.55156351441792</c:v>
                </c:pt>
                <c:pt idx="1593">
                  <c:v>352.42207503500543</c:v>
                </c:pt>
                <c:pt idx="1594">
                  <c:v>354.21657763920126</c:v>
                </c:pt>
                <c:pt idx="1595">
                  <c:v>354.7469975675254</c:v>
                </c:pt>
                <c:pt idx="1596">
                  <c:v>353.02707956586477</c:v>
                </c:pt>
                <c:pt idx="1597">
                  <c:v>351.55334661509187</c:v>
                </c:pt>
                <c:pt idx="1598">
                  <c:v>349.66316419685626</c:v>
                </c:pt>
                <c:pt idx="1599">
                  <c:v>349.24823062166018</c:v>
                </c:pt>
                <c:pt idx="1600">
                  <c:v>351.07980292034614</c:v>
                </c:pt>
                <c:pt idx="1601">
                  <c:v>353.70221962908852</c:v>
                </c:pt>
                <c:pt idx="1602">
                  <c:v>352.87120571763609</c:v>
                </c:pt>
                <c:pt idx="1603">
                  <c:v>354.02811173163821</c:v>
                </c:pt>
                <c:pt idx="1604">
                  <c:v>353.98745573177121</c:v>
                </c:pt>
                <c:pt idx="1605">
                  <c:v>353.52607924601506</c:v>
                </c:pt>
                <c:pt idx="1606">
                  <c:v>353.22343011320947</c:v>
                </c:pt>
                <c:pt idx="1607">
                  <c:v>351.82318839058303</c:v>
                </c:pt>
                <c:pt idx="1608">
                  <c:v>351.53012097368043</c:v>
                </c:pt>
                <c:pt idx="1609">
                  <c:v>350.5350630209316</c:v>
                </c:pt>
                <c:pt idx="1610">
                  <c:v>349.07355127898063</c:v>
                </c:pt>
                <c:pt idx="1611">
                  <c:v>346.70443733097784</c:v>
                </c:pt>
                <c:pt idx="1612">
                  <c:v>349.39055309097677</c:v>
                </c:pt>
                <c:pt idx="1613">
                  <c:v>351.06068157028972</c:v>
                </c:pt>
                <c:pt idx="1614">
                  <c:v>350.98752891465989</c:v>
                </c:pt>
                <c:pt idx="1615">
                  <c:v>349.44696192319748</c:v>
                </c:pt>
                <c:pt idx="1616">
                  <c:v>349.13876975027705</c:v>
                </c:pt>
                <c:pt idx="1617">
                  <c:v>351.66405860261989</c:v>
                </c:pt>
                <c:pt idx="1618">
                  <c:v>352.15196624532865</c:v>
                </c:pt>
                <c:pt idx="1619">
                  <c:v>351.92168268731109</c:v>
                </c:pt>
                <c:pt idx="1620">
                  <c:v>350.74051781537804</c:v>
                </c:pt>
                <c:pt idx="1621">
                  <c:v>347.82526179018782</c:v>
                </c:pt>
                <c:pt idx="1622">
                  <c:v>346.63807815195332</c:v>
                </c:pt>
                <c:pt idx="1623">
                  <c:v>346.45364691101486</c:v>
                </c:pt>
                <c:pt idx="1624">
                  <c:v>346.50059730804765</c:v>
                </c:pt>
                <c:pt idx="1625">
                  <c:v>345.66223319196325</c:v>
                </c:pt>
                <c:pt idx="1626">
                  <c:v>346.09418578862159</c:v>
                </c:pt>
                <c:pt idx="1627">
                  <c:v>345.26028882238302</c:v>
                </c:pt>
                <c:pt idx="1628">
                  <c:v>345.38723989646326</c:v>
                </c:pt>
                <c:pt idx="1629">
                  <c:v>346.01559640172377</c:v>
                </c:pt>
                <c:pt idx="1630">
                  <c:v>346.57471817633785</c:v>
                </c:pt>
                <c:pt idx="1631">
                  <c:v>345.43253465471378</c:v>
                </c:pt>
                <c:pt idx="1632">
                  <c:v>345.70504959056581</c:v>
                </c:pt>
                <c:pt idx="1633">
                  <c:v>345.03473732869776</c:v>
                </c:pt>
                <c:pt idx="1634">
                  <c:v>344.92242178526249</c:v>
                </c:pt>
                <c:pt idx="1635">
                  <c:v>346.23066968220456</c:v>
                </c:pt>
                <c:pt idx="1636">
                  <c:v>344.38449132374103</c:v>
                </c:pt>
                <c:pt idx="1637">
                  <c:v>345.68214685389984</c:v>
                </c:pt>
                <c:pt idx="1638">
                  <c:v>345.49376548406894</c:v>
                </c:pt>
                <c:pt idx="1639">
                  <c:v>344.54985520673199</c:v>
                </c:pt>
                <c:pt idx="1640">
                  <c:v>342.22251330195718</c:v>
                </c:pt>
                <c:pt idx="1641">
                  <c:v>340.83443121352047</c:v>
                </c:pt>
                <c:pt idx="1642">
                  <c:v>339.90144323278781</c:v>
                </c:pt>
                <c:pt idx="1643">
                  <c:v>340.98227044444292</c:v>
                </c:pt>
                <c:pt idx="1644">
                  <c:v>339.67896180428386</c:v>
                </c:pt>
                <c:pt idx="1645">
                  <c:v>339.28419048005856</c:v>
                </c:pt>
                <c:pt idx="1646">
                  <c:v>339.0216798803749</c:v>
                </c:pt>
                <c:pt idx="1647">
                  <c:v>338.41053089100637</c:v>
                </c:pt>
                <c:pt idx="1648">
                  <c:v>338.11935541271492</c:v>
                </c:pt>
                <c:pt idx="1649">
                  <c:v>338.76505302043023</c:v>
                </c:pt>
                <c:pt idx="1650">
                  <c:v>338.4957500742845</c:v>
                </c:pt>
                <c:pt idx="1651">
                  <c:v>337.70748209255339</c:v>
                </c:pt>
                <c:pt idx="1652">
                  <c:v>338.35357216139005</c:v>
                </c:pt>
                <c:pt idx="1653">
                  <c:v>338.62781556652772</c:v>
                </c:pt>
                <c:pt idx="1654">
                  <c:v>339.63519481492295</c:v>
                </c:pt>
                <c:pt idx="1655">
                  <c:v>339.80749264102644</c:v>
                </c:pt>
                <c:pt idx="1656">
                  <c:v>337.62456847395157</c:v>
                </c:pt>
                <c:pt idx="1657">
                  <c:v>337.37542840949368</c:v>
                </c:pt>
                <c:pt idx="1658">
                  <c:v>338.73900364499048</c:v>
                </c:pt>
                <c:pt idx="1659">
                  <c:v>338.51598967756877</c:v>
                </c:pt>
                <c:pt idx="1660">
                  <c:v>337.1714330969898</c:v>
                </c:pt>
                <c:pt idx="1661">
                  <c:v>334.65949140729981</c:v>
                </c:pt>
                <c:pt idx="1662">
                  <c:v>334.2902648656264</c:v>
                </c:pt>
                <c:pt idx="1663">
                  <c:v>333.85725132492604</c:v>
                </c:pt>
                <c:pt idx="1664">
                  <c:v>335.96547013834447</c:v>
                </c:pt>
                <c:pt idx="1665">
                  <c:v>335.2179754653115</c:v>
                </c:pt>
                <c:pt idx="1666">
                  <c:v>336.18960485547814</c:v>
                </c:pt>
                <c:pt idx="1667">
                  <c:v>336.14036562809406</c:v>
                </c:pt>
                <c:pt idx="1668">
                  <c:v>335.8011520626082</c:v>
                </c:pt>
                <c:pt idx="1669">
                  <c:v>336.46134765926968</c:v>
                </c:pt>
                <c:pt idx="1670">
                  <c:v>336.54014979586265</c:v>
                </c:pt>
                <c:pt idx="1671">
                  <c:v>336.87208766694079</c:v>
                </c:pt>
                <c:pt idx="1672">
                  <c:v>337.38521430385043</c:v>
                </c:pt>
                <c:pt idx="1673">
                  <c:v>336.40561392912667</c:v>
                </c:pt>
                <c:pt idx="1674">
                  <c:v>337.39995373261684</c:v>
                </c:pt>
                <c:pt idx="1675">
                  <c:v>338.58094788645894</c:v>
                </c:pt>
                <c:pt idx="1676">
                  <c:v>338.34366994034627</c:v>
                </c:pt>
                <c:pt idx="1677">
                  <c:v>338.28175882410778</c:v>
                </c:pt>
                <c:pt idx="1678">
                  <c:v>337.45939873015459</c:v>
                </c:pt>
                <c:pt idx="1679">
                  <c:v>339.06160112014692</c:v>
                </c:pt>
                <c:pt idx="1680">
                  <c:v>337.32239856679655</c:v>
                </c:pt>
                <c:pt idx="1681">
                  <c:v>337.51394465591289</c:v>
                </c:pt>
                <c:pt idx="1682">
                  <c:v>337.48801926784125</c:v>
                </c:pt>
                <c:pt idx="1683">
                  <c:v>337.5365954955472</c:v>
                </c:pt>
                <c:pt idx="1684">
                  <c:v>336.69784118798697</c:v>
                </c:pt>
                <c:pt idx="1685">
                  <c:v>336.21679864495889</c:v>
                </c:pt>
                <c:pt idx="1686">
                  <c:v>334.60677979632533</c:v>
                </c:pt>
                <c:pt idx="1687">
                  <c:v>334.59467478095883</c:v>
                </c:pt>
                <c:pt idx="1688">
                  <c:v>334.90186092429985</c:v>
                </c:pt>
                <c:pt idx="1689">
                  <c:v>333.81629735121834</c:v>
                </c:pt>
                <c:pt idx="1690">
                  <c:v>333.45487149877391</c:v>
                </c:pt>
                <c:pt idx="1691">
                  <c:v>330.71690856656562</c:v>
                </c:pt>
                <c:pt idx="1692">
                  <c:v>331.08769352357791</c:v>
                </c:pt>
                <c:pt idx="1693">
                  <c:v>331.25236875016623</c:v>
                </c:pt>
                <c:pt idx="1694">
                  <c:v>330.32389802866857</c:v>
                </c:pt>
                <c:pt idx="1695">
                  <c:v>329.30427231720194</c:v>
                </c:pt>
                <c:pt idx="1696">
                  <c:v>328.64707560881686</c:v>
                </c:pt>
                <c:pt idx="1697">
                  <c:v>329.7590184288066</c:v>
                </c:pt>
                <c:pt idx="1698">
                  <c:v>331.77478758343364</c:v>
                </c:pt>
                <c:pt idx="1699">
                  <c:v>330.48453302784441</c:v>
                </c:pt>
                <c:pt idx="1700">
                  <c:v>328.25472982218457</c:v>
                </c:pt>
                <c:pt idx="1701">
                  <c:v>328.37872302957805</c:v>
                </c:pt>
                <c:pt idx="1702">
                  <c:v>325.42787416612208</c:v>
                </c:pt>
                <c:pt idx="1703">
                  <c:v>327.56573883510396</c:v>
                </c:pt>
                <c:pt idx="1704">
                  <c:v>328.56937363691583</c:v>
                </c:pt>
                <c:pt idx="1705">
                  <c:v>327.42540339767118</c:v>
                </c:pt>
                <c:pt idx="1706">
                  <c:v>325.93826148275843</c:v>
                </c:pt>
                <c:pt idx="1707">
                  <c:v>321.43875958556697</c:v>
                </c:pt>
                <c:pt idx="1708">
                  <c:v>327.99870668377503</c:v>
                </c:pt>
                <c:pt idx="1709">
                  <c:v>331.95239540405368</c:v>
                </c:pt>
                <c:pt idx="1710">
                  <c:v>333.18450192943595</c:v>
                </c:pt>
                <c:pt idx="1711">
                  <c:v>334.0941638584178</c:v>
                </c:pt>
                <c:pt idx="1712">
                  <c:v>335.25667762636289</c:v>
                </c:pt>
                <c:pt idx="1713">
                  <c:v>334.15716598690989</c:v>
                </c:pt>
                <c:pt idx="1714">
                  <c:v>335.1432140541317</c:v>
                </c:pt>
                <c:pt idx="1715">
                  <c:v>332.94709504280377</c:v>
                </c:pt>
                <c:pt idx="1716">
                  <c:v>330.47249452994237</c:v>
                </c:pt>
                <c:pt idx="1717">
                  <c:v>327.99413306998565</c:v>
                </c:pt>
                <c:pt idx="1718">
                  <c:v>327.18761030384195</c:v>
                </c:pt>
                <c:pt idx="1719">
                  <c:v>326.31459699975738</c:v>
                </c:pt>
                <c:pt idx="1720">
                  <c:v>328.31034536495463</c:v>
                </c:pt>
                <c:pt idx="1721">
                  <c:v>328.40742869230803</c:v>
                </c:pt>
                <c:pt idx="1722">
                  <c:v>328.17366421212165</c:v>
                </c:pt>
                <c:pt idx="1723">
                  <c:v>328.04631256595553</c:v>
                </c:pt>
                <c:pt idx="1724">
                  <c:v>326.07152920036384</c:v>
                </c:pt>
                <c:pt idx="1725">
                  <c:v>325.50413449848571</c:v>
                </c:pt>
                <c:pt idx="1726">
                  <c:v>325.70413333895448</c:v>
                </c:pt>
                <c:pt idx="1727">
                  <c:v>323.7851212459737</c:v>
                </c:pt>
                <c:pt idx="1728">
                  <c:v>325.50615525639364</c:v>
                </c:pt>
                <c:pt idx="1729">
                  <c:v>328.00834436470808</c:v>
                </c:pt>
                <c:pt idx="1730">
                  <c:v>328.56007809056547</c:v>
                </c:pt>
                <c:pt idx="1731">
                  <c:v>330.34672716173736</c:v>
                </c:pt>
                <c:pt idx="1732">
                  <c:v>333.36159220275692</c:v>
                </c:pt>
                <c:pt idx="1733">
                  <c:v>334.42882783401257</c:v>
                </c:pt>
                <c:pt idx="1734">
                  <c:v>335.18373540355935</c:v>
                </c:pt>
                <c:pt idx="1735">
                  <c:v>335.10864174579388</c:v>
                </c:pt>
                <c:pt idx="1736">
                  <c:v>335.49800701636559</c:v>
                </c:pt>
                <c:pt idx="1737">
                  <c:v>336.06880961855671</c:v>
                </c:pt>
                <c:pt idx="1738">
                  <c:v>337.1145260514316</c:v>
                </c:pt>
                <c:pt idx="1739">
                  <c:v>336.03258457215986</c:v>
                </c:pt>
                <c:pt idx="1740">
                  <c:v>336.23275862806918</c:v>
                </c:pt>
                <c:pt idx="1741">
                  <c:v>335.47703329425332</c:v>
                </c:pt>
                <c:pt idx="1742">
                  <c:v>335.1211215668875</c:v>
                </c:pt>
                <c:pt idx="1743">
                  <c:v>334.22102470065391</c:v>
                </c:pt>
                <c:pt idx="1744">
                  <c:v>333.90764479821172</c:v>
                </c:pt>
                <c:pt idx="1745">
                  <c:v>334.73863126414381</c:v>
                </c:pt>
                <c:pt idx="1746">
                  <c:v>334.89703999551261</c:v>
                </c:pt>
                <c:pt idx="1747">
                  <c:v>333.55785213206866</c:v>
                </c:pt>
                <c:pt idx="1748">
                  <c:v>329.65754848621134</c:v>
                </c:pt>
                <c:pt idx="1749">
                  <c:v>327.77998554782835</c:v>
                </c:pt>
                <c:pt idx="1750">
                  <c:v>327.63424312831336</c:v>
                </c:pt>
                <c:pt idx="1751">
                  <c:v>326.73076629613223</c:v>
                </c:pt>
                <c:pt idx="1752">
                  <c:v>327.30553767797738</c:v>
                </c:pt>
                <c:pt idx="1753">
                  <c:v>326.86494266758962</c:v>
                </c:pt>
                <c:pt idx="1754">
                  <c:v>326.99390211376618</c:v>
                </c:pt>
                <c:pt idx="1755">
                  <c:v>325.45322927122857</c:v>
                </c:pt>
                <c:pt idx="1756">
                  <c:v>322.96038021783374</c:v>
                </c:pt>
                <c:pt idx="1757">
                  <c:v>322.28443468832489</c:v>
                </c:pt>
                <c:pt idx="1758">
                  <c:v>322.01695244233895</c:v>
                </c:pt>
                <c:pt idx="1759">
                  <c:v>322.49257728413176</c:v>
                </c:pt>
                <c:pt idx="1760">
                  <c:v>323.52371662940516</c:v>
                </c:pt>
                <c:pt idx="1761">
                  <c:v>323.62764666898988</c:v>
                </c:pt>
                <c:pt idx="1762">
                  <c:v>324.49866962679039</c:v>
                </c:pt>
                <c:pt idx="1763">
                  <c:v>324.60746878421133</c:v>
                </c:pt>
                <c:pt idx="1764">
                  <c:v>324.31157555963273</c:v>
                </c:pt>
                <c:pt idx="1765">
                  <c:v>324.70674347260791</c:v>
                </c:pt>
                <c:pt idx="1766">
                  <c:v>324.99854825074789</c:v>
                </c:pt>
                <c:pt idx="1767">
                  <c:v>323.94882098321182</c:v>
                </c:pt>
                <c:pt idx="1768">
                  <c:v>323.72164361969317</c:v>
                </c:pt>
                <c:pt idx="1769">
                  <c:v>322.57467699950223</c:v>
                </c:pt>
                <c:pt idx="1770">
                  <c:v>322.70011863049467</c:v>
                </c:pt>
                <c:pt idx="1771">
                  <c:v>323.87254106438706</c:v>
                </c:pt>
                <c:pt idx="1772">
                  <c:v>324.52678824278337</c:v>
                </c:pt>
                <c:pt idx="1773">
                  <c:v>323.41030393571037</c:v>
                </c:pt>
                <c:pt idx="1774">
                  <c:v>325.75425157769888</c:v>
                </c:pt>
                <c:pt idx="1775">
                  <c:v>324.95660037764003</c:v>
                </c:pt>
                <c:pt idx="1776">
                  <c:v>323.53112363065674</c:v>
                </c:pt>
                <c:pt idx="1777">
                  <c:v>323.33554591789499</c:v>
                </c:pt>
                <c:pt idx="1778">
                  <c:v>324.92508278469467</c:v>
                </c:pt>
                <c:pt idx="1779">
                  <c:v>325.87923197746858</c:v>
                </c:pt>
                <c:pt idx="1780">
                  <c:v>326.04998552803471</c:v>
                </c:pt>
                <c:pt idx="1781">
                  <c:v>325.31260759364022</c:v>
                </c:pt>
                <c:pt idx="1782">
                  <c:v>324.94747053937925</c:v>
                </c:pt>
                <c:pt idx="1783">
                  <c:v>323.69295369655998</c:v>
                </c:pt>
                <c:pt idx="1784">
                  <c:v>324.23579735179902</c:v>
                </c:pt>
                <c:pt idx="1785">
                  <c:v>325.33401892634419</c:v>
                </c:pt>
                <c:pt idx="1786">
                  <c:v>324.91233161504385</c:v>
                </c:pt>
                <c:pt idx="1787">
                  <c:v>326.65786790368531</c:v>
                </c:pt>
                <c:pt idx="1788">
                  <c:v>326.75720804035512</c:v>
                </c:pt>
                <c:pt idx="1789">
                  <c:v>324.29367063103899</c:v>
                </c:pt>
                <c:pt idx="1790">
                  <c:v>323.78096270841002</c:v>
                </c:pt>
                <c:pt idx="1791">
                  <c:v>321.85321325928589</c:v>
                </c:pt>
                <c:pt idx="1792">
                  <c:v>320.31404889504785</c:v>
                </c:pt>
                <c:pt idx="1793">
                  <c:v>321.79841676710657</c:v>
                </c:pt>
                <c:pt idx="1794">
                  <c:v>321.18644954030714</c:v>
                </c:pt>
                <c:pt idx="1795">
                  <c:v>320.39672693025068</c:v>
                </c:pt>
                <c:pt idx="1796">
                  <c:v>320.67357102562647</c:v>
                </c:pt>
                <c:pt idx="1797">
                  <c:v>319.12522717415686</c:v>
                </c:pt>
                <c:pt idx="1798">
                  <c:v>319.65979416992838</c:v>
                </c:pt>
                <c:pt idx="1799">
                  <c:v>320.44758279901896</c:v>
                </c:pt>
                <c:pt idx="1800">
                  <c:v>319.10221936555632</c:v>
                </c:pt>
                <c:pt idx="1801">
                  <c:v>319.55099803446404</c:v>
                </c:pt>
                <c:pt idx="1802">
                  <c:v>320.29156860030412</c:v>
                </c:pt>
                <c:pt idx="1803">
                  <c:v>322.26524001199471</c:v>
                </c:pt>
                <c:pt idx="1804">
                  <c:v>323.22898747907715</c:v>
                </c:pt>
                <c:pt idx="1805">
                  <c:v>323.35237456906913</c:v>
                </c:pt>
                <c:pt idx="1806">
                  <c:v>323.79420057997748</c:v>
                </c:pt>
                <c:pt idx="1807">
                  <c:v>324.07308664752628</c:v>
                </c:pt>
                <c:pt idx="1808">
                  <c:v>323.88709704761834</c:v>
                </c:pt>
                <c:pt idx="1809">
                  <c:v>322.7841176470917</c:v>
                </c:pt>
                <c:pt idx="1810">
                  <c:v>323.02814207383437</c:v>
                </c:pt>
                <c:pt idx="1811">
                  <c:v>322.526070856655</c:v>
                </c:pt>
                <c:pt idx="1812">
                  <c:v>323.61768739502821</c:v>
                </c:pt>
                <c:pt idx="1813">
                  <c:v>322.93316763086045</c:v>
                </c:pt>
                <c:pt idx="1814">
                  <c:v>325.55970083014478</c:v>
                </c:pt>
                <c:pt idx="1815">
                  <c:v>326.61150386436202</c:v>
                </c:pt>
                <c:pt idx="1816">
                  <c:v>325.38705646053279</c:v>
                </c:pt>
                <c:pt idx="1817">
                  <c:v>325.07246865256303</c:v>
                </c:pt>
                <c:pt idx="1818">
                  <c:v>322.93727925301147</c:v>
                </c:pt>
                <c:pt idx="1819">
                  <c:v>322.46288609489699</c:v>
                </c:pt>
                <c:pt idx="1820">
                  <c:v>322.95695196380694</c:v>
                </c:pt>
                <c:pt idx="1821">
                  <c:v>324.39424016772051</c:v>
                </c:pt>
                <c:pt idx="1822">
                  <c:v>323.8944057613038</c:v>
                </c:pt>
                <c:pt idx="1823">
                  <c:v>323.88099664354843</c:v>
                </c:pt>
                <c:pt idx="1824">
                  <c:v>322.13065414384948</c:v>
                </c:pt>
                <c:pt idx="1825">
                  <c:v>322.96461051763447</c:v>
                </c:pt>
                <c:pt idx="1826">
                  <c:v>325.5324328236938</c:v>
                </c:pt>
                <c:pt idx="1827">
                  <c:v>325.08725509475937</c:v>
                </c:pt>
                <c:pt idx="1828">
                  <c:v>325.44861376876719</c:v>
                </c:pt>
                <c:pt idx="1829">
                  <c:v>322.76720282343933</c:v>
                </c:pt>
                <c:pt idx="1830">
                  <c:v>322.3877268836365</c:v>
                </c:pt>
                <c:pt idx="1831">
                  <c:v>322.13009991901521</c:v>
                </c:pt>
                <c:pt idx="1832">
                  <c:v>320.8204427821276</c:v>
                </c:pt>
                <c:pt idx="1833">
                  <c:v>321.12031704048246</c:v>
                </c:pt>
                <c:pt idx="1834">
                  <c:v>319.27327226528854</c:v>
                </c:pt>
                <c:pt idx="1835">
                  <c:v>320.07004700586936</c:v>
                </c:pt>
                <c:pt idx="1836">
                  <c:v>323.49158243216408</c:v>
                </c:pt>
                <c:pt idx="1837">
                  <c:v>321.73359240138882</c:v>
                </c:pt>
                <c:pt idx="1838">
                  <c:v>320.86588309622965</c:v>
                </c:pt>
                <c:pt idx="1839">
                  <c:v>320.6195677885575</c:v>
                </c:pt>
                <c:pt idx="1840">
                  <c:v>320.26842612299566</c:v>
                </c:pt>
                <c:pt idx="1841">
                  <c:v>319.78751767642569</c:v>
                </c:pt>
                <c:pt idx="1842">
                  <c:v>319.64558852781983</c:v>
                </c:pt>
                <c:pt idx="1843">
                  <c:v>318.39458146187877</c:v>
                </c:pt>
                <c:pt idx="1844">
                  <c:v>319.39891869357984</c:v>
                </c:pt>
                <c:pt idx="1845">
                  <c:v>319.56090768174175</c:v>
                </c:pt>
                <c:pt idx="1846">
                  <c:v>319.66558600536302</c:v>
                </c:pt>
                <c:pt idx="1847">
                  <c:v>320.35167977243401</c:v>
                </c:pt>
                <c:pt idx="1848">
                  <c:v>320.22078843059609</c:v>
                </c:pt>
                <c:pt idx="1849">
                  <c:v>320.1067305940839</c:v>
                </c:pt>
                <c:pt idx="1850">
                  <c:v>319.91143578411675</c:v>
                </c:pt>
                <c:pt idx="1851">
                  <c:v>321.08888518517398</c:v>
                </c:pt>
                <c:pt idx="1852">
                  <c:v>320.47956420213205</c:v>
                </c:pt>
                <c:pt idx="1853">
                  <c:v>320.60561395069976</c:v>
                </c:pt>
                <c:pt idx="1854">
                  <c:v>320.19196603662465</c:v>
                </c:pt>
                <c:pt idx="1855">
                  <c:v>321.80621497303133</c:v>
                </c:pt>
                <c:pt idx="1856">
                  <c:v>322.37981492463723</c:v>
                </c:pt>
                <c:pt idx="1857">
                  <c:v>320.90845323012547</c:v>
                </c:pt>
                <c:pt idx="1858">
                  <c:v>320.4453865835942</c:v>
                </c:pt>
                <c:pt idx="1859">
                  <c:v>320.64231190575805</c:v>
                </c:pt>
                <c:pt idx="1860">
                  <c:v>319.50478479311732</c:v>
                </c:pt>
                <c:pt idx="1861">
                  <c:v>319.40234829107459</c:v>
                </c:pt>
                <c:pt idx="1862">
                  <c:v>317.94344825521267</c:v>
                </c:pt>
                <c:pt idx="1863">
                  <c:v>318.00183157029835</c:v>
                </c:pt>
                <c:pt idx="1864">
                  <c:v>317.14092630097633</c:v>
                </c:pt>
                <c:pt idx="1865">
                  <c:v>316.85597563554734</c:v>
                </c:pt>
                <c:pt idx="1866">
                  <c:v>316.62942221817116</c:v>
                </c:pt>
                <c:pt idx="1867">
                  <c:v>313.85016160516955</c:v>
                </c:pt>
                <c:pt idx="1868">
                  <c:v>314.73262347117446</c:v>
                </c:pt>
                <c:pt idx="1869">
                  <c:v>314.66781413651853</c:v>
                </c:pt>
                <c:pt idx="1870">
                  <c:v>314.98362755544429</c:v>
                </c:pt>
                <c:pt idx="1871">
                  <c:v>313.2901772501005</c:v>
                </c:pt>
                <c:pt idx="1872">
                  <c:v>311.39448974905991</c:v>
                </c:pt>
                <c:pt idx="1873">
                  <c:v>311.09630768405714</c:v>
                </c:pt>
                <c:pt idx="1874">
                  <c:v>309.44861083646379</c:v>
                </c:pt>
                <c:pt idx="1875">
                  <c:v>308.49813896533618</c:v>
                </c:pt>
                <c:pt idx="1876">
                  <c:v>309.17301593107857</c:v>
                </c:pt>
                <c:pt idx="1877">
                  <c:v>309.78247245842965</c:v>
                </c:pt>
                <c:pt idx="1878">
                  <c:v>309.51783119127134</c:v>
                </c:pt>
                <c:pt idx="1879">
                  <c:v>310.35645956561365</c:v>
                </c:pt>
                <c:pt idx="1880">
                  <c:v>310.23901966929134</c:v>
                </c:pt>
                <c:pt idx="1881">
                  <c:v>309.56645840543985</c:v>
                </c:pt>
                <c:pt idx="1882">
                  <c:v>309.60877750838682</c:v>
                </c:pt>
                <c:pt idx="1883">
                  <c:v>309.86580182468856</c:v>
                </c:pt>
                <c:pt idx="1884">
                  <c:v>309.42319200661484</c:v>
                </c:pt>
                <c:pt idx="1885">
                  <c:v>308.79010891506192</c:v>
                </c:pt>
                <c:pt idx="1886">
                  <c:v>308.01898473674396</c:v>
                </c:pt>
                <c:pt idx="1887">
                  <c:v>309.26950647623789</c:v>
                </c:pt>
                <c:pt idx="1888">
                  <c:v>308.96006155462146</c:v>
                </c:pt>
                <c:pt idx="1889">
                  <c:v>308.43588352132048</c:v>
                </c:pt>
                <c:pt idx="1890">
                  <c:v>306.79202197648652</c:v>
                </c:pt>
                <c:pt idx="1891">
                  <c:v>305.96039443958773</c:v>
                </c:pt>
                <c:pt idx="1892">
                  <c:v>305.19735010156904</c:v>
                </c:pt>
                <c:pt idx="1893">
                  <c:v>304.04874162107484</c:v>
                </c:pt>
                <c:pt idx="1894">
                  <c:v>303.36674375841187</c:v>
                </c:pt>
                <c:pt idx="1895">
                  <c:v>304.39605929935357</c:v>
                </c:pt>
                <c:pt idx="1896">
                  <c:v>301.42668721682213</c:v>
                </c:pt>
                <c:pt idx="1897">
                  <c:v>302.39631600197532</c:v>
                </c:pt>
                <c:pt idx="1898">
                  <c:v>302.4619255989503</c:v>
                </c:pt>
                <c:pt idx="1899">
                  <c:v>304.62921668198521</c:v>
                </c:pt>
                <c:pt idx="1900">
                  <c:v>304.62031040617734</c:v>
                </c:pt>
                <c:pt idx="1901">
                  <c:v>303.92341863051001</c:v>
                </c:pt>
                <c:pt idx="1902">
                  <c:v>302.15158545741161</c:v>
                </c:pt>
                <c:pt idx="1903">
                  <c:v>302.03557423480623</c:v>
                </c:pt>
                <c:pt idx="1904">
                  <c:v>301.19961499087418</c:v>
                </c:pt>
                <c:pt idx="1905">
                  <c:v>301.44884490032024</c:v>
                </c:pt>
                <c:pt idx="1906">
                  <c:v>301.68869596117895</c:v>
                </c:pt>
                <c:pt idx="1907">
                  <c:v>301.54456273580109</c:v>
                </c:pt>
                <c:pt idx="1908">
                  <c:v>300.57382927609467</c:v>
                </c:pt>
                <c:pt idx="1909">
                  <c:v>301.36102429745449</c:v>
                </c:pt>
                <c:pt idx="1910">
                  <c:v>301.97584466523045</c:v>
                </c:pt>
                <c:pt idx="1911">
                  <c:v>301.38325025372569</c:v>
                </c:pt>
                <c:pt idx="1912">
                  <c:v>301.73748618588672</c:v>
                </c:pt>
                <c:pt idx="1913">
                  <c:v>301.53576696375853</c:v>
                </c:pt>
                <c:pt idx="1914">
                  <c:v>300.99965522029663</c:v>
                </c:pt>
                <c:pt idx="1915">
                  <c:v>299.75603903182554</c:v>
                </c:pt>
                <c:pt idx="1916">
                  <c:v>299.1334644123138</c:v>
                </c:pt>
                <c:pt idx="1917">
                  <c:v>299.22412882587719</c:v>
                </c:pt>
                <c:pt idx="1918">
                  <c:v>299.3958750170807</c:v>
                </c:pt>
                <c:pt idx="1919">
                  <c:v>298.54969359402628</c:v>
                </c:pt>
                <c:pt idx="1920">
                  <c:v>297.08486956152041</c:v>
                </c:pt>
                <c:pt idx="1921">
                  <c:v>297.55708348034102</c:v>
                </c:pt>
                <c:pt idx="1922">
                  <c:v>296.43049068150685</c:v>
                </c:pt>
                <c:pt idx="1923">
                  <c:v>296.62924055861157</c:v>
                </c:pt>
                <c:pt idx="1924">
                  <c:v>295.99574562090214</c:v>
                </c:pt>
                <c:pt idx="1925">
                  <c:v>296.16318367253746</c:v>
                </c:pt>
                <c:pt idx="1926">
                  <c:v>295.70256762767985</c:v>
                </c:pt>
                <c:pt idx="1927">
                  <c:v>296.5959825734775</c:v>
                </c:pt>
                <c:pt idx="1928">
                  <c:v>298.4606038270249</c:v>
                </c:pt>
                <c:pt idx="1929">
                  <c:v>297.96953515621306</c:v>
                </c:pt>
                <c:pt idx="1930">
                  <c:v>298.54552896133015</c:v>
                </c:pt>
                <c:pt idx="1931">
                  <c:v>295.74806140717737</c:v>
                </c:pt>
                <c:pt idx="1932">
                  <c:v>295.28980764513028</c:v>
                </c:pt>
                <c:pt idx="1933">
                  <c:v>296.07630844788991</c:v>
                </c:pt>
                <c:pt idx="1934">
                  <c:v>295.10614858927903</c:v>
                </c:pt>
                <c:pt idx="1935">
                  <c:v>295.91189710732209</c:v>
                </c:pt>
                <c:pt idx="1936">
                  <c:v>294.9423883583159</c:v>
                </c:pt>
                <c:pt idx="1937">
                  <c:v>295.64358446372898</c:v>
                </c:pt>
                <c:pt idx="1938">
                  <c:v>295.3954028844289</c:v>
                </c:pt>
                <c:pt idx="1939">
                  <c:v>294.29849210570683</c:v>
                </c:pt>
                <c:pt idx="1940">
                  <c:v>294.29387264685556</c:v>
                </c:pt>
                <c:pt idx="1941">
                  <c:v>294.65061982262051</c:v>
                </c:pt>
                <c:pt idx="1942">
                  <c:v>294.06862963079766</c:v>
                </c:pt>
                <c:pt idx="1943">
                  <c:v>296.51516302870778</c:v>
                </c:pt>
                <c:pt idx="1944">
                  <c:v>296.84457767689963</c:v>
                </c:pt>
                <c:pt idx="1945">
                  <c:v>296.8259044903358</c:v>
                </c:pt>
                <c:pt idx="1946">
                  <c:v>297.88300369152739</c:v>
                </c:pt>
                <c:pt idx="1947">
                  <c:v>298.16520912905651</c:v>
                </c:pt>
                <c:pt idx="1948">
                  <c:v>298.75641220466787</c:v>
                </c:pt>
                <c:pt idx="1949">
                  <c:v>299.63724216661615</c:v>
                </c:pt>
                <c:pt idx="1950">
                  <c:v>300.85215328479734</c:v>
                </c:pt>
                <c:pt idx="1951">
                  <c:v>300.51751974187226</c:v>
                </c:pt>
                <c:pt idx="1952">
                  <c:v>300.42386286636713</c:v>
                </c:pt>
                <c:pt idx="1953">
                  <c:v>300.20158540719103</c:v>
                </c:pt>
                <c:pt idx="1954">
                  <c:v>301.66285968378003</c:v>
                </c:pt>
                <c:pt idx="1955">
                  <c:v>302.26855219481331</c:v>
                </c:pt>
                <c:pt idx="1956">
                  <c:v>302.44843340208871</c:v>
                </c:pt>
                <c:pt idx="1957">
                  <c:v>303.39263161437185</c:v>
                </c:pt>
                <c:pt idx="1958">
                  <c:v>303.62537392939515</c:v>
                </c:pt>
                <c:pt idx="1959">
                  <c:v>305.0685948271344</c:v>
                </c:pt>
                <c:pt idx="1960">
                  <c:v>305.72407521434877</c:v>
                </c:pt>
                <c:pt idx="1961">
                  <c:v>307.12792864966775</c:v>
                </c:pt>
                <c:pt idx="1962">
                  <c:v>308.87651774954759</c:v>
                </c:pt>
                <c:pt idx="1963">
                  <c:v>307.9720703082254</c:v>
                </c:pt>
                <c:pt idx="1964">
                  <c:v>306.40969210405672</c:v>
                </c:pt>
                <c:pt idx="1965">
                  <c:v>308.22040701483127</c:v>
                </c:pt>
                <c:pt idx="1966">
                  <c:v>306.53411595253687</c:v>
                </c:pt>
                <c:pt idx="1967">
                  <c:v>304.06638464336953</c:v>
                </c:pt>
                <c:pt idx="1968">
                  <c:v>306.88605696070596</c:v>
                </c:pt>
                <c:pt idx="1969">
                  <c:v>308.4091898856916</c:v>
                </c:pt>
                <c:pt idx="1970">
                  <c:v>307.77289302348277</c:v>
                </c:pt>
                <c:pt idx="1971">
                  <c:v>308.63462184217212</c:v>
                </c:pt>
                <c:pt idx="1972">
                  <c:v>309.9808867314851</c:v>
                </c:pt>
                <c:pt idx="1973">
                  <c:v>310.44847222987914</c:v>
                </c:pt>
                <c:pt idx="1974">
                  <c:v>309.84807318360373</c:v>
                </c:pt>
                <c:pt idx="1975">
                  <c:v>309.0482609955846</c:v>
                </c:pt>
                <c:pt idx="1976">
                  <c:v>309.82888403882498</c:v>
                </c:pt>
                <c:pt idx="1977">
                  <c:v>307.52778458955697</c:v>
                </c:pt>
                <c:pt idx="1978">
                  <c:v>304.98185473702108</c:v>
                </c:pt>
                <c:pt idx="1979">
                  <c:v>306.62309097371514</c:v>
                </c:pt>
                <c:pt idx="1980">
                  <c:v>306.47556217204328</c:v>
                </c:pt>
                <c:pt idx="1981">
                  <c:v>306.86964167387066</c:v>
                </c:pt>
                <c:pt idx="1982">
                  <c:v>305.26217073047582</c:v>
                </c:pt>
                <c:pt idx="1983">
                  <c:v>306.16559395782463</c:v>
                </c:pt>
                <c:pt idx="1984">
                  <c:v>305.04069497439076</c:v>
                </c:pt>
                <c:pt idx="1985">
                  <c:v>303.97541385093717</c:v>
                </c:pt>
                <c:pt idx="1986">
                  <c:v>304.00790180762078</c:v>
                </c:pt>
                <c:pt idx="1987">
                  <c:v>302.60890854300811</c:v>
                </c:pt>
                <c:pt idx="1988">
                  <c:v>303.75182974686919</c:v>
                </c:pt>
                <c:pt idx="1989">
                  <c:v>303.60275861162944</c:v>
                </c:pt>
                <c:pt idx="1990">
                  <c:v>304.56385233637189</c:v>
                </c:pt>
                <c:pt idx="1991">
                  <c:v>304.12550286808738</c:v>
                </c:pt>
                <c:pt idx="1992">
                  <c:v>304.51990754083118</c:v>
                </c:pt>
                <c:pt idx="1993">
                  <c:v>303.63858372987522</c:v>
                </c:pt>
                <c:pt idx="1994">
                  <c:v>302.70388828249952</c:v>
                </c:pt>
                <c:pt idx="1995">
                  <c:v>300.8573648762947</c:v>
                </c:pt>
                <c:pt idx="1996">
                  <c:v>301.56635903515786</c:v>
                </c:pt>
                <c:pt idx="1997">
                  <c:v>299.45109190535453</c:v>
                </c:pt>
                <c:pt idx="1998">
                  <c:v>298.49820925997739</c:v>
                </c:pt>
                <c:pt idx="1999">
                  <c:v>299.7627480249389</c:v>
                </c:pt>
                <c:pt idx="2000">
                  <c:v>300.22942496298032</c:v>
                </c:pt>
                <c:pt idx="2001">
                  <c:v>300.82154224641766</c:v>
                </c:pt>
                <c:pt idx="2002">
                  <c:v>302.59651080710194</c:v>
                </c:pt>
                <c:pt idx="2003">
                  <c:v>301.9138365566393</c:v>
                </c:pt>
                <c:pt idx="2004">
                  <c:v>302.61303184269258</c:v>
                </c:pt>
                <c:pt idx="2005">
                  <c:v>301.00276709836032</c:v>
                </c:pt>
                <c:pt idx="2006">
                  <c:v>300.95875579632292</c:v>
                </c:pt>
                <c:pt idx="2007">
                  <c:v>301.01448616911796</c:v>
                </c:pt>
                <c:pt idx="2008">
                  <c:v>301.48500622352651</c:v>
                </c:pt>
                <c:pt idx="2009">
                  <c:v>301.30427333799548</c:v>
                </c:pt>
                <c:pt idx="2010">
                  <c:v>301.14591117626708</c:v>
                </c:pt>
                <c:pt idx="2011">
                  <c:v>301.35518879552598</c:v>
                </c:pt>
                <c:pt idx="2012">
                  <c:v>300.92919698808885</c:v>
                </c:pt>
                <c:pt idx="2013">
                  <c:v>300.72646596126958</c:v>
                </c:pt>
                <c:pt idx="2014">
                  <c:v>301.83937276345324</c:v>
                </c:pt>
                <c:pt idx="2015">
                  <c:v>301.13068770266722</c:v>
                </c:pt>
                <c:pt idx="2016">
                  <c:v>300.09342407647904</c:v>
                </c:pt>
                <c:pt idx="2017">
                  <c:v>298.73078798619827</c:v>
                </c:pt>
                <c:pt idx="2018">
                  <c:v>300.47102885385624</c:v>
                </c:pt>
                <c:pt idx="2019">
                  <c:v>303.39489634386376</c:v>
                </c:pt>
                <c:pt idx="2020">
                  <c:v>304.70883162392801</c:v>
                </c:pt>
                <c:pt idx="2021">
                  <c:v>305.1968800629524</c:v>
                </c:pt>
                <c:pt idx="2022">
                  <c:v>303.17859659749519</c:v>
                </c:pt>
                <c:pt idx="2023">
                  <c:v>301.93583582594192</c:v>
                </c:pt>
                <c:pt idx="2024">
                  <c:v>300.01666805677104</c:v>
                </c:pt>
                <c:pt idx="2025">
                  <c:v>299.73628540965274</c:v>
                </c:pt>
                <c:pt idx="2026">
                  <c:v>299.25363681230073</c:v>
                </c:pt>
                <c:pt idx="2027">
                  <c:v>300.35711781147182</c:v>
                </c:pt>
                <c:pt idx="2028">
                  <c:v>300.53868369117652</c:v>
                </c:pt>
                <c:pt idx="2029">
                  <c:v>300.20844110048654</c:v>
                </c:pt>
                <c:pt idx="2030">
                  <c:v>300.4997440112482</c:v>
                </c:pt>
                <c:pt idx="2031">
                  <c:v>300.62191559882143</c:v>
                </c:pt>
                <c:pt idx="2032">
                  <c:v>301.95626773237001</c:v>
                </c:pt>
                <c:pt idx="2033">
                  <c:v>302.40199450630922</c:v>
                </c:pt>
                <c:pt idx="2034">
                  <c:v>302.81112604672461</c:v>
                </c:pt>
                <c:pt idx="2035">
                  <c:v>302.3576231232459</c:v>
                </c:pt>
                <c:pt idx="2036">
                  <c:v>302.09965326186159</c:v>
                </c:pt>
                <c:pt idx="2037">
                  <c:v>300.70781053718838</c:v>
                </c:pt>
                <c:pt idx="2038">
                  <c:v>299.58015313886062</c:v>
                </c:pt>
                <c:pt idx="2039">
                  <c:v>299.33704248198478</c:v>
                </c:pt>
                <c:pt idx="2040">
                  <c:v>298.18129433922934</c:v>
                </c:pt>
                <c:pt idx="2041">
                  <c:v>299.13269765008715</c:v>
                </c:pt>
              </c:numCache>
            </c:numRef>
          </c:val>
          <c:smooth val="0"/>
        </c:ser>
        <c:ser>
          <c:idx val="5"/>
          <c:order val="5"/>
          <c:tx>
            <c:strRef>
              <c:f>'Size factor'!$G$5</c:f>
              <c:strCache>
                <c:ptCount val="1"/>
                <c:pt idx="0">
                  <c:v>Global</c:v>
                </c:pt>
              </c:strCache>
            </c:strRef>
          </c:tx>
          <c:marker>
            <c:symbol val="none"/>
          </c:marker>
          <c:cat>
            <c:numRef>
              <c:f>'Size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'Size factor'!$G$6:$G$2047</c:f>
              <c:numCache>
                <c:formatCode>General</c:formatCode>
                <c:ptCount val="2042"/>
                <c:pt idx="0">
                  <c:v>100</c:v>
                </c:pt>
                <c:pt idx="1">
                  <c:v>98.985017128360013</c:v>
                </c:pt>
                <c:pt idx="2">
                  <c:v>99.091136985524273</c:v>
                </c:pt>
                <c:pt idx="3">
                  <c:v>99.985478375750773</c:v>
                </c:pt>
                <c:pt idx="4">
                  <c:v>100.80081871703793</c:v>
                </c:pt>
                <c:pt idx="5">
                  <c:v>100.57517523708438</c:v>
                </c:pt>
                <c:pt idx="6">
                  <c:v>100.29304699434645</c:v>
                </c:pt>
                <c:pt idx="7">
                  <c:v>100.52480848750304</c:v>
                </c:pt>
                <c:pt idx="8">
                  <c:v>100.52480848750304</c:v>
                </c:pt>
                <c:pt idx="9">
                  <c:v>101.2190395804502</c:v>
                </c:pt>
                <c:pt idx="10">
                  <c:v>100.76297445746263</c:v>
                </c:pt>
                <c:pt idx="11">
                  <c:v>100.61303225353765</c:v>
                </c:pt>
                <c:pt idx="12">
                  <c:v>100.67104682628334</c:v>
                </c:pt>
                <c:pt idx="13">
                  <c:v>100.62803086464692</c:v>
                </c:pt>
                <c:pt idx="14">
                  <c:v>100.53005162966782</c:v>
                </c:pt>
                <c:pt idx="15">
                  <c:v>101.28687542019748</c:v>
                </c:pt>
                <c:pt idx="16">
                  <c:v>101.08794020297884</c:v>
                </c:pt>
                <c:pt idx="17">
                  <c:v>101.49865311118178</c:v>
                </c:pt>
                <c:pt idx="18">
                  <c:v>101.13304016219864</c:v>
                </c:pt>
                <c:pt idx="19">
                  <c:v>101.1672556360882</c:v>
                </c:pt>
                <c:pt idx="20">
                  <c:v>101.27314969862256</c:v>
                </c:pt>
                <c:pt idx="21">
                  <c:v>101.27342126110833</c:v>
                </c:pt>
                <c:pt idx="22">
                  <c:v>101.58630026455295</c:v>
                </c:pt>
                <c:pt idx="23">
                  <c:v>101.44049482378571</c:v>
                </c:pt>
                <c:pt idx="24">
                  <c:v>101.59438613499931</c:v>
                </c:pt>
                <c:pt idx="25">
                  <c:v>101.8051113667924</c:v>
                </c:pt>
                <c:pt idx="26">
                  <c:v>101.64768283001331</c:v>
                </c:pt>
                <c:pt idx="27">
                  <c:v>101.69854952595132</c:v>
                </c:pt>
                <c:pt idx="28">
                  <c:v>101.57274465924181</c:v>
                </c:pt>
                <c:pt idx="29">
                  <c:v>101.71232919244061</c:v>
                </c:pt>
                <c:pt idx="30">
                  <c:v>101.51999716055666</c:v>
                </c:pt>
                <c:pt idx="31">
                  <c:v>101.42903399772995</c:v>
                </c:pt>
                <c:pt idx="32">
                  <c:v>101.77986706726826</c:v>
                </c:pt>
                <c:pt idx="33">
                  <c:v>101.87523161733911</c:v>
                </c:pt>
                <c:pt idx="34">
                  <c:v>101.87523161733911</c:v>
                </c:pt>
                <c:pt idx="35">
                  <c:v>101.98391796762438</c:v>
                </c:pt>
                <c:pt idx="36">
                  <c:v>101.73897095888294</c:v>
                </c:pt>
                <c:pt idx="37">
                  <c:v>101.47722198034332</c:v>
                </c:pt>
                <c:pt idx="38">
                  <c:v>101.20357452593905</c:v>
                </c:pt>
                <c:pt idx="39">
                  <c:v>100.60800864688738</c:v>
                </c:pt>
                <c:pt idx="40">
                  <c:v>100.68470292691649</c:v>
                </c:pt>
                <c:pt idx="41">
                  <c:v>100.69711581312346</c:v>
                </c:pt>
                <c:pt idx="42">
                  <c:v>100.09960656178326</c:v>
                </c:pt>
                <c:pt idx="43">
                  <c:v>100.09960656178326</c:v>
                </c:pt>
                <c:pt idx="44">
                  <c:v>100.13946183080499</c:v>
                </c:pt>
                <c:pt idx="45">
                  <c:v>100.49191394339005</c:v>
                </c:pt>
                <c:pt idx="46">
                  <c:v>100.61318056772585</c:v>
                </c:pt>
                <c:pt idx="47">
                  <c:v>100.24116939045838</c:v>
                </c:pt>
                <c:pt idx="48">
                  <c:v>100.52944182559932</c:v>
                </c:pt>
                <c:pt idx="49">
                  <c:v>100.95176527056697</c:v>
                </c:pt>
                <c:pt idx="50">
                  <c:v>101.59771623520255</c:v>
                </c:pt>
                <c:pt idx="51">
                  <c:v>102.0977342187626</c:v>
                </c:pt>
                <c:pt idx="52">
                  <c:v>102.74856477353507</c:v>
                </c:pt>
                <c:pt idx="53">
                  <c:v>102.88109274470894</c:v>
                </c:pt>
                <c:pt idx="54">
                  <c:v>102.7443945626934</c:v>
                </c:pt>
                <c:pt idx="55">
                  <c:v>103.04613288724944</c:v>
                </c:pt>
                <c:pt idx="56">
                  <c:v>103.63953795239829</c:v>
                </c:pt>
                <c:pt idx="57">
                  <c:v>103.40178378113224</c:v>
                </c:pt>
                <c:pt idx="58">
                  <c:v>103.63895239102277</c:v>
                </c:pt>
                <c:pt idx="59">
                  <c:v>104.56202537298174</c:v>
                </c:pt>
                <c:pt idx="60">
                  <c:v>104.96423848479864</c:v>
                </c:pt>
                <c:pt idx="61">
                  <c:v>104.96423848479864</c:v>
                </c:pt>
                <c:pt idx="62">
                  <c:v>103.95007265751055</c:v>
                </c:pt>
                <c:pt idx="63">
                  <c:v>103.95007265751055</c:v>
                </c:pt>
                <c:pt idx="64">
                  <c:v>103.95007265751055</c:v>
                </c:pt>
                <c:pt idx="65">
                  <c:v>103.95007265751055</c:v>
                </c:pt>
                <c:pt idx="66">
                  <c:v>103.97119945792055</c:v>
                </c:pt>
                <c:pt idx="67">
                  <c:v>104.37171243390411</c:v>
                </c:pt>
                <c:pt idx="68">
                  <c:v>103.16145856438224</c:v>
                </c:pt>
                <c:pt idx="69">
                  <c:v>104.0359044282873</c:v>
                </c:pt>
                <c:pt idx="70">
                  <c:v>104.29872538469128</c:v>
                </c:pt>
                <c:pt idx="71">
                  <c:v>104.34593593170328</c:v>
                </c:pt>
                <c:pt idx="72">
                  <c:v>105.04648232358552</c:v>
                </c:pt>
                <c:pt idx="73">
                  <c:v>105.3787231080472</c:v>
                </c:pt>
                <c:pt idx="74">
                  <c:v>104.88511283366134</c:v>
                </c:pt>
                <c:pt idx="75">
                  <c:v>105.20983025249819</c:v>
                </c:pt>
                <c:pt idx="76">
                  <c:v>105.10338086557091</c:v>
                </c:pt>
                <c:pt idx="77">
                  <c:v>104.55087824641971</c:v>
                </c:pt>
                <c:pt idx="78">
                  <c:v>104.54131879399819</c:v>
                </c:pt>
                <c:pt idx="79">
                  <c:v>104.7055590096286</c:v>
                </c:pt>
                <c:pt idx="80">
                  <c:v>104.26113549628431</c:v>
                </c:pt>
                <c:pt idx="81">
                  <c:v>104.22971390205782</c:v>
                </c:pt>
                <c:pt idx="82">
                  <c:v>104.08373501717871</c:v>
                </c:pt>
                <c:pt idx="83">
                  <c:v>103.84715240747772</c:v>
                </c:pt>
                <c:pt idx="84">
                  <c:v>103.99895337288071</c:v>
                </c:pt>
                <c:pt idx="85">
                  <c:v>103.73031117761737</c:v>
                </c:pt>
                <c:pt idx="86">
                  <c:v>103.53301455768036</c:v>
                </c:pt>
                <c:pt idx="87">
                  <c:v>103.33774466914392</c:v>
                </c:pt>
                <c:pt idx="88">
                  <c:v>102.85049109596632</c:v>
                </c:pt>
                <c:pt idx="89">
                  <c:v>102.55451320713335</c:v>
                </c:pt>
                <c:pt idx="90">
                  <c:v>102.29851229257855</c:v>
                </c:pt>
                <c:pt idx="91">
                  <c:v>102.63418885338797</c:v>
                </c:pt>
                <c:pt idx="92">
                  <c:v>102.44388235737661</c:v>
                </c:pt>
                <c:pt idx="93">
                  <c:v>102.38234352534454</c:v>
                </c:pt>
                <c:pt idx="94">
                  <c:v>102.17979346133021</c:v>
                </c:pt>
                <c:pt idx="95">
                  <c:v>102.10368172568722</c:v>
                </c:pt>
                <c:pt idx="96">
                  <c:v>102.04648441189863</c:v>
                </c:pt>
                <c:pt idx="97">
                  <c:v>101.4121482856566</c:v>
                </c:pt>
                <c:pt idx="98">
                  <c:v>101.797684469709</c:v>
                </c:pt>
                <c:pt idx="99">
                  <c:v>102.42414935393714</c:v>
                </c:pt>
                <c:pt idx="100">
                  <c:v>103.02444181971111</c:v>
                </c:pt>
                <c:pt idx="101">
                  <c:v>104.1405692398087</c:v>
                </c:pt>
                <c:pt idx="102">
                  <c:v>103.81280663360221</c:v>
                </c:pt>
                <c:pt idx="103">
                  <c:v>104.32346336896396</c:v>
                </c:pt>
                <c:pt idx="104">
                  <c:v>104.69622392933108</c:v>
                </c:pt>
                <c:pt idx="105">
                  <c:v>105.05461228579823</c:v>
                </c:pt>
                <c:pt idx="106">
                  <c:v>104.84651311003161</c:v>
                </c:pt>
                <c:pt idx="107">
                  <c:v>103.13921072413736</c:v>
                </c:pt>
                <c:pt idx="108">
                  <c:v>102.7769317530401</c:v>
                </c:pt>
                <c:pt idx="109">
                  <c:v>102.52711968679849</c:v>
                </c:pt>
                <c:pt idx="110">
                  <c:v>102.81335194887129</c:v>
                </c:pt>
                <c:pt idx="111">
                  <c:v>102.32280919302396</c:v>
                </c:pt>
                <c:pt idx="112">
                  <c:v>103.17237569060089</c:v>
                </c:pt>
                <c:pt idx="113">
                  <c:v>103.01577971277314</c:v>
                </c:pt>
                <c:pt idx="114">
                  <c:v>102.59619343703879</c:v>
                </c:pt>
                <c:pt idx="115">
                  <c:v>102.68623638991532</c:v>
                </c:pt>
                <c:pt idx="116">
                  <c:v>102.68623638991532</c:v>
                </c:pt>
                <c:pt idx="117">
                  <c:v>102.99641900172752</c:v>
                </c:pt>
                <c:pt idx="118">
                  <c:v>102.18307204589297</c:v>
                </c:pt>
                <c:pt idx="119">
                  <c:v>102.33442656661823</c:v>
                </c:pt>
                <c:pt idx="120">
                  <c:v>102.78278587196738</c:v>
                </c:pt>
                <c:pt idx="121">
                  <c:v>102.86805307362539</c:v>
                </c:pt>
                <c:pt idx="122">
                  <c:v>102.80611437155304</c:v>
                </c:pt>
                <c:pt idx="123">
                  <c:v>102.6561578990184</c:v>
                </c:pt>
                <c:pt idx="124">
                  <c:v>103.24421409852241</c:v>
                </c:pt>
                <c:pt idx="125">
                  <c:v>103.43583082340687</c:v>
                </c:pt>
                <c:pt idx="126">
                  <c:v>102.35163876932656</c:v>
                </c:pt>
                <c:pt idx="127">
                  <c:v>102.21621836512675</c:v>
                </c:pt>
                <c:pt idx="128">
                  <c:v>102.27948621325365</c:v>
                </c:pt>
                <c:pt idx="129">
                  <c:v>101.43615095581021</c:v>
                </c:pt>
                <c:pt idx="130">
                  <c:v>101.46532182274818</c:v>
                </c:pt>
                <c:pt idx="131">
                  <c:v>101.59756885336927</c:v>
                </c:pt>
                <c:pt idx="132">
                  <c:v>101.20988545299279</c:v>
                </c:pt>
                <c:pt idx="133">
                  <c:v>101.07792519006908</c:v>
                </c:pt>
                <c:pt idx="134">
                  <c:v>101.11138587879941</c:v>
                </c:pt>
                <c:pt idx="135">
                  <c:v>100.72441997608649</c:v>
                </c:pt>
                <c:pt idx="136">
                  <c:v>100.72441997608649</c:v>
                </c:pt>
                <c:pt idx="137">
                  <c:v>100.48421117191278</c:v>
                </c:pt>
                <c:pt idx="138">
                  <c:v>100.40912341463735</c:v>
                </c:pt>
                <c:pt idx="139">
                  <c:v>99.978115437111896</c:v>
                </c:pt>
                <c:pt idx="140">
                  <c:v>100.50498063001085</c:v>
                </c:pt>
                <c:pt idx="141">
                  <c:v>99.939682011692298</c:v>
                </c:pt>
                <c:pt idx="142">
                  <c:v>100.43664412562538</c:v>
                </c:pt>
                <c:pt idx="143">
                  <c:v>101.26456659131354</c:v>
                </c:pt>
                <c:pt idx="144">
                  <c:v>100.91139362999722</c:v>
                </c:pt>
                <c:pt idx="145">
                  <c:v>101.24665198160336</c:v>
                </c:pt>
                <c:pt idx="146">
                  <c:v>101.24665198160336</c:v>
                </c:pt>
                <c:pt idx="147">
                  <c:v>101.21321636985353</c:v>
                </c:pt>
                <c:pt idx="148">
                  <c:v>100.99966775643742</c:v>
                </c:pt>
                <c:pt idx="149">
                  <c:v>100.65133250504964</c:v>
                </c:pt>
                <c:pt idx="150">
                  <c:v>100.8077918032033</c:v>
                </c:pt>
                <c:pt idx="151">
                  <c:v>100.31137616140833</c:v>
                </c:pt>
                <c:pt idx="152">
                  <c:v>100.40821161631118</c:v>
                </c:pt>
                <c:pt idx="153">
                  <c:v>100.11955428451554</c:v>
                </c:pt>
                <c:pt idx="154">
                  <c:v>99.891075629900342</c:v>
                </c:pt>
                <c:pt idx="155">
                  <c:v>100.27990806575227</c:v>
                </c:pt>
                <c:pt idx="156">
                  <c:v>100.07452086717346</c:v>
                </c:pt>
                <c:pt idx="157">
                  <c:v>100.26240351369697</c:v>
                </c:pt>
                <c:pt idx="158">
                  <c:v>100.11290232885717</c:v>
                </c:pt>
                <c:pt idx="159">
                  <c:v>100.36043771048635</c:v>
                </c:pt>
                <c:pt idx="160">
                  <c:v>100.36043771048635</c:v>
                </c:pt>
                <c:pt idx="161">
                  <c:v>100.06032768964593</c:v>
                </c:pt>
                <c:pt idx="162">
                  <c:v>100.03018730445979</c:v>
                </c:pt>
                <c:pt idx="163">
                  <c:v>100.03018730445979</c:v>
                </c:pt>
                <c:pt idx="164">
                  <c:v>100.64188570339654</c:v>
                </c:pt>
                <c:pt idx="165">
                  <c:v>100.49288807056448</c:v>
                </c:pt>
                <c:pt idx="166">
                  <c:v>100.9320004163426</c:v>
                </c:pt>
                <c:pt idx="167">
                  <c:v>101.37582940641298</c:v>
                </c:pt>
                <c:pt idx="168">
                  <c:v>101.7559141143919</c:v>
                </c:pt>
                <c:pt idx="169">
                  <c:v>101.76227102809426</c:v>
                </c:pt>
                <c:pt idx="170">
                  <c:v>101.41395343931677</c:v>
                </c:pt>
                <c:pt idx="171">
                  <c:v>101.6658124139381</c:v>
                </c:pt>
                <c:pt idx="172">
                  <c:v>101.54791620728179</c:v>
                </c:pt>
                <c:pt idx="173">
                  <c:v>101.44781887013498</c:v>
                </c:pt>
                <c:pt idx="174">
                  <c:v>102.08611534859567</c:v>
                </c:pt>
                <c:pt idx="175">
                  <c:v>102.08611534859567</c:v>
                </c:pt>
                <c:pt idx="176">
                  <c:v>102.25874931578403</c:v>
                </c:pt>
                <c:pt idx="177">
                  <c:v>102.29009966775669</c:v>
                </c:pt>
                <c:pt idx="178">
                  <c:v>102.35531135161705</c:v>
                </c:pt>
                <c:pt idx="179">
                  <c:v>102.19408145766464</c:v>
                </c:pt>
                <c:pt idx="180">
                  <c:v>102.42273647915245</c:v>
                </c:pt>
                <c:pt idx="181">
                  <c:v>102.012593620744</c:v>
                </c:pt>
                <c:pt idx="182">
                  <c:v>102.08752057382921</c:v>
                </c:pt>
                <c:pt idx="183">
                  <c:v>101.59450135461938</c:v>
                </c:pt>
                <c:pt idx="184">
                  <c:v>101.92337231838135</c:v>
                </c:pt>
                <c:pt idx="185">
                  <c:v>102.01293015160806</c:v>
                </c:pt>
                <c:pt idx="186">
                  <c:v>102.20324229692211</c:v>
                </c:pt>
                <c:pt idx="187">
                  <c:v>102.2237837676135</c:v>
                </c:pt>
                <c:pt idx="188">
                  <c:v>102.05185630195282</c:v>
                </c:pt>
                <c:pt idx="189">
                  <c:v>101.96121132042946</c:v>
                </c:pt>
                <c:pt idx="190">
                  <c:v>101.37368684530725</c:v>
                </c:pt>
                <c:pt idx="191">
                  <c:v>102.03983627438025</c:v>
                </c:pt>
                <c:pt idx="192">
                  <c:v>102.03983627438025</c:v>
                </c:pt>
                <c:pt idx="193">
                  <c:v>102.0206171080514</c:v>
                </c:pt>
                <c:pt idx="194">
                  <c:v>101.99847179812723</c:v>
                </c:pt>
                <c:pt idx="195">
                  <c:v>102.09992776307385</c:v>
                </c:pt>
                <c:pt idx="196">
                  <c:v>101.85182602901466</c:v>
                </c:pt>
                <c:pt idx="197">
                  <c:v>102.68660560342215</c:v>
                </c:pt>
                <c:pt idx="198">
                  <c:v>102.82643337024709</c:v>
                </c:pt>
                <c:pt idx="199">
                  <c:v>102.83447184047647</c:v>
                </c:pt>
                <c:pt idx="200">
                  <c:v>102.80693172407264</c:v>
                </c:pt>
                <c:pt idx="201">
                  <c:v>103.00285240158951</c:v>
                </c:pt>
                <c:pt idx="202">
                  <c:v>102.81370193445731</c:v>
                </c:pt>
                <c:pt idx="203">
                  <c:v>102.84468068753227</c:v>
                </c:pt>
                <c:pt idx="204">
                  <c:v>102.7299454440945</c:v>
                </c:pt>
                <c:pt idx="205">
                  <c:v>103.09704244924903</c:v>
                </c:pt>
                <c:pt idx="206">
                  <c:v>103.09704244924903</c:v>
                </c:pt>
                <c:pt idx="207">
                  <c:v>103.18615547365816</c:v>
                </c:pt>
                <c:pt idx="208">
                  <c:v>103.29446092476051</c:v>
                </c:pt>
                <c:pt idx="209">
                  <c:v>104.10198266515781</c:v>
                </c:pt>
                <c:pt idx="210">
                  <c:v>104.05210882493466</c:v>
                </c:pt>
                <c:pt idx="211">
                  <c:v>103.31214770437761</c:v>
                </c:pt>
                <c:pt idx="212">
                  <c:v>102.66101197685759</c:v>
                </c:pt>
                <c:pt idx="213">
                  <c:v>102.76020650140204</c:v>
                </c:pt>
                <c:pt idx="214">
                  <c:v>103.16983560249047</c:v>
                </c:pt>
                <c:pt idx="215">
                  <c:v>103.47861420809637</c:v>
                </c:pt>
                <c:pt idx="216">
                  <c:v>103.45568268451153</c:v>
                </c:pt>
                <c:pt idx="217">
                  <c:v>103.54375640703813</c:v>
                </c:pt>
                <c:pt idx="218">
                  <c:v>104.04903754282411</c:v>
                </c:pt>
                <c:pt idx="219">
                  <c:v>103.67007750011118</c:v>
                </c:pt>
                <c:pt idx="220">
                  <c:v>103.78501446311141</c:v>
                </c:pt>
                <c:pt idx="221">
                  <c:v>104.09302230952295</c:v>
                </c:pt>
                <c:pt idx="222">
                  <c:v>104.40357284303326</c:v>
                </c:pt>
                <c:pt idx="223">
                  <c:v>104.40048951952342</c:v>
                </c:pt>
                <c:pt idx="224">
                  <c:v>104.45841948631072</c:v>
                </c:pt>
                <c:pt idx="225">
                  <c:v>104.43021953398228</c:v>
                </c:pt>
                <c:pt idx="226">
                  <c:v>104.23364681371402</c:v>
                </c:pt>
                <c:pt idx="227">
                  <c:v>104.23364681371402</c:v>
                </c:pt>
                <c:pt idx="228">
                  <c:v>104.23364681371402</c:v>
                </c:pt>
                <c:pt idx="229">
                  <c:v>104.23364681371402</c:v>
                </c:pt>
                <c:pt idx="230">
                  <c:v>104.03767107225187</c:v>
                </c:pt>
                <c:pt idx="231">
                  <c:v>104.38642951046324</c:v>
                </c:pt>
                <c:pt idx="232">
                  <c:v>104.38642951046324</c:v>
                </c:pt>
                <c:pt idx="233">
                  <c:v>104.38642951046324</c:v>
                </c:pt>
                <c:pt idx="234">
                  <c:v>103.5156623975091</c:v>
                </c:pt>
                <c:pt idx="235">
                  <c:v>104.15850799388139</c:v>
                </c:pt>
                <c:pt idx="236">
                  <c:v>103.97673483926889</c:v>
                </c:pt>
                <c:pt idx="237">
                  <c:v>103.92894521774292</c:v>
                </c:pt>
                <c:pt idx="238">
                  <c:v>103.92894521774292</c:v>
                </c:pt>
                <c:pt idx="239">
                  <c:v>103.79586206052113</c:v>
                </c:pt>
                <c:pt idx="240">
                  <c:v>103.66866790955139</c:v>
                </c:pt>
                <c:pt idx="241">
                  <c:v>103.71897682810685</c:v>
                </c:pt>
                <c:pt idx="242">
                  <c:v>104.05251433527575</c:v>
                </c:pt>
                <c:pt idx="243">
                  <c:v>103.45092783621716</c:v>
                </c:pt>
                <c:pt idx="244">
                  <c:v>102.73805863922678</c:v>
                </c:pt>
                <c:pt idx="245">
                  <c:v>102.54865823865501</c:v>
                </c:pt>
                <c:pt idx="246">
                  <c:v>102.33616906338428</c:v>
                </c:pt>
                <c:pt idx="247">
                  <c:v>102.80226765312165</c:v>
                </c:pt>
                <c:pt idx="248">
                  <c:v>102.96829464612981</c:v>
                </c:pt>
                <c:pt idx="249">
                  <c:v>103.46278988597105</c:v>
                </c:pt>
                <c:pt idx="250">
                  <c:v>103.09915401882786</c:v>
                </c:pt>
                <c:pt idx="251">
                  <c:v>102.75200100350575</c:v>
                </c:pt>
                <c:pt idx="252">
                  <c:v>102.67833412587994</c:v>
                </c:pt>
                <c:pt idx="253">
                  <c:v>103.0554919353128</c:v>
                </c:pt>
                <c:pt idx="254">
                  <c:v>103.01528553781517</c:v>
                </c:pt>
                <c:pt idx="255">
                  <c:v>102.96894664125901</c:v>
                </c:pt>
                <c:pt idx="256">
                  <c:v>102.52800404104785</c:v>
                </c:pt>
                <c:pt idx="257">
                  <c:v>102.6801917747439</c:v>
                </c:pt>
                <c:pt idx="258">
                  <c:v>102.81536601098188</c:v>
                </c:pt>
                <c:pt idx="259">
                  <c:v>102.76773752154357</c:v>
                </c:pt>
                <c:pt idx="260">
                  <c:v>102.98269149062961</c:v>
                </c:pt>
                <c:pt idx="261">
                  <c:v>102.98269149062961</c:v>
                </c:pt>
                <c:pt idx="262">
                  <c:v>102.81757209097542</c:v>
                </c:pt>
                <c:pt idx="263">
                  <c:v>102.77634012586525</c:v>
                </c:pt>
                <c:pt idx="264">
                  <c:v>102.84638212335216</c:v>
                </c:pt>
                <c:pt idx="265">
                  <c:v>103.20638794652614</c:v>
                </c:pt>
                <c:pt idx="266">
                  <c:v>103.1893701251325</c:v>
                </c:pt>
                <c:pt idx="267">
                  <c:v>103.1207321201304</c:v>
                </c:pt>
                <c:pt idx="268">
                  <c:v>102.83044890137475</c:v>
                </c:pt>
                <c:pt idx="269">
                  <c:v>103.50105632310742</c:v>
                </c:pt>
                <c:pt idx="270">
                  <c:v>103.57492743692529</c:v>
                </c:pt>
                <c:pt idx="271">
                  <c:v>103.18012345573183</c:v>
                </c:pt>
                <c:pt idx="272">
                  <c:v>103.29653492838749</c:v>
                </c:pt>
                <c:pt idx="273">
                  <c:v>103.4269132621463</c:v>
                </c:pt>
                <c:pt idx="274">
                  <c:v>103.23372173542327</c:v>
                </c:pt>
                <c:pt idx="275">
                  <c:v>103.29950200084191</c:v>
                </c:pt>
                <c:pt idx="276">
                  <c:v>102.87344962214307</c:v>
                </c:pt>
                <c:pt idx="277">
                  <c:v>103.29802783593841</c:v>
                </c:pt>
                <c:pt idx="278">
                  <c:v>103.3046019604634</c:v>
                </c:pt>
                <c:pt idx="279">
                  <c:v>102.80837191025478</c:v>
                </c:pt>
                <c:pt idx="280">
                  <c:v>102.5915266528378</c:v>
                </c:pt>
                <c:pt idx="281">
                  <c:v>102.07365657330287</c:v>
                </c:pt>
                <c:pt idx="282">
                  <c:v>101.59161411240498</c:v>
                </c:pt>
                <c:pt idx="283">
                  <c:v>102.08268970108668</c:v>
                </c:pt>
                <c:pt idx="284">
                  <c:v>101.60973412026563</c:v>
                </c:pt>
                <c:pt idx="285">
                  <c:v>102.56555089920084</c:v>
                </c:pt>
                <c:pt idx="286">
                  <c:v>102.56555089920084</c:v>
                </c:pt>
                <c:pt idx="287">
                  <c:v>103.16839237264213</c:v>
                </c:pt>
                <c:pt idx="288">
                  <c:v>103.14129255544397</c:v>
                </c:pt>
                <c:pt idx="289">
                  <c:v>102.6419627570388</c:v>
                </c:pt>
                <c:pt idx="290">
                  <c:v>102.65736812546807</c:v>
                </c:pt>
                <c:pt idx="291">
                  <c:v>102.75463980768234</c:v>
                </c:pt>
                <c:pt idx="292">
                  <c:v>102.65174337049703</c:v>
                </c:pt>
                <c:pt idx="293">
                  <c:v>102.75595732872578</c:v>
                </c:pt>
                <c:pt idx="294">
                  <c:v>103.11449388729116</c:v>
                </c:pt>
                <c:pt idx="295">
                  <c:v>102.82270990560248</c:v>
                </c:pt>
                <c:pt idx="296">
                  <c:v>102.85470590306686</c:v>
                </c:pt>
                <c:pt idx="297">
                  <c:v>102.9601710186118</c:v>
                </c:pt>
                <c:pt idx="298">
                  <c:v>103.12871474595411</c:v>
                </c:pt>
                <c:pt idx="299">
                  <c:v>103.2737085107003</c:v>
                </c:pt>
                <c:pt idx="300">
                  <c:v>102.81834582597222</c:v>
                </c:pt>
                <c:pt idx="301">
                  <c:v>102.84913781681965</c:v>
                </c:pt>
                <c:pt idx="302">
                  <c:v>102.91623341612338</c:v>
                </c:pt>
                <c:pt idx="303">
                  <c:v>102.63984207954232</c:v>
                </c:pt>
                <c:pt idx="304">
                  <c:v>103.09600682332386</c:v>
                </c:pt>
                <c:pt idx="305">
                  <c:v>103.2483074466068</c:v>
                </c:pt>
                <c:pt idx="306">
                  <c:v>103.60353399759187</c:v>
                </c:pt>
                <c:pt idx="307">
                  <c:v>103.09186021864009</c:v>
                </c:pt>
                <c:pt idx="308">
                  <c:v>102.76640988749639</c:v>
                </c:pt>
                <c:pt idx="309">
                  <c:v>102.79608020436653</c:v>
                </c:pt>
                <c:pt idx="310">
                  <c:v>102.79608020436653</c:v>
                </c:pt>
                <c:pt idx="311">
                  <c:v>102.86738129114376</c:v>
                </c:pt>
                <c:pt idx="312">
                  <c:v>102.60246251105893</c:v>
                </c:pt>
                <c:pt idx="313">
                  <c:v>102.57144386393074</c:v>
                </c:pt>
                <c:pt idx="314">
                  <c:v>102.57144386393074</c:v>
                </c:pt>
                <c:pt idx="315">
                  <c:v>102.57144386393074</c:v>
                </c:pt>
                <c:pt idx="316">
                  <c:v>102.57144386393074</c:v>
                </c:pt>
                <c:pt idx="317">
                  <c:v>102.57144386393074</c:v>
                </c:pt>
                <c:pt idx="318">
                  <c:v>102.57144386393074</c:v>
                </c:pt>
                <c:pt idx="319">
                  <c:v>102.20570923008934</c:v>
                </c:pt>
                <c:pt idx="320">
                  <c:v>102.52294234765361</c:v>
                </c:pt>
                <c:pt idx="321">
                  <c:v>102.96284779760927</c:v>
                </c:pt>
                <c:pt idx="322">
                  <c:v>102.66977348485692</c:v>
                </c:pt>
                <c:pt idx="323">
                  <c:v>103.14691060545623</c:v>
                </c:pt>
                <c:pt idx="324">
                  <c:v>102.49220247564881</c:v>
                </c:pt>
                <c:pt idx="325">
                  <c:v>101.9779897041085</c:v>
                </c:pt>
                <c:pt idx="326">
                  <c:v>102.06579663637439</c:v>
                </c:pt>
                <c:pt idx="327">
                  <c:v>102.05131918330108</c:v>
                </c:pt>
                <c:pt idx="328">
                  <c:v>101.97459323957744</c:v>
                </c:pt>
                <c:pt idx="329">
                  <c:v>101.9937668798996</c:v>
                </c:pt>
                <c:pt idx="330">
                  <c:v>102.16587647292178</c:v>
                </c:pt>
                <c:pt idx="331">
                  <c:v>101.82238735007689</c:v>
                </c:pt>
                <c:pt idx="332">
                  <c:v>102.43407435516139</c:v>
                </c:pt>
                <c:pt idx="333">
                  <c:v>102.81641218177774</c:v>
                </c:pt>
                <c:pt idx="334">
                  <c:v>102.82587248460484</c:v>
                </c:pt>
                <c:pt idx="335">
                  <c:v>102.97452862441959</c:v>
                </c:pt>
                <c:pt idx="336">
                  <c:v>102.36845714585442</c:v>
                </c:pt>
                <c:pt idx="337">
                  <c:v>102.5760382526324</c:v>
                </c:pt>
                <c:pt idx="338">
                  <c:v>102.51882321781989</c:v>
                </c:pt>
                <c:pt idx="339">
                  <c:v>102.47950038993385</c:v>
                </c:pt>
                <c:pt idx="340">
                  <c:v>102.47309751376403</c:v>
                </c:pt>
                <c:pt idx="341">
                  <c:v>102.55858756418483</c:v>
                </c:pt>
                <c:pt idx="342">
                  <c:v>102.22671359209474</c:v>
                </c:pt>
                <c:pt idx="343">
                  <c:v>102.49257553309715</c:v>
                </c:pt>
                <c:pt idx="344">
                  <c:v>102.62596367748392</c:v>
                </c:pt>
                <c:pt idx="345">
                  <c:v>102.88171376496555</c:v>
                </c:pt>
                <c:pt idx="346">
                  <c:v>103.1199802648476</c:v>
                </c:pt>
                <c:pt idx="347">
                  <c:v>103.77653168963153</c:v>
                </c:pt>
                <c:pt idx="348">
                  <c:v>103.5681966010489</c:v>
                </c:pt>
                <c:pt idx="349">
                  <c:v>103.4221955081119</c:v>
                </c:pt>
                <c:pt idx="350">
                  <c:v>103.24950659770387</c:v>
                </c:pt>
                <c:pt idx="351">
                  <c:v>102.86077735981954</c:v>
                </c:pt>
                <c:pt idx="352">
                  <c:v>103.49320382026174</c:v>
                </c:pt>
                <c:pt idx="353">
                  <c:v>104.22931237148605</c:v>
                </c:pt>
                <c:pt idx="354">
                  <c:v>104.58134811449378</c:v>
                </c:pt>
                <c:pt idx="355">
                  <c:v>104.40275928001232</c:v>
                </c:pt>
                <c:pt idx="356">
                  <c:v>103.46203176038634</c:v>
                </c:pt>
                <c:pt idx="357">
                  <c:v>103.40654136853495</c:v>
                </c:pt>
                <c:pt idx="358">
                  <c:v>103.10737317629709</c:v>
                </c:pt>
                <c:pt idx="359">
                  <c:v>103.40875295181829</c:v>
                </c:pt>
                <c:pt idx="360">
                  <c:v>103.75113215657177</c:v>
                </c:pt>
                <c:pt idx="361">
                  <c:v>104.13887940496068</c:v>
                </c:pt>
                <c:pt idx="362">
                  <c:v>104.47348794704686</c:v>
                </c:pt>
                <c:pt idx="363">
                  <c:v>105.0083501292095</c:v>
                </c:pt>
                <c:pt idx="364">
                  <c:v>104.93961598455432</c:v>
                </c:pt>
                <c:pt idx="365">
                  <c:v>105.14486567445542</c:v>
                </c:pt>
                <c:pt idx="366">
                  <c:v>105.04487429175599</c:v>
                </c:pt>
                <c:pt idx="367">
                  <c:v>105.05034777040837</c:v>
                </c:pt>
                <c:pt idx="368">
                  <c:v>105.05034777040837</c:v>
                </c:pt>
                <c:pt idx="369">
                  <c:v>105.22530296636059</c:v>
                </c:pt>
                <c:pt idx="370">
                  <c:v>104.75962716867045</c:v>
                </c:pt>
                <c:pt idx="371">
                  <c:v>104.70054954393424</c:v>
                </c:pt>
                <c:pt idx="372">
                  <c:v>104.3241253141818</c:v>
                </c:pt>
                <c:pt idx="373">
                  <c:v>104.15410816132039</c:v>
                </c:pt>
                <c:pt idx="374">
                  <c:v>103.93536907007359</c:v>
                </c:pt>
                <c:pt idx="375">
                  <c:v>103.95136543681348</c:v>
                </c:pt>
                <c:pt idx="376">
                  <c:v>104.55531867019474</c:v>
                </c:pt>
                <c:pt idx="377">
                  <c:v>104.92109483509711</c:v>
                </c:pt>
                <c:pt idx="378">
                  <c:v>105.3404417604807</c:v>
                </c:pt>
                <c:pt idx="379">
                  <c:v>105.8036493479671</c:v>
                </c:pt>
                <c:pt idx="380">
                  <c:v>106.80561300540525</c:v>
                </c:pt>
                <c:pt idx="381">
                  <c:v>107.42686902870537</c:v>
                </c:pt>
                <c:pt idx="382">
                  <c:v>106.52956619546727</c:v>
                </c:pt>
                <c:pt idx="383">
                  <c:v>106.42993747011813</c:v>
                </c:pt>
                <c:pt idx="384">
                  <c:v>106.46820821293831</c:v>
                </c:pt>
                <c:pt idx="385">
                  <c:v>105.67245514235078</c:v>
                </c:pt>
                <c:pt idx="386">
                  <c:v>105.21536215071723</c:v>
                </c:pt>
                <c:pt idx="387">
                  <c:v>104.15999491097197</c:v>
                </c:pt>
                <c:pt idx="388">
                  <c:v>104.42959707313832</c:v>
                </c:pt>
                <c:pt idx="389">
                  <c:v>104.06124278240532</c:v>
                </c:pt>
                <c:pt idx="390">
                  <c:v>104.16614160461205</c:v>
                </c:pt>
                <c:pt idx="391">
                  <c:v>104.86640754649513</c:v>
                </c:pt>
                <c:pt idx="392">
                  <c:v>104.87768740137692</c:v>
                </c:pt>
                <c:pt idx="393">
                  <c:v>104.53656973214105</c:v>
                </c:pt>
                <c:pt idx="394">
                  <c:v>105.5126493778738</c:v>
                </c:pt>
                <c:pt idx="395">
                  <c:v>105.21076354789469</c:v>
                </c:pt>
                <c:pt idx="396">
                  <c:v>104.54110770701153</c:v>
                </c:pt>
                <c:pt idx="397">
                  <c:v>105.10268866732633</c:v>
                </c:pt>
                <c:pt idx="398">
                  <c:v>105.10268866732633</c:v>
                </c:pt>
                <c:pt idx="399">
                  <c:v>104.97447989724942</c:v>
                </c:pt>
                <c:pt idx="400">
                  <c:v>103.4148619559376</c:v>
                </c:pt>
                <c:pt idx="401">
                  <c:v>102.45031837207567</c:v>
                </c:pt>
                <c:pt idx="402">
                  <c:v>102.3880518849238</c:v>
                </c:pt>
                <c:pt idx="403">
                  <c:v>102.76188108181526</c:v>
                </c:pt>
                <c:pt idx="404">
                  <c:v>102.72236667192904</c:v>
                </c:pt>
                <c:pt idx="405">
                  <c:v>101.74768731144904</c:v>
                </c:pt>
                <c:pt idx="406">
                  <c:v>102.12445884176569</c:v>
                </c:pt>
                <c:pt idx="407">
                  <c:v>102.96925021834267</c:v>
                </c:pt>
                <c:pt idx="408">
                  <c:v>102.9789441720085</c:v>
                </c:pt>
                <c:pt idx="409">
                  <c:v>102.85581693682796</c:v>
                </c:pt>
                <c:pt idx="410">
                  <c:v>102.20701031304451</c:v>
                </c:pt>
                <c:pt idx="411">
                  <c:v>101.81650557366888</c:v>
                </c:pt>
                <c:pt idx="412">
                  <c:v>101.81650557366888</c:v>
                </c:pt>
                <c:pt idx="413">
                  <c:v>100.94911660323741</c:v>
                </c:pt>
                <c:pt idx="414">
                  <c:v>100.97141032022678</c:v>
                </c:pt>
                <c:pt idx="415">
                  <c:v>102.28550450673438</c:v>
                </c:pt>
                <c:pt idx="416">
                  <c:v>102.28550450673438</c:v>
                </c:pt>
                <c:pt idx="417">
                  <c:v>101.8000077779423</c:v>
                </c:pt>
                <c:pt idx="418">
                  <c:v>101.47407469129787</c:v>
                </c:pt>
                <c:pt idx="419">
                  <c:v>100.43388134041241</c:v>
                </c:pt>
                <c:pt idx="420">
                  <c:v>101.12875624464237</c:v>
                </c:pt>
                <c:pt idx="421">
                  <c:v>101.78804564771275</c:v>
                </c:pt>
                <c:pt idx="422">
                  <c:v>100.85280488117564</c:v>
                </c:pt>
                <c:pt idx="423">
                  <c:v>104.43384379046545</c:v>
                </c:pt>
                <c:pt idx="424">
                  <c:v>103.24482042101171</c:v>
                </c:pt>
                <c:pt idx="425">
                  <c:v>102.10152453152162</c:v>
                </c:pt>
                <c:pt idx="426">
                  <c:v>101.0491212937567</c:v>
                </c:pt>
                <c:pt idx="427">
                  <c:v>101.0491212937567</c:v>
                </c:pt>
                <c:pt idx="428">
                  <c:v>101.75328643234062</c:v>
                </c:pt>
                <c:pt idx="429">
                  <c:v>102.03010965778419</c:v>
                </c:pt>
                <c:pt idx="430">
                  <c:v>102.13810245189123</c:v>
                </c:pt>
                <c:pt idx="431">
                  <c:v>102.17247984611234</c:v>
                </c:pt>
                <c:pt idx="432">
                  <c:v>101.3442037880242</c:v>
                </c:pt>
                <c:pt idx="433">
                  <c:v>102.02246012200341</c:v>
                </c:pt>
                <c:pt idx="434">
                  <c:v>101.060986991476</c:v>
                </c:pt>
                <c:pt idx="435">
                  <c:v>101.22696578696747</c:v>
                </c:pt>
                <c:pt idx="436">
                  <c:v>100.91574182338005</c:v>
                </c:pt>
                <c:pt idx="437">
                  <c:v>101.1825917016204</c:v>
                </c:pt>
                <c:pt idx="438">
                  <c:v>100.64736621233781</c:v>
                </c:pt>
                <c:pt idx="439">
                  <c:v>101.42673347641339</c:v>
                </c:pt>
                <c:pt idx="440">
                  <c:v>101.80687500730185</c:v>
                </c:pt>
                <c:pt idx="441">
                  <c:v>101.30997049913448</c:v>
                </c:pt>
                <c:pt idx="442">
                  <c:v>101.67638791479646</c:v>
                </c:pt>
                <c:pt idx="443">
                  <c:v>101.69296689559695</c:v>
                </c:pt>
                <c:pt idx="444">
                  <c:v>102.21499912268573</c:v>
                </c:pt>
                <c:pt idx="445">
                  <c:v>102.21499912268573</c:v>
                </c:pt>
                <c:pt idx="446">
                  <c:v>101.87103587833748</c:v>
                </c:pt>
                <c:pt idx="447">
                  <c:v>101.66815445594986</c:v>
                </c:pt>
                <c:pt idx="448">
                  <c:v>102.18247195061122</c:v>
                </c:pt>
                <c:pt idx="449">
                  <c:v>101.79573333791959</c:v>
                </c:pt>
                <c:pt idx="450">
                  <c:v>102.05755554109189</c:v>
                </c:pt>
                <c:pt idx="451">
                  <c:v>101.88201937948926</c:v>
                </c:pt>
                <c:pt idx="452">
                  <c:v>101.54578326868666</c:v>
                </c:pt>
                <c:pt idx="453">
                  <c:v>102.44417126324312</c:v>
                </c:pt>
                <c:pt idx="454">
                  <c:v>102.44155904840811</c:v>
                </c:pt>
                <c:pt idx="455">
                  <c:v>103.01438759735238</c:v>
                </c:pt>
                <c:pt idx="456">
                  <c:v>103.47370540294865</c:v>
                </c:pt>
                <c:pt idx="457">
                  <c:v>103.34055650998278</c:v>
                </c:pt>
                <c:pt idx="458">
                  <c:v>103.07429749329837</c:v>
                </c:pt>
                <c:pt idx="459">
                  <c:v>103.07429749329837</c:v>
                </c:pt>
                <c:pt idx="460">
                  <c:v>102.34292720458301</c:v>
                </c:pt>
                <c:pt idx="461">
                  <c:v>102.75341540316977</c:v>
                </c:pt>
                <c:pt idx="462">
                  <c:v>101.96576337327741</c:v>
                </c:pt>
                <c:pt idx="463">
                  <c:v>102.14068820943017</c:v>
                </c:pt>
                <c:pt idx="464">
                  <c:v>101.69284426515415</c:v>
                </c:pt>
                <c:pt idx="465">
                  <c:v>102.25768602704431</c:v>
                </c:pt>
                <c:pt idx="466">
                  <c:v>102.41849302365691</c:v>
                </c:pt>
                <c:pt idx="467">
                  <c:v>102.8537711652703</c:v>
                </c:pt>
                <c:pt idx="468">
                  <c:v>103.00203314577502</c:v>
                </c:pt>
                <c:pt idx="469">
                  <c:v>102.90872945988804</c:v>
                </c:pt>
                <c:pt idx="470">
                  <c:v>103.97123286763258</c:v>
                </c:pt>
                <c:pt idx="471">
                  <c:v>104.56846756795305</c:v>
                </c:pt>
                <c:pt idx="472">
                  <c:v>104.05495301024713</c:v>
                </c:pt>
                <c:pt idx="473">
                  <c:v>105.5145563570826</c:v>
                </c:pt>
                <c:pt idx="474">
                  <c:v>105.54900379891289</c:v>
                </c:pt>
                <c:pt idx="475">
                  <c:v>105.57432580524876</c:v>
                </c:pt>
                <c:pt idx="476">
                  <c:v>104.980826739401</c:v>
                </c:pt>
                <c:pt idx="477">
                  <c:v>105.15342992496895</c:v>
                </c:pt>
                <c:pt idx="478">
                  <c:v>105.17271921399536</c:v>
                </c:pt>
                <c:pt idx="479">
                  <c:v>104.96348203725029</c:v>
                </c:pt>
                <c:pt idx="480">
                  <c:v>104.96348203725029</c:v>
                </c:pt>
                <c:pt idx="481">
                  <c:v>104.96348203725029</c:v>
                </c:pt>
                <c:pt idx="482">
                  <c:v>104.58927285313082</c:v>
                </c:pt>
                <c:pt idx="483">
                  <c:v>104.77553430168416</c:v>
                </c:pt>
                <c:pt idx="484">
                  <c:v>104.8356303080779</c:v>
                </c:pt>
                <c:pt idx="485">
                  <c:v>104.8356303080779</c:v>
                </c:pt>
                <c:pt idx="486">
                  <c:v>104.43701255707053</c:v>
                </c:pt>
                <c:pt idx="487">
                  <c:v>104.75083220985263</c:v>
                </c:pt>
                <c:pt idx="488">
                  <c:v>104.71942535743575</c:v>
                </c:pt>
                <c:pt idx="489">
                  <c:v>104.71942535743575</c:v>
                </c:pt>
                <c:pt idx="490">
                  <c:v>104.52997563672412</c:v>
                </c:pt>
                <c:pt idx="491">
                  <c:v>104.70421786976489</c:v>
                </c:pt>
                <c:pt idx="492">
                  <c:v>104.40962363920497</c:v>
                </c:pt>
                <c:pt idx="493">
                  <c:v>104.31229891450688</c:v>
                </c:pt>
                <c:pt idx="494">
                  <c:v>103.60270430430845</c:v>
                </c:pt>
                <c:pt idx="495">
                  <c:v>103.87240916038161</c:v>
                </c:pt>
                <c:pt idx="496">
                  <c:v>103.49349610212086</c:v>
                </c:pt>
                <c:pt idx="497">
                  <c:v>104.13512288248693</c:v>
                </c:pt>
                <c:pt idx="498">
                  <c:v>104.00171389166906</c:v>
                </c:pt>
                <c:pt idx="499">
                  <c:v>104.80256276159498</c:v>
                </c:pt>
                <c:pt idx="500">
                  <c:v>104.6343349156824</c:v>
                </c:pt>
                <c:pt idx="501">
                  <c:v>104.58298522987018</c:v>
                </c:pt>
                <c:pt idx="502">
                  <c:v>105.40135839542445</c:v>
                </c:pt>
                <c:pt idx="503">
                  <c:v>105.75825603308709</c:v>
                </c:pt>
                <c:pt idx="504">
                  <c:v>105.74715012913755</c:v>
                </c:pt>
                <c:pt idx="505">
                  <c:v>106.06118420317382</c:v>
                </c:pt>
                <c:pt idx="506">
                  <c:v>105.97314140765374</c:v>
                </c:pt>
                <c:pt idx="507">
                  <c:v>106.4354088866138</c:v>
                </c:pt>
                <c:pt idx="508">
                  <c:v>106.41618308977728</c:v>
                </c:pt>
                <c:pt idx="509">
                  <c:v>106.31536331425556</c:v>
                </c:pt>
                <c:pt idx="510">
                  <c:v>106.41116956434895</c:v>
                </c:pt>
                <c:pt idx="511">
                  <c:v>106.00598830902966</c:v>
                </c:pt>
                <c:pt idx="512">
                  <c:v>105.76840057707264</c:v>
                </c:pt>
                <c:pt idx="513">
                  <c:v>106.36414074731142</c:v>
                </c:pt>
                <c:pt idx="514">
                  <c:v>106.01696942467058</c:v>
                </c:pt>
                <c:pt idx="515">
                  <c:v>105.45205123067423</c:v>
                </c:pt>
                <c:pt idx="516">
                  <c:v>106.13480415162806</c:v>
                </c:pt>
                <c:pt idx="517">
                  <c:v>105.68369280841269</c:v>
                </c:pt>
                <c:pt idx="518">
                  <c:v>105.51383360081338</c:v>
                </c:pt>
                <c:pt idx="519">
                  <c:v>105.25383661903355</c:v>
                </c:pt>
                <c:pt idx="520">
                  <c:v>106.17266036937144</c:v>
                </c:pt>
                <c:pt idx="521">
                  <c:v>105.45844692690618</c:v>
                </c:pt>
                <c:pt idx="522">
                  <c:v>105.46325849024865</c:v>
                </c:pt>
                <c:pt idx="523">
                  <c:v>105.25662024186457</c:v>
                </c:pt>
                <c:pt idx="524">
                  <c:v>104.18611101104838</c:v>
                </c:pt>
                <c:pt idx="525">
                  <c:v>103.92346636808759</c:v>
                </c:pt>
                <c:pt idx="526">
                  <c:v>102.7529426087567</c:v>
                </c:pt>
                <c:pt idx="527">
                  <c:v>103.65453300275692</c:v>
                </c:pt>
                <c:pt idx="528">
                  <c:v>104.07980025401433</c:v>
                </c:pt>
                <c:pt idx="529">
                  <c:v>104.36109332568417</c:v>
                </c:pt>
                <c:pt idx="530">
                  <c:v>103.90370532505673</c:v>
                </c:pt>
                <c:pt idx="531">
                  <c:v>104.3412053601261</c:v>
                </c:pt>
                <c:pt idx="532">
                  <c:v>104.59213490118252</c:v>
                </c:pt>
                <c:pt idx="533">
                  <c:v>104.48347582358348</c:v>
                </c:pt>
                <c:pt idx="534">
                  <c:v>104.15676487089024</c:v>
                </c:pt>
                <c:pt idx="535">
                  <c:v>104.13413701982711</c:v>
                </c:pt>
                <c:pt idx="536">
                  <c:v>103.91388623112931</c:v>
                </c:pt>
                <c:pt idx="537">
                  <c:v>104.7798771485772</c:v>
                </c:pt>
                <c:pt idx="538">
                  <c:v>104.7798771485772</c:v>
                </c:pt>
                <c:pt idx="539">
                  <c:v>105.16491985713553</c:v>
                </c:pt>
                <c:pt idx="540">
                  <c:v>105.4298617920573</c:v>
                </c:pt>
                <c:pt idx="541">
                  <c:v>106.11653205917199</c:v>
                </c:pt>
                <c:pt idx="542">
                  <c:v>106.43029644454465</c:v>
                </c:pt>
                <c:pt idx="543">
                  <c:v>105.82777892589267</c:v>
                </c:pt>
                <c:pt idx="544">
                  <c:v>106.23951492624458</c:v>
                </c:pt>
                <c:pt idx="545">
                  <c:v>106.32887239813722</c:v>
                </c:pt>
                <c:pt idx="546">
                  <c:v>105.7418762796344</c:v>
                </c:pt>
                <c:pt idx="547">
                  <c:v>106.2497631254578</c:v>
                </c:pt>
                <c:pt idx="548">
                  <c:v>105.68171320858694</c:v>
                </c:pt>
                <c:pt idx="549">
                  <c:v>105.8294736825045</c:v>
                </c:pt>
                <c:pt idx="550">
                  <c:v>105.91260500434527</c:v>
                </c:pt>
                <c:pt idx="551">
                  <c:v>105.91260500434527</c:v>
                </c:pt>
                <c:pt idx="552">
                  <c:v>106.26191593243547</c:v>
                </c:pt>
                <c:pt idx="553">
                  <c:v>107.00949051758039</c:v>
                </c:pt>
                <c:pt idx="554">
                  <c:v>106.64995629686847</c:v>
                </c:pt>
                <c:pt idx="555">
                  <c:v>106.43539054745629</c:v>
                </c:pt>
                <c:pt idx="556">
                  <c:v>107.03953174657124</c:v>
                </c:pt>
                <c:pt idx="557">
                  <c:v>106.64931238432538</c:v>
                </c:pt>
                <c:pt idx="558">
                  <c:v>106.17300104433033</c:v>
                </c:pt>
                <c:pt idx="559">
                  <c:v>106.03368517643503</c:v>
                </c:pt>
                <c:pt idx="560">
                  <c:v>106.59800988282261</c:v>
                </c:pt>
                <c:pt idx="561">
                  <c:v>106.528128510451</c:v>
                </c:pt>
                <c:pt idx="562">
                  <c:v>106.89533236777679</c:v>
                </c:pt>
                <c:pt idx="563">
                  <c:v>106.85259229794232</c:v>
                </c:pt>
                <c:pt idx="564">
                  <c:v>106.61768333946374</c:v>
                </c:pt>
                <c:pt idx="565">
                  <c:v>107.03883497508946</c:v>
                </c:pt>
                <c:pt idx="566">
                  <c:v>107.03883497508946</c:v>
                </c:pt>
                <c:pt idx="567">
                  <c:v>106.02558563559596</c:v>
                </c:pt>
                <c:pt idx="568">
                  <c:v>106.71343160051805</c:v>
                </c:pt>
                <c:pt idx="569">
                  <c:v>106.71343160051805</c:v>
                </c:pt>
                <c:pt idx="570">
                  <c:v>106.71343160051805</c:v>
                </c:pt>
                <c:pt idx="571">
                  <c:v>106.71343160051805</c:v>
                </c:pt>
                <c:pt idx="572">
                  <c:v>107.68323848488291</c:v>
                </c:pt>
                <c:pt idx="573">
                  <c:v>107.73413325983431</c:v>
                </c:pt>
                <c:pt idx="574">
                  <c:v>107.61138836811918</c:v>
                </c:pt>
                <c:pt idx="575">
                  <c:v>107.19603653549264</c:v>
                </c:pt>
                <c:pt idx="576">
                  <c:v>107.14286495227839</c:v>
                </c:pt>
                <c:pt idx="577">
                  <c:v>107.74749760742166</c:v>
                </c:pt>
                <c:pt idx="578">
                  <c:v>107.69401804022922</c:v>
                </c:pt>
                <c:pt idx="579">
                  <c:v>108.1518644555313</c:v>
                </c:pt>
                <c:pt idx="580">
                  <c:v>108.44021112028103</c:v>
                </c:pt>
                <c:pt idx="581">
                  <c:v>108.18243419916249</c:v>
                </c:pt>
                <c:pt idx="582">
                  <c:v>106.92682302861036</c:v>
                </c:pt>
                <c:pt idx="583">
                  <c:v>107.64945700903844</c:v>
                </c:pt>
                <c:pt idx="584">
                  <c:v>107.46182910702885</c:v>
                </c:pt>
                <c:pt idx="585">
                  <c:v>107.58536213749986</c:v>
                </c:pt>
                <c:pt idx="586">
                  <c:v>107.42778530563852</c:v>
                </c:pt>
                <c:pt idx="587">
                  <c:v>107.7643836560832</c:v>
                </c:pt>
                <c:pt idx="588">
                  <c:v>108.00064914244496</c:v>
                </c:pt>
                <c:pt idx="589">
                  <c:v>108.28321517633577</c:v>
                </c:pt>
                <c:pt idx="590">
                  <c:v>108.28321517633577</c:v>
                </c:pt>
                <c:pt idx="591">
                  <c:v>108.28321517633577</c:v>
                </c:pt>
                <c:pt idx="592">
                  <c:v>108.261179084066</c:v>
                </c:pt>
                <c:pt idx="593">
                  <c:v>107.8260625975096</c:v>
                </c:pt>
                <c:pt idx="594">
                  <c:v>108.10626180717209</c:v>
                </c:pt>
                <c:pt idx="595">
                  <c:v>107.66877149986865</c:v>
                </c:pt>
                <c:pt idx="596">
                  <c:v>107.88258832339639</c:v>
                </c:pt>
                <c:pt idx="597">
                  <c:v>107.97831097782516</c:v>
                </c:pt>
                <c:pt idx="598">
                  <c:v>108.39248195046103</c:v>
                </c:pt>
                <c:pt idx="599">
                  <c:v>108.03928135104874</c:v>
                </c:pt>
                <c:pt idx="600">
                  <c:v>107.48619470739159</c:v>
                </c:pt>
                <c:pt idx="601">
                  <c:v>107.82931907011074</c:v>
                </c:pt>
                <c:pt idx="602">
                  <c:v>107.5565758117439</c:v>
                </c:pt>
                <c:pt idx="603">
                  <c:v>107.6965596304302</c:v>
                </c:pt>
                <c:pt idx="604">
                  <c:v>109.09918483596337</c:v>
                </c:pt>
                <c:pt idx="605">
                  <c:v>109.99487767592842</c:v>
                </c:pt>
                <c:pt idx="606">
                  <c:v>109.86934362698246</c:v>
                </c:pt>
                <c:pt idx="607">
                  <c:v>109.7275271705691</c:v>
                </c:pt>
                <c:pt idx="608">
                  <c:v>109.55062721406847</c:v>
                </c:pt>
                <c:pt idx="609">
                  <c:v>109.21930257468111</c:v>
                </c:pt>
                <c:pt idx="610">
                  <c:v>109.97604713509605</c:v>
                </c:pt>
                <c:pt idx="611">
                  <c:v>110.09097506729303</c:v>
                </c:pt>
                <c:pt idx="612">
                  <c:v>110.51977583191196</c:v>
                </c:pt>
                <c:pt idx="613">
                  <c:v>110.80994309172134</c:v>
                </c:pt>
                <c:pt idx="614">
                  <c:v>111.05362666909159</c:v>
                </c:pt>
                <c:pt idx="615">
                  <c:v>110.89650507928967</c:v>
                </c:pt>
                <c:pt idx="616">
                  <c:v>110.92789984916683</c:v>
                </c:pt>
                <c:pt idx="617">
                  <c:v>111.22477912708362</c:v>
                </c:pt>
                <c:pt idx="618">
                  <c:v>111.10199287018189</c:v>
                </c:pt>
                <c:pt idx="619">
                  <c:v>111.10199287018189</c:v>
                </c:pt>
                <c:pt idx="620">
                  <c:v>110.74101744361647</c:v>
                </c:pt>
                <c:pt idx="621">
                  <c:v>110.38432549839894</c:v>
                </c:pt>
                <c:pt idx="622">
                  <c:v>109.3240486152833</c:v>
                </c:pt>
                <c:pt idx="623">
                  <c:v>109.24782897688721</c:v>
                </c:pt>
                <c:pt idx="624">
                  <c:v>109.14009146338749</c:v>
                </c:pt>
                <c:pt idx="625">
                  <c:v>108.9520020924614</c:v>
                </c:pt>
                <c:pt idx="626">
                  <c:v>109.01997620834861</c:v>
                </c:pt>
                <c:pt idx="627">
                  <c:v>108.04687430100303</c:v>
                </c:pt>
                <c:pt idx="628">
                  <c:v>107.96114798648975</c:v>
                </c:pt>
                <c:pt idx="629">
                  <c:v>107.20319608676895</c:v>
                </c:pt>
                <c:pt idx="630">
                  <c:v>107.44935236453524</c:v>
                </c:pt>
                <c:pt idx="631">
                  <c:v>106.27975072677555</c:v>
                </c:pt>
                <c:pt idx="632">
                  <c:v>107.12700786768438</c:v>
                </c:pt>
                <c:pt idx="633">
                  <c:v>107.08178681324803</c:v>
                </c:pt>
                <c:pt idx="634">
                  <c:v>106.92691304329598</c:v>
                </c:pt>
                <c:pt idx="635">
                  <c:v>106.43311401222761</c:v>
                </c:pt>
                <c:pt idx="636">
                  <c:v>106.18298083612436</c:v>
                </c:pt>
                <c:pt idx="637">
                  <c:v>106.10702336273718</c:v>
                </c:pt>
                <c:pt idx="638">
                  <c:v>105.69401919059413</c:v>
                </c:pt>
                <c:pt idx="639">
                  <c:v>105.92175576441872</c:v>
                </c:pt>
                <c:pt idx="640">
                  <c:v>105.71734200416931</c:v>
                </c:pt>
                <c:pt idx="641">
                  <c:v>106.38835652149147</c:v>
                </c:pt>
                <c:pt idx="642">
                  <c:v>106.61269651722347</c:v>
                </c:pt>
                <c:pt idx="643">
                  <c:v>107.09982040537423</c:v>
                </c:pt>
                <c:pt idx="644">
                  <c:v>107.05146344469091</c:v>
                </c:pt>
                <c:pt idx="645">
                  <c:v>107.00028699412201</c:v>
                </c:pt>
                <c:pt idx="646">
                  <c:v>107.13973174575568</c:v>
                </c:pt>
                <c:pt idx="647">
                  <c:v>107.1765452723689</c:v>
                </c:pt>
                <c:pt idx="648">
                  <c:v>107.30969457698066</c:v>
                </c:pt>
                <c:pt idx="649">
                  <c:v>107.30969457698066</c:v>
                </c:pt>
                <c:pt idx="650">
                  <c:v>107.60698094190812</c:v>
                </c:pt>
                <c:pt idx="651">
                  <c:v>107.80576330554403</c:v>
                </c:pt>
                <c:pt idx="652">
                  <c:v>107.55899755550638</c:v>
                </c:pt>
                <c:pt idx="653">
                  <c:v>107.61234964264764</c:v>
                </c:pt>
                <c:pt idx="654">
                  <c:v>108.15182279436191</c:v>
                </c:pt>
                <c:pt idx="655">
                  <c:v>108.2422375612388</c:v>
                </c:pt>
                <c:pt idx="656">
                  <c:v>107.66489199342371</c:v>
                </c:pt>
                <c:pt idx="657">
                  <c:v>107.15835568686343</c:v>
                </c:pt>
                <c:pt idx="658">
                  <c:v>107.46552294850609</c:v>
                </c:pt>
                <c:pt idx="659">
                  <c:v>107.6157579508872</c:v>
                </c:pt>
                <c:pt idx="660">
                  <c:v>107.58901795883416</c:v>
                </c:pt>
                <c:pt idx="661">
                  <c:v>107.73691261186576</c:v>
                </c:pt>
                <c:pt idx="662">
                  <c:v>107.37217820940218</c:v>
                </c:pt>
                <c:pt idx="663">
                  <c:v>107.37217820940218</c:v>
                </c:pt>
                <c:pt idx="664">
                  <c:v>107.95169140291836</c:v>
                </c:pt>
                <c:pt idx="665">
                  <c:v>107.67752931883362</c:v>
                </c:pt>
                <c:pt idx="666">
                  <c:v>107.85402562838537</c:v>
                </c:pt>
                <c:pt idx="667">
                  <c:v>108.26275461129816</c:v>
                </c:pt>
                <c:pt idx="668">
                  <c:v>108.64070737225903</c:v>
                </c:pt>
                <c:pt idx="669">
                  <c:v>108.47752763399971</c:v>
                </c:pt>
                <c:pt idx="670">
                  <c:v>108.98707799132953</c:v>
                </c:pt>
                <c:pt idx="671">
                  <c:v>108.92235995820634</c:v>
                </c:pt>
                <c:pt idx="672">
                  <c:v>108.8169239392937</c:v>
                </c:pt>
                <c:pt idx="673">
                  <c:v>109.06583303676929</c:v>
                </c:pt>
                <c:pt idx="674">
                  <c:v>108.97140103802927</c:v>
                </c:pt>
                <c:pt idx="675">
                  <c:v>108.83574291941034</c:v>
                </c:pt>
                <c:pt idx="676">
                  <c:v>108.65796126391828</c:v>
                </c:pt>
                <c:pt idx="677">
                  <c:v>108.22646053877232</c:v>
                </c:pt>
                <c:pt idx="678">
                  <c:v>108.22646053877232</c:v>
                </c:pt>
                <c:pt idx="679">
                  <c:v>108.08379863968455</c:v>
                </c:pt>
                <c:pt idx="680">
                  <c:v>108.64983271634576</c:v>
                </c:pt>
                <c:pt idx="681">
                  <c:v>108.59581930389172</c:v>
                </c:pt>
                <c:pt idx="682">
                  <c:v>108.34560608131117</c:v>
                </c:pt>
                <c:pt idx="683">
                  <c:v>108.16663729894748</c:v>
                </c:pt>
                <c:pt idx="684">
                  <c:v>107.42616024509771</c:v>
                </c:pt>
                <c:pt idx="685">
                  <c:v>107.23308458856762</c:v>
                </c:pt>
                <c:pt idx="686">
                  <c:v>106.40233338025941</c:v>
                </c:pt>
                <c:pt idx="687">
                  <c:v>106.20604406769182</c:v>
                </c:pt>
                <c:pt idx="688">
                  <c:v>106.18013325595813</c:v>
                </c:pt>
                <c:pt idx="689">
                  <c:v>107.10386975886435</c:v>
                </c:pt>
                <c:pt idx="690">
                  <c:v>107.32045126420725</c:v>
                </c:pt>
                <c:pt idx="691">
                  <c:v>107.14767724225067</c:v>
                </c:pt>
                <c:pt idx="692">
                  <c:v>107.17042733020507</c:v>
                </c:pt>
                <c:pt idx="693">
                  <c:v>107.41195850919034</c:v>
                </c:pt>
                <c:pt idx="694">
                  <c:v>106.94167364915305</c:v>
                </c:pt>
                <c:pt idx="695">
                  <c:v>106.59943939429054</c:v>
                </c:pt>
                <c:pt idx="696">
                  <c:v>107.06278358322166</c:v>
                </c:pt>
                <c:pt idx="697">
                  <c:v>106.91158223655007</c:v>
                </c:pt>
                <c:pt idx="698">
                  <c:v>106.6264103787986</c:v>
                </c:pt>
                <c:pt idx="699">
                  <c:v>106.76223663480744</c:v>
                </c:pt>
                <c:pt idx="700">
                  <c:v>106.96951015536116</c:v>
                </c:pt>
                <c:pt idx="701">
                  <c:v>107.19985787824605</c:v>
                </c:pt>
                <c:pt idx="702">
                  <c:v>106.80874227443861</c:v>
                </c:pt>
                <c:pt idx="703">
                  <c:v>106.49328845417543</c:v>
                </c:pt>
                <c:pt idx="704">
                  <c:v>106.52967895702437</c:v>
                </c:pt>
                <c:pt idx="705">
                  <c:v>106.61069863238603</c:v>
                </c:pt>
                <c:pt idx="706">
                  <c:v>106.39765471012618</c:v>
                </c:pt>
                <c:pt idx="707">
                  <c:v>106.21866054176199</c:v>
                </c:pt>
                <c:pt idx="708">
                  <c:v>106.55641107023069</c:v>
                </c:pt>
                <c:pt idx="709">
                  <c:v>106.55641107023069</c:v>
                </c:pt>
                <c:pt idx="710">
                  <c:v>107.41313050003198</c:v>
                </c:pt>
                <c:pt idx="711">
                  <c:v>107.47638974296713</c:v>
                </c:pt>
                <c:pt idx="712">
                  <c:v>107.45157146003632</c:v>
                </c:pt>
                <c:pt idx="713">
                  <c:v>107.75405033593016</c:v>
                </c:pt>
                <c:pt idx="714">
                  <c:v>107.61443791239438</c:v>
                </c:pt>
                <c:pt idx="715">
                  <c:v>107.73631616799521</c:v>
                </c:pt>
                <c:pt idx="716">
                  <c:v>107.90536761677119</c:v>
                </c:pt>
                <c:pt idx="717">
                  <c:v>107.23658116206818</c:v>
                </c:pt>
                <c:pt idx="718">
                  <c:v>107.07039230448933</c:v>
                </c:pt>
                <c:pt idx="719">
                  <c:v>106.76872388441807</c:v>
                </c:pt>
                <c:pt idx="720">
                  <c:v>106.76761125313455</c:v>
                </c:pt>
                <c:pt idx="721">
                  <c:v>107.07612253000737</c:v>
                </c:pt>
                <c:pt idx="722">
                  <c:v>106.61579308362379</c:v>
                </c:pt>
                <c:pt idx="723">
                  <c:v>106.60615774820504</c:v>
                </c:pt>
                <c:pt idx="724">
                  <c:v>106.88022858849678</c:v>
                </c:pt>
                <c:pt idx="725">
                  <c:v>107.08514251970114</c:v>
                </c:pt>
                <c:pt idx="726">
                  <c:v>106.94722058316287</c:v>
                </c:pt>
                <c:pt idx="727">
                  <c:v>106.93721536665228</c:v>
                </c:pt>
                <c:pt idx="728">
                  <c:v>106.81322866009693</c:v>
                </c:pt>
                <c:pt idx="729">
                  <c:v>107.11797556663274</c:v>
                </c:pt>
                <c:pt idx="730">
                  <c:v>107.11797556663274</c:v>
                </c:pt>
                <c:pt idx="731">
                  <c:v>107.11797556663274</c:v>
                </c:pt>
                <c:pt idx="732">
                  <c:v>106.96956351992996</c:v>
                </c:pt>
                <c:pt idx="733">
                  <c:v>107.33464066553665</c:v>
                </c:pt>
                <c:pt idx="734">
                  <c:v>107.33464066553665</c:v>
                </c:pt>
                <c:pt idx="735">
                  <c:v>107.33464066553665</c:v>
                </c:pt>
                <c:pt idx="736">
                  <c:v>107.33464066553665</c:v>
                </c:pt>
                <c:pt idx="737">
                  <c:v>107.39632429651793</c:v>
                </c:pt>
                <c:pt idx="738">
                  <c:v>107.30507278527047</c:v>
                </c:pt>
                <c:pt idx="739">
                  <c:v>107.73729463000343</c:v>
                </c:pt>
                <c:pt idx="740">
                  <c:v>107.52926492036491</c:v>
                </c:pt>
                <c:pt idx="741">
                  <c:v>107.29996969768177</c:v>
                </c:pt>
                <c:pt idx="742">
                  <c:v>107.31930986609183</c:v>
                </c:pt>
                <c:pt idx="743">
                  <c:v>107.31930986609183</c:v>
                </c:pt>
                <c:pt idx="744">
                  <c:v>107.14800446495356</c:v>
                </c:pt>
                <c:pt idx="745">
                  <c:v>107.18175052516756</c:v>
                </c:pt>
                <c:pt idx="746">
                  <c:v>106.85821688115944</c:v>
                </c:pt>
                <c:pt idx="747">
                  <c:v>106.65329341195923</c:v>
                </c:pt>
                <c:pt idx="748">
                  <c:v>106.8461756425021</c:v>
                </c:pt>
                <c:pt idx="749">
                  <c:v>106.79892541950161</c:v>
                </c:pt>
                <c:pt idx="750">
                  <c:v>106.84109521824382</c:v>
                </c:pt>
                <c:pt idx="751">
                  <c:v>106.36483192496316</c:v>
                </c:pt>
                <c:pt idx="752">
                  <c:v>107.21442381660039</c:v>
                </c:pt>
                <c:pt idx="753">
                  <c:v>107.23360399132559</c:v>
                </c:pt>
                <c:pt idx="754">
                  <c:v>106.83276419668104</c:v>
                </c:pt>
                <c:pt idx="755">
                  <c:v>107.44965555578456</c:v>
                </c:pt>
                <c:pt idx="756">
                  <c:v>107.45620314071859</c:v>
                </c:pt>
                <c:pt idx="757">
                  <c:v>107.46393394507604</c:v>
                </c:pt>
                <c:pt idx="758">
                  <c:v>107.36595539390562</c:v>
                </c:pt>
                <c:pt idx="759">
                  <c:v>107.25264908950672</c:v>
                </c:pt>
                <c:pt idx="760">
                  <c:v>107.04893091194565</c:v>
                </c:pt>
                <c:pt idx="761">
                  <c:v>106.98635227414414</c:v>
                </c:pt>
                <c:pt idx="762">
                  <c:v>106.98635227414414</c:v>
                </c:pt>
                <c:pt idx="763">
                  <c:v>106.95284038170117</c:v>
                </c:pt>
                <c:pt idx="764">
                  <c:v>106.9571226817788</c:v>
                </c:pt>
                <c:pt idx="765">
                  <c:v>107.15920062150587</c:v>
                </c:pt>
                <c:pt idx="766">
                  <c:v>107.10363874898445</c:v>
                </c:pt>
                <c:pt idx="767">
                  <c:v>107.32162896140024</c:v>
                </c:pt>
                <c:pt idx="768">
                  <c:v>107.34809079666881</c:v>
                </c:pt>
                <c:pt idx="769">
                  <c:v>107.78027338327445</c:v>
                </c:pt>
                <c:pt idx="770">
                  <c:v>107.77132897191933</c:v>
                </c:pt>
                <c:pt idx="771">
                  <c:v>107.66338090281377</c:v>
                </c:pt>
                <c:pt idx="772">
                  <c:v>107.96877192003295</c:v>
                </c:pt>
                <c:pt idx="773">
                  <c:v>107.49050596033675</c:v>
                </c:pt>
                <c:pt idx="774">
                  <c:v>107.12500301740262</c:v>
                </c:pt>
                <c:pt idx="775">
                  <c:v>107.45841283969087</c:v>
                </c:pt>
                <c:pt idx="776">
                  <c:v>107.56328873357072</c:v>
                </c:pt>
                <c:pt idx="777">
                  <c:v>107.32511977297862</c:v>
                </c:pt>
                <c:pt idx="778">
                  <c:v>107.29095890222415</c:v>
                </c:pt>
                <c:pt idx="779">
                  <c:v>107.61694357590011</c:v>
                </c:pt>
                <c:pt idx="780">
                  <c:v>107.50575440761101</c:v>
                </c:pt>
                <c:pt idx="781">
                  <c:v>107.64716776101507</c:v>
                </c:pt>
                <c:pt idx="782">
                  <c:v>107.48308831096544</c:v>
                </c:pt>
                <c:pt idx="783">
                  <c:v>107.71946077127977</c:v>
                </c:pt>
                <c:pt idx="784">
                  <c:v>107.80926293235005</c:v>
                </c:pt>
                <c:pt idx="785">
                  <c:v>107.95731333390718</c:v>
                </c:pt>
                <c:pt idx="786">
                  <c:v>108.48498982575576</c:v>
                </c:pt>
                <c:pt idx="787">
                  <c:v>108.82264042322437</c:v>
                </c:pt>
                <c:pt idx="788">
                  <c:v>108.82264042322437</c:v>
                </c:pt>
                <c:pt idx="789">
                  <c:v>109.15516306717801</c:v>
                </c:pt>
                <c:pt idx="790">
                  <c:v>109.18024865354205</c:v>
                </c:pt>
                <c:pt idx="791">
                  <c:v>109.66895519814582</c:v>
                </c:pt>
                <c:pt idx="792">
                  <c:v>109.18626943164863</c:v>
                </c:pt>
                <c:pt idx="793">
                  <c:v>108.85661477250359</c:v>
                </c:pt>
                <c:pt idx="794">
                  <c:v>108.49987088700647</c:v>
                </c:pt>
                <c:pt idx="795">
                  <c:v>108.49987088700647</c:v>
                </c:pt>
                <c:pt idx="796">
                  <c:v>108.33195204646783</c:v>
                </c:pt>
                <c:pt idx="797">
                  <c:v>108.4463532599753</c:v>
                </c:pt>
                <c:pt idx="798">
                  <c:v>108.37228203413201</c:v>
                </c:pt>
                <c:pt idx="799">
                  <c:v>108.67506601372318</c:v>
                </c:pt>
                <c:pt idx="800">
                  <c:v>108.30000412330782</c:v>
                </c:pt>
                <c:pt idx="801">
                  <c:v>107.85240596572399</c:v>
                </c:pt>
                <c:pt idx="802">
                  <c:v>108.04019406392275</c:v>
                </c:pt>
                <c:pt idx="803">
                  <c:v>107.66538431546623</c:v>
                </c:pt>
                <c:pt idx="804">
                  <c:v>107.97061279921851</c:v>
                </c:pt>
                <c:pt idx="805">
                  <c:v>107.75988222353064</c:v>
                </c:pt>
                <c:pt idx="806">
                  <c:v>107.83987408832543</c:v>
                </c:pt>
                <c:pt idx="807">
                  <c:v>107.86902039933263</c:v>
                </c:pt>
                <c:pt idx="808">
                  <c:v>107.86902039933263</c:v>
                </c:pt>
                <c:pt idx="809">
                  <c:v>107.70919812752645</c:v>
                </c:pt>
                <c:pt idx="810">
                  <c:v>107.43465772305801</c:v>
                </c:pt>
                <c:pt idx="811">
                  <c:v>107.83957639128064</c:v>
                </c:pt>
                <c:pt idx="812">
                  <c:v>107.77704787410897</c:v>
                </c:pt>
                <c:pt idx="813">
                  <c:v>107.46024846932525</c:v>
                </c:pt>
                <c:pt idx="814">
                  <c:v>107.58163248087321</c:v>
                </c:pt>
                <c:pt idx="815">
                  <c:v>107.58163248087321</c:v>
                </c:pt>
                <c:pt idx="816">
                  <c:v>107.5805061172836</c:v>
                </c:pt>
                <c:pt idx="817">
                  <c:v>106.59943143554366</c:v>
                </c:pt>
                <c:pt idx="818">
                  <c:v>107.34961987314038</c:v>
                </c:pt>
                <c:pt idx="819">
                  <c:v>107.34961987314038</c:v>
                </c:pt>
                <c:pt idx="820">
                  <c:v>107.34961987314038</c:v>
                </c:pt>
                <c:pt idx="821">
                  <c:v>107.58882542952088</c:v>
                </c:pt>
                <c:pt idx="822">
                  <c:v>107.33513332255544</c:v>
                </c:pt>
                <c:pt idx="823">
                  <c:v>107.48653787133102</c:v>
                </c:pt>
                <c:pt idx="824">
                  <c:v>107.65128256991706</c:v>
                </c:pt>
                <c:pt idx="825">
                  <c:v>107.50067809084462</c:v>
                </c:pt>
                <c:pt idx="826">
                  <c:v>107.67120097568709</c:v>
                </c:pt>
                <c:pt idx="827">
                  <c:v>107.10445338301098</c:v>
                </c:pt>
                <c:pt idx="828">
                  <c:v>107.23630855508179</c:v>
                </c:pt>
                <c:pt idx="829">
                  <c:v>107.31312832515032</c:v>
                </c:pt>
                <c:pt idx="830">
                  <c:v>107.46039018060577</c:v>
                </c:pt>
                <c:pt idx="831">
                  <c:v>107.47994523510881</c:v>
                </c:pt>
                <c:pt idx="832">
                  <c:v>107.32367670504958</c:v>
                </c:pt>
                <c:pt idx="833">
                  <c:v>108.30223673074705</c:v>
                </c:pt>
                <c:pt idx="834">
                  <c:v>108.67604539338377</c:v>
                </c:pt>
                <c:pt idx="835">
                  <c:v>109.13722551272481</c:v>
                </c:pt>
                <c:pt idx="836">
                  <c:v>109.50056978482927</c:v>
                </c:pt>
                <c:pt idx="837">
                  <c:v>109.72390917477894</c:v>
                </c:pt>
                <c:pt idx="838">
                  <c:v>109.95964313794069</c:v>
                </c:pt>
                <c:pt idx="839">
                  <c:v>110.93595737789448</c:v>
                </c:pt>
                <c:pt idx="840">
                  <c:v>110.73899129270409</c:v>
                </c:pt>
                <c:pt idx="841">
                  <c:v>111.22539207117468</c:v>
                </c:pt>
                <c:pt idx="842">
                  <c:v>111.03373604943205</c:v>
                </c:pt>
                <c:pt idx="843">
                  <c:v>110.08182846296128</c:v>
                </c:pt>
                <c:pt idx="844">
                  <c:v>110.82226498927302</c:v>
                </c:pt>
                <c:pt idx="845">
                  <c:v>111.32301941185511</c:v>
                </c:pt>
                <c:pt idx="846">
                  <c:v>111.32301941185511</c:v>
                </c:pt>
                <c:pt idx="847">
                  <c:v>111.46339388414299</c:v>
                </c:pt>
                <c:pt idx="848">
                  <c:v>110.65905200188422</c:v>
                </c:pt>
                <c:pt idx="849">
                  <c:v>110.51951668098197</c:v>
                </c:pt>
                <c:pt idx="850">
                  <c:v>111.01495259022676</c:v>
                </c:pt>
                <c:pt idx="851">
                  <c:v>111.29645769953015</c:v>
                </c:pt>
                <c:pt idx="852">
                  <c:v>112.07303732240186</c:v>
                </c:pt>
                <c:pt idx="853">
                  <c:v>112.56077524509134</c:v>
                </c:pt>
                <c:pt idx="854">
                  <c:v>112.96025840954246</c:v>
                </c:pt>
                <c:pt idx="855">
                  <c:v>112.41608359005944</c:v>
                </c:pt>
                <c:pt idx="856">
                  <c:v>111.16072088722522</c:v>
                </c:pt>
                <c:pt idx="857">
                  <c:v>111.27848096670319</c:v>
                </c:pt>
                <c:pt idx="858">
                  <c:v>111.40552492802082</c:v>
                </c:pt>
                <c:pt idx="859">
                  <c:v>111.96203097532027</c:v>
                </c:pt>
                <c:pt idx="860">
                  <c:v>112.23346200781135</c:v>
                </c:pt>
                <c:pt idx="861">
                  <c:v>112.49131799670189</c:v>
                </c:pt>
                <c:pt idx="862">
                  <c:v>113.21214247250978</c:v>
                </c:pt>
                <c:pt idx="863">
                  <c:v>113.17514921184168</c:v>
                </c:pt>
                <c:pt idx="864">
                  <c:v>112.84764958289347</c:v>
                </c:pt>
                <c:pt idx="865">
                  <c:v>113.12154339003492</c:v>
                </c:pt>
                <c:pt idx="866">
                  <c:v>112.67299212600058</c:v>
                </c:pt>
                <c:pt idx="867">
                  <c:v>112.67233249760953</c:v>
                </c:pt>
                <c:pt idx="868">
                  <c:v>112.67233249760953</c:v>
                </c:pt>
                <c:pt idx="869">
                  <c:v>113.00561264949461</c:v>
                </c:pt>
                <c:pt idx="870">
                  <c:v>113.00219149006911</c:v>
                </c:pt>
                <c:pt idx="871">
                  <c:v>112.76533500009748</c:v>
                </c:pt>
                <c:pt idx="872">
                  <c:v>112.51591181454053</c:v>
                </c:pt>
                <c:pt idx="873">
                  <c:v>112.49265097830256</c:v>
                </c:pt>
                <c:pt idx="874">
                  <c:v>112.13715081496066</c:v>
                </c:pt>
                <c:pt idx="875">
                  <c:v>112.3222200294264</c:v>
                </c:pt>
                <c:pt idx="876">
                  <c:v>112.82028907849974</c:v>
                </c:pt>
                <c:pt idx="877">
                  <c:v>112.50282503963065</c:v>
                </c:pt>
                <c:pt idx="878">
                  <c:v>112.2642880626268</c:v>
                </c:pt>
                <c:pt idx="879">
                  <c:v>112.04484826800399</c:v>
                </c:pt>
                <c:pt idx="880">
                  <c:v>112.08376666201789</c:v>
                </c:pt>
                <c:pt idx="881">
                  <c:v>110.96844461138038</c:v>
                </c:pt>
                <c:pt idx="882">
                  <c:v>110.99388182713184</c:v>
                </c:pt>
                <c:pt idx="883">
                  <c:v>111.59213970305943</c:v>
                </c:pt>
                <c:pt idx="884">
                  <c:v>111.60966988652203</c:v>
                </c:pt>
                <c:pt idx="885">
                  <c:v>112.03633450528694</c:v>
                </c:pt>
                <c:pt idx="886">
                  <c:v>111.86150540017142</c:v>
                </c:pt>
                <c:pt idx="887">
                  <c:v>111.15280716909675</c:v>
                </c:pt>
                <c:pt idx="888">
                  <c:v>111.38001515229604</c:v>
                </c:pt>
                <c:pt idx="889">
                  <c:v>111.05724756125699</c:v>
                </c:pt>
                <c:pt idx="890">
                  <c:v>111.04472445967247</c:v>
                </c:pt>
                <c:pt idx="891">
                  <c:v>110.95840902220181</c:v>
                </c:pt>
                <c:pt idx="892">
                  <c:v>111.10002714916975</c:v>
                </c:pt>
                <c:pt idx="893">
                  <c:v>111.0671356015709</c:v>
                </c:pt>
                <c:pt idx="894">
                  <c:v>111.92296994010069</c:v>
                </c:pt>
                <c:pt idx="895">
                  <c:v>112.05640636435288</c:v>
                </c:pt>
                <c:pt idx="896">
                  <c:v>112.27798289060817</c:v>
                </c:pt>
                <c:pt idx="897">
                  <c:v>112.28706823453308</c:v>
                </c:pt>
                <c:pt idx="898">
                  <c:v>112.28706823453308</c:v>
                </c:pt>
                <c:pt idx="899">
                  <c:v>112.06178367212618</c:v>
                </c:pt>
                <c:pt idx="900">
                  <c:v>112.20944958246734</c:v>
                </c:pt>
                <c:pt idx="901">
                  <c:v>112.6645545557182</c:v>
                </c:pt>
                <c:pt idx="902">
                  <c:v>112.12156064786207</c:v>
                </c:pt>
                <c:pt idx="903">
                  <c:v>112.44281854089607</c:v>
                </c:pt>
                <c:pt idx="904">
                  <c:v>112.31608183008557</c:v>
                </c:pt>
                <c:pt idx="905">
                  <c:v>112.43880855293158</c:v>
                </c:pt>
                <c:pt idx="906">
                  <c:v>112.13855764570648</c:v>
                </c:pt>
                <c:pt idx="907">
                  <c:v>112.25197032653949</c:v>
                </c:pt>
                <c:pt idx="908">
                  <c:v>111.71167865817242</c:v>
                </c:pt>
                <c:pt idx="909">
                  <c:v>111.72248405494152</c:v>
                </c:pt>
                <c:pt idx="910">
                  <c:v>111.83306947582098</c:v>
                </c:pt>
                <c:pt idx="911">
                  <c:v>112.09200445088202</c:v>
                </c:pt>
                <c:pt idx="912">
                  <c:v>112.09200445088202</c:v>
                </c:pt>
                <c:pt idx="913">
                  <c:v>112.59029060097255</c:v>
                </c:pt>
                <c:pt idx="914">
                  <c:v>112.17486305083254</c:v>
                </c:pt>
                <c:pt idx="915">
                  <c:v>112.02462273844752</c:v>
                </c:pt>
                <c:pt idx="916">
                  <c:v>112.80412965133972</c:v>
                </c:pt>
                <c:pt idx="917">
                  <c:v>112.80412965133972</c:v>
                </c:pt>
                <c:pt idx="918">
                  <c:v>113.37240256986867</c:v>
                </c:pt>
                <c:pt idx="919">
                  <c:v>113.55090720905322</c:v>
                </c:pt>
                <c:pt idx="920">
                  <c:v>113.55090720905322</c:v>
                </c:pt>
                <c:pt idx="921">
                  <c:v>114.00214170822044</c:v>
                </c:pt>
                <c:pt idx="922">
                  <c:v>114.49245659496692</c:v>
                </c:pt>
                <c:pt idx="923">
                  <c:v>114.23398323576642</c:v>
                </c:pt>
                <c:pt idx="924">
                  <c:v>114.09598917427283</c:v>
                </c:pt>
                <c:pt idx="925">
                  <c:v>113.92519561968319</c:v>
                </c:pt>
                <c:pt idx="926">
                  <c:v>114.14952005411372</c:v>
                </c:pt>
                <c:pt idx="927">
                  <c:v>113.98093637662375</c:v>
                </c:pt>
                <c:pt idx="928">
                  <c:v>113.74592378701161</c:v>
                </c:pt>
                <c:pt idx="929">
                  <c:v>113.8773433728222</c:v>
                </c:pt>
                <c:pt idx="930">
                  <c:v>113.76525897650079</c:v>
                </c:pt>
                <c:pt idx="931">
                  <c:v>114.16892523929232</c:v>
                </c:pt>
                <c:pt idx="932">
                  <c:v>114.16892523929232</c:v>
                </c:pt>
                <c:pt idx="933">
                  <c:v>114.15340941322683</c:v>
                </c:pt>
                <c:pt idx="934">
                  <c:v>113.85658340844553</c:v>
                </c:pt>
                <c:pt idx="935">
                  <c:v>113.81561218932549</c:v>
                </c:pt>
                <c:pt idx="936">
                  <c:v>114.20206150019972</c:v>
                </c:pt>
                <c:pt idx="937">
                  <c:v>114.04195958369819</c:v>
                </c:pt>
                <c:pt idx="938">
                  <c:v>113.79111935916403</c:v>
                </c:pt>
                <c:pt idx="939">
                  <c:v>114.26167574265722</c:v>
                </c:pt>
                <c:pt idx="940">
                  <c:v>114.987319394275</c:v>
                </c:pt>
                <c:pt idx="941">
                  <c:v>114.66756853370617</c:v>
                </c:pt>
                <c:pt idx="942">
                  <c:v>114.7148793585436</c:v>
                </c:pt>
                <c:pt idx="943">
                  <c:v>114.56235924187254</c:v>
                </c:pt>
                <c:pt idx="944">
                  <c:v>113.89853623569397</c:v>
                </c:pt>
                <c:pt idx="945">
                  <c:v>113.4628377495674</c:v>
                </c:pt>
                <c:pt idx="946">
                  <c:v>113.11941136213548</c:v>
                </c:pt>
                <c:pt idx="947">
                  <c:v>113.11941136213548</c:v>
                </c:pt>
                <c:pt idx="948">
                  <c:v>113.2544924963138</c:v>
                </c:pt>
                <c:pt idx="949">
                  <c:v>113.04004056957844</c:v>
                </c:pt>
                <c:pt idx="950">
                  <c:v>113.21286734521279</c:v>
                </c:pt>
                <c:pt idx="951">
                  <c:v>113.79335510930993</c:v>
                </c:pt>
                <c:pt idx="952">
                  <c:v>113.5071182320129</c:v>
                </c:pt>
                <c:pt idx="953">
                  <c:v>113.80717287098908</c:v>
                </c:pt>
                <c:pt idx="954">
                  <c:v>114.12911437753692</c:v>
                </c:pt>
                <c:pt idx="955">
                  <c:v>113.34402835432785</c:v>
                </c:pt>
                <c:pt idx="956">
                  <c:v>113.3456145635872</c:v>
                </c:pt>
                <c:pt idx="957">
                  <c:v>113.11376348183923</c:v>
                </c:pt>
                <c:pt idx="958">
                  <c:v>113.45594980412497</c:v>
                </c:pt>
                <c:pt idx="959">
                  <c:v>113.97243595159919</c:v>
                </c:pt>
                <c:pt idx="960">
                  <c:v>114.47279270321698</c:v>
                </c:pt>
                <c:pt idx="961">
                  <c:v>114.4713581316126</c:v>
                </c:pt>
                <c:pt idx="962">
                  <c:v>114.67934405521952</c:v>
                </c:pt>
                <c:pt idx="963">
                  <c:v>115.46418744426015</c:v>
                </c:pt>
                <c:pt idx="964">
                  <c:v>115.92509007048533</c:v>
                </c:pt>
                <c:pt idx="965">
                  <c:v>116.39209939278682</c:v>
                </c:pt>
                <c:pt idx="966">
                  <c:v>115.51626464446875</c:v>
                </c:pt>
                <c:pt idx="967">
                  <c:v>115.93654825309549</c:v>
                </c:pt>
                <c:pt idx="968">
                  <c:v>115.93287663645451</c:v>
                </c:pt>
                <c:pt idx="969">
                  <c:v>116.39172491476062</c:v>
                </c:pt>
                <c:pt idx="970">
                  <c:v>116.31636850240815</c:v>
                </c:pt>
                <c:pt idx="971">
                  <c:v>115.74185447329228</c:v>
                </c:pt>
                <c:pt idx="972">
                  <c:v>115.33539601725479</c:v>
                </c:pt>
                <c:pt idx="973">
                  <c:v>115.48238899129144</c:v>
                </c:pt>
                <c:pt idx="974">
                  <c:v>116.12729587215399</c:v>
                </c:pt>
                <c:pt idx="975">
                  <c:v>116.29744695962947</c:v>
                </c:pt>
                <c:pt idx="976">
                  <c:v>116.37623423297414</c:v>
                </c:pt>
                <c:pt idx="977">
                  <c:v>116.47972692065552</c:v>
                </c:pt>
                <c:pt idx="978">
                  <c:v>116.27597497147339</c:v>
                </c:pt>
                <c:pt idx="979">
                  <c:v>115.44064666485195</c:v>
                </c:pt>
                <c:pt idx="980">
                  <c:v>116.60065291089201</c:v>
                </c:pt>
                <c:pt idx="981">
                  <c:v>116.60065291089201</c:v>
                </c:pt>
                <c:pt idx="982">
                  <c:v>116.71442610752699</c:v>
                </c:pt>
                <c:pt idx="983">
                  <c:v>116.71442610752699</c:v>
                </c:pt>
                <c:pt idx="984">
                  <c:v>116.36205688763893</c:v>
                </c:pt>
                <c:pt idx="985">
                  <c:v>116.44622368489075</c:v>
                </c:pt>
                <c:pt idx="986">
                  <c:v>116.44622368489075</c:v>
                </c:pt>
                <c:pt idx="987">
                  <c:v>116.44622368489075</c:v>
                </c:pt>
                <c:pt idx="988">
                  <c:v>116.44622368489075</c:v>
                </c:pt>
                <c:pt idx="989">
                  <c:v>116.54738416387654</c:v>
                </c:pt>
                <c:pt idx="990">
                  <c:v>116.80121016928237</c:v>
                </c:pt>
                <c:pt idx="991">
                  <c:v>116.61782614465153</c:v>
                </c:pt>
                <c:pt idx="992">
                  <c:v>116.7372309590682</c:v>
                </c:pt>
                <c:pt idx="993">
                  <c:v>116.64178856381484</c:v>
                </c:pt>
                <c:pt idx="994">
                  <c:v>116.64178856381484</c:v>
                </c:pt>
                <c:pt idx="995">
                  <c:v>117.14737341644197</c:v>
                </c:pt>
                <c:pt idx="996">
                  <c:v>117.15735355590503</c:v>
                </c:pt>
                <c:pt idx="997">
                  <c:v>117.54782544758525</c:v>
                </c:pt>
                <c:pt idx="998">
                  <c:v>117.20448564743097</c:v>
                </c:pt>
                <c:pt idx="999">
                  <c:v>117.51651210399866</c:v>
                </c:pt>
                <c:pt idx="1000">
                  <c:v>117.52246948416455</c:v>
                </c:pt>
                <c:pt idx="1001">
                  <c:v>117.9224302985978</c:v>
                </c:pt>
                <c:pt idx="1002">
                  <c:v>118.40828727353299</c:v>
                </c:pt>
                <c:pt idx="1003">
                  <c:v>117.94418084301272</c:v>
                </c:pt>
                <c:pt idx="1004">
                  <c:v>117.63492030274688</c:v>
                </c:pt>
                <c:pt idx="1005">
                  <c:v>117.25561564736594</c:v>
                </c:pt>
                <c:pt idx="1006">
                  <c:v>117.20035154119424</c:v>
                </c:pt>
                <c:pt idx="1007">
                  <c:v>116.74150995344151</c:v>
                </c:pt>
                <c:pt idx="1008">
                  <c:v>116.50662092498642</c:v>
                </c:pt>
                <c:pt idx="1009">
                  <c:v>116.21608005964107</c:v>
                </c:pt>
                <c:pt idx="1010">
                  <c:v>115.6123080998637</c:v>
                </c:pt>
                <c:pt idx="1011">
                  <c:v>115.10626309195183</c:v>
                </c:pt>
                <c:pt idx="1012">
                  <c:v>114.7528314911435</c:v>
                </c:pt>
                <c:pt idx="1013">
                  <c:v>114.9876567172485</c:v>
                </c:pt>
                <c:pt idx="1014">
                  <c:v>114.9876567172485</c:v>
                </c:pt>
                <c:pt idx="1015">
                  <c:v>114.91452481706646</c:v>
                </c:pt>
                <c:pt idx="1016">
                  <c:v>115.45334268140837</c:v>
                </c:pt>
                <c:pt idx="1017">
                  <c:v>114.9885654782007</c:v>
                </c:pt>
                <c:pt idx="1018">
                  <c:v>115.63877041529645</c:v>
                </c:pt>
                <c:pt idx="1019">
                  <c:v>115.14667962620335</c:v>
                </c:pt>
                <c:pt idx="1020">
                  <c:v>115.92976353354189</c:v>
                </c:pt>
                <c:pt idx="1021">
                  <c:v>115.83671433514937</c:v>
                </c:pt>
                <c:pt idx="1022">
                  <c:v>115.86457982219929</c:v>
                </c:pt>
                <c:pt idx="1023">
                  <c:v>115.74846777804548</c:v>
                </c:pt>
                <c:pt idx="1024">
                  <c:v>116.1523584726431</c:v>
                </c:pt>
                <c:pt idx="1025">
                  <c:v>116.11886230657112</c:v>
                </c:pt>
                <c:pt idx="1026">
                  <c:v>115.86932462053386</c:v>
                </c:pt>
                <c:pt idx="1027">
                  <c:v>116.50510373947311</c:v>
                </c:pt>
                <c:pt idx="1028">
                  <c:v>117.15072433356313</c:v>
                </c:pt>
                <c:pt idx="1029">
                  <c:v>117.2987971455475</c:v>
                </c:pt>
                <c:pt idx="1030">
                  <c:v>117.27207543865461</c:v>
                </c:pt>
                <c:pt idx="1031">
                  <c:v>117.52910607931676</c:v>
                </c:pt>
                <c:pt idx="1032">
                  <c:v>118.18942107247584</c:v>
                </c:pt>
                <c:pt idx="1033">
                  <c:v>117.78285824644558</c:v>
                </c:pt>
                <c:pt idx="1034">
                  <c:v>118.36800578020549</c:v>
                </c:pt>
                <c:pt idx="1035">
                  <c:v>118.59894118063126</c:v>
                </c:pt>
                <c:pt idx="1036">
                  <c:v>119.00365992204578</c:v>
                </c:pt>
                <c:pt idx="1037">
                  <c:v>118.45173455371487</c:v>
                </c:pt>
                <c:pt idx="1038">
                  <c:v>118.79695139835047</c:v>
                </c:pt>
                <c:pt idx="1039">
                  <c:v>119.06229488637685</c:v>
                </c:pt>
                <c:pt idx="1040">
                  <c:v>118.94183477128782</c:v>
                </c:pt>
                <c:pt idx="1041">
                  <c:v>118.94183477128782</c:v>
                </c:pt>
                <c:pt idx="1042">
                  <c:v>118.62564965816129</c:v>
                </c:pt>
                <c:pt idx="1043">
                  <c:v>118.29615341466268</c:v>
                </c:pt>
                <c:pt idx="1044">
                  <c:v>117.33594944751776</c:v>
                </c:pt>
                <c:pt idx="1045">
                  <c:v>116.88209558430727</c:v>
                </c:pt>
                <c:pt idx="1046">
                  <c:v>116.56978670487212</c:v>
                </c:pt>
                <c:pt idx="1047">
                  <c:v>116.94310819298627</c:v>
                </c:pt>
                <c:pt idx="1048">
                  <c:v>117.28270128432182</c:v>
                </c:pt>
                <c:pt idx="1049">
                  <c:v>117.28443178050672</c:v>
                </c:pt>
                <c:pt idx="1050">
                  <c:v>116.91532368469429</c:v>
                </c:pt>
                <c:pt idx="1051">
                  <c:v>116.18753169894438</c:v>
                </c:pt>
                <c:pt idx="1052">
                  <c:v>116.2358497683967</c:v>
                </c:pt>
                <c:pt idx="1053">
                  <c:v>116.69851936645281</c:v>
                </c:pt>
                <c:pt idx="1054">
                  <c:v>116.86513838231394</c:v>
                </c:pt>
                <c:pt idx="1055">
                  <c:v>116.57736835323193</c:v>
                </c:pt>
                <c:pt idx="1056">
                  <c:v>116.8187723035746</c:v>
                </c:pt>
                <c:pt idx="1057">
                  <c:v>116.6392929513579</c:v>
                </c:pt>
                <c:pt idx="1058">
                  <c:v>116.61209449318355</c:v>
                </c:pt>
                <c:pt idx="1059">
                  <c:v>116.04824639278652</c:v>
                </c:pt>
                <c:pt idx="1060">
                  <c:v>116.31885976702669</c:v>
                </c:pt>
                <c:pt idx="1061">
                  <c:v>116.31885976702669</c:v>
                </c:pt>
                <c:pt idx="1062">
                  <c:v>116.42921081819155</c:v>
                </c:pt>
                <c:pt idx="1063">
                  <c:v>115.89975236356962</c:v>
                </c:pt>
                <c:pt idx="1064">
                  <c:v>115.5272496960488</c:v>
                </c:pt>
                <c:pt idx="1065">
                  <c:v>115.03673550167362</c:v>
                </c:pt>
                <c:pt idx="1066">
                  <c:v>114.94221801049846</c:v>
                </c:pt>
                <c:pt idx="1067">
                  <c:v>114.94221801049846</c:v>
                </c:pt>
                <c:pt idx="1068">
                  <c:v>114.77901027654043</c:v>
                </c:pt>
                <c:pt idx="1069">
                  <c:v>114.39350546325885</c:v>
                </c:pt>
                <c:pt idx="1070">
                  <c:v>114.60387157505616</c:v>
                </c:pt>
                <c:pt idx="1071">
                  <c:v>114.60387157505616</c:v>
                </c:pt>
                <c:pt idx="1072">
                  <c:v>114.60387157505616</c:v>
                </c:pt>
                <c:pt idx="1073">
                  <c:v>114.35679113195222</c:v>
                </c:pt>
                <c:pt idx="1074">
                  <c:v>113.55673637924603</c:v>
                </c:pt>
                <c:pt idx="1075">
                  <c:v>114.38602332166053</c:v>
                </c:pt>
                <c:pt idx="1076">
                  <c:v>115.42375617072452</c:v>
                </c:pt>
                <c:pt idx="1077">
                  <c:v>114.27705719999958</c:v>
                </c:pt>
                <c:pt idx="1078">
                  <c:v>113.21311008042362</c:v>
                </c:pt>
                <c:pt idx="1079">
                  <c:v>113.54534213389184</c:v>
                </c:pt>
                <c:pt idx="1080">
                  <c:v>114.1119962253976</c:v>
                </c:pt>
                <c:pt idx="1081">
                  <c:v>114.50688657289768</c:v>
                </c:pt>
                <c:pt idx="1082">
                  <c:v>113.9435247396498</c:v>
                </c:pt>
                <c:pt idx="1083">
                  <c:v>113.86549455666132</c:v>
                </c:pt>
                <c:pt idx="1084">
                  <c:v>114.18546089820403</c:v>
                </c:pt>
                <c:pt idx="1085">
                  <c:v>114.60022707115816</c:v>
                </c:pt>
                <c:pt idx="1086">
                  <c:v>115.18431919716106</c:v>
                </c:pt>
                <c:pt idx="1087">
                  <c:v>114.81661776555623</c:v>
                </c:pt>
                <c:pt idx="1088">
                  <c:v>114.78045710574473</c:v>
                </c:pt>
                <c:pt idx="1089">
                  <c:v>114.40670484501339</c:v>
                </c:pt>
                <c:pt idx="1090">
                  <c:v>113.54049323975389</c:v>
                </c:pt>
                <c:pt idx="1091">
                  <c:v>113.24183353014477</c:v>
                </c:pt>
                <c:pt idx="1092">
                  <c:v>113.26829548167706</c:v>
                </c:pt>
                <c:pt idx="1093">
                  <c:v>114.36559647481971</c:v>
                </c:pt>
                <c:pt idx="1094">
                  <c:v>114.72219396015238</c:v>
                </c:pt>
                <c:pt idx="1095">
                  <c:v>115.48946321158702</c:v>
                </c:pt>
                <c:pt idx="1096">
                  <c:v>115.43381277343379</c:v>
                </c:pt>
                <c:pt idx="1097">
                  <c:v>115.50531284817846</c:v>
                </c:pt>
                <c:pt idx="1098">
                  <c:v>115.40783687054591</c:v>
                </c:pt>
                <c:pt idx="1099">
                  <c:v>115.47428903288542</c:v>
                </c:pt>
                <c:pt idx="1100">
                  <c:v>115.84994107887842</c:v>
                </c:pt>
                <c:pt idx="1101">
                  <c:v>116.02285614010295</c:v>
                </c:pt>
                <c:pt idx="1102">
                  <c:v>115.78612338203574</c:v>
                </c:pt>
                <c:pt idx="1103">
                  <c:v>115.47689583492094</c:v>
                </c:pt>
                <c:pt idx="1104">
                  <c:v>115.54269220071969</c:v>
                </c:pt>
                <c:pt idx="1105">
                  <c:v>115.62298784336485</c:v>
                </c:pt>
                <c:pt idx="1106">
                  <c:v>115.73988851964523</c:v>
                </c:pt>
                <c:pt idx="1107">
                  <c:v>116.28754171821085</c:v>
                </c:pt>
                <c:pt idx="1108">
                  <c:v>116.09438820601733</c:v>
                </c:pt>
                <c:pt idx="1109">
                  <c:v>116.64297929041172</c:v>
                </c:pt>
                <c:pt idx="1110">
                  <c:v>116.93644699461308</c:v>
                </c:pt>
                <c:pt idx="1111">
                  <c:v>117.32850043031193</c:v>
                </c:pt>
                <c:pt idx="1112">
                  <c:v>117.19153579169318</c:v>
                </c:pt>
                <c:pt idx="1113">
                  <c:v>117.32982537167597</c:v>
                </c:pt>
                <c:pt idx="1114">
                  <c:v>116.64941943957537</c:v>
                </c:pt>
                <c:pt idx="1115">
                  <c:v>116.53249375750292</c:v>
                </c:pt>
                <c:pt idx="1116">
                  <c:v>116.30330902315987</c:v>
                </c:pt>
                <c:pt idx="1117">
                  <c:v>115.91345635690801</c:v>
                </c:pt>
                <c:pt idx="1118">
                  <c:v>115.85552254089899</c:v>
                </c:pt>
                <c:pt idx="1119">
                  <c:v>116.06832585552425</c:v>
                </c:pt>
                <c:pt idx="1120">
                  <c:v>115.49145988768159</c:v>
                </c:pt>
                <c:pt idx="1121">
                  <c:v>114.95335227034958</c:v>
                </c:pt>
                <c:pt idx="1122">
                  <c:v>114.92393899754764</c:v>
                </c:pt>
                <c:pt idx="1123">
                  <c:v>115.28873625484479</c:v>
                </c:pt>
                <c:pt idx="1124">
                  <c:v>115.28873625484479</c:v>
                </c:pt>
                <c:pt idx="1125">
                  <c:v>115.27622581366123</c:v>
                </c:pt>
                <c:pt idx="1126">
                  <c:v>115.33996386647134</c:v>
                </c:pt>
                <c:pt idx="1127">
                  <c:v>114.88746358750709</c:v>
                </c:pt>
                <c:pt idx="1128">
                  <c:v>114.75984371895021</c:v>
                </c:pt>
                <c:pt idx="1129">
                  <c:v>114.36001324281497</c:v>
                </c:pt>
                <c:pt idx="1130">
                  <c:v>114.57151148989929</c:v>
                </c:pt>
                <c:pt idx="1131">
                  <c:v>115.00859206136678</c:v>
                </c:pt>
                <c:pt idx="1132">
                  <c:v>115.08050699976597</c:v>
                </c:pt>
                <c:pt idx="1133">
                  <c:v>115.01926329811383</c:v>
                </c:pt>
                <c:pt idx="1134">
                  <c:v>115.32985479693045</c:v>
                </c:pt>
                <c:pt idx="1135">
                  <c:v>115.97492844712586</c:v>
                </c:pt>
                <c:pt idx="1136">
                  <c:v>116.61604543643539</c:v>
                </c:pt>
                <c:pt idx="1137">
                  <c:v>116.57129708175029</c:v>
                </c:pt>
                <c:pt idx="1138">
                  <c:v>116.39265756436562</c:v>
                </c:pt>
                <c:pt idx="1139">
                  <c:v>116.64841349305686</c:v>
                </c:pt>
                <c:pt idx="1140">
                  <c:v>115.98692492248661</c:v>
                </c:pt>
                <c:pt idx="1141">
                  <c:v>115.7258933020868</c:v>
                </c:pt>
                <c:pt idx="1142">
                  <c:v>115.50855798200527</c:v>
                </c:pt>
                <c:pt idx="1143">
                  <c:v>115.57276122256783</c:v>
                </c:pt>
                <c:pt idx="1144">
                  <c:v>115.93544763890486</c:v>
                </c:pt>
                <c:pt idx="1145">
                  <c:v>115.59967847073867</c:v>
                </c:pt>
                <c:pt idx="1146">
                  <c:v>114.85129936571418</c:v>
                </c:pt>
                <c:pt idx="1147">
                  <c:v>115.0092190441714</c:v>
                </c:pt>
                <c:pt idx="1148">
                  <c:v>115.47588676131149</c:v>
                </c:pt>
                <c:pt idx="1149">
                  <c:v>115.47588676131149</c:v>
                </c:pt>
                <c:pt idx="1150">
                  <c:v>115.94740960407678</c:v>
                </c:pt>
                <c:pt idx="1151">
                  <c:v>115.60028088375522</c:v>
                </c:pt>
                <c:pt idx="1152">
                  <c:v>115.54481587436878</c:v>
                </c:pt>
                <c:pt idx="1153">
                  <c:v>115.86726273775203</c:v>
                </c:pt>
                <c:pt idx="1154">
                  <c:v>116.30317195729475</c:v>
                </c:pt>
                <c:pt idx="1155">
                  <c:v>115.69319906953943</c:v>
                </c:pt>
                <c:pt idx="1156">
                  <c:v>115.40822654073787</c:v>
                </c:pt>
                <c:pt idx="1157">
                  <c:v>115.42561362397673</c:v>
                </c:pt>
                <c:pt idx="1158">
                  <c:v>116.12094773336001</c:v>
                </c:pt>
                <c:pt idx="1159">
                  <c:v>115.83219689190874</c:v>
                </c:pt>
                <c:pt idx="1160">
                  <c:v>116.24055862444592</c:v>
                </c:pt>
                <c:pt idx="1161">
                  <c:v>116.58629049055743</c:v>
                </c:pt>
                <c:pt idx="1162">
                  <c:v>116.58629049055743</c:v>
                </c:pt>
                <c:pt idx="1163">
                  <c:v>116.58629049055743</c:v>
                </c:pt>
                <c:pt idx="1164">
                  <c:v>116.24975602271191</c:v>
                </c:pt>
                <c:pt idx="1165">
                  <c:v>116.29245187710957</c:v>
                </c:pt>
                <c:pt idx="1166">
                  <c:v>116.34069707221681</c:v>
                </c:pt>
                <c:pt idx="1167">
                  <c:v>115.66632783514652</c:v>
                </c:pt>
                <c:pt idx="1168">
                  <c:v>115.70384700347769</c:v>
                </c:pt>
                <c:pt idx="1169">
                  <c:v>115.70384700347769</c:v>
                </c:pt>
                <c:pt idx="1170">
                  <c:v>115.67640819075288</c:v>
                </c:pt>
                <c:pt idx="1171">
                  <c:v>115.51500423623375</c:v>
                </c:pt>
                <c:pt idx="1172">
                  <c:v>115.84291048890297</c:v>
                </c:pt>
                <c:pt idx="1173">
                  <c:v>116.15706210679106</c:v>
                </c:pt>
                <c:pt idx="1174">
                  <c:v>115.64840112343165</c:v>
                </c:pt>
                <c:pt idx="1175">
                  <c:v>115.57220283766152</c:v>
                </c:pt>
                <c:pt idx="1176">
                  <c:v>116.86719178251928</c:v>
                </c:pt>
                <c:pt idx="1177">
                  <c:v>116.54938896104923</c:v>
                </c:pt>
                <c:pt idx="1178">
                  <c:v>116.03626943477457</c:v>
                </c:pt>
                <c:pt idx="1179">
                  <c:v>115.98370609241661</c:v>
                </c:pt>
                <c:pt idx="1180">
                  <c:v>116.21637714331141</c:v>
                </c:pt>
                <c:pt idx="1181">
                  <c:v>115.86414742053483</c:v>
                </c:pt>
                <c:pt idx="1182">
                  <c:v>116.10462294002426</c:v>
                </c:pt>
                <c:pt idx="1183">
                  <c:v>116.10462294002426</c:v>
                </c:pt>
                <c:pt idx="1184">
                  <c:v>116.23179685835107</c:v>
                </c:pt>
                <c:pt idx="1185">
                  <c:v>117.87536456938211</c:v>
                </c:pt>
                <c:pt idx="1186">
                  <c:v>118.48927590849782</c:v>
                </c:pt>
                <c:pt idx="1187">
                  <c:v>116.79220799885974</c:v>
                </c:pt>
                <c:pt idx="1188">
                  <c:v>116.86698325803533</c:v>
                </c:pt>
                <c:pt idx="1189">
                  <c:v>116.2501203884636</c:v>
                </c:pt>
                <c:pt idx="1190">
                  <c:v>115.50449219564766</c:v>
                </c:pt>
                <c:pt idx="1191">
                  <c:v>115.78798976817598</c:v>
                </c:pt>
                <c:pt idx="1192">
                  <c:v>115.57619439527645</c:v>
                </c:pt>
                <c:pt idx="1193">
                  <c:v>115.51185021654794</c:v>
                </c:pt>
                <c:pt idx="1194">
                  <c:v>116.70681142218959</c:v>
                </c:pt>
                <c:pt idx="1195">
                  <c:v>116.50932127305569</c:v>
                </c:pt>
                <c:pt idx="1196">
                  <c:v>116.65181367906551</c:v>
                </c:pt>
                <c:pt idx="1197">
                  <c:v>116.29383621688622</c:v>
                </c:pt>
                <c:pt idx="1198">
                  <c:v>116.29383621688622</c:v>
                </c:pt>
                <c:pt idx="1199">
                  <c:v>116.51855562362387</c:v>
                </c:pt>
                <c:pt idx="1200">
                  <c:v>115.85316867408346</c:v>
                </c:pt>
                <c:pt idx="1201">
                  <c:v>115.98457053439951</c:v>
                </c:pt>
                <c:pt idx="1202">
                  <c:v>115.78365066308503</c:v>
                </c:pt>
                <c:pt idx="1203">
                  <c:v>115.94243047159917</c:v>
                </c:pt>
                <c:pt idx="1204">
                  <c:v>115.68587977759759</c:v>
                </c:pt>
                <c:pt idx="1205">
                  <c:v>116.34955800116711</c:v>
                </c:pt>
                <c:pt idx="1206">
                  <c:v>115.52158651382193</c:v>
                </c:pt>
                <c:pt idx="1207">
                  <c:v>115.27113039317561</c:v>
                </c:pt>
                <c:pt idx="1208">
                  <c:v>114.66322875266675</c:v>
                </c:pt>
                <c:pt idx="1209">
                  <c:v>114.23477724620896</c:v>
                </c:pt>
                <c:pt idx="1210">
                  <c:v>113.56359337679781</c:v>
                </c:pt>
                <c:pt idx="1211">
                  <c:v>114.18688932069664</c:v>
                </c:pt>
                <c:pt idx="1212">
                  <c:v>113.49887768607928</c:v>
                </c:pt>
                <c:pt idx="1213">
                  <c:v>113.49887768607928</c:v>
                </c:pt>
                <c:pt idx="1214">
                  <c:v>113.44254885389614</c:v>
                </c:pt>
                <c:pt idx="1215">
                  <c:v>113.44254885389614</c:v>
                </c:pt>
                <c:pt idx="1216">
                  <c:v>112.30490670023673</c:v>
                </c:pt>
                <c:pt idx="1217">
                  <c:v>111.80753813714054</c:v>
                </c:pt>
                <c:pt idx="1218">
                  <c:v>111.95214704047731</c:v>
                </c:pt>
                <c:pt idx="1219">
                  <c:v>112.47330063333142</c:v>
                </c:pt>
                <c:pt idx="1220">
                  <c:v>112.13708986350092</c:v>
                </c:pt>
                <c:pt idx="1221">
                  <c:v>112.92133801731556</c:v>
                </c:pt>
                <c:pt idx="1222">
                  <c:v>112.53080832076809</c:v>
                </c:pt>
                <c:pt idx="1223">
                  <c:v>114.31674503431692</c:v>
                </c:pt>
                <c:pt idx="1224">
                  <c:v>114.15168441141459</c:v>
                </c:pt>
                <c:pt idx="1225">
                  <c:v>114.39962917965157</c:v>
                </c:pt>
                <c:pt idx="1226">
                  <c:v>114.89858476103997</c:v>
                </c:pt>
                <c:pt idx="1227">
                  <c:v>115.54760273997724</c:v>
                </c:pt>
                <c:pt idx="1228">
                  <c:v>115.78460952145402</c:v>
                </c:pt>
                <c:pt idx="1229">
                  <c:v>116.43179009384285</c:v>
                </c:pt>
                <c:pt idx="1230">
                  <c:v>115.53763857242265</c:v>
                </c:pt>
                <c:pt idx="1231">
                  <c:v>115.20810231295646</c:v>
                </c:pt>
                <c:pt idx="1232">
                  <c:v>115.06231244408951</c:v>
                </c:pt>
                <c:pt idx="1233">
                  <c:v>115.06231244408951</c:v>
                </c:pt>
                <c:pt idx="1234">
                  <c:v>115.05150605078724</c:v>
                </c:pt>
                <c:pt idx="1235">
                  <c:v>115.05150605078724</c:v>
                </c:pt>
                <c:pt idx="1236">
                  <c:v>115.12269617062115</c:v>
                </c:pt>
                <c:pt idx="1237">
                  <c:v>115.78790064335405</c:v>
                </c:pt>
                <c:pt idx="1238">
                  <c:v>115.78790064335405</c:v>
                </c:pt>
                <c:pt idx="1239">
                  <c:v>115.78790064335405</c:v>
                </c:pt>
                <c:pt idx="1240">
                  <c:v>116.75010333765199</c:v>
                </c:pt>
                <c:pt idx="1241">
                  <c:v>116.09746021541226</c:v>
                </c:pt>
                <c:pt idx="1242">
                  <c:v>115.90133336786511</c:v>
                </c:pt>
                <c:pt idx="1243">
                  <c:v>115.34280652615804</c:v>
                </c:pt>
                <c:pt idx="1244">
                  <c:v>115.50106768444604</c:v>
                </c:pt>
                <c:pt idx="1245">
                  <c:v>115.50106768444604</c:v>
                </c:pt>
                <c:pt idx="1246">
                  <c:v>115.65110305672177</c:v>
                </c:pt>
                <c:pt idx="1247">
                  <c:v>115.94385663507857</c:v>
                </c:pt>
                <c:pt idx="1248">
                  <c:v>114.63899276073596</c:v>
                </c:pt>
                <c:pt idx="1249">
                  <c:v>114.6544504523692</c:v>
                </c:pt>
                <c:pt idx="1250">
                  <c:v>113.85393288413</c:v>
                </c:pt>
                <c:pt idx="1251">
                  <c:v>112.99442633029076</c:v>
                </c:pt>
                <c:pt idx="1252">
                  <c:v>113.06418457374315</c:v>
                </c:pt>
                <c:pt idx="1253">
                  <c:v>112.72723701556806</c:v>
                </c:pt>
                <c:pt idx="1254">
                  <c:v>112.59457276414399</c:v>
                </c:pt>
                <c:pt idx="1255">
                  <c:v>112.96421040269126</c:v>
                </c:pt>
                <c:pt idx="1256">
                  <c:v>112.91350677766816</c:v>
                </c:pt>
                <c:pt idx="1257">
                  <c:v>113.38890163570598</c:v>
                </c:pt>
                <c:pt idx="1258">
                  <c:v>112.67467644292438</c:v>
                </c:pt>
                <c:pt idx="1259">
                  <c:v>112.59958577005771</c:v>
                </c:pt>
                <c:pt idx="1260">
                  <c:v>112.76754732754344</c:v>
                </c:pt>
                <c:pt idx="1261">
                  <c:v>112.7382893997774</c:v>
                </c:pt>
                <c:pt idx="1262">
                  <c:v>112.8170498571578</c:v>
                </c:pt>
                <c:pt idx="1263">
                  <c:v>113.28356231662229</c:v>
                </c:pt>
                <c:pt idx="1264">
                  <c:v>113.36899931217158</c:v>
                </c:pt>
                <c:pt idx="1265">
                  <c:v>112.51618329389682</c:v>
                </c:pt>
                <c:pt idx="1266">
                  <c:v>112.51618329389682</c:v>
                </c:pt>
                <c:pt idx="1267">
                  <c:v>112.19801015668494</c:v>
                </c:pt>
                <c:pt idx="1268">
                  <c:v>112.3487623514719</c:v>
                </c:pt>
                <c:pt idx="1269">
                  <c:v>112.45841123607686</c:v>
                </c:pt>
                <c:pt idx="1270">
                  <c:v>112.17298764272624</c:v>
                </c:pt>
                <c:pt idx="1271">
                  <c:v>112.12205669105379</c:v>
                </c:pt>
                <c:pt idx="1272">
                  <c:v>111.34176182198577</c:v>
                </c:pt>
                <c:pt idx="1273">
                  <c:v>110.96039053724286</c:v>
                </c:pt>
                <c:pt idx="1274">
                  <c:v>111.05007176828964</c:v>
                </c:pt>
                <c:pt idx="1275">
                  <c:v>111.56832198611312</c:v>
                </c:pt>
                <c:pt idx="1276">
                  <c:v>112.09544481105515</c:v>
                </c:pt>
                <c:pt idx="1277">
                  <c:v>111.75938448703779</c:v>
                </c:pt>
                <c:pt idx="1278">
                  <c:v>112.18439530943289</c:v>
                </c:pt>
                <c:pt idx="1279">
                  <c:v>111.96035867505695</c:v>
                </c:pt>
                <c:pt idx="1280">
                  <c:v>112.32765421127726</c:v>
                </c:pt>
                <c:pt idx="1281">
                  <c:v>112.10288915596705</c:v>
                </c:pt>
                <c:pt idx="1282">
                  <c:v>112.44978055591353</c:v>
                </c:pt>
                <c:pt idx="1283">
                  <c:v>112.82493098381921</c:v>
                </c:pt>
                <c:pt idx="1284">
                  <c:v>113.01975620945049</c:v>
                </c:pt>
                <c:pt idx="1285">
                  <c:v>112.95905791881169</c:v>
                </c:pt>
                <c:pt idx="1286">
                  <c:v>113.62832583873436</c:v>
                </c:pt>
                <c:pt idx="1287">
                  <c:v>113.94221983958477</c:v>
                </c:pt>
                <c:pt idx="1288">
                  <c:v>113.02269779026193</c:v>
                </c:pt>
                <c:pt idx="1289">
                  <c:v>113.11091074755333</c:v>
                </c:pt>
                <c:pt idx="1290">
                  <c:v>112.66171234495346</c:v>
                </c:pt>
                <c:pt idx="1291">
                  <c:v>112.81857434336357</c:v>
                </c:pt>
                <c:pt idx="1292">
                  <c:v>112.65792174010294</c:v>
                </c:pt>
                <c:pt idx="1293">
                  <c:v>113.10416257282742</c:v>
                </c:pt>
                <c:pt idx="1294">
                  <c:v>113.49467430764388</c:v>
                </c:pt>
                <c:pt idx="1295">
                  <c:v>113.01056230414579</c:v>
                </c:pt>
                <c:pt idx="1296">
                  <c:v>113.41604491333661</c:v>
                </c:pt>
                <c:pt idx="1297">
                  <c:v>113.2550570395285</c:v>
                </c:pt>
                <c:pt idx="1298">
                  <c:v>112.90923083613927</c:v>
                </c:pt>
                <c:pt idx="1299">
                  <c:v>113.49942622426921</c:v>
                </c:pt>
                <c:pt idx="1300">
                  <c:v>113.98598883181356</c:v>
                </c:pt>
                <c:pt idx="1301">
                  <c:v>113.85578014718129</c:v>
                </c:pt>
                <c:pt idx="1302">
                  <c:v>113.85578014718129</c:v>
                </c:pt>
                <c:pt idx="1303">
                  <c:v>113.82729142475293</c:v>
                </c:pt>
                <c:pt idx="1304">
                  <c:v>113.78653916531995</c:v>
                </c:pt>
                <c:pt idx="1305">
                  <c:v>113.12333319552815</c:v>
                </c:pt>
                <c:pt idx="1306">
                  <c:v>112.90604848288905</c:v>
                </c:pt>
                <c:pt idx="1307">
                  <c:v>113.44484327569093</c:v>
                </c:pt>
                <c:pt idx="1308">
                  <c:v>113.54962547040603</c:v>
                </c:pt>
                <c:pt idx="1309">
                  <c:v>114.00744184592422</c:v>
                </c:pt>
                <c:pt idx="1310">
                  <c:v>114.16587846695384</c:v>
                </c:pt>
                <c:pt idx="1311">
                  <c:v>114.28829945304513</c:v>
                </c:pt>
                <c:pt idx="1312">
                  <c:v>114.62136719059276</c:v>
                </c:pt>
                <c:pt idx="1313">
                  <c:v>114.29227633857548</c:v>
                </c:pt>
                <c:pt idx="1314">
                  <c:v>114.22979422097208</c:v>
                </c:pt>
                <c:pt idx="1315">
                  <c:v>114.40120268667853</c:v>
                </c:pt>
                <c:pt idx="1316">
                  <c:v>114.28750432890166</c:v>
                </c:pt>
                <c:pt idx="1317">
                  <c:v>113.97093652365564</c:v>
                </c:pt>
                <c:pt idx="1318">
                  <c:v>114.593773681892</c:v>
                </c:pt>
                <c:pt idx="1319">
                  <c:v>114.593773681892</c:v>
                </c:pt>
                <c:pt idx="1320">
                  <c:v>113.81055796001424</c:v>
                </c:pt>
                <c:pt idx="1321">
                  <c:v>113.51378608452291</c:v>
                </c:pt>
                <c:pt idx="1322">
                  <c:v>113.51378608452291</c:v>
                </c:pt>
                <c:pt idx="1323">
                  <c:v>113.51378608452291</c:v>
                </c:pt>
                <c:pt idx="1324">
                  <c:v>113.51378608452291</c:v>
                </c:pt>
                <c:pt idx="1325">
                  <c:v>113.53119309625367</c:v>
                </c:pt>
                <c:pt idx="1326">
                  <c:v>112.58161301735878</c:v>
                </c:pt>
                <c:pt idx="1327">
                  <c:v>112.72672571534579</c:v>
                </c:pt>
                <c:pt idx="1328">
                  <c:v>112.97359929549543</c:v>
                </c:pt>
                <c:pt idx="1329">
                  <c:v>113.11271311875596</c:v>
                </c:pt>
                <c:pt idx="1330">
                  <c:v>113.12892451231764</c:v>
                </c:pt>
                <c:pt idx="1331">
                  <c:v>112.81393980822686</c:v>
                </c:pt>
                <c:pt idx="1332">
                  <c:v>113.13270963916982</c:v>
                </c:pt>
                <c:pt idx="1333">
                  <c:v>112.84068057088687</c:v>
                </c:pt>
                <c:pt idx="1334">
                  <c:v>112.82885130024277</c:v>
                </c:pt>
                <c:pt idx="1335">
                  <c:v>112.77007645926834</c:v>
                </c:pt>
                <c:pt idx="1336">
                  <c:v>112.48766892129358</c:v>
                </c:pt>
                <c:pt idx="1337">
                  <c:v>112.51523130995412</c:v>
                </c:pt>
                <c:pt idx="1338">
                  <c:v>112.58291014636164</c:v>
                </c:pt>
                <c:pt idx="1339">
                  <c:v>112.73186685526682</c:v>
                </c:pt>
                <c:pt idx="1340">
                  <c:v>113.08643884762338</c:v>
                </c:pt>
                <c:pt idx="1341">
                  <c:v>113.18782409129052</c:v>
                </c:pt>
                <c:pt idx="1342">
                  <c:v>113.91493048110314</c:v>
                </c:pt>
                <c:pt idx="1343">
                  <c:v>114.7025495988226</c:v>
                </c:pt>
                <c:pt idx="1344">
                  <c:v>114.83766729880234</c:v>
                </c:pt>
                <c:pt idx="1345">
                  <c:v>115.75266309226589</c:v>
                </c:pt>
                <c:pt idx="1346">
                  <c:v>116.17491588251633</c:v>
                </c:pt>
                <c:pt idx="1347">
                  <c:v>116.10882804520021</c:v>
                </c:pt>
                <c:pt idx="1348">
                  <c:v>116.26051455221557</c:v>
                </c:pt>
                <c:pt idx="1349">
                  <c:v>115.95424594681833</c:v>
                </c:pt>
                <c:pt idx="1350">
                  <c:v>116.75102943698158</c:v>
                </c:pt>
                <c:pt idx="1351">
                  <c:v>117.15860609785244</c:v>
                </c:pt>
                <c:pt idx="1352">
                  <c:v>116.93759216733092</c:v>
                </c:pt>
                <c:pt idx="1353">
                  <c:v>116.63671442548666</c:v>
                </c:pt>
                <c:pt idx="1354">
                  <c:v>116.8644897434469</c:v>
                </c:pt>
                <c:pt idx="1355">
                  <c:v>117.18811094125481</c:v>
                </c:pt>
                <c:pt idx="1356">
                  <c:v>116.80611663130588</c:v>
                </c:pt>
                <c:pt idx="1357">
                  <c:v>116.93307169690345</c:v>
                </c:pt>
                <c:pt idx="1358">
                  <c:v>117.06396145467575</c:v>
                </c:pt>
                <c:pt idx="1359">
                  <c:v>117.67519343240187</c:v>
                </c:pt>
                <c:pt idx="1360">
                  <c:v>117.84218103299948</c:v>
                </c:pt>
                <c:pt idx="1361">
                  <c:v>117.78421636061572</c:v>
                </c:pt>
                <c:pt idx="1362">
                  <c:v>118.15229641488385</c:v>
                </c:pt>
                <c:pt idx="1363">
                  <c:v>117.82249453115476</c:v>
                </c:pt>
                <c:pt idx="1364">
                  <c:v>117.40251122481375</c:v>
                </c:pt>
                <c:pt idx="1365">
                  <c:v>117.67889871378004</c:v>
                </c:pt>
                <c:pt idx="1366">
                  <c:v>117.29821114484245</c:v>
                </c:pt>
                <c:pt idx="1367">
                  <c:v>117.31302266489678</c:v>
                </c:pt>
                <c:pt idx="1368">
                  <c:v>117.02618049517518</c:v>
                </c:pt>
                <c:pt idx="1369">
                  <c:v>116.86343053579841</c:v>
                </c:pt>
                <c:pt idx="1370">
                  <c:v>116.84791843714528</c:v>
                </c:pt>
                <c:pt idx="1371">
                  <c:v>116.99751506823718</c:v>
                </c:pt>
                <c:pt idx="1372">
                  <c:v>116.39069250248248</c:v>
                </c:pt>
                <c:pt idx="1373">
                  <c:v>116.18522518129811</c:v>
                </c:pt>
                <c:pt idx="1374">
                  <c:v>116.29828326671706</c:v>
                </c:pt>
                <c:pt idx="1375">
                  <c:v>116.29828326671706</c:v>
                </c:pt>
                <c:pt idx="1376">
                  <c:v>116.56030116706508</c:v>
                </c:pt>
                <c:pt idx="1377">
                  <c:v>116.85370381972164</c:v>
                </c:pt>
                <c:pt idx="1378">
                  <c:v>116.31190117307382</c:v>
                </c:pt>
                <c:pt idx="1379">
                  <c:v>116.23330961287826</c:v>
                </c:pt>
                <c:pt idx="1380">
                  <c:v>116.3058774110217</c:v>
                </c:pt>
                <c:pt idx="1381">
                  <c:v>115.82991058492038</c:v>
                </c:pt>
                <c:pt idx="1382">
                  <c:v>115.32597067773021</c:v>
                </c:pt>
                <c:pt idx="1383">
                  <c:v>115.46446099191441</c:v>
                </c:pt>
                <c:pt idx="1384">
                  <c:v>115.71783692307038</c:v>
                </c:pt>
                <c:pt idx="1385">
                  <c:v>115.03170037590714</c:v>
                </c:pt>
                <c:pt idx="1386">
                  <c:v>114.67033635613942</c:v>
                </c:pt>
                <c:pt idx="1387">
                  <c:v>114.78025976714213</c:v>
                </c:pt>
                <c:pt idx="1388">
                  <c:v>115.18071532317441</c:v>
                </c:pt>
                <c:pt idx="1389">
                  <c:v>114.75665578597261</c:v>
                </c:pt>
                <c:pt idx="1390">
                  <c:v>114.73642617237698</c:v>
                </c:pt>
                <c:pt idx="1391">
                  <c:v>114.88370121740225</c:v>
                </c:pt>
                <c:pt idx="1392">
                  <c:v>115.13954149175213</c:v>
                </c:pt>
                <c:pt idx="1393">
                  <c:v>114.87779102140431</c:v>
                </c:pt>
                <c:pt idx="1394">
                  <c:v>115.25346078361295</c:v>
                </c:pt>
                <c:pt idx="1395">
                  <c:v>115.41146344860724</c:v>
                </c:pt>
                <c:pt idx="1396">
                  <c:v>114.9308124890958</c:v>
                </c:pt>
                <c:pt idx="1397">
                  <c:v>115.16571078357023</c:v>
                </c:pt>
                <c:pt idx="1398">
                  <c:v>115.26226619086233</c:v>
                </c:pt>
                <c:pt idx="1399">
                  <c:v>116.84208173705832</c:v>
                </c:pt>
                <c:pt idx="1400">
                  <c:v>117.03743965751408</c:v>
                </c:pt>
                <c:pt idx="1401">
                  <c:v>117.26745032889838</c:v>
                </c:pt>
                <c:pt idx="1402">
                  <c:v>117.25152619609581</c:v>
                </c:pt>
                <c:pt idx="1403">
                  <c:v>116.34629974248955</c:v>
                </c:pt>
                <c:pt idx="1404">
                  <c:v>117.10244544640668</c:v>
                </c:pt>
                <c:pt idx="1405">
                  <c:v>117.10244544640668</c:v>
                </c:pt>
                <c:pt idx="1406">
                  <c:v>118.06616980053785</c:v>
                </c:pt>
                <c:pt idx="1407">
                  <c:v>118.36059720642764</c:v>
                </c:pt>
                <c:pt idx="1408">
                  <c:v>117.60067324456207</c:v>
                </c:pt>
                <c:pt idx="1409">
                  <c:v>118.59680462481073</c:v>
                </c:pt>
                <c:pt idx="1410">
                  <c:v>117.71156972213245</c:v>
                </c:pt>
                <c:pt idx="1411">
                  <c:v>117.58281835241308</c:v>
                </c:pt>
                <c:pt idx="1412">
                  <c:v>117.87755096641807</c:v>
                </c:pt>
                <c:pt idx="1413">
                  <c:v>118.05047727422675</c:v>
                </c:pt>
                <c:pt idx="1414">
                  <c:v>118.02406403669259</c:v>
                </c:pt>
                <c:pt idx="1415">
                  <c:v>117.88053299026338</c:v>
                </c:pt>
                <c:pt idx="1416">
                  <c:v>117.63008594940347</c:v>
                </c:pt>
                <c:pt idx="1417">
                  <c:v>117.77035863361323</c:v>
                </c:pt>
                <c:pt idx="1418">
                  <c:v>118.23539498367603</c:v>
                </c:pt>
                <c:pt idx="1419">
                  <c:v>118.23539498367603</c:v>
                </c:pt>
                <c:pt idx="1420">
                  <c:v>118.23539498367603</c:v>
                </c:pt>
                <c:pt idx="1421">
                  <c:v>118.23539498367603</c:v>
                </c:pt>
                <c:pt idx="1422">
                  <c:v>118.73525007037084</c:v>
                </c:pt>
                <c:pt idx="1423">
                  <c:v>117.11082568479308</c:v>
                </c:pt>
                <c:pt idx="1424">
                  <c:v>117.79044553060588</c:v>
                </c:pt>
                <c:pt idx="1425">
                  <c:v>117.61051955594334</c:v>
                </c:pt>
                <c:pt idx="1426">
                  <c:v>116.23724428120924</c:v>
                </c:pt>
                <c:pt idx="1427">
                  <c:v>116.00418138343505</c:v>
                </c:pt>
                <c:pt idx="1428">
                  <c:v>115.68285467270852</c:v>
                </c:pt>
                <c:pt idx="1429">
                  <c:v>116.2331758180099</c:v>
                </c:pt>
                <c:pt idx="1430">
                  <c:v>115.73852693731811</c:v>
                </c:pt>
                <c:pt idx="1431">
                  <c:v>116.17343430307697</c:v>
                </c:pt>
                <c:pt idx="1432">
                  <c:v>116.33454052841446</c:v>
                </c:pt>
                <c:pt idx="1433">
                  <c:v>116.35407542125702</c:v>
                </c:pt>
                <c:pt idx="1434">
                  <c:v>116.35407542125702</c:v>
                </c:pt>
                <c:pt idx="1435">
                  <c:v>116.3936879302063</c:v>
                </c:pt>
                <c:pt idx="1436">
                  <c:v>116.21749583535897</c:v>
                </c:pt>
                <c:pt idx="1437">
                  <c:v>116.77821433282131</c:v>
                </c:pt>
                <c:pt idx="1438">
                  <c:v>116.42290033125006</c:v>
                </c:pt>
                <c:pt idx="1439">
                  <c:v>116.51877855874197</c:v>
                </c:pt>
                <c:pt idx="1440">
                  <c:v>116.80099713854133</c:v>
                </c:pt>
                <c:pt idx="1441">
                  <c:v>116.16575194350511</c:v>
                </c:pt>
                <c:pt idx="1442">
                  <c:v>115.80064655148634</c:v>
                </c:pt>
                <c:pt idx="1443">
                  <c:v>115.99858173811009</c:v>
                </c:pt>
                <c:pt idx="1444">
                  <c:v>115.49200154261712</c:v>
                </c:pt>
                <c:pt idx="1445">
                  <c:v>114.91306382464838</c:v>
                </c:pt>
                <c:pt idx="1446">
                  <c:v>116.07797812306049</c:v>
                </c:pt>
                <c:pt idx="1447">
                  <c:v>115.5223125247076</c:v>
                </c:pt>
                <c:pt idx="1448">
                  <c:v>115.30587271755572</c:v>
                </c:pt>
                <c:pt idx="1449">
                  <c:v>115.91349800845849</c:v>
                </c:pt>
                <c:pt idx="1450">
                  <c:v>115.91349800845849</c:v>
                </c:pt>
                <c:pt idx="1451">
                  <c:v>115.84074861305074</c:v>
                </c:pt>
                <c:pt idx="1452">
                  <c:v>115.71041573698405</c:v>
                </c:pt>
                <c:pt idx="1453">
                  <c:v>116.87043820136471</c:v>
                </c:pt>
                <c:pt idx="1454">
                  <c:v>116.37236141659301</c:v>
                </c:pt>
                <c:pt idx="1455">
                  <c:v>116.2114006262082</c:v>
                </c:pt>
                <c:pt idx="1456">
                  <c:v>115.70806907121228</c:v>
                </c:pt>
                <c:pt idx="1457">
                  <c:v>115.72448341184305</c:v>
                </c:pt>
                <c:pt idx="1458">
                  <c:v>115.96280862914161</c:v>
                </c:pt>
                <c:pt idx="1459">
                  <c:v>115.30776852405802</c:v>
                </c:pt>
                <c:pt idx="1460">
                  <c:v>114.8896253721295</c:v>
                </c:pt>
                <c:pt idx="1461">
                  <c:v>114.77640182766275</c:v>
                </c:pt>
                <c:pt idx="1462">
                  <c:v>114.14261422147831</c:v>
                </c:pt>
                <c:pt idx="1463">
                  <c:v>114.54549884242481</c:v>
                </c:pt>
                <c:pt idx="1464">
                  <c:v>114.54549884242481</c:v>
                </c:pt>
                <c:pt idx="1465">
                  <c:v>115.28399754910788</c:v>
                </c:pt>
                <c:pt idx="1466">
                  <c:v>115.82426088743108</c:v>
                </c:pt>
                <c:pt idx="1467">
                  <c:v>116.19965391702139</c:v>
                </c:pt>
                <c:pt idx="1468">
                  <c:v>116.28420219474944</c:v>
                </c:pt>
                <c:pt idx="1469">
                  <c:v>115.7829718546871</c:v>
                </c:pt>
                <c:pt idx="1470">
                  <c:v>116.25019208797424</c:v>
                </c:pt>
                <c:pt idx="1471">
                  <c:v>116.62467927747642</c:v>
                </c:pt>
                <c:pt idx="1472">
                  <c:v>116.06744172509126</c:v>
                </c:pt>
                <c:pt idx="1473">
                  <c:v>115.41875322879557</c:v>
                </c:pt>
                <c:pt idx="1474">
                  <c:v>115.64502265790689</c:v>
                </c:pt>
                <c:pt idx="1475">
                  <c:v>115.54276597710275</c:v>
                </c:pt>
                <c:pt idx="1476">
                  <c:v>115.86641531866466</c:v>
                </c:pt>
                <c:pt idx="1477">
                  <c:v>115.81083216400528</c:v>
                </c:pt>
                <c:pt idx="1478">
                  <c:v>115.4449622625838</c:v>
                </c:pt>
                <c:pt idx="1479">
                  <c:v>115.09070459061992</c:v>
                </c:pt>
                <c:pt idx="1480">
                  <c:v>114.93633619695689</c:v>
                </c:pt>
                <c:pt idx="1481">
                  <c:v>114.84611158612269</c:v>
                </c:pt>
                <c:pt idx="1482">
                  <c:v>115.50134088765972</c:v>
                </c:pt>
                <c:pt idx="1483">
                  <c:v>115.72364482231096</c:v>
                </c:pt>
                <c:pt idx="1484">
                  <c:v>115.84586867514456</c:v>
                </c:pt>
                <c:pt idx="1485">
                  <c:v>115.84586867514456</c:v>
                </c:pt>
                <c:pt idx="1486">
                  <c:v>116.13803573421607</c:v>
                </c:pt>
                <c:pt idx="1487">
                  <c:v>116.13803573421607</c:v>
                </c:pt>
                <c:pt idx="1488">
                  <c:v>116.08733591520172</c:v>
                </c:pt>
                <c:pt idx="1489">
                  <c:v>116.28337832584452</c:v>
                </c:pt>
                <c:pt idx="1490">
                  <c:v>116.28337832584452</c:v>
                </c:pt>
                <c:pt idx="1491">
                  <c:v>116.44890624877065</c:v>
                </c:pt>
                <c:pt idx="1492">
                  <c:v>116.3226117311138</c:v>
                </c:pt>
                <c:pt idx="1493">
                  <c:v>116.88610454968141</c:v>
                </c:pt>
                <c:pt idx="1494">
                  <c:v>116.53532605406548</c:v>
                </c:pt>
                <c:pt idx="1495">
                  <c:v>116.46387861293026</c:v>
                </c:pt>
                <c:pt idx="1496">
                  <c:v>116.46387861293026</c:v>
                </c:pt>
                <c:pt idx="1497">
                  <c:v>115.7555873261105</c:v>
                </c:pt>
                <c:pt idx="1498">
                  <c:v>114.96308863605408</c:v>
                </c:pt>
                <c:pt idx="1499">
                  <c:v>115.22282690582281</c:v>
                </c:pt>
                <c:pt idx="1500">
                  <c:v>115.45736786523644</c:v>
                </c:pt>
                <c:pt idx="1501">
                  <c:v>114.40189391957766</c:v>
                </c:pt>
                <c:pt idx="1502">
                  <c:v>116.256941856201</c:v>
                </c:pt>
                <c:pt idx="1503">
                  <c:v>115.93572978595898</c:v>
                </c:pt>
                <c:pt idx="1504">
                  <c:v>115.36460162836077</c:v>
                </c:pt>
                <c:pt idx="1505">
                  <c:v>115.26013510283201</c:v>
                </c:pt>
                <c:pt idx="1506">
                  <c:v>115.73977778635154</c:v>
                </c:pt>
                <c:pt idx="1507">
                  <c:v>115.14063857133141</c:v>
                </c:pt>
                <c:pt idx="1508">
                  <c:v>115.49440202284231</c:v>
                </c:pt>
                <c:pt idx="1509">
                  <c:v>115.36245013540233</c:v>
                </c:pt>
                <c:pt idx="1510">
                  <c:v>114.90978494970862</c:v>
                </c:pt>
                <c:pt idx="1511">
                  <c:v>115.27268482364823</c:v>
                </c:pt>
                <c:pt idx="1512">
                  <c:v>114.92211714922341</c:v>
                </c:pt>
                <c:pt idx="1513">
                  <c:v>114.86899173221964</c:v>
                </c:pt>
                <c:pt idx="1514">
                  <c:v>114.40497446638828</c:v>
                </c:pt>
                <c:pt idx="1515">
                  <c:v>115.5578827511028</c:v>
                </c:pt>
                <c:pt idx="1516">
                  <c:v>115.20987801267333</c:v>
                </c:pt>
                <c:pt idx="1517">
                  <c:v>114.78543089373426</c:v>
                </c:pt>
                <c:pt idx="1518">
                  <c:v>114.78543089373426</c:v>
                </c:pt>
                <c:pt idx="1519">
                  <c:v>114.26982780312845</c:v>
                </c:pt>
                <c:pt idx="1520">
                  <c:v>114.72806098886336</c:v>
                </c:pt>
                <c:pt idx="1521">
                  <c:v>113.99850766027421</c:v>
                </c:pt>
                <c:pt idx="1522">
                  <c:v>113.59511791266485</c:v>
                </c:pt>
                <c:pt idx="1523">
                  <c:v>114.39135151818564</c:v>
                </c:pt>
                <c:pt idx="1524">
                  <c:v>114.08151805837188</c:v>
                </c:pt>
                <c:pt idx="1525">
                  <c:v>114.39389537659557</c:v>
                </c:pt>
                <c:pt idx="1526">
                  <c:v>114.94935909978503</c:v>
                </c:pt>
                <c:pt idx="1527">
                  <c:v>114.46382008987158</c:v>
                </c:pt>
                <c:pt idx="1528">
                  <c:v>114.90407858165217</c:v>
                </c:pt>
                <c:pt idx="1529">
                  <c:v>115.22314634345278</c:v>
                </c:pt>
                <c:pt idx="1530">
                  <c:v>114.80484633041388</c:v>
                </c:pt>
                <c:pt idx="1531">
                  <c:v>114.75922064092434</c:v>
                </c:pt>
                <c:pt idx="1532">
                  <c:v>115.13931720184095</c:v>
                </c:pt>
                <c:pt idx="1533">
                  <c:v>115.17576744595628</c:v>
                </c:pt>
                <c:pt idx="1534">
                  <c:v>116.39845720383686</c:v>
                </c:pt>
                <c:pt idx="1535">
                  <c:v>116.14936703162918</c:v>
                </c:pt>
                <c:pt idx="1536">
                  <c:v>116.34281905069371</c:v>
                </c:pt>
                <c:pt idx="1537">
                  <c:v>115.65068837156753</c:v>
                </c:pt>
                <c:pt idx="1538">
                  <c:v>115.57228436947611</c:v>
                </c:pt>
                <c:pt idx="1539">
                  <c:v>115.14388670740449</c:v>
                </c:pt>
                <c:pt idx="1540">
                  <c:v>114.47706507946877</c:v>
                </c:pt>
                <c:pt idx="1541">
                  <c:v>114.57920212323064</c:v>
                </c:pt>
                <c:pt idx="1542">
                  <c:v>114.99345605350042</c:v>
                </c:pt>
                <c:pt idx="1543">
                  <c:v>115.24495484567144</c:v>
                </c:pt>
                <c:pt idx="1544">
                  <c:v>115.24495484567144</c:v>
                </c:pt>
                <c:pt idx="1545">
                  <c:v>114.91429975505163</c:v>
                </c:pt>
                <c:pt idx="1546">
                  <c:v>114.11965267223304</c:v>
                </c:pt>
                <c:pt idx="1547">
                  <c:v>114.85991683412156</c:v>
                </c:pt>
                <c:pt idx="1548">
                  <c:v>114.85991683412156</c:v>
                </c:pt>
                <c:pt idx="1549">
                  <c:v>115.89485825894835</c:v>
                </c:pt>
                <c:pt idx="1550">
                  <c:v>115.7409202127204</c:v>
                </c:pt>
                <c:pt idx="1551">
                  <c:v>115.92802606564722</c:v>
                </c:pt>
                <c:pt idx="1552">
                  <c:v>116.2172108001987</c:v>
                </c:pt>
                <c:pt idx="1553">
                  <c:v>116.02260470899617</c:v>
                </c:pt>
                <c:pt idx="1554">
                  <c:v>116.2683989067757</c:v>
                </c:pt>
                <c:pt idx="1555">
                  <c:v>116.25631901414908</c:v>
                </c:pt>
                <c:pt idx="1556">
                  <c:v>116.04683329890659</c:v>
                </c:pt>
                <c:pt idx="1557">
                  <c:v>115.97177905754891</c:v>
                </c:pt>
                <c:pt idx="1558">
                  <c:v>116.07230626878248</c:v>
                </c:pt>
                <c:pt idx="1559">
                  <c:v>116.05598347716629</c:v>
                </c:pt>
                <c:pt idx="1560">
                  <c:v>116.53724208544139</c:v>
                </c:pt>
                <c:pt idx="1561">
                  <c:v>116.45447559328157</c:v>
                </c:pt>
                <c:pt idx="1562">
                  <c:v>117.0456282866827</c:v>
                </c:pt>
                <c:pt idx="1563">
                  <c:v>117.20995655124271</c:v>
                </c:pt>
                <c:pt idx="1564">
                  <c:v>116.60582152467683</c:v>
                </c:pt>
                <c:pt idx="1565">
                  <c:v>117.14865878452187</c:v>
                </c:pt>
                <c:pt idx="1566">
                  <c:v>117.34674387969613</c:v>
                </c:pt>
                <c:pt idx="1567">
                  <c:v>117.83005346699983</c:v>
                </c:pt>
                <c:pt idx="1568">
                  <c:v>117.46839711427081</c:v>
                </c:pt>
                <c:pt idx="1569">
                  <c:v>117.83715520439398</c:v>
                </c:pt>
                <c:pt idx="1570">
                  <c:v>117.79685394014275</c:v>
                </c:pt>
                <c:pt idx="1571">
                  <c:v>117.93429614330964</c:v>
                </c:pt>
                <c:pt idx="1572">
                  <c:v>117.93429614330964</c:v>
                </c:pt>
                <c:pt idx="1573">
                  <c:v>117.93429614330964</c:v>
                </c:pt>
                <c:pt idx="1574">
                  <c:v>117.93429614330964</c:v>
                </c:pt>
                <c:pt idx="1575">
                  <c:v>117.93429614330964</c:v>
                </c:pt>
                <c:pt idx="1576">
                  <c:v>117.93429614330964</c:v>
                </c:pt>
                <c:pt idx="1577">
                  <c:v>118.4251867498248</c:v>
                </c:pt>
                <c:pt idx="1578">
                  <c:v>118.48290377505643</c:v>
                </c:pt>
                <c:pt idx="1579">
                  <c:v>117.94941183329556</c:v>
                </c:pt>
                <c:pt idx="1580">
                  <c:v>117.8250383992191</c:v>
                </c:pt>
                <c:pt idx="1581">
                  <c:v>117.39020353874066</c:v>
                </c:pt>
                <c:pt idx="1582">
                  <c:v>117.63468077258874</c:v>
                </c:pt>
                <c:pt idx="1583">
                  <c:v>117.21995754204249</c:v>
                </c:pt>
                <c:pt idx="1584">
                  <c:v>116.16375476361232</c:v>
                </c:pt>
                <c:pt idx="1585">
                  <c:v>116.6609603712394</c:v>
                </c:pt>
                <c:pt idx="1586">
                  <c:v>116.57357558974506</c:v>
                </c:pt>
                <c:pt idx="1587">
                  <c:v>116.82833371220032</c:v>
                </c:pt>
                <c:pt idx="1588">
                  <c:v>116.99034934066358</c:v>
                </c:pt>
                <c:pt idx="1589">
                  <c:v>117.33709924789531</c:v>
                </c:pt>
                <c:pt idx="1590">
                  <c:v>117.15495682090271</c:v>
                </c:pt>
                <c:pt idx="1591">
                  <c:v>116.82377850628576</c:v>
                </c:pt>
                <c:pt idx="1592">
                  <c:v>117.10377010092388</c:v>
                </c:pt>
                <c:pt idx="1593">
                  <c:v>117.20880852177734</c:v>
                </c:pt>
                <c:pt idx="1594">
                  <c:v>117.89743535950274</c:v>
                </c:pt>
                <c:pt idx="1595">
                  <c:v>118.16300720212439</c:v>
                </c:pt>
                <c:pt idx="1596">
                  <c:v>117.88998636620775</c:v>
                </c:pt>
                <c:pt idx="1597">
                  <c:v>118.354318332443</c:v>
                </c:pt>
                <c:pt idx="1598">
                  <c:v>118.0124357095098</c:v>
                </c:pt>
                <c:pt idx="1599">
                  <c:v>118.4867326326989</c:v>
                </c:pt>
                <c:pt idx="1600">
                  <c:v>118.2947860185011</c:v>
                </c:pt>
                <c:pt idx="1601">
                  <c:v>118.98820121972508</c:v>
                </c:pt>
                <c:pt idx="1602">
                  <c:v>119.34553447485131</c:v>
                </c:pt>
                <c:pt idx="1603">
                  <c:v>119.61134228201897</c:v>
                </c:pt>
                <c:pt idx="1604">
                  <c:v>119.59177613095265</c:v>
                </c:pt>
                <c:pt idx="1605">
                  <c:v>119.57150714482164</c:v>
                </c:pt>
                <c:pt idx="1606">
                  <c:v>119.01542777803952</c:v>
                </c:pt>
                <c:pt idx="1607">
                  <c:v>118.70969409251803</c:v>
                </c:pt>
                <c:pt idx="1608">
                  <c:v>118.10613707465346</c:v>
                </c:pt>
                <c:pt idx="1609">
                  <c:v>117.82668190071156</c:v>
                </c:pt>
                <c:pt idx="1610">
                  <c:v>117.88817899458147</c:v>
                </c:pt>
                <c:pt idx="1611">
                  <c:v>118.95174465807422</c:v>
                </c:pt>
                <c:pt idx="1612">
                  <c:v>119.50601713504508</c:v>
                </c:pt>
                <c:pt idx="1613">
                  <c:v>118.64105476817845</c:v>
                </c:pt>
                <c:pt idx="1614">
                  <c:v>118.47191575817286</c:v>
                </c:pt>
                <c:pt idx="1615">
                  <c:v>118.24974470444987</c:v>
                </c:pt>
                <c:pt idx="1616">
                  <c:v>118.30668240511321</c:v>
                </c:pt>
                <c:pt idx="1617">
                  <c:v>118.45835060674048</c:v>
                </c:pt>
                <c:pt idx="1618">
                  <c:v>118.9069676641838</c:v>
                </c:pt>
                <c:pt idx="1619">
                  <c:v>118.91449712164498</c:v>
                </c:pt>
                <c:pt idx="1620">
                  <c:v>119.08440527476668</c:v>
                </c:pt>
                <c:pt idx="1621">
                  <c:v>118.8854220121088</c:v>
                </c:pt>
                <c:pt idx="1622">
                  <c:v>118.86387828733294</c:v>
                </c:pt>
                <c:pt idx="1623">
                  <c:v>118.67553280350246</c:v>
                </c:pt>
                <c:pt idx="1624">
                  <c:v>118.2821296664637</c:v>
                </c:pt>
                <c:pt idx="1625">
                  <c:v>118.51679279702473</c:v>
                </c:pt>
                <c:pt idx="1626">
                  <c:v>118.51679279702473</c:v>
                </c:pt>
                <c:pt idx="1627">
                  <c:v>117.81085895741907</c:v>
                </c:pt>
                <c:pt idx="1628">
                  <c:v>118.00576016383519</c:v>
                </c:pt>
                <c:pt idx="1629">
                  <c:v>117.91297692536793</c:v>
                </c:pt>
                <c:pt idx="1630">
                  <c:v>117.99982811837948</c:v>
                </c:pt>
                <c:pt idx="1631">
                  <c:v>117.70971468910936</c:v>
                </c:pt>
                <c:pt idx="1632">
                  <c:v>117.93288693855636</c:v>
                </c:pt>
                <c:pt idx="1633">
                  <c:v>117.93759807984654</c:v>
                </c:pt>
                <c:pt idx="1634">
                  <c:v>117.60132409370401</c:v>
                </c:pt>
                <c:pt idx="1635">
                  <c:v>117.5580483237047</c:v>
                </c:pt>
                <c:pt idx="1636">
                  <c:v>117.91987612177138</c:v>
                </c:pt>
                <c:pt idx="1637">
                  <c:v>118.2494290582021</c:v>
                </c:pt>
                <c:pt idx="1638">
                  <c:v>118.57658475999331</c:v>
                </c:pt>
                <c:pt idx="1639">
                  <c:v>118.11782627860332</c:v>
                </c:pt>
                <c:pt idx="1640">
                  <c:v>118.45546619064837</c:v>
                </c:pt>
                <c:pt idx="1641">
                  <c:v>118.51693605541857</c:v>
                </c:pt>
                <c:pt idx="1642">
                  <c:v>118.48791568045353</c:v>
                </c:pt>
                <c:pt idx="1643">
                  <c:v>118.08073477183754</c:v>
                </c:pt>
                <c:pt idx="1644">
                  <c:v>118.08073477183754</c:v>
                </c:pt>
                <c:pt idx="1645">
                  <c:v>118.03905399900303</c:v>
                </c:pt>
                <c:pt idx="1646">
                  <c:v>118.41333240804005</c:v>
                </c:pt>
                <c:pt idx="1647">
                  <c:v>118.59817741637916</c:v>
                </c:pt>
                <c:pt idx="1648">
                  <c:v>118.47491550690624</c:v>
                </c:pt>
                <c:pt idx="1649">
                  <c:v>118.48539010098143</c:v>
                </c:pt>
                <c:pt idx="1650">
                  <c:v>118.67518917666419</c:v>
                </c:pt>
                <c:pt idx="1651">
                  <c:v>118.66345511199404</c:v>
                </c:pt>
                <c:pt idx="1652">
                  <c:v>118.88493979460952</c:v>
                </c:pt>
                <c:pt idx="1653">
                  <c:v>118.87474898681971</c:v>
                </c:pt>
                <c:pt idx="1654">
                  <c:v>119.52829481777978</c:v>
                </c:pt>
                <c:pt idx="1655">
                  <c:v>119.7707029254138</c:v>
                </c:pt>
                <c:pt idx="1656">
                  <c:v>119.7707029254138</c:v>
                </c:pt>
                <c:pt idx="1657">
                  <c:v>119.95686996779757</c:v>
                </c:pt>
                <c:pt idx="1658">
                  <c:v>119.84138029589728</c:v>
                </c:pt>
                <c:pt idx="1659">
                  <c:v>119.85856934843714</c:v>
                </c:pt>
                <c:pt idx="1660">
                  <c:v>119.87313761934564</c:v>
                </c:pt>
                <c:pt idx="1661">
                  <c:v>119.61972115274274</c:v>
                </c:pt>
                <c:pt idx="1662">
                  <c:v>120.02324862364148</c:v>
                </c:pt>
                <c:pt idx="1663">
                  <c:v>120.34043187035232</c:v>
                </c:pt>
                <c:pt idx="1664">
                  <c:v>120.6754398722311</c:v>
                </c:pt>
                <c:pt idx="1665">
                  <c:v>120.67785945214109</c:v>
                </c:pt>
                <c:pt idx="1666">
                  <c:v>120.75164532699324</c:v>
                </c:pt>
                <c:pt idx="1667">
                  <c:v>120.87473555414311</c:v>
                </c:pt>
                <c:pt idx="1668">
                  <c:v>120.97592635948084</c:v>
                </c:pt>
                <c:pt idx="1669">
                  <c:v>121.50527583827763</c:v>
                </c:pt>
                <c:pt idx="1670">
                  <c:v>121.50527583827763</c:v>
                </c:pt>
                <c:pt idx="1671">
                  <c:v>121.42129252701389</c:v>
                </c:pt>
                <c:pt idx="1672">
                  <c:v>121.33410924113295</c:v>
                </c:pt>
                <c:pt idx="1673">
                  <c:v>121.33410924113295</c:v>
                </c:pt>
                <c:pt idx="1674">
                  <c:v>121.48586599311464</c:v>
                </c:pt>
                <c:pt idx="1675">
                  <c:v>121.4652524485379</c:v>
                </c:pt>
                <c:pt idx="1676">
                  <c:v>121.44383182237706</c:v>
                </c:pt>
                <c:pt idx="1677">
                  <c:v>121.32054212452847</c:v>
                </c:pt>
                <c:pt idx="1678">
                  <c:v>121.23488335204497</c:v>
                </c:pt>
                <c:pt idx="1679">
                  <c:v>121.66038052220082</c:v>
                </c:pt>
                <c:pt idx="1680">
                  <c:v>121.74632970319335</c:v>
                </c:pt>
                <c:pt idx="1681">
                  <c:v>121.5358266935132</c:v>
                </c:pt>
                <c:pt idx="1682">
                  <c:v>121.98575004833135</c:v>
                </c:pt>
                <c:pt idx="1683">
                  <c:v>121.91830997863164</c:v>
                </c:pt>
                <c:pt idx="1684">
                  <c:v>121.94972374687774</c:v>
                </c:pt>
                <c:pt idx="1685">
                  <c:v>121.94972374687774</c:v>
                </c:pt>
                <c:pt idx="1686">
                  <c:v>121.65743259655031</c:v>
                </c:pt>
                <c:pt idx="1687">
                  <c:v>121.938808458702</c:v>
                </c:pt>
                <c:pt idx="1688">
                  <c:v>121.36428241704482</c:v>
                </c:pt>
                <c:pt idx="1689">
                  <c:v>121.11444630954283</c:v>
                </c:pt>
                <c:pt idx="1690">
                  <c:v>121.34052814181506</c:v>
                </c:pt>
                <c:pt idx="1691">
                  <c:v>120.82306185930227</c:v>
                </c:pt>
                <c:pt idx="1692">
                  <c:v>121.04512503358096</c:v>
                </c:pt>
                <c:pt idx="1693">
                  <c:v>120.78777009400977</c:v>
                </c:pt>
                <c:pt idx="1694">
                  <c:v>120.78777009400977</c:v>
                </c:pt>
                <c:pt idx="1695">
                  <c:v>120.69771003808407</c:v>
                </c:pt>
                <c:pt idx="1696">
                  <c:v>120.56719587874863</c:v>
                </c:pt>
                <c:pt idx="1697">
                  <c:v>120.1371249812061</c:v>
                </c:pt>
                <c:pt idx="1698">
                  <c:v>120.06443023675405</c:v>
                </c:pt>
                <c:pt idx="1699">
                  <c:v>119.85945506715026</c:v>
                </c:pt>
                <c:pt idx="1700">
                  <c:v>119.7273326467828</c:v>
                </c:pt>
                <c:pt idx="1701">
                  <c:v>119.69403866772643</c:v>
                </c:pt>
                <c:pt idx="1702">
                  <c:v>119.30842459475683</c:v>
                </c:pt>
                <c:pt idx="1703">
                  <c:v>119.30842459475683</c:v>
                </c:pt>
                <c:pt idx="1704">
                  <c:v>119.8487426863698</c:v>
                </c:pt>
                <c:pt idx="1705">
                  <c:v>119.84058191472855</c:v>
                </c:pt>
                <c:pt idx="1706">
                  <c:v>119.52346141568388</c:v>
                </c:pt>
                <c:pt idx="1707">
                  <c:v>121.33704032703157</c:v>
                </c:pt>
                <c:pt idx="1708">
                  <c:v>123.23186873834261</c:v>
                </c:pt>
                <c:pt idx="1709">
                  <c:v>126.03790643562934</c:v>
                </c:pt>
                <c:pt idx="1710">
                  <c:v>126.25732504098666</c:v>
                </c:pt>
                <c:pt idx="1711">
                  <c:v>125.55826584491648</c:v>
                </c:pt>
                <c:pt idx="1712">
                  <c:v>126.05471546793821</c:v>
                </c:pt>
                <c:pt idx="1713">
                  <c:v>126.06584326217482</c:v>
                </c:pt>
                <c:pt idx="1714">
                  <c:v>126.77118077356459</c:v>
                </c:pt>
                <c:pt idx="1715">
                  <c:v>126.46963745482211</c:v>
                </c:pt>
                <c:pt idx="1716">
                  <c:v>126.61483325564194</c:v>
                </c:pt>
                <c:pt idx="1717">
                  <c:v>126.61483325564194</c:v>
                </c:pt>
                <c:pt idx="1718">
                  <c:v>126.39764836466739</c:v>
                </c:pt>
                <c:pt idx="1719">
                  <c:v>126.17604722767356</c:v>
                </c:pt>
                <c:pt idx="1720">
                  <c:v>125.8964845653456</c:v>
                </c:pt>
                <c:pt idx="1721">
                  <c:v>125.87361987851855</c:v>
                </c:pt>
                <c:pt idx="1722">
                  <c:v>125.95648618374007</c:v>
                </c:pt>
                <c:pt idx="1723">
                  <c:v>126.08166951849122</c:v>
                </c:pt>
                <c:pt idx="1724">
                  <c:v>126.72801988392195</c:v>
                </c:pt>
                <c:pt idx="1725">
                  <c:v>127.09590649913481</c:v>
                </c:pt>
                <c:pt idx="1726">
                  <c:v>126.14809928134096</c:v>
                </c:pt>
                <c:pt idx="1727">
                  <c:v>127.00576621053369</c:v>
                </c:pt>
                <c:pt idx="1728">
                  <c:v>127.12953570089572</c:v>
                </c:pt>
                <c:pt idx="1729">
                  <c:v>127.01421136498045</c:v>
                </c:pt>
                <c:pt idx="1730">
                  <c:v>126.55668893148614</c:v>
                </c:pt>
                <c:pt idx="1731">
                  <c:v>126.77014200610174</c:v>
                </c:pt>
                <c:pt idx="1732">
                  <c:v>127.21074747646279</c:v>
                </c:pt>
                <c:pt idx="1733">
                  <c:v>127.20665534708924</c:v>
                </c:pt>
                <c:pt idx="1734">
                  <c:v>127.73802080813795</c:v>
                </c:pt>
                <c:pt idx="1735">
                  <c:v>128.1280898666258</c:v>
                </c:pt>
                <c:pt idx="1736">
                  <c:v>128.09971601294046</c:v>
                </c:pt>
                <c:pt idx="1737">
                  <c:v>127.45617953712296</c:v>
                </c:pt>
                <c:pt idx="1738">
                  <c:v>127.45617953712296</c:v>
                </c:pt>
                <c:pt idx="1739">
                  <c:v>127.45617953712296</c:v>
                </c:pt>
                <c:pt idx="1740">
                  <c:v>127.56097545182458</c:v>
                </c:pt>
                <c:pt idx="1741">
                  <c:v>127.4915726208212</c:v>
                </c:pt>
                <c:pt idx="1742">
                  <c:v>127.45934003359942</c:v>
                </c:pt>
                <c:pt idx="1743">
                  <c:v>127.45934003359942</c:v>
                </c:pt>
                <c:pt idx="1744">
                  <c:v>127.80212095678988</c:v>
                </c:pt>
                <c:pt idx="1745">
                  <c:v>126.85713423598155</c:v>
                </c:pt>
                <c:pt idx="1746">
                  <c:v>126.20472211126601</c:v>
                </c:pt>
                <c:pt idx="1747">
                  <c:v>126.20472211126601</c:v>
                </c:pt>
                <c:pt idx="1748">
                  <c:v>125.82329681783632</c:v>
                </c:pt>
                <c:pt idx="1749">
                  <c:v>125.2810959421716</c:v>
                </c:pt>
                <c:pt idx="1750">
                  <c:v>125.52047117506716</c:v>
                </c:pt>
                <c:pt idx="1751">
                  <c:v>124.74477749827581</c:v>
                </c:pt>
                <c:pt idx="1752">
                  <c:v>124.66822920262931</c:v>
                </c:pt>
                <c:pt idx="1753">
                  <c:v>124.19742812429625</c:v>
                </c:pt>
                <c:pt idx="1754">
                  <c:v>124.18006529353647</c:v>
                </c:pt>
                <c:pt idx="1755">
                  <c:v>124.19891810543167</c:v>
                </c:pt>
                <c:pt idx="1756">
                  <c:v>124.42806806709216</c:v>
                </c:pt>
                <c:pt idx="1757">
                  <c:v>124.69996457690337</c:v>
                </c:pt>
                <c:pt idx="1758">
                  <c:v>124.24088179877397</c:v>
                </c:pt>
                <c:pt idx="1759">
                  <c:v>124.34788841644836</c:v>
                </c:pt>
                <c:pt idx="1760">
                  <c:v>124.09325128630424</c:v>
                </c:pt>
                <c:pt idx="1761">
                  <c:v>124.29866859650012</c:v>
                </c:pt>
                <c:pt idx="1762">
                  <c:v>124.4106810386934</c:v>
                </c:pt>
                <c:pt idx="1763">
                  <c:v>124.12572389642442</c:v>
                </c:pt>
                <c:pt idx="1764">
                  <c:v>124.53411104998074</c:v>
                </c:pt>
                <c:pt idx="1765">
                  <c:v>124.35250803075228</c:v>
                </c:pt>
                <c:pt idx="1766">
                  <c:v>123.88844914400339</c:v>
                </c:pt>
                <c:pt idx="1767">
                  <c:v>123.20375718017132</c:v>
                </c:pt>
                <c:pt idx="1768">
                  <c:v>123.62648770908302</c:v>
                </c:pt>
                <c:pt idx="1769">
                  <c:v>123.79033560886731</c:v>
                </c:pt>
                <c:pt idx="1770">
                  <c:v>123.52030894368323</c:v>
                </c:pt>
                <c:pt idx="1771">
                  <c:v>123.44648168092601</c:v>
                </c:pt>
                <c:pt idx="1772">
                  <c:v>123.59502245229656</c:v>
                </c:pt>
                <c:pt idx="1773">
                  <c:v>123.42159764185971</c:v>
                </c:pt>
                <c:pt idx="1774">
                  <c:v>123.67611520814451</c:v>
                </c:pt>
                <c:pt idx="1775">
                  <c:v>123.35139826434425</c:v>
                </c:pt>
                <c:pt idx="1776">
                  <c:v>123.18839978791009</c:v>
                </c:pt>
                <c:pt idx="1777">
                  <c:v>122.94198501713851</c:v>
                </c:pt>
                <c:pt idx="1778">
                  <c:v>123.09580257084602</c:v>
                </c:pt>
                <c:pt idx="1779">
                  <c:v>123.56014193371681</c:v>
                </c:pt>
                <c:pt idx="1780">
                  <c:v>122.43412766314442</c:v>
                </c:pt>
                <c:pt idx="1781">
                  <c:v>122.63776864399507</c:v>
                </c:pt>
                <c:pt idx="1782">
                  <c:v>122.3550008092581</c:v>
                </c:pt>
                <c:pt idx="1783">
                  <c:v>122.19279690509407</c:v>
                </c:pt>
                <c:pt idx="1784">
                  <c:v>121.72585901853357</c:v>
                </c:pt>
                <c:pt idx="1785">
                  <c:v>121.77081169282879</c:v>
                </c:pt>
                <c:pt idx="1786">
                  <c:v>121.59089911863192</c:v>
                </c:pt>
                <c:pt idx="1787">
                  <c:v>121.19527677467232</c:v>
                </c:pt>
                <c:pt idx="1788">
                  <c:v>121.19035236124266</c:v>
                </c:pt>
                <c:pt idx="1789">
                  <c:v>121.06578004630947</c:v>
                </c:pt>
                <c:pt idx="1790">
                  <c:v>120.80600944080602</c:v>
                </c:pt>
                <c:pt idx="1791">
                  <c:v>120.93184441614476</c:v>
                </c:pt>
                <c:pt idx="1792">
                  <c:v>121.5265762418977</c:v>
                </c:pt>
                <c:pt idx="1793">
                  <c:v>121.75530467651508</c:v>
                </c:pt>
                <c:pt idx="1794">
                  <c:v>121.75530467651508</c:v>
                </c:pt>
                <c:pt idx="1795">
                  <c:v>121.17375973490141</c:v>
                </c:pt>
                <c:pt idx="1796">
                  <c:v>120.68660835590872</c:v>
                </c:pt>
                <c:pt idx="1797">
                  <c:v>121.11459115776712</c:v>
                </c:pt>
                <c:pt idx="1798">
                  <c:v>121.07446654535379</c:v>
                </c:pt>
                <c:pt idx="1799">
                  <c:v>121.64673275464639</c:v>
                </c:pt>
                <c:pt idx="1800">
                  <c:v>121.61929580130885</c:v>
                </c:pt>
                <c:pt idx="1801">
                  <c:v>121.9300161560209</c:v>
                </c:pt>
                <c:pt idx="1802">
                  <c:v>122.23799328909321</c:v>
                </c:pt>
                <c:pt idx="1803">
                  <c:v>122.90661344363282</c:v>
                </c:pt>
                <c:pt idx="1804">
                  <c:v>122.30082144510224</c:v>
                </c:pt>
                <c:pt idx="1805">
                  <c:v>121.97985537977124</c:v>
                </c:pt>
                <c:pt idx="1806">
                  <c:v>121.40805120221307</c:v>
                </c:pt>
                <c:pt idx="1807">
                  <c:v>121.82270216579273</c:v>
                </c:pt>
                <c:pt idx="1808">
                  <c:v>122.02717025304887</c:v>
                </c:pt>
                <c:pt idx="1809">
                  <c:v>121.97684766541967</c:v>
                </c:pt>
                <c:pt idx="1810">
                  <c:v>122.52736073282223</c:v>
                </c:pt>
                <c:pt idx="1811">
                  <c:v>121.81802508725498</c:v>
                </c:pt>
                <c:pt idx="1812">
                  <c:v>121.82718361748249</c:v>
                </c:pt>
                <c:pt idx="1813">
                  <c:v>121.82718361748249</c:v>
                </c:pt>
                <c:pt idx="1814">
                  <c:v>122.45062084137143</c:v>
                </c:pt>
                <c:pt idx="1815">
                  <c:v>122.71821892464739</c:v>
                </c:pt>
                <c:pt idx="1816">
                  <c:v>123.37470032974694</c:v>
                </c:pt>
                <c:pt idx="1817">
                  <c:v>123.33155671664105</c:v>
                </c:pt>
                <c:pt idx="1818">
                  <c:v>122.826567224377</c:v>
                </c:pt>
                <c:pt idx="1819">
                  <c:v>123.06092259838458</c:v>
                </c:pt>
                <c:pt idx="1820">
                  <c:v>123.98181390202083</c:v>
                </c:pt>
                <c:pt idx="1821">
                  <c:v>123.94308835896385</c:v>
                </c:pt>
                <c:pt idx="1822">
                  <c:v>123.79701482762341</c:v>
                </c:pt>
                <c:pt idx="1823">
                  <c:v>123.79701482762341</c:v>
                </c:pt>
                <c:pt idx="1824">
                  <c:v>123.31901843027352</c:v>
                </c:pt>
                <c:pt idx="1825">
                  <c:v>123.31901843027352</c:v>
                </c:pt>
                <c:pt idx="1826">
                  <c:v>123.31901843027352</c:v>
                </c:pt>
                <c:pt idx="1827">
                  <c:v>123.31901843027352</c:v>
                </c:pt>
                <c:pt idx="1828">
                  <c:v>123.6233808606662</c:v>
                </c:pt>
                <c:pt idx="1829">
                  <c:v>123.84407503154254</c:v>
                </c:pt>
                <c:pt idx="1830">
                  <c:v>123.84222729128898</c:v>
                </c:pt>
                <c:pt idx="1831">
                  <c:v>123.82009256587901</c:v>
                </c:pt>
                <c:pt idx="1832">
                  <c:v>123.29045856489728</c:v>
                </c:pt>
                <c:pt idx="1833">
                  <c:v>123.14007563876602</c:v>
                </c:pt>
                <c:pt idx="1834">
                  <c:v>123.04185028757931</c:v>
                </c:pt>
                <c:pt idx="1835">
                  <c:v>122.66352091435458</c:v>
                </c:pt>
                <c:pt idx="1836">
                  <c:v>122.71743131369287</c:v>
                </c:pt>
                <c:pt idx="1837">
                  <c:v>122.40723283134102</c:v>
                </c:pt>
                <c:pt idx="1838">
                  <c:v>122.76119361309622</c:v>
                </c:pt>
                <c:pt idx="1839">
                  <c:v>122.69463867646662</c:v>
                </c:pt>
                <c:pt idx="1840">
                  <c:v>122.52682495076206</c:v>
                </c:pt>
                <c:pt idx="1841">
                  <c:v>122.20278982066947</c:v>
                </c:pt>
                <c:pt idx="1842">
                  <c:v>122.36454877727517</c:v>
                </c:pt>
                <c:pt idx="1843">
                  <c:v>122.04992321997899</c:v>
                </c:pt>
                <c:pt idx="1844">
                  <c:v>122.24840973752619</c:v>
                </c:pt>
                <c:pt idx="1845">
                  <c:v>122.89640286431839</c:v>
                </c:pt>
                <c:pt idx="1846">
                  <c:v>123.34466089854006</c:v>
                </c:pt>
                <c:pt idx="1847">
                  <c:v>123.08315996179958</c:v>
                </c:pt>
                <c:pt idx="1848">
                  <c:v>123.3224509790158</c:v>
                </c:pt>
                <c:pt idx="1849">
                  <c:v>123.17022463323819</c:v>
                </c:pt>
                <c:pt idx="1850">
                  <c:v>124.23478776440705</c:v>
                </c:pt>
                <c:pt idx="1851">
                  <c:v>124.66703311234015</c:v>
                </c:pt>
                <c:pt idx="1852">
                  <c:v>124.5971377765496</c:v>
                </c:pt>
                <c:pt idx="1853">
                  <c:v>124.34240121078398</c:v>
                </c:pt>
                <c:pt idx="1854">
                  <c:v>123.95727243540411</c:v>
                </c:pt>
                <c:pt idx="1855">
                  <c:v>124.19156639772594</c:v>
                </c:pt>
                <c:pt idx="1856">
                  <c:v>123.97658719929944</c:v>
                </c:pt>
                <c:pt idx="1857">
                  <c:v>123.81443540809609</c:v>
                </c:pt>
                <c:pt idx="1858">
                  <c:v>123.63020895319774</c:v>
                </c:pt>
                <c:pt idx="1859">
                  <c:v>123.44865673041302</c:v>
                </c:pt>
                <c:pt idx="1860">
                  <c:v>123.98556492586521</c:v>
                </c:pt>
                <c:pt idx="1861">
                  <c:v>124.5185133565611</c:v>
                </c:pt>
                <c:pt idx="1862">
                  <c:v>124.41860436094521</c:v>
                </c:pt>
                <c:pt idx="1863">
                  <c:v>124.83157866642246</c:v>
                </c:pt>
                <c:pt idx="1864">
                  <c:v>125.35732851562126</c:v>
                </c:pt>
                <c:pt idx="1865">
                  <c:v>125.65591002754429</c:v>
                </c:pt>
                <c:pt idx="1866">
                  <c:v>125.59662554363082</c:v>
                </c:pt>
                <c:pt idx="1867">
                  <c:v>125.91255520932752</c:v>
                </c:pt>
                <c:pt idx="1868">
                  <c:v>125.42418685528115</c:v>
                </c:pt>
                <c:pt idx="1869">
                  <c:v>125.3327901174751</c:v>
                </c:pt>
                <c:pt idx="1870">
                  <c:v>125.78217523220097</c:v>
                </c:pt>
                <c:pt idx="1871">
                  <c:v>125.33528496317318</c:v>
                </c:pt>
                <c:pt idx="1872">
                  <c:v>125.33640161935206</c:v>
                </c:pt>
                <c:pt idx="1873">
                  <c:v>125.3210328824196</c:v>
                </c:pt>
                <c:pt idx="1874">
                  <c:v>125.00739868766176</c:v>
                </c:pt>
                <c:pt idx="1875">
                  <c:v>125.02710242036994</c:v>
                </c:pt>
                <c:pt idx="1876">
                  <c:v>125.02710242036994</c:v>
                </c:pt>
                <c:pt idx="1877">
                  <c:v>124.81143824937425</c:v>
                </c:pt>
                <c:pt idx="1878">
                  <c:v>124.82876830037662</c:v>
                </c:pt>
                <c:pt idx="1879">
                  <c:v>124.86721124964492</c:v>
                </c:pt>
                <c:pt idx="1880">
                  <c:v>124.45982519347461</c:v>
                </c:pt>
                <c:pt idx="1881">
                  <c:v>124.40348253602653</c:v>
                </c:pt>
                <c:pt idx="1882">
                  <c:v>124.74984834453812</c:v>
                </c:pt>
                <c:pt idx="1883">
                  <c:v>124.61143320022676</c:v>
                </c:pt>
                <c:pt idx="1884">
                  <c:v>124.24918972028371</c:v>
                </c:pt>
                <c:pt idx="1885">
                  <c:v>124.44283739147276</c:v>
                </c:pt>
                <c:pt idx="1886">
                  <c:v>124.26749910731256</c:v>
                </c:pt>
                <c:pt idx="1887">
                  <c:v>123.80819079167382</c:v>
                </c:pt>
                <c:pt idx="1888">
                  <c:v>123.08906836041059</c:v>
                </c:pt>
                <c:pt idx="1889">
                  <c:v>122.96429580693052</c:v>
                </c:pt>
                <c:pt idx="1890">
                  <c:v>123.05648872944619</c:v>
                </c:pt>
                <c:pt idx="1891">
                  <c:v>122.8546606230619</c:v>
                </c:pt>
                <c:pt idx="1892">
                  <c:v>122.95837789287901</c:v>
                </c:pt>
                <c:pt idx="1893">
                  <c:v>122.42710837499141</c:v>
                </c:pt>
                <c:pt idx="1894">
                  <c:v>122.22716533007929</c:v>
                </c:pt>
                <c:pt idx="1895">
                  <c:v>122.22716533007929</c:v>
                </c:pt>
                <c:pt idx="1896">
                  <c:v>122.11682467651582</c:v>
                </c:pt>
                <c:pt idx="1897">
                  <c:v>121.66834131635906</c:v>
                </c:pt>
                <c:pt idx="1898">
                  <c:v>121.36403691761862</c:v>
                </c:pt>
                <c:pt idx="1899">
                  <c:v>121.57846481506473</c:v>
                </c:pt>
                <c:pt idx="1900">
                  <c:v>122.01936325014762</c:v>
                </c:pt>
                <c:pt idx="1901">
                  <c:v>121.71359510192961</c:v>
                </c:pt>
                <c:pt idx="1902">
                  <c:v>121.46711119208923</c:v>
                </c:pt>
                <c:pt idx="1903">
                  <c:v>121.58831030532043</c:v>
                </c:pt>
                <c:pt idx="1904">
                  <c:v>122.18173753568841</c:v>
                </c:pt>
                <c:pt idx="1905">
                  <c:v>122.43111636746369</c:v>
                </c:pt>
                <c:pt idx="1906">
                  <c:v>122.43111636746369</c:v>
                </c:pt>
                <c:pt idx="1907">
                  <c:v>122.841657146385</c:v>
                </c:pt>
                <c:pt idx="1908">
                  <c:v>122.74881899104159</c:v>
                </c:pt>
                <c:pt idx="1909">
                  <c:v>122.6828402301104</c:v>
                </c:pt>
                <c:pt idx="1910">
                  <c:v>123.14011815217252</c:v>
                </c:pt>
                <c:pt idx="1911">
                  <c:v>122.81471187571213</c:v>
                </c:pt>
                <c:pt idx="1912">
                  <c:v>122.81033668903112</c:v>
                </c:pt>
                <c:pt idx="1913">
                  <c:v>122.67317313444168</c:v>
                </c:pt>
                <c:pt idx="1914">
                  <c:v>122.61777042587394</c:v>
                </c:pt>
                <c:pt idx="1915">
                  <c:v>122.36352304139673</c:v>
                </c:pt>
                <c:pt idx="1916">
                  <c:v>122.61063519647645</c:v>
                </c:pt>
                <c:pt idx="1917">
                  <c:v>123.02029925437466</c:v>
                </c:pt>
                <c:pt idx="1918">
                  <c:v>122.9800801666798</c:v>
                </c:pt>
                <c:pt idx="1919">
                  <c:v>123.50772386959888</c:v>
                </c:pt>
                <c:pt idx="1920">
                  <c:v>123.50772386959888</c:v>
                </c:pt>
                <c:pt idx="1921">
                  <c:v>123.47602749970001</c:v>
                </c:pt>
                <c:pt idx="1922">
                  <c:v>123.72224988986436</c:v>
                </c:pt>
                <c:pt idx="1923">
                  <c:v>124.05951226914706</c:v>
                </c:pt>
                <c:pt idx="1924">
                  <c:v>124.27000325972345</c:v>
                </c:pt>
                <c:pt idx="1925">
                  <c:v>124.24275513666906</c:v>
                </c:pt>
                <c:pt idx="1926">
                  <c:v>124.86751397610443</c:v>
                </c:pt>
                <c:pt idx="1927">
                  <c:v>126.34987788149007</c:v>
                </c:pt>
                <c:pt idx="1928">
                  <c:v>126.51549363867854</c:v>
                </c:pt>
                <c:pt idx="1929">
                  <c:v>126.05554568127015</c:v>
                </c:pt>
                <c:pt idx="1930">
                  <c:v>127.02870485010239</c:v>
                </c:pt>
                <c:pt idx="1931">
                  <c:v>126.68173742282079</c:v>
                </c:pt>
                <c:pt idx="1932">
                  <c:v>126.19883788896189</c:v>
                </c:pt>
                <c:pt idx="1933">
                  <c:v>126.31122811541708</c:v>
                </c:pt>
                <c:pt idx="1934">
                  <c:v>126.41229817270823</c:v>
                </c:pt>
                <c:pt idx="1935">
                  <c:v>126.41229817270823</c:v>
                </c:pt>
                <c:pt idx="1936">
                  <c:v>126.49831771698908</c:v>
                </c:pt>
                <c:pt idx="1937">
                  <c:v>126.24219461303505</c:v>
                </c:pt>
                <c:pt idx="1938">
                  <c:v>126.20383607257349</c:v>
                </c:pt>
                <c:pt idx="1939">
                  <c:v>125.86775936568642</c:v>
                </c:pt>
                <c:pt idx="1940">
                  <c:v>125.89675193397035</c:v>
                </c:pt>
                <c:pt idx="1941">
                  <c:v>125.79881320153231</c:v>
                </c:pt>
                <c:pt idx="1942">
                  <c:v>126.0472495255931</c:v>
                </c:pt>
                <c:pt idx="1943">
                  <c:v>126.02480359028969</c:v>
                </c:pt>
                <c:pt idx="1944">
                  <c:v>125.91836805531575</c:v>
                </c:pt>
                <c:pt idx="1945">
                  <c:v>125.74805605405767</c:v>
                </c:pt>
                <c:pt idx="1946">
                  <c:v>125.79235179587737</c:v>
                </c:pt>
                <c:pt idx="1947">
                  <c:v>126.88641051615512</c:v>
                </c:pt>
                <c:pt idx="1948">
                  <c:v>126.86469798863212</c:v>
                </c:pt>
                <c:pt idx="1949">
                  <c:v>127.03299228162156</c:v>
                </c:pt>
                <c:pt idx="1950">
                  <c:v>126.45647697215331</c:v>
                </c:pt>
                <c:pt idx="1951">
                  <c:v>127.01548976423932</c:v>
                </c:pt>
                <c:pt idx="1952">
                  <c:v>126.4306057387825</c:v>
                </c:pt>
                <c:pt idx="1953">
                  <c:v>127.02570375933321</c:v>
                </c:pt>
                <c:pt idx="1954">
                  <c:v>127.02570375933321</c:v>
                </c:pt>
                <c:pt idx="1955">
                  <c:v>127.06704700574521</c:v>
                </c:pt>
                <c:pt idx="1956">
                  <c:v>126.0496017828021</c:v>
                </c:pt>
                <c:pt idx="1957">
                  <c:v>125.86782029067146</c:v>
                </c:pt>
                <c:pt idx="1958">
                  <c:v>126.32049321697282</c:v>
                </c:pt>
                <c:pt idx="1959">
                  <c:v>126.70836836929229</c:v>
                </c:pt>
                <c:pt idx="1960">
                  <c:v>126.67901489968661</c:v>
                </c:pt>
                <c:pt idx="1961">
                  <c:v>126.9371521039088</c:v>
                </c:pt>
                <c:pt idx="1962">
                  <c:v>126.8857819783538</c:v>
                </c:pt>
                <c:pt idx="1963">
                  <c:v>127.4884365095099</c:v>
                </c:pt>
                <c:pt idx="1964">
                  <c:v>127.87946236690537</c:v>
                </c:pt>
                <c:pt idx="1965">
                  <c:v>128.51672272992516</c:v>
                </c:pt>
                <c:pt idx="1966">
                  <c:v>128.76977353499231</c:v>
                </c:pt>
                <c:pt idx="1967">
                  <c:v>128.52890424784547</c:v>
                </c:pt>
                <c:pt idx="1968">
                  <c:v>128.82284011946345</c:v>
                </c:pt>
                <c:pt idx="1969">
                  <c:v>128.86928850135826</c:v>
                </c:pt>
                <c:pt idx="1970">
                  <c:v>129.21695974114641</c:v>
                </c:pt>
                <c:pt idx="1971">
                  <c:v>129.38420583144224</c:v>
                </c:pt>
                <c:pt idx="1972">
                  <c:v>128.57998401770794</c:v>
                </c:pt>
                <c:pt idx="1973">
                  <c:v>128.57790522187668</c:v>
                </c:pt>
                <c:pt idx="1974">
                  <c:v>128.33315441488111</c:v>
                </c:pt>
                <c:pt idx="1975">
                  <c:v>128.08147582369747</c:v>
                </c:pt>
                <c:pt idx="1976">
                  <c:v>127.75600709246811</c:v>
                </c:pt>
                <c:pt idx="1977">
                  <c:v>127.44703248108264</c:v>
                </c:pt>
                <c:pt idx="1978">
                  <c:v>126.65207894472842</c:v>
                </c:pt>
                <c:pt idx="1979">
                  <c:v>126.815164875946</c:v>
                </c:pt>
                <c:pt idx="1980">
                  <c:v>126.71014134669494</c:v>
                </c:pt>
                <c:pt idx="1981">
                  <c:v>127.41522877475288</c:v>
                </c:pt>
                <c:pt idx="1982">
                  <c:v>127.09119590701816</c:v>
                </c:pt>
                <c:pt idx="1983">
                  <c:v>127.94312622025254</c:v>
                </c:pt>
                <c:pt idx="1984">
                  <c:v>128.0580608177842</c:v>
                </c:pt>
                <c:pt idx="1985">
                  <c:v>127.86977384271331</c:v>
                </c:pt>
                <c:pt idx="1986">
                  <c:v>127.91746541029754</c:v>
                </c:pt>
                <c:pt idx="1987">
                  <c:v>128.12005168233637</c:v>
                </c:pt>
                <c:pt idx="1988">
                  <c:v>127.59363681379148</c:v>
                </c:pt>
                <c:pt idx="1989">
                  <c:v>127.59363681379148</c:v>
                </c:pt>
                <c:pt idx="1990">
                  <c:v>127.65744921694684</c:v>
                </c:pt>
                <c:pt idx="1991">
                  <c:v>127.83886181948884</c:v>
                </c:pt>
                <c:pt idx="1992">
                  <c:v>127.70425608506729</c:v>
                </c:pt>
                <c:pt idx="1993">
                  <c:v>127.70425608506729</c:v>
                </c:pt>
                <c:pt idx="1994">
                  <c:v>127.70425608506729</c:v>
                </c:pt>
                <c:pt idx="1995">
                  <c:v>127.59171694892919</c:v>
                </c:pt>
                <c:pt idx="1996">
                  <c:v>127.37806961097854</c:v>
                </c:pt>
                <c:pt idx="1997">
                  <c:v>127.37806961097854</c:v>
                </c:pt>
                <c:pt idx="1998">
                  <c:v>127.11009847809001</c:v>
                </c:pt>
                <c:pt idx="1999">
                  <c:v>127.67321686805496</c:v>
                </c:pt>
                <c:pt idx="2000">
                  <c:v>128.45850679564651</c:v>
                </c:pt>
                <c:pt idx="2001">
                  <c:v>128.42710579515676</c:v>
                </c:pt>
                <c:pt idx="2002">
                  <c:v>127.76432746170778</c:v>
                </c:pt>
                <c:pt idx="2003">
                  <c:v>127.80419148208809</c:v>
                </c:pt>
                <c:pt idx="2004">
                  <c:v>127.38310163469643</c:v>
                </c:pt>
                <c:pt idx="2005">
                  <c:v>127.82452343429294</c:v>
                </c:pt>
                <c:pt idx="2006">
                  <c:v>127.45694290312296</c:v>
                </c:pt>
                <c:pt idx="2007">
                  <c:v>127.50311587818341</c:v>
                </c:pt>
                <c:pt idx="2008">
                  <c:v>127.5109859800662</c:v>
                </c:pt>
                <c:pt idx="2009">
                  <c:v>127.78906506336969</c:v>
                </c:pt>
                <c:pt idx="2010">
                  <c:v>127.08132748926481</c:v>
                </c:pt>
                <c:pt idx="2011">
                  <c:v>127.26388551872911</c:v>
                </c:pt>
                <c:pt idx="2012">
                  <c:v>127.58182010678216</c:v>
                </c:pt>
                <c:pt idx="2013">
                  <c:v>126.85471009281032</c:v>
                </c:pt>
                <c:pt idx="2014">
                  <c:v>127.03512932031984</c:v>
                </c:pt>
                <c:pt idx="2015">
                  <c:v>127.19569878067806</c:v>
                </c:pt>
                <c:pt idx="2016">
                  <c:v>127.39866571114148</c:v>
                </c:pt>
                <c:pt idx="2017">
                  <c:v>126.80475968144238</c:v>
                </c:pt>
                <c:pt idx="2018">
                  <c:v>126.97872961965447</c:v>
                </c:pt>
                <c:pt idx="2019">
                  <c:v>128.27855936702932</c:v>
                </c:pt>
                <c:pt idx="2020">
                  <c:v>128.21046201927462</c:v>
                </c:pt>
                <c:pt idx="2021">
                  <c:v>128.21046201927462</c:v>
                </c:pt>
                <c:pt idx="2022">
                  <c:v>128.26671944674692</c:v>
                </c:pt>
                <c:pt idx="2023">
                  <c:v>127.77357083279706</c:v>
                </c:pt>
                <c:pt idx="2024">
                  <c:v>127.74163169308827</c:v>
                </c:pt>
                <c:pt idx="2025">
                  <c:v>127.64656136087109</c:v>
                </c:pt>
                <c:pt idx="2026">
                  <c:v>127.125795364761</c:v>
                </c:pt>
                <c:pt idx="2027">
                  <c:v>128.26297603174569</c:v>
                </c:pt>
                <c:pt idx="2028">
                  <c:v>128.2559498183804</c:v>
                </c:pt>
                <c:pt idx="2029">
                  <c:v>128.02088491854934</c:v>
                </c:pt>
                <c:pt idx="2030">
                  <c:v>128.18537853845254</c:v>
                </c:pt>
                <c:pt idx="2031">
                  <c:v>128.01666009668796</c:v>
                </c:pt>
                <c:pt idx="2032">
                  <c:v>128.00460591234418</c:v>
                </c:pt>
                <c:pt idx="2033">
                  <c:v>128.79232547773651</c:v>
                </c:pt>
                <c:pt idx="2034">
                  <c:v>129.77356500897838</c:v>
                </c:pt>
                <c:pt idx="2035">
                  <c:v>129.01847366837936</c:v>
                </c:pt>
                <c:pt idx="2036">
                  <c:v>129.34443837894256</c:v>
                </c:pt>
                <c:pt idx="2037">
                  <c:v>129.95301484133421</c:v>
                </c:pt>
                <c:pt idx="2038">
                  <c:v>129.3113152545437</c:v>
                </c:pt>
                <c:pt idx="2039">
                  <c:v>129.7744426301754</c:v>
                </c:pt>
                <c:pt idx="2040">
                  <c:v>130.04497928514485</c:v>
                </c:pt>
                <c:pt idx="2041">
                  <c:v>130.04497928514485</c:v>
                </c:pt>
              </c:numCache>
            </c:numRef>
          </c:val>
          <c:smooth val="0"/>
        </c:ser>
        <c:dLbls>
          <c:showLegendKey val="0"/>
          <c:showVal val="0"/>
          <c:showCatName val="0"/>
          <c:showSerName val="0"/>
          <c:showPercent val="0"/>
          <c:showBubbleSize val="0"/>
        </c:dLbls>
        <c:marker val="1"/>
        <c:smooth val="0"/>
        <c:axId val="358333056"/>
        <c:axId val="358347136"/>
      </c:lineChart>
      <c:dateAx>
        <c:axId val="358333056"/>
        <c:scaling>
          <c:orientation val="minMax"/>
        </c:scaling>
        <c:delete val="0"/>
        <c:axPos val="b"/>
        <c:numFmt formatCode="yyyy" sourceLinked="0"/>
        <c:majorTickMark val="in"/>
        <c:minorTickMark val="none"/>
        <c:tickLblPos val="nextTo"/>
        <c:spPr>
          <a:ln w="3175">
            <a:solidFill>
              <a:sysClr val="windowText" lastClr="000000"/>
            </a:solidFill>
            <a:prstDash val="solid"/>
          </a:ln>
        </c:spPr>
        <c:txPr>
          <a:bodyPr rot="-5400000" vert="horz"/>
          <a:lstStyle/>
          <a:p>
            <a:pPr>
              <a:defRPr sz="1000" b="0" i="0" u="none" strike="noStrike" baseline="0">
                <a:solidFill>
                  <a:srgbClr val="000000"/>
                </a:solidFill>
                <a:latin typeface="Gill Sans"/>
                <a:ea typeface="Gill Sans"/>
                <a:cs typeface="Gill Sans"/>
              </a:defRPr>
            </a:pPr>
            <a:endParaRPr lang="en-US"/>
          </a:p>
        </c:txPr>
        <c:crossAx val="358347136"/>
        <c:crosses val="autoZero"/>
        <c:auto val="0"/>
        <c:lblOffset val="100"/>
        <c:baseTimeUnit val="days"/>
        <c:majorUnit val="1"/>
        <c:majorTimeUnit val="years"/>
      </c:dateAx>
      <c:valAx>
        <c:axId val="358347136"/>
        <c:scaling>
          <c:orientation val="minMax"/>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58333056"/>
        <c:crosses val="autoZero"/>
        <c:crossBetween val="midCat"/>
      </c:valAx>
      <c:spPr>
        <a:noFill/>
        <a:ln w="25400">
          <a:noFill/>
        </a:ln>
      </c:spPr>
    </c:plotArea>
    <c:legend>
      <c:legendPos val="r"/>
      <c:layout>
        <c:manualLayout>
          <c:xMode val="edge"/>
          <c:yMode val="edge"/>
          <c:x val="5.0161833306309953E-2"/>
          <c:y val="7.5524830116865407E-2"/>
          <c:w val="0.34487464036169341"/>
          <c:h val="0.20179184581820914"/>
        </c:manualLayout>
      </c:layout>
      <c:overlay val="0"/>
      <c:spPr>
        <a:solidFill>
          <a:srgbClr val="FFFFFF"/>
        </a:solidFill>
        <a:ln w="25400">
          <a:solidFill>
            <a:srgbClr val="000000"/>
          </a:solidFill>
        </a:ln>
      </c:spPr>
      <c:txPr>
        <a:bodyPr/>
        <a:lstStyle/>
        <a:p>
          <a:pPr>
            <a:defRPr sz="1000" b="0" i="0" u="none" strike="noStrike" baseline="0">
              <a:solidFill>
                <a:srgbClr val="000000"/>
              </a:solidFill>
              <a:latin typeface="Gill Sans"/>
              <a:ea typeface="Gill Sans"/>
              <a:cs typeface="Gill Sans"/>
            </a:defRPr>
          </a:pPr>
          <a:endParaRPr lang="en-US"/>
        </a:p>
      </c:txPr>
    </c:legend>
    <c:plotVisOnly val="1"/>
    <c:dispBlanksAs val="gap"/>
    <c:showDLblsOverMax val="0"/>
  </c:chart>
  <c:spPr>
    <a:solidFill>
      <a:sysClr val="window" lastClr="FFFFFF"/>
    </a:solid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GB" dirty="0" smtClean="0"/>
              <a:t>Factor Betas</a:t>
            </a:r>
            <a:endParaRPr lang="en-GB" dirty="0"/>
          </a:p>
        </c:rich>
      </c:tx>
      <c:layout/>
      <c:overlay val="0"/>
    </c:title>
    <c:autoTitleDeleted val="0"/>
    <c:plotArea>
      <c:layout>
        <c:manualLayout>
          <c:layoutTarget val="inner"/>
          <c:xMode val="edge"/>
          <c:yMode val="edge"/>
          <c:x val="0.1693279026627609"/>
          <c:y val="5.6280676093560661E-2"/>
          <c:w val="0.79119315249341193"/>
          <c:h val="0.89890730384406259"/>
        </c:manualLayout>
      </c:layout>
      <c:barChart>
        <c:barDir val="bar"/>
        <c:grouping val="clustered"/>
        <c:varyColors val="0"/>
        <c:ser>
          <c:idx val="0"/>
          <c:order val="0"/>
          <c:spPr>
            <a:solidFill>
              <a:srgbClr val="006084"/>
            </a:solidFill>
            <a:ln w="25400">
              <a:noFill/>
            </a:ln>
          </c:spPr>
          <c:invertIfNegative val="0"/>
          <c:dLbls>
            <c:numFmt formatCode="#,##0.00" sourceLinked="0"/>
            <c:dLblPos val="outEnd"/>
            <c:showLegendKey val="0"/>
            <c:showVal val="1"/>
            <c:showCatName val="0"/>
            <c:showSerName val="0"/>
            <c:showPercent val="0"/>
            <c:showBubbleSize val="0"/>
            <c:showLeaderLines val="0"/>
          </c:dLbls>
          <c:cat>
            <c:strRef>
              <c:f>MatlabOutput_All!$BK$12:$CL$12</c:f>
              <c:strCache>
                <c:ptCount val="28"/>
                <c:pt idx="0">
                  <c:v>US_Quality </c:v>
                </c:pt>
                <c:pt idx="1">
                  <c:v>US_Value </c:v>
                </c:pt>
                <c:pt idx="2">
                  <c:v>EU_Value </c:v>
                </c:pt>
                <c:pt idx="3">
                  <c:v>UK_Quality </c:v>
                </c:pt>
                <c:pt idx="4">
                  <c:v>JP_Momentum </c:v>
                </c:pt>
                <c:pt idx="5">
                  <c:v>EU_Momentum  *</c:v>
                </c:pt>
                <c:pt idx="6">
                  <c:v>UK_Value </c:v>
                </c:pt>
                <c:pt idx="7">
                  <c:v>EM_Quality </c:v>
                </c:pt>
                <c:pt idx="8">
                  <c:v>US_Momentum </c:v>
                </c:pt>
                <c:pt idx="9">
                  <c:v>UK_Momentum </c:v>
                </c:pt>
                <c:pt idx="10">
                  <c:v>UK_Size </c:v>
                </c:pt>
                <c:pt idx="11">
                  <c:v>EU_Size </c:v>
                </c:pt>
                <c:pt idx="12">
                  <c:v>EU_Quality </c:v>
                </c:pt>
                <c:pt idx="13">
                  <c:v>US_Size </c:v>
                </c:pt>
                <c:pt idx="14">
                  <c:v>EM_Momentum </c:v>
                </c:pt>
                <c:pt idx="15">
                  <c:v>JP_Quality </c:v>
                </c:pt>
                <c:pt idx="16">
                  <c:v>EM_Size </c:v>
                </c:pt>
                <c:pt idx="17">
                  <c:v>EM_Value </c:v>
                </c:pt>
                <c:pt idx="18">
                  <c:v>JP_Value </c:v>
                </c:pt>
                <c:pt idx="19">
                  <c:v>EM_MKT </c:v>
                </c:pt>
                <c:pt idx="20">
                  <c:v>JP_Size </c:v>
                </c:pt>
                <c:pt idx="21">
                  <c:v>EURGBP *</c:v>
                </c:pt>
                <c:pt idx="22">
                  <c:v>EU_MKT  **</c:v>
                </c:pt>
                <c:pt idx="23">
                  <c:v>JPYGBP **</c:v>
                </c:pt>
                <c:pt idx="24">
                  <c:v>US_MKT  **</c:v>
                </c:pt>
                <c:pt idx="25">
                  <c:v>JP_MKT  ***</c:v>
                </c:pt>
                <c:pt idx="26">
                  <c:v>UK_MKT  *</c:v>
                </c:pt>
                <c:pt idx="27">
                  <c:v>USDGBP ***</c:v>
                </c:pt>
              </c:strCache>
            </c:strRef>
          </c:cat>
          <c:val>
            <c:numRef>
              <c:f>MatlabOutput_All!$BK$13:$CL$13</c:f>
              <c:numCache>
                <c:formatCode>General</c:formatCode>
                <c:ptCount val="28"/>
                <c:pt idx="0">
                  <c:v>-0.13088155214768804</c:v>
                </c:pt>
                <c:pt idx="1">
                  <c:v>-0.10169361096818305</c:v>
                </c:pt>
                <c:pt idx="2">
                  <c:v>-9.7033385106613856E-2</c:v>
                </c:pt>
                <c:pt idx="3">
                  <c:v>-5.8009084305060861E-2</c:v>
                </c:pt>
                <c:pt idx="4">
                  <c:v>-3.5061975076969419E-2</c:v>
                </c:pt>
                <c:pt idx="5">
                  <c:v>-3.0148869185798153E-2</c:v>
                </c:pt>
                <c:pt idx="6">
                  <c:v>-1.1501443155963858E-2</c:v>
                </c:pt>
                <c:pt idx="7">
                  <c:v>-6.7613347288534888E-3</c:v>
                </c:pt>
                <c:pt idx="8">
                  <c:v>-6.5597312111136744E-3</c:v>
                </c:pt>
                <c:pt idx="9">
                  <c:v>2.9480150895906132E-3</c:v>
                </c:pt>
                <c:pt idx="10">
                  <c:v>7.5434813247083343E-3</c:v>
                </c:pt>
                <c:pt idx="11">
                  <c:v>1.3439829812998025E-2</c:v>
                </c:pt>
                <c:pt idx="12">
                  <c:v>2.0889733610263798E-2</c:v>
                </c:pt>
                <c:pt idx="13">
                  <c:v>2.818024171587737E-2</c:v>
                </c:pt>
                <c:pt idx="14">
                  <c:v>3.6633550433404174E-2</c:v>
                </c:pt>
                <c:pt idx="15">
                  <c:v>4.5429134806864453E-2</c:v>
                </c:pt>
                <c:pt idx="16">
                  <c:v>5.272727393794939E-2</c:v>
                </c:pt>
                <c:pt idx="17">
                  <c:v>7.250517749593928E-2</c:v>
                </c:pt>
                <c:pt idx="18">
                  <c:v>9.0447203817379057E-2</c:v>
                </c:pt>
                <c:pt idx="19">
                  <c:v>0.10436277948104923</c:v>
                </c:pt>
                <c:pt idx="20">
                  <c:v>0.11027811593671086</c:v>
                </c:pt>
                <c:pt idx="21">
                  <c:v>0.13166991573699008</c:v>
                </c:pt>
                <c:pt idx="22">
                  <c:v>0.1503370031209886</c:v>
                </c:pt>
                <c:pt idx="23">
                  <c:v>0.1721245849843113</c:v>
                </c:pt>
                <c:pt idx="24">
                  <c:v>0.23264214575318576</c:v>
                </c:pt>
                <c:pt idx="25">
                  <c:v>0.243482639012359</c:v>
                </c:pt>
                <c:pt idx="26">
                  <c:v>0.27063147305406998</c:v>
                </c:pt>
                <c:pt idx="27">
                  <c:v>0.36981491429227803</c:v>
                </c:pt>
              </c:numCache>
            </c:numRef>
          </c:val>
        </c:ser>
        <c:dLbls>
          <c:showLegendKey val="0"/>
          <c:showVal val="1"/>
          <c:showCatName val="0"/>
          <c:showSerName val="0"/>
          <c:showPercent val="0"/>
          <c:showBubbleSize val="0"/>
        </c:dLbls>
        <c:gapWidth val="40"/>
        <c:axId val="369786240"/>
        <c:axId val="369801472"/>
      </c:barChart>
      <c:catAx>
        <c:axId val="369786240"/>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69801472"/>
        <c:crosses val="autoZero"/>
        <c:auto val="1"/>
        <c:lblAlgn val="ctr"/>
        <c:lblOffset val="100"/>
        <c:noMultiLvlLbl val="0"/>
      </c:catAx>
      <c:valAx>
        <c:axId val="369801472"/>
        <c:scaling>
          <c:orientation val="minMax"/>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69786240"/>
        <c:crosses val="autoZero"/>
        <c:crossBetween val="between"/>
        <c:majorUnit val="0.1"/>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BEta!$C$40</c:f>
          <c:strCache>
            <c:ptCount val="1"/>
            <c:pt idx="0">
              <c:v>Value Betas</c:v>
            </c:pt>
          </c:strCache>
        </c:strRef>
      </c:tx>
      <c:layout>
        <c:manualLayout>
          <c:xMode val="edge"/>
          <c:yMode val="edge"/>
          <c:x val="0.46208662900188319"/>
          <c:y val="8.2559339525283791E-3"/>
        </c:manualLayout>
      </c:layout>
      <c:overlay val="0"/>
      <c:txPr>
        <a:bodyPr/>
        <a:lstStyle/>
        <a:p>
          <a:pPr>
            <a:defRPr/>
          </a:pPr>
          <a:endParaRPr lang="en-US"/>
        </a:p>
      </c:txPr>
    </c:title>
    <c:autoTitleDeleted val="0"/>
    <c:plotArea>
      <c:layout>
        <c:manualLayout>
          <c:layoutTarget val="inner"/>
          <c:xMode val="edge"/>
          <c:yMode val="edge"/>
          <c:x val="0.15133947239645892"/>
          <c:y val="6.4788929247621127E-2"/>
          <c:w val="0.80993270756409685"/>
          <c:h val="0.88016918163867286"/>
        </c:manualLayout>
      </c:layout>
      <c:barChart>
        <c:barDir val="bar"/>
        <c:grouping val="clustered"/>
        <c:varyColors val="0"/>
        <c:ser>
          <c:idx val="0"/>
          <c:order val="0"/>
          <c:spPr>
            <a:solidFill>
              <a:srgbClr val="838C83"/>
            </a:solidFill>
            <a:ln w="25400">
              <a:noFill/>
            </a:ln>
          </c:spPr>
          <c:invertIfNegative val="0"/>
          <c:dLbls>
            <c:numFmt formatCode="#,##0.00" sourceLinked="0"/>
            <c:dLblPos val="outEnd"/>
            <c:showLegendKey val="0"/>
            <c:showVal val="1"/>
            <c:showCatName val="0"/>
            <c:showSerName val="0"/>
            <c:showPercent val="0"/>
            <c:showBubbleSize val="0"/>
            <c:showLeaderLines val="0"/>
          </c:dLbls>
          <c:cat>
            <c:strRef>
              <c:f>BEta!$C$42:$X$42</c:f>
              <c:strCache>
                <c:ptCount val="22"/>
                <c:pt idx="0">
                  <c:v>POLAR CAP-HEALTH ***</c:v>
                </c:pt>
                <c:pt idx="1">
                  <c:v>LEGAL&amp;GENERAL GB Health ***</c:v>
                </c:pt>
                <c:pt idx="2">
                  <c:v>POLAR CAPITAL-GLB TECH ***</c:v>
                </c:pt>
                <c:pt idx="3">
                  <c:v>CAPITAL GP NEW PERS ***</c:v>
                </c:pt>
                <c:pt idx="4">
                  <c:v>EDGEWOOD  ***</c:v>
                </c:pt>
                <c:pt idx="5">
                  <c:v>FIDELITY FUNDS-EMERGING M **</c:v>
                </c:pt>
                <c:pt idx="6">
                  <c:v>ROBECO QI EMER</c:v>
                </c:pt>
                <c:pt idx="7">
                  <c:v>PARVEST EQUITY RU</c:v>
                </c:pt>
                <c:pt idx="8">
                  <c:v>BARING EUROPE SEL</c:v>
                </c:pt>
                <c:pt idx="9">
                  <c:v>LF LINDSELL TRAIN UK EQ</c:v>
                </c:pt>
                <c:pt idx="10">
                  <c:v>INVESTEC UK ALPHA</c:v>
                </c:pt>
                <c:pt idx="11">
                  <c:v>JO HAMBRO-CONT EUROPE</c:v>
                </c:pt>
                <c:pt idx="12">
                  <c:v>JO HAMBRO UK EQTY INC</c:v>
                </c:pt>
                <c:pt idx="13">
                  <c:v>SISF ASIAN TOT RET</c:v>
                </c:pt>
                <c:pt idx="14">
                  <c:v>INVESCO PERP EUR EQ</c:v>
                </c:pt>
                <c:pt idx="15">
                  <c:v>JO HAMBRO-UK GROWTH **</c:v>
                </c:pt>
                <c:pt idx="16">
                  <c:v>INVESCO CHINA EQ</c:v>
                </c:pt>
                <c:pt idx="17">
                  <c:v>TROWE PRICE-US **</c:v>
                </c:pt>
                <c:pt idx="18">
                  <c:v>PIMCO-MLP &amp; EN INFR</c:v>
                </c:pt>
                <c:pt idx="19">
                  <c:v>MORANT WRIGHT SAK ***</c:v>
                </c:pt>
                <c:pt idx="20">
                  <c:v>FIDELITY FNDS-GLO FIN **</c:v>
                </c:pt>
                <c:pt idx="21">
                  <c:v>GLG JAPAN COREALPHA ***</c:v>
                </c:pt>
              </c:strCache>
            </c:strRef>
          </c:cat>
          <c:val>
            <c:numRef>
              <c:f>BEta!$C$43:$X$43</c:f>
              <c:numCache>
                <c:formatCode>General</c:formatCode>
                <c:ptCount val="22"/>
                <c:pt idx="0">
                  <c:v>-1.62984970450188</c:v>
                </c:pt>
                <c:pt idx="1">
                  <c:v>-1.4363209584332599</c:v>
                </c:pt>
                <c:pt idx="2">
                  <c:v>-0.91198001051900901</c:v>
                </c:pt>
                <c:pt idx="3">
                  <c:v>-0.49613806558212997</c:v>
                </c:pt>
                <c:pt idx="4">
                  <c:v>-0.46048139129021298</c:v>
                </c:pt>
                <c:pt idx="5">
                  <c:v>-0.22720050700847799</c:v>
                </c:pt>
                <c:pt idx="6">
                  <c:v>-0.19320057186810999</c:v>
                </c:pt>
                <c:pt idx="7">
                  <c:v>-0.17488009460763701</c:v>
                </c:pt>
                <c:pt idx="8">
                  <c:v>-9.8065765939720204E-2</c:v>
                </c:pt>
                <c:pt idx="9">
                  <c:v>-6.9732399599997094E-2</c:v>
                </c:pt>
                <c:pt idx="10">
                  <c:v>3.2080754850571699E-2</c:v>
                </c:pt>
                <c:pt idx="11">
                  <c:v>5.9392592131069698E-2</c:v>
                </c:pt>
                <c:pt idx="12">
                  <c:v>9.1800327070937507E-2</c:v>
                </c:pt>
                <c:pt idx="13">
                  <c:v>9.8178058082427605E-2</c:v>
                </c:pt>
                <c:pt idx="14">
                  <c:v>0.12376203254874101</c:v>
                </c:pt>
                <c:pt idx="15">
                  <c:v>0.16599888891582701</c:v>
                </c:pt>
                <c:pt idx="16">
                  <c:v>0.200459736436987</c:v>
                </c:pt>
                <c:pt idx="17">
                  <c:v>0.269377834533572</c:v>
                </c:pt>
                <c:pt idx="18">
                  <c:v>0.48664440604425802</c:v>
                </c:pt>
                <c:pt idx="19">
                  <c:v>0.53368780753263401</c:v>
                </c:pt>
                <c:pt idx="20">
                  <c:v>0.54543301635891095</c:v>
                </c:pt>
                <c:pt idx="21">
                  <c:v>1.0479500148468901</c:v>
                </c:pt>
              </c:numCache>
            </c:numRef>
          </c:val>
        </c:ser>
        <c:dLbls>
          <c:showLegendKey val="0"/>
          <c:showVal val="1"/>
          <c:showCatName val="0"/>
          <c:showSerName val="0"/>
          <c:showPercent val="0"/>
          <c:showBubbleSize val="0"/>
        </c:dLbls>
        <c:gapWidth val="40"/>
        <c:axId val="358890880"/>
        <c:axId val="370349568"/>
      </c:barChart>
      <c:catAx>
        <c:axId val="358890880"/>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70349568"/>
        <c:crosses val="autoZero"/>
        <c:auto val="1"/>
        <c:lblAlgn val="ctr"/>
        <c:lblOffset val="100"/>
        <c:noMultiLvlLbl val="0"/>
      </c:catAx>
      <c:valAx>
        <c:axId val="370349568"/>
        <c:scaling>
          <c:orientation val="minMax"/>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58890880"/>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BEta!$C$53</c:f>
          <c:strCache>
            <c:ptCount val="1"/>
            <c:pt idx="0">
              <c:v>MOM Betas</c:v>
            </c:pt>
          </c:strCache>
        </c:strRef>
      </c:tx>
      <c:layout>
        <c:manualLayout>
          <c:xMode val="edge"/>
          <c:yMode val="edge"/>
          <c:x val="0.46208662900188319"/>
          <c:y val="8.2559339525283791E-3"/>
        </c:manualLayout>
      </c:layout>
      <c:overlay val="0"/>
      <c:txPr>
        <a:bodyPr/>
        <a:lstStyle/>
        <a:p>
          <a:pPr>
            <a:defRPr/>
          </a:pPr>
          <a:endParaRPr lang="en-US"/>
        </a:p>
      </c:txPr>
    </c:title>
    <c:autoTitleDeleted val="0"/>
    <c:plotArea>
      <c:layout>
        <c:manualLayout>
          <c:layoutTarget val="inner"/>
          <c:xMode val="edge"/>
          <c:yMode val="edge"/>
          <c:x val="0.23284659989782674"/>
          <c:y val="6.3064073512550056E-2"/>
          <c:w val="0.73009397591701108"/>
          <c:h val="0.85859528428511656"/>
        </c:manualLayout>
      </c:layout>
      <c:barChart>
        <c:barDir val="bar"/>
        <c:grouping val="clustered"/>
        <c:varyColors val="0"/>
        <c:ser>
          <c:idx val="0"/>
          <c:order val="0"/>
          <c:spPr>
            <a:solidFill>
              <a:srgbClr val="006084"/>
            </a:solidFill>
            <a:ln w="25400">
              <a:noFill/>
            </a:ln>
          </c:spPr>
          <c:invertIfNegative val="0"/>
          <c:dLbls>
            <c:numFmt formatCode="#,##0.00" sourceLinked="0"/>
            <c:dLblPos val="outEnd"/>
            <c:showLegendKey val="0"/>
            <c:showVal val="1"/>
            <c:showCatName val="0"/>
            <c:showSerName val="0"/>
            <c:showPercent val="0"/>
            <c:showBubbleSize val="0"/>
            <c:showLeaderLines val="0"/>
          </c:dLbls>
          <c:cat>
            <c:strRef>
              <c:f>BEta!$C$55:$X$55</c:f>
              <c:strCache>
                <c:ptCount val="22"/>
                <c:pt idx="0">
                  <c:v>INVESCO PERP EUR EQ **</c:v>
                </c:pt>
                <c:pt idx="1">
                  <c:v>GLG JAPAN COREALPHA **</c:v>
                </c:pt>
                <c:pt idx="2">
                  <c:v>LEGAL&amp;GENERAL GB Health</c:v>
                </c:pt>
                <c:pt idx="3">
                  <c:v>POLAR CAPITAL-GLB TECH</c:v>
                </c:pt>
                <c:pt idx="4">
                  <c:v>JO HAMBRO UK EQTY INC **</c:v>
                </c:pt>
                <c:pt idx="5">
                  <c:v>PARVEST EQUITY RU</c:v>
                </c:pt>
                <c:pt idx="6">
                  <c:v>PIMCO-MLP &amp; EN INFR</c:v>
                </c:pt>
                <c:pt idx="7">
                  <c:v>POLAR CAP-HEALTH</c:v>
                </c:pt>
                <c:pt idx="8">
                  <c:v>INVESCO CHINA EQ</c:v>
                </c:pt>
                <c:pt idx="9">
                  <c:v>EDGEWOOD </c:v>
                </c:pt>
                <c:pt idx="10">
                  <c:v>TROWE PRICE-US</c:v>
                </c:pt>
                <c:pt idx="11">
                  <c:v>JO HAMBRO-CONT EUROPE</c:v>
                </c:pt>
                <c:pt idx="12">
                  <c:v>JO HAMBRO-UK GROWTH</c:v>
                </c:pt>
                <c:pt idx="13">
                  <c:v>INVESTEC UK ALPHA</c:v>
                </c:pt>
                <c:pt idx="14">
                  <c:v>LF LINDSELL TRAIN UK EQ</c:v>
                </c:pt>
                <c:pt idx="15">
                  <c:v>ROBECO QI EMER</c:v>
                </c:pt>
                <c:pt idx="16">
                  <c:v>MORANT WRIGHT SAK</c:v>
                </c:pt>
                <c:pt idx="17">
                  <c:v>FIDELITY FNDS-GLO FIN</c:v>
                </c:pt>
                <c:pt idx="18">
                  <c:v>CAPITAL GP NEW PERS</c:v>
                </c:pt>
                <c:pt idx="19">
                  <c:v>SISF ASIAN TOT RET **</c:v>
                </c:pt>
                <c:pt idx="20">
                  <c:v>FIDELITY FUNDS-EMERGING M ***</c:v>
                </c:pt>
                <c:pt idx="21">
                  <c:v>BARING EUROPE SEL ***</c:v>
                </c:pt>
              </c:strCache>
            </c:strRef>
          </c:cat>
          <c:val>
            <c:numRef>
              <c:f>BEta!$C$56:$X$56</c:f>
              <c:numCache>
                <c:formatCode>General</c:formatCode>
                <c:ptCount val="22"/>
                <c:pt idx="0">
                  <c:v>-0.38558662719457998</c:v>
                </c:pt>
                <c:pt idx="1">
                  <c:v>-0.25818631234895301</c:v>
                </c:pt>
                <c:pt idx="2">
                  <c:v>-0.243574753193081</c:v>
                </c:pt>
                <c:pt idx="3">
                  <c:v>-0.22085729651527</c:v>
                </c:pt>
                <c:pt idx="4">
                  <c:v>-0.15047222050811701</c:v>
                </c:pt>
                <c:pt idx="5">
                  <c:v>-0.138228757645774</c:v>
                </c:pt>
                <c:pt idx="6">
                  <c:v>-0.12686053967011801</c:v>
                </c:pt>
                <c:pt idx="7">
                  <c:v>-0.10029271252034901</c:v>
                </c:pt>
                <c:pt idx="8">
                  <c:v>-9.9168203020162105E-2</c:v>
                </c:pt>
                <c:pt idx="9">
                  <c:v>-9.8712792385364498E-2</c:v>
                </c:pt>
                <c:pt idx="10">
                  <c:v>-6.8888774119094304E-2</c:v>
                </c:pt>
                <c:pt idx="11">
                  <c:v>-5.2530061264674001E-2</c:v>
                </c:pt>
                <c:pt idx="12">
                  <c:v>-4.6074225138574898E-2</c:v>
                </c:pt>
                <c:pt idx="13">
                  <c:v>-1.3884507705736701E-2</c:v>
                </c:pt>
                <c:pt idx="14">
                  <c:v>-1.11034751210692E-2</c:v>
                </c:pt>
                <c:pt idx="15">
                  <c:v>2.38452929930409E-2</c:v>
                </c:pt>
                <c:pt idx="16">
                  <c:v>3.5130315151836497E-2</c:v>
                </c:pt>
                <c:pt idx="17">
                  <c:v>7.2355918817447101E-2</c:v>
                </c:pt>
                <c:pt idx="18">
                  <c:v>7.7733129904091106E-2</c:v>
                </c:pt>
                <c:pt idx="19">
                  <c:v>0.17824262029798901</c:v>
                </c:pt>
                <c:pt idx="20">
                  <c:v>0.21529631862439</c:v>
                </c:pt>
                <c:pt idx="21">
                  <c:v>0.22300710610190899</c:v>
                </c:pt>
              </c:numCache>
            </c:numRef>
          </c:val>
        </c:ser>
        <c:dLbls>
          <c:showLegendKey val="0"/>
          <c:showVal val="1"/>
          <c:showCatName val="0"/>
          <c:showSerName val="0"/>
          <c:showPercent val="0"/>
          <c:showBubbleSize val="0"/>
        </c:dLbls>
        <c:gapWidth val="40"/>
        <c:axId val="370371584"/>
        <c:axId val="370399104"/>
      </c:barChart>
      <c:catAx>
        <c:axId val="370371584"/>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70399104"/>
        <c:crosses val="autoZero"/>
        <c:auto val="1"/>
        <c:lblAlgn val="ctr"/>
        <c:lblOffset val="100"/>
        <c:noMultiLvlLbl val="0"/>
      </c:catAx>
      <c:valAx>
        <c:axId val="370399104"/>
        <c:scaling>
          <c:orientation val="minMax"/>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70371584"/>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BEta!$C$59</c:f>
          <c:strCache>
            <c:ptCount val="1"/>
            <c:pt idx="0">
              <c:v>Quality Betas</c:v>
            </c:pt>
          </c:strCache>
        </c:strRef>
      </c:tx>
      <c:layout>
        <c:manualLayout>
          <c:xMode val="edge"/>
          <c:yMode val="edge"/>
          <c:x val="0.46208662900188319"/>
          <c:y val="8.2559339525283791E-3"/>
        </c:manualLayout>
      </c:layout>
      <c:overlay val="0"/>
      <c:txPr>
        <a:bodyPr/>
        <a:lstStyle/>
        <a:p>
          <a:pPr>
            <a:defRPr/>
          </a:pPr>
          <a:endParaRPr lang="en-US"/>
        </a:p>
      </c:txPr>
    </c:title>
    <c:autoTitleDeleted val="0"/>
    <c:plotArea>
      <c:layout>
        <c:manualLayout>
          <c:layoutTarget val="inner"/>
          <c:xMode val="edge"/>
          <c:yMode val="edge"/>
          <c:x val="0.22545143457488057"/>
          <c:y val="6.3064073512550056E-2"/>
          <c:w val="0.73690852240038018"/>
          <c:h val="0.85859528428511656"/>
        </c:manualLayout>
      </c:layout>
      <c:barChart>
        <c:barDir val="bar"/>
        <c:grouping val="clustered"/>
        <c:varyColors val="0"/>
        <c:ser>
          <c:idx val="0"/>
          <c:order val="0"/>
          <c:spPr>
            <a:solidFill>
              <a:srgbClr val="BDE3DC"/>
            </a:solidFill>
            <a:ln w="25400">
              <a:noFill/>
            </a:ln>
          </c:spPr>
          <c:invertIfNegative val="0"/>
          <c:dLbls>
            <c:numFmt formatCode="#,##0.00" sourceLinked="0"/>
            <c:dLblPos val="outEnd"/>
            <c:showLegendKey val="0"/>
            <c:showVal val="1"/>
            <c:showCatName val="0"/>
            <c:showSerName val="0"/>
            <c:showPercent val="0"/>
            <c:showBubbleSize val="0"/>
            <c:showLeaderLines val="0"/>
          </c:dLbls>
          <c:cat>
            <c:strRef>
              <c:f>BEta!$C$61:$X$61</c:f>
              <c:strCache>
                <c:ptCount val="22"/>
                <c:pt idx="0">
                  <c:v>PIMCO-MLP &amp; EN INFR ***</c:v>
                </c:pt>
                <c:pt idx="1">
                  <c:v>PARVEST EQUITY RU *</c:v>
                </c:pt>
                <c:pt idx="2">
                  <c:v>POLAR CAPITAL-GLB TECH ***</c:v>
                </c:pt>
                <c:pt idx="3">
                  <c:v>ROBECO QI EMER</c:v>
                </c:pt>
                <c:pt idx="4">
                  <c:v>EDGEWOOD </c:v>
                </c:pt>
                <c:pt idx="5">
                  <c:v>CAPITAL GP NEW PERS</c:v>
                </c:pt>
                <c:pt idx="6">
                  <c:v>INVESCO PERP EUR EQ</c:v>
                </c:pt>
                <c:pt idx="7">
                  <c:v>JO HAMBRO-UK GROWTH</c:v>
                </c:pt>
                <c:pt idx="8">
                  <c:v>JO HAMBRO UK EQTY INC</c:v>
                </c:pt>
                <c:pt idx="9">
                  <c:v>LEGAL&amp;GENERAL GB Health</c:v>
                </c:pt>
                <c:pt idx="10">
                  <c:v>JO HAMBRO-CONT EUROPE</c:v>
                </c:pt>
                <c:pt idx="11">
                  <c:v>FIDELITY FUNDS-EMERGING M</c:v>
                </c:pt>
                <c:pt idx="12">
                  <c:v>INVESTEC UK ALPHA</c:v>
                </c:pt>
                <c:pt idx="13">
                  <c:v>INVESCO CHINA EQ</c:v>
                </c:pt>
                <c:pt idx="14">
                  <c:v>TROWE PRICE-US *</c:v>
                </c:pt>
                <c:pt idx="15">
                  <c:v>BARING EUROPE SEL *</c:v>
                </c:pt>
                <c:pt idx="16">
                  <c:v>LF LINDSELL TRAIN UK EQ ***</c:v>
                </c:pt>
                <c:pt idx="17">
                  <c:v>POLAR CAP-HEALTH</c:v>
                </c:pt>
                <c:pt idx="18">
                  <c:v>MORANT WRIGHT SAK **</c:v>
                </c:pt>
                <c:pt idx="19">
                  <c:v>FIDELITY FNDS-GLO FIN *</c:v>
                </c:pt>
                <c:pt idx="20">
                  <c:v>SISF ASIAN TOT RET **</c:v>
                </c:pt>
                <c:pt idx="21">
                  <c:v>GLG JAPAN COREALPHA **</c:v>
                </c:pt>
              </c:strCache>
            </c:strRef>
          </c:cat>
          <c:val>
            <c:numRef>
              <c:f>BEta!$C$62:$X$62</c:f>
              <c:numCache>
                <c:formatCode>General</c:formatCode>
                <c:ptCount val="22"/>
                <c:pt idx="0">
                  <c:v>-0.82503285295714501</c:v>
                </c:pt>
                <c:pt idx="1">
                  <c:v>-0.81939286710406001</c:v>
                </c:pt>
                <c:pt idx="2">
                  <c:v>-0.56101944707728302</c:v>
                </c:pt>
                <c:pt idx="3">
                  <c:v>-0.27534376132685101</c:v>
                </c:pt>
                <c:pt idx="4">
                  <c:v>-0.19114775072557</c:v>
                </c:pt>
                <c:pt idx="5">
                  <c:v>-0.17892043979272401</c:v>
                </c:pt>
                <c:pt idx="6">
                  <c:v>-0.12860378062556399</c:v>
                </c:pt>
                <c:pt idx="7">
                  <c:v>-7.3998959567122394E-2</c:v>
                </c:pt>
                <c:pt idx="8">
                  <c:v>-6.3992454784307998E-2</c:v>
                </c:pt>
                <c:pt idx="9">
                  <c:v>-2.78311709980858E-2</c:v>
                </c:pt>
                <c:pt idx="10">
                  <c:v>3.9102523552557999E-2</c:v>
                </c:pt>
                <c:pt idx="11">
                  <c:v>4.0599861445363199E-2</c:v>
                </c:pt>
                <c:pt idx="12">
                  <c:v>6.6186227734500003E-2</c:v>
                </c:pt>
                <c:pt idx="13">
                  <c:v>0.13380457090147699</c:v>
                </c:pt>
                <c:pt idx="14">
                  <c:v>0.15872677782557401</c:v>
                </c:pt>
                <c:pt idx="15">
                  <c:v>0.18406020315288901</c:v>
                </c:pt>
                <c:pt idx="16">
                  <c:v>0.227203359689924</c:v>
                </c:pt>
                <c:pt idx="17">
                  <c:v>0.28461752810878199</c:v>
                </c:pt>
                <c:pt idx="18">
                  <c:v>0.39955899153262098</c:v>
                </c:pt>
                <c:pt idx="19">
                  <c:v>0.40864348169724402</c:v>
                </c:pt>
                <c:pt idx="20">
                  <c:v>0.41508229923422002</c:v>
                </c:pt>
                <c:pt idx="21">
                  <c:v>0.47944109938325802</c:v>
                </c:pt>
              </c:numCache>
            </c:numRef>
          </c:val>
        </c:ser>
        <c:dLbls>
          <c:showLegendKey val="0"/>
          <c:showVal val="1"/>
          <c:showCatName val="0"/>
          <c:showSerName val="0"/>
          <c:showPercent val="0"/>
          <c:showBubbleSize val="0"/>
        </c:dLbls>
        <c:gapWidth val="40"/>
        <c:axId val="370101248"/>
        <c:axId val="370173824"/>
      </c:barChart>
      <c:catAx>
        <c:axId val="370101248"/>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70173824"/>
        <c:crosses val="autoZero"/>
        <c:auto val="1"/>
        <c:lblAlgn val="ctr"/>
        <c:lblOffset val="100"/>
        <c:noMultiLvlLbl val="0"/>
      </c:catAx>
      <c:valAx>
        <c:axId val="370173824"/>
        <c:scaling>
          <c:orientation val="minMax"/>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70101248"/>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BEta!$C$65</c:f>
          <c:strCache>
            <c:ptCount val="1"/>
            <c:pt idx="0">
              <c:v>Size Betas</c:v>
            </c:pt>
          </c:strCache>
        </c:strRef>
      </c:tx>
      <c:layout>
        <c:manualLayout>
          <c:xMode val="edge"/>
          <c:yMode val="edge"/>
          <c:x val="0.46208662900188319"/>
          <c:y val="8.2559339525283791E-3"/>
        </c:manualLayout>
      </c:layout>
      <c:overlay val="0"/>
      <c:txPr>
        <a:bodyPr/>
        <a:lstStyle/>
        <a:p>
          <a:pPr>
            <a:defRPr/>
          </a:pPr>
          <a:endParaRPr lang="en-US"/>
        </a:p>
      </c:txPr>
    </c:title>
    <c:autoTitleDeleted val="0"/>
    <c:plotArea>
      <c:layout>
        <c:manualLayout>
          <c:layoutTarget val="inner"/>
          <c:xMode val="edge"/>
          <c:yMode val="edge"/>
          <c:x val="0.23129866213728209"/>
          <c:y val="6.3064073512550056E-2"/>
          <c:w val="0.73273099104453343"/>
          <c:h val="0.85859528428511656"/>
        </c:manualLayout>
      </c:layout>
      <c:barChart>
        <c:barDir val="bar"/>
        <c:grouping val="clustered"/>
        <c:varyColors val="0"/>
        <c:ser>
          <c:idx val="0"/>
          <c:order val="0"/>
          <c:spPr>
            <a:solidFill>
              <a:srgbClr val="70C7AD"/>
            </a:solidFill>
            <a:ln w="25400">
              <a:noFill/>
            </a:ln>
          </c:spPr>
          <c:invertIfNegative val="0"/>
          <c:dLbls>
            <c:numFmt formatCode="#,##0.00" sourceLinked="0"/>
            <c:dLblPos val="outEnd"/>
            <c:showLegendKey val="0"/>
            <c:showVal val="1"/>
            <c:showCatName val="0"/>
            <c:showSerName val="0"/>
            <c:showPercent val="0"/>
            <c:showBubbleSize val="0"/>
            <c:showLeaderLines val="0"/>
          </c:dLbls>
          <c:cat>
            <c:strRef>
              <c:f>BEta!$C$67:$X$67</c:f>
              <c:strCache>
                <c:ptCount val="22"/>
                <c:pt idx="0">
                  <c:v>BARING EUROPE SEL</c:v>
                </c:pt>
                <c:pt idx="1">
                  <c:v>FIDELITY FUNDS-EMERGING M</c:v>
                </c:pt>
                <c:pt idx="2">
                  <c:v>CAPITAL GP NEW PERS</c:v>
                </c:pt>
                <c:pt idx="3">
                  <c:v>PARVEST EQUITY RU</c:v>
                </c:pt>
                <c:pt idx="4">
                  <c:v>EDGEWOOD </c:v>
                </c:pt>
                <c:pt idx="5">
                  <c:v>ROBECO QI EMER</c:v>
                </c:pt>
                <c:pt idx="6">
                  <c:v>TROWE PRICE-US</c:v>
                </c:pt>
                <c:pt idx="7">
                  <c:v>POLAR CAPITAL-GLB TECH</c:v>
                </c:pt>
                <c:pt idx="8">
                  <c:v>FIDELITY FNDS-GLO FIN</c:v>
                </c:pt>
                <c:pt idx="9">
                  <c:v>PIMCO-MLP &amp; EN INFR</c:v>
                </c:pt>
                <c:pt idx="10">
                  <c:v>LF LINDSELL TRAIN UK EQ</c:v>
                </c:pt>
                <c:pt idx="11">
                  <c:v>INVESTEC UK ALPHA</c:v>
                </c:pt>
                <c:pt idx="12">
                  <c:v>MORANT WRIGHT SAK</c:v>
                </c:pt>
                <c:pt idx="13">
                  <c:v>JO HAMBRO UK EQTY INC</c:v>
                </c:pt>
                <c:pt idx="14">
                  <c:v>INVESCO CHINA EQ</c:v>
                </c:pt>
                <c:pt idx="15">
                  <c:v>JO HAMBRO-CONT EUROPE *</c:v>
                </c:pt>
                <c:pt idx="16">
                  <c:v>JO HAMBRO-UK GROWTH **</c:v>
                </c:pt>
                <c:pt idx="17">
                  <c:v>INVESCO PERP EUR EQ</c:v>
                </c:pt>
                <c:pt idx="18">
                  <c:v>LEGAL&amp;GENERAL GB Health</c:v>
                </c:pt>
                <c:pt idx="19">
                  <c:v>SISF ASIAN TOT RET ***</c:v>
                </c:pt>
                <c:pt idx="20">
                  <c:v>GLG JAPAN COREALPHA ***</c:v>
                </c:pt>
                <c:pt idx="21">
                  <c:v>POLAR CAP-HEALTH ***</c:v>
                </c:pt>
              </c:strCache>
            </c:strRef>
          </c:cat>
          <c:val>
            <c:numRef>
              <c:f>BEta!$C$68:$X$68</c:f>
              <c:numCache>
                <c:formatCode>General</c:formatCode>
                <c:ptCount val="22"/>
                <c:pt idx="0">
                  <c:v>-0.13504107410166799</c:v>
                </c:pt>
                <c:pt idx="1">
                  <c:v>-8.0412393879588706E-2</c:v>
                </c:pt>
                <c:pt idx="2">
                  <c:v>-7.5580892297904698E-2</c:v>
                </c:pt>
                <c:pt idx="3">
                  <c:v>-3.3223935442205997E-2</c:v>
                </c:pt>
                <c:pt idx="4">
                  <c:v>-2.6079270743030201E-2</c:v>
                </c:pt>
                <c:pt idx="5">
                  <c:v>-9.9532390687820903E-3</c:v>
                </c:pt>
                <c:pt idx="6">
                  <c:v>-3.7866113558727801E-3</c:v>
                </c:pt>
                <c:pt idx="7">
                  <c:v>1.4513241188249999E-3</c:v>
                </c:pt>
                <c:pt idx="8">
                  <c:v>1.2981648869290799E-2</c:v>
                </c:pt>
                <c:pt idx="9">
                  <c:v>3.03577181517862E-2</c:v>
                </c:pt>
                <c:pt idx="10">
                  <c:v>3.6118630638696803E-2</c:v>
                </c:pt>
                <c:pt idx="11">
                  <c:v>3.9932991544449001E-2</c:v>
                </c:pt>
                <c:pt idx="12">
                  <c:v>5.94188812056941E-2</c:v>
                </c:pt>
                <c:pt idx="13">
                  <c:v>9.2218338314887002E-2</c:v>
                </c:pt>
                <c:pt idx="14">
                  <c:v>0.18554565731464401</c:v>
                </c:pt>
                <c:pt idx="15">
                  <c:v>0.187496503364211</c:v>
                </c:pt>
                <c:pt idx="16">
                  <c:v>0.20222418681086399</c:v>
                </c:pt>
                <c:pt idx="17">
                  <c:v>0.21137619988311801</c:v>
                </c:pt>
                <c:pt idx="18">
                  <c:v>0.29322811474042298</c:v>
                </c:pt>
                <c:pt idx="19">
                  <c:v>0.33982975518362302</c:v>
                </c:pt>
                <c:pt idx="20">
                  <c:v>0.377873486549964</c:v>
                </c:pt>
                <c:pt idx="21">
                  <c:v>0.73232247723541399</c:v>
                </c:pt>
              </c:numCache>
            </c:numRef>
          </c:val>
        </c:ser>
        <c:dLbls>
          <c:showLegendKey val="0"/>
          <c:showVal val="1"/>
          <c:showCatName val="0"/>
          <c:showSerName val="0"/>
          <c:showPercent val="0"/>
          <c:showBubbleSize val="0"/>
        </c:dLbls>
        <c:gapWidth val="40"/>
        <c:axId val="370211840"/>
        <c:axId val="370231168"/>
      </c:barChart>
      <c:catAx>
        <c:axId val="370211840"/>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70231168"/>
        <c:crosses val="autoZero"/>
        <c:auto val="1"/>
        <c:lblAlgn val="ctr"/>
        <c:lblOffset val="100"/>
        <c:noMultiLvlLbl val="0"/>
      </c:catAx>
      <c:valAx>
        <c:axId val="370231168"/>
        <c:scaling>
          <c:orientation val="minMax"/>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70211840"/>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strRef>
          <c:f>BEta!$C$47</c:f>
          <c:strCache>
            <c:ptCount val="1"/>
            <c:pt idx="0">
              <c:v>MKT Betas</c:v>
            </c:pt>
          </c:strCache>
        </c:strRef>
      </c:tx>
      <c:layout>
        <c:manualLayout>
          <c:xMode val="edge"/>
          <c:yMode val="edge"/>
          <c:x val="0.46208662900188319"/>
          <c:y val="8.2559339525283791E-3"/>
        </c:manualLayout>
      </c:layout>
      <c:overlay val="0"/>
      <c:txPr>
        <a:bodyPr/>
        <a:lstStyle/>
        <a:p>
          <a:pPr>
            <a:defRPr/>
          </a:pPr>
          <a:endParaRPr lang="en-US"/>
        </a:p>
      </c:txPr>
    </c:title>
    <c:autoTitleDeleted val="0"/>
    <c:plotArea>
      <c:layout>
        <c:manualLayout>
          <c:layoutTarget val="inner"/>
          <c:xMode val="edge"/>
          <c:yMode val="edge"/>
          <c:x val="0.24642791677632725"/>
          <c:y val="9.5293186943181396E-2"/>
          <c:w val="0.7159319736333587"/>
          <c:h val="0.82636619718309856"/>
        </c:manualLayout>
      </c:layout>
      <c:barChart>
        <c:barDir val="bar"/>
        <c:grouping val="clustered"/>
        <c:varyColors val="0"/>
        <c:ser>
          <c:idx val="0"/>
          <c:order val="0"/>
          <c:tx>
            <c:strRef>
              <c:f>BEta!$B$50</c:f>
              <c:strCache>
                <c:ptCount val="1"/>
                <c:pt idx="0">
                  <c:v>Estimate</c:v>
                </c:pt>
              </c:strCache>
            </c:strRef>
          </c:tx>
          <c:spPr>
            <a:solidFill>
              <a:srgbClr val="FFE075"/>
            </a:solidFill>
            <a:ln w="25400">
              <a:noFill/>
            </a:ln>
          </c:spPr>
          <c:invertIfNegative val="0"/>
          <c:dLbls>
            <c:numFmt formatCode="#,##0.00" sourceLinked="0"/>
            <c:dLblPos val="outEnd"/>
            <c:showLegendKey val="0"/>
            <c:showVal val="1"/>
            <c:showCatName val="0"/>
            <c:showSerName val="0"/>
            <c:showPercent val="0"/>
            <c:showBubbleSize val="0"/>
            <c:showLeaderLines val="0"/>
          </c:dLbls>
          <c:cat>
            <c:strRef>
              <c:f>BEta!$C$49:$X$49</c:f>
              <c:strCache>
                <c:ptCount val="22"/>
                <c:pt idx="0">
                  <c:v>ROBECO QI EMER ***</c:v>
                </c:pt>
                <c:pt idx="1">
                  <c:v>PARVEST EQUITY RU ***</c:v>
                </c:pt>
                <c:pt idx="2">
                  <c:v>SISF ASIAN TOT RET ***</c:v>
                </c:pt>
                <c:pt idx="3">
                  <c:v>BARING EUROPE SEL ***</c:v>
                </c:pt>
                <c:pt idx="4">
                  <c:v>LEGAL&amp;GENERAL GB Health ***</c:v>
                </c:pt>
                <c:pt idx="5">
                  <c:v>POLAR CAP-HEALTH ***</c:v>
                </c:pt>
                <c:pt idx="6">
                  <c:v>TROWE PRICE-US ***</c:v>
                </c:pt>
                <c:pt idx="7">
                  <c:v>PIMCO-MLP &amp; EN INFR ***</c:v>
                </c:pt>
                <c:pt idx="8">
                  <c:v>MORANT WRIGHT SAK ***</c:v>
                </c:pt>
                <c:pt idx="9">
                  <c:v>INVESCO CHINA EQ ***</c:v>
                </c:pt>
                <c:pt idx="10">
                  <c:v>LF LINDSELL TRAIN UK EQ ***</c:v>
                </c:pt>
                <c:pt idx="11">
                  <c:v>INVESTEC UK ALPHA ***</c:v>
                </c:pt>
                <c:pt idx="12">
                  <c:v>FIDELITY FUNDS-EMERGING M ***</c:v>
                </c:pt>
                <c:pt idx="13">
                  <c:v>JO HAMBRO-UK GROWTH ***</c:v>
                </c:pt>
                <c:pt idx="14">
                  <c:v>INVESCO PERP EUR EQ ***</c:v>
                </c:pt>
                <c:pt idx="15">
                  <c:v>JO HAMBRO UK EQTY INC ***</c:v>
                </c:pt>
                <c:pt idx="16">
                  <c:v>CAPITAL GP NEW PERS ***</c:v>
                </c:pt>
                <c:pt idx="17">
                  <c:v>FIDELITY FNDS-GLO FIN ***</c:v>
                </c:pt>
                <c:pt idx="18">
                  <c:v>GLG JAPAN COREALPHA ***</c:v>
                </c:pt>
                <c:pt idx="19">
                  <c:v>EDGEWOOD  ***</c:v>
                </c:pt>
                <c:pt idx="20">
                  <c:v>JO HAMBRO-CONT EUROPE ***</c:v>
                </c:pt>
                <c:pt idx="21">
                  <c:v>POLAR CAPITAL-GLB TECH ***</c:v>
                </c:pt>
              </c:strCache>
            </c:strRef>
          </c:cat>
          <c:val>
            <c:numRef>
              <c:f>BEta!$C$50:$X$50</c:f>
              <c:numCache>
                <c:formatCode>General</c:formatCode>
                <c:ptCount val="22"/>
                <c:pt idx="0">
                  <c:v>0.60025081379928702</c:v>
                </c:pt>
                <c:pt idx="1">
                  <c:v>0.60145965247759003</c:v>
                </c:pt>
                <c:pt idx="2">
                  <c:v>0.64628828682520501</c:v>
                </c:pt>
                <c:pt idx="3">
                  <c:v>0.65095658463962003</c:v>
                </c:pt>
                <c:pt idx="4">
                  <c:v>0.68847619538194005</c:v>
                </c:pt>
                <c:pt idx="5">
                  <c:v>0.81334079244094704</c:v>
                </c:pt>
                <c:pt idx="6">
                  <c:v>0.82166077778366797</c:v>
                </c:pt>
                <c:pt idx="7">
                  <c:v>0.84905960232595401</c:v>
                </c:pt>
                <c:pt idx="8">
                  <c:v>0.86322222410799998</c:v>
                </c:pt>
                <c:pt idx="9">
                  <c:v>0.868684038646789</c:v>
                </c:pt>
                <c:pt idx="10">
                  <c:v>0.86922952165247402</c:v>
                </c:pt>
                <c:pt idx="11">
                  <c:v>0.87345123573667505</c:v>
                </c:pt>
                <c:pt idx="12">
                  <c:v>0.876675855887313</c:v>
                </c:pt>
                <c:pt idx="13">
                  <c:v>0.89532136485313596</c:v>
                </c:pt>
                <c:pt idx="14">
                  <c:v>0.97578114111974901</c:v>
                </c:pt>
                <c:pt idx="15">
                  <c:v>0.97865369356208998</c:v>
                </c:pt>
                <c:pt idx="16">
                  <c:v>1.0082205400119999</c:v>
                </c:pt>
                <c:pt idx="17">
                  <c:v>1.0632206250743499</c:v>
                </c:pt>
                <c:pt idx="18">
                  <c:v>1.0996370708319201</c:v>
                </c:pt>
                <c:pt idx="19">
                  <c:v>1.11151503915107</c:v>
                </c:pt>
                <c:pt idx="20">
                  <c:v>1.1142599092874299</c:v>
                </c:pt>
                <c:pt idx="21">
                  <c:v>1.12339782611296</c:v>
                </c:pt>
              </c:numCache>
            </c:numRef>
          </c:val>
        </c:ser>
        <c:dLbls>
          <c:showLegendKey val="0"/>
          <c:showVal val="1"/>
          <c:showCatName val="0"/>
          <c:showSerName val="0"/>
          <c:showPercent val="0"/>
          <c:showBubbleSize val="0"/>
        </c:dLbls>
        <c:gapWidth val="40"/>
        <c:axId val="370252032"/>
        <c:axId val="370283648"/>
      </c:barChart>
      <c:catAx>
        <c:axId val="370252032"/>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b="0" i="0" u="none" strike="noStrike" baseline="0">
                <a:solidFill>
                  <a:srgbClr val="000000"/>
                </a:solidFill>
                <a:latin typeface="Gill Sans"/>
                <a:ea typeface="Gill Sans"/>
                <a:cs typeface="Gill Sans"/>
              </a:defRPr>
            </a:pPr>
            <a:endParaRPr lang="en-US"/>
          </a:p>
        </c:txPr>
        <c:crossAx val="370283648"/>
        <c:crosses val="autoZero"/>
        <c:auto val="1"/>
        <c:lblAlgn val="ctr"/>
        <c:lblOffset val="100"/>
        <c:noMultiLvlLbl val="0"/>
      </c:catAx>
      <c:valAx>
        <c:axId val="370283648"/>
        <c:scaling>
          <c:orientation val="minMax"/>
          <c:max val="1.2"/>
        </c:scaling>
        <c:delete val="0"/>
        <c:axPos val="b"/>
        <c:majorGridlines>
          <c:spPr>
            <a:ln w="3175">
              <a:solidFill>
                <a:srgbClr val="FFFFFF">
                  <a:lumMod val="75000"/>
                </a:srgbClr>
              </a:solidFill>
              <a:prstDash val="solid"/>
            </a:ln>
          </c:spPr>
        </c:majorGridlines>
        <c:numFmt formatCode="0.0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70252032"/>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4497446605116854E-2"/>
          <c:y val="7.81033759377147E-2"/>
          <c:w val="0.90956276002219028"/>
          <c:h val="0.6761467419020204"/>
        </c:manualLayout>
      </c:layout>
      <c:lineChart>
        <c:grouping val="standard"/>
        <c:varyColors val="0"/>
        <c:ser>
          <c:idx val="1"/>
          <c:order val="0"/>
          <c:tx>
            <c:strRef>
              <c:f>'Value factor'!$B$5</c:f>
              <c:strCache>
                <c:ptCount val="1"/>
                <c:pt idx="0">
                  <c:v>USA</c:v>
                </c:pt>
              </c:strCache>
            </c:strRef>
          </c:tx>
          <c:spPr>
            <a:ln w="25400">
              <a:solidFill>
                <a:srgbClr val="B6BAAF"/>
              </a:solidFill>
              <a:prstDash val="solid"/>
            </a:ln>
          </c:spPr>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factor'!$B$6:$B$2047</c:f>
              <c:numCache>
                <c:formatCode>General</c:formatCode>
                <c:ptCount val="2042"/>
                <c:pt idx="0">
                  <c:v>100</c:v>
                </c:pt>
                <c:pt idx="1">
                  <c:v>99.678528054571316</c:v>
                </c:pt>
                <c:pt idx="2">
                  <c:v>99.041797463636541</c:v>
                </c:pt>
                <c:pt idx="3">
                  <c:v>98.740665665591209</c:v>
                </c:pt>
                <c:pt idx="4">
                  <c:v>98.923383430678271</c:v>
                </c:pt>
                <c:pt idx="5">
                  <c:v>98.766463621068425</c:v>
                </c:pt>
                <c:pt idx="6">
                  <c:v>98.648331214111707</c:v>
                </c:pt>
                <c:pt idx="7">
                  <c:v>98.270575911429361</c:v>
                </c:pt>
                <c:pt idx="8">
                  <c:v>98.235466896734636</c:v>
                </c:pt>
                <c:pt idx="9">
                  <c:v>97.794761491836368</c:v>
                </c:pt>
                <c:pt idx="10">
                  <c:v>98.10896829105377</c:v>
                </c:pt>
                <c:pt idx="11">
                  <c:v>98.149537975886986</c:v>
                </c:pt>
                <c:pt idx="12">
                  <c:v>98.100066537650235</c:v>
                </c:pt>
                <c:pt idx="13">
                  <c:v>98.923998368328242</c:v>
                </c:pt>
                <c:pt idx="14">
                  <c:v>99.382434280547145</c:v>
                </c:pt>
                <c:pt idx="15">
                  <c:v>98.84877420063161</c:v>
                </c:pt>
                <c:pt idx="16">
                  <c:v>98.993055810336557</c:v>
                </c:pt>
                <c:pt idx="17">
                  <c:v>99.142008014752349</c:v>
                </c:pt>
                <c:pt idx="18">
                  <c:v>98.997382996242649</c:v>
                </c:pt>
                <c:pt idx="19">
                  <c:v>98.885702859057446</c:v>
                </c:pt>
                <c:pt idx="20">
                  <c:v>98.981503584662462</c:v>
                </c:pt>
                <c:pt idx="21">
                  <c:v>98.923835105022576</c:v>
                </c:pt>
                <c:pt idx="22">
                  <c:v>99.059470606388203</c:v>
                </c:pt>
                <c:pt idx="23">
                  <c:v>99.201867464782865</c:v>
                </c:pt>
                <c:pt idx="24">
                  <c:v>98.979512800418149</c:v>
                </c:pt>
                <c:pt idx="25">
                  <c:v>98.682207780794513</c:v>
                </c:pt>
                <c:pt idx="26">
                  <c:v>98.731719092284578</c:v>
                </c:pt>
                <c:pt idx="27">
                  <c:v>98.474926605256798</c:v>
                </c:pt>
                <c:pt idx="28">
                  <c:v>98.42090667552776</c:v>
                </c:pt>
                <c:pt idx="29">
                  <c:v>98.183790303258462</c:v>
                </c:pt>
                <c:pt idx="30">
                  <c:v>98.073170375629701</c:v>
                </c:pt>
                <c:pt idx="31">
                  <c:v>98.175540969655842</c:v>
                </c:pt>
                <c:pt idx="32">
                  <c:v>98.04138036571598</c:v>
                </c:pt>
                <c:pt idx="33">
                  <c:v>98.411160553100885</c:v>
                </c:pt>
                <c:pt idx="34">
                  <c:v>98.377125867076941</c:v>
                </c:pt>
                <c:pt idx="35">
                  <c:v>98.398567164571588</c:v>
                </c:pt>
                <c:pt idx="36">
                  <c:v>98.404441695816914</c:v>
                </c:pt>
                <c:pt idx="37">
                  <c:v>97.931266907437305</c:v>
                </c:pt>
                <c:pt idx="38">
                  <c:v>98.187130453455381</c:v>
                </c:pt>
                <c:pt idx="39">
                  <c:v>98.474881525435038</c:v>
                </c:pt>
                <c:pt idx="40">
                  <c:v>98.622341748786894</c:v>
                </c:pt>
                <c:pt idx="41">
                  <c:v>98.458030438902711</c:v>
                </c:pt>
                <c:pt idx="42">
                  <c:v>98.834069467959949</c:v>
                </c:pt>
                <c:pt idx="43">
                  <c:v>99.102538226561649</c:v>
                </c:pt>
                <c:pt idx="44">
                  <c:v>99.079719223478875</c:v>
                </c:pt>
                <c:pt idx="45">
                  <c:v>99.191200329443575</c:v>
                </c:pt>
                <c:pt idx="46">
                  <c:v>98.900208632013673</c:v>
                </c:pt>
                <c:pt idx="47">
                  <c:v>98.974719144046134</c:v>
                </c:pt>
                <c:pt idx="48">
                  <c:v>99.227235267830864</c:v>
                </c:pt>
                <c:pt idx="49">
                  <c:v>98.990463518583866</c:v>
                </c:pt>
                <c:pt idx="50">
                  <c:v>99.084342456338248</c:v>
                </c:pt>
                <c:pt idx="51">
                  <c:v>99.09953831801181</c:v>
                </c:pt>
                <c:pt idx="52">
                  <c:v>99.098026442888226</c:v>
                </c:pt>
                <c:pt idx="53">
                  <c:v>99.225985075202857</c:v>
                </c:pt>
                <c:pt idx="54">
                  <c:v>99.493566141499954</c:v>
                </c:pt>
                <c:pt idx="55">
                  <c:v>99.523178895070146</c:v>
                </c:pt>
                <c:pt idx="56">
                  <c:v>99.719819258861591</c:v>
                </c:pt>
                <c:pt idx="57">
                  <c:v>100.27398018865918</c:v>
                </c:pt>
                <c:pt idx="58">
                  <c:v>100.04676901502839</c:v>
                </c:pt>
                <c:pt idx="59">
                  <c:v>99.622716124195392</c:v>
                </c:pt>
                <c:pt idx="60">
                  <c:v>99.939325915935342</c:v>
                </c:pt>
                <c:pt idx="61">
                  <c:v>100.62494077258704</c:v>
                </c:pt>
                <c:pt idx="62">
                  <c:v>100.3896013298675</c:v>
                </c:pt>
                <c:pt idx="63">
                  <c:v>100.37993737329822</c:v>
                </c:pt>
                <c:pt idx="64">
                  <c:v>100.07297794881336</c:v>
                </c:pt>
                <c:pt idx="65">
                  <c:v>99.599413859669724</c:v>
                </c:pt>
                <c:pt idx="66">
                  <c:v>99.575301533171242</c:v>
                </c:pt>
                <c:pt idx="67">
                  <c:v>99.364729994834065</c:v>
                </c:pt>
                <c:pt idx="68">
                  <c:v>99.108827152268631</c:v>
                </c:pt>
                <c:pt idx="69">
                  <c:v>99.03418864163838</c:v>
                </c:pt>
                <c:pt idx="70">
                  <c:v>99.124602661158477</c:v>
                </c:pt>
                <c:pt idx="71">
                  <c:v>99.167007782692707</c:v>
                </c:pt>
                <c:pt idx="72">
                  <c:v>99.373716633813331</c:v>
                </c:pt>
                <c:pt idx="73">
                  <c:v>99.209690191166359</c:v>
                </c:pt>
                <c:pt idx="74">
                  <c:v>99.228899796162239</c:v>
                </c:pt>
                <c:pt idx="75">
                  <c:v>98.906249465852113</c:v>
                </c:pt>
                <c:pt idx="76">
                  <c:v>98.317703699805364</c:v>
                </c:pt>
                <c:pt idx="77">
                  <c:v>97.881772325875232</c:v>
                </c:pt>
                <c:pt idx="78">
                  <c:v>97.483180408372547</c:v>
                </c:pt>
                <c:pt idx="79">
                  <c:v>97.19777433652834</c:v>
                </c:pt>
                <c:pt idx="80">
                  <c:v>97.260728221678733</c:v>
                </c:pt>
                <c:pt idx="81">
                  <c:v>97.612520575723337</c:v>
                </c:pt>
                <c:pt idx="82">
                  <c:v>97.479598796523021</c:v>
                </c:pt>
                <c:pt idx="83">
                  <c:v>96.469708129416929</c:v>
                </c:pt>
                <c:pt idx="84">
                  <c:v>96.447816546463386</c:v>
                </c:pt>
                <c:pt idx="85">
                  <c:v>96.831662931189953</c:v>
                </c:pt>
                <c:pt idx="86">
                  <c:v>96.868761847188296</c:v>
                </c:pt>
                <c:pt idx="87">
                  <c:v>97.551979080965694</c:v>
                </c:pt>
                <c:pt idx="88">
                  <c:v>97.24843647190724</c:v>
                </c:pt>
                <c:pt idx="89">
                  <c:v>97.045055314596368</c:v>
                </c:pt>
                <c:pt idx="90">
                  <c:v>97.81071340757029</c:v>
                </c:pt>
                <c:pt idx="91">
                  <c:v>97.732303914919271</c:v>
                </c:pt>
                <c:pt idx="92">
                  <c:v>98.015696889858916</c:v>
                </c:pt>
                <c:pt idx="93">
                  <c:v>97.980144863189452</c:v>
                </c:pt>
                <c:pt idx="94">
                  <c:v>97.853012676051378</c:v>
                </c:pt>
                <c:pt idx="95">
                  <c:v>97.905084309378083</c:v>
                </c:pt>
                <c:pt idx="96">
                  <c:v>97.95418984242572</c:v>
                </c:pt>
                <c:pt idx="97">
                  <c:v>97.789556703488401</c:v>
                </c:pt>
                <c:pt idx="98">
                  <c:v>97.256443596224244</c:v>
                </c:pt>
                <c:pt idx="99">
                  <c:v>97.096950563337771</c:v>
                </c:pt>
                <c:pt idx="100">
                  <c:v>96.879556681558853</c:v>
                </c:pt>
                <c:pt idx="101">
                  <c:v>97.415736074197753</c:v>
                </c:pt>
                <c:pt idx="102">
                  <c:v>97.027910291448762</c:v>
                </c:pt>
                <c:pt idx="103">
                  <c:v>97.018562177771969</c:v>
                </c:pt>
                <c:pt idx="104">
                  <c:v>96.874795514126617</c:v>
                </c:pt>
                <c:pt idx="105">
                  <c:v>96.635465445213384</c:v>
                </c:pt>
                <c:pt idx="106">
                  <c:v>96.487705532097479</c:v>
                </c:pt>
                <c:pt idx="107">
                  <c:v>96.660939431166085</c:v>
                </c:pt>
                <c:pt idx="108">
                  <c:v>96.416916008947183</c:v>
                </c:pt>
                <c:pt idx="109">
                  <c:v>96.755413617626701</c:v>
                </c:pt>
                <c:pt idx="110">
                  <c:v>96.934911045904272</c:v>
                </c:pt>
                <c:pt idx="111">
                  <c:v>97.002642489248728</c:v>
                </c:pt>
                <c:pt idx="112">
                  <c:v>96.989353095852493</c:v>
                </c:pt>
                <c:pt idx="113">
                  <c:v>96.874295087268223</c:v>
                </c:pt>
                <c:pt idx="114">
                  <c:v>96.999083935930244</c:v>
                </c:pt>
                <c:pt idx="115">
                  <c:v>96.768130405700049</c:v>
                </c:pt>
                <c:pt idx="116">
                  <c:v>96.84325599557782</c:v>
                </c:pt>
                <c:pt idx="117">
                  <c:v>96.779424849564265</c:v>
                </c:pt>
                <c:pt idx="118">
                  <c:v>97.193596830105335</c:v>
                </c:pt>
                <c:pt idx="119">
                  <c:v>97.443372948104169</c:v>
                </c:pt>
                <c:pt idx="120">
                  <c:v>97.692750234818831</c:v>
                </c:pt>
                <c:pt idx="121">
                  <c:v>97.773441880470926</c:v>
                </c:pt>
                <c:pt idx="122">
                  <c:v>98.151242937545504</c:v>
                </c:pt>
                <c:pt idx="123">
                  <c:v>98.143355471739767</c:v>
                </c:pt>
                <c:pt idx="124">
                  <c:v>98.120963892853283</c:v>
                </c:pt>
                <c:pt idx="125">
                  <c:v>98.187344766974604</c:v>
                </c:pt>
                <c:pt idx="126">
                  <c:v>98.199049983913511</c:v>
                </c:pt>
                <c:pt idx="127">
                  <c:v>98.495350216315728</c:v>
                </c:pt>
                <c:pt idx="128">
                  <c:v>98.818013741762897</c:v>
                </c:pt>
                <c:pt idx="129">
                  <c:v>99.29596953949239</c:v>
                </c:pt>
                <c:pt idx="130">
                  <c:v>99.211590571851971</c:v>
                </c:pt>
                <c:pt idx="131">
                  <c:v>99.040340290428233</c:v>
                </c:pt>
                <c:pt idx="132">
                  <c:v>98.897614744404152</c:v>
                </c:pt>
                <c:pt idx="133">
                  <c:v>98.357524513671322</c:v>
                </c:pt>
                <c:pt idx="134">
                  <c:v>98.64266383451762</c:v>
                </c:pt>
                <c:pt idx="135">
                  <c:v>98.272945934088881</c:v>
                </c:pt>
                <c:pt idx="136">
                  <c:v>98.122222611723004</c:v>
                </c:pt>
                <c:pt idx="137">
                  <c:v>98.095299679412264</c:v>
                </c:pt>
                <c:pt idx="138">
                  <c:v>97.920519547791557</c:v>
                </c:pt>
                <c:pt idx="139">
                  <c:v>97.248883710240506</c:v>
                </c:pt>
                <c:pt idx="140">
                  <c:v>97.260364440456783</c:v>
                </c:pt>
                <c:pt idx="141">
                  <c:v>97.39271542745702</c:v>
                </c:pt>
                <c:pt idx="142">
                  <c:v>97.939318016135402</c:v>
                </c:pt>
                <c:pt idx="143">
                  <c:v>98.171593641335264</c:v>
                </c:pt>
                <c:pt idx="144">
                  <c:v>98.081992442983591</c:v>
                </c:pt>
                <c:pt idx="145">
                  <c:v>97.996603182317642</c:v>
                </c:pt>
                <c:pt idx="146">
                  <c:v>97.870476535714403</c:v>
                </c:pt>
                <c:pt idx="147">
                  <c:v>97.632513412845256</c:v>
                </c:pt>
                <c:pt idx="148">
                  <c:v>98.119640887087414</c:v>
                </c:pt>
                <c:pt idx="149">
                  <c:v>98.00524538718696</c:v>
                </c:pt>
                <c:pt idx="150">
                  <c:v>98.172854288626979</c:v>
                </c:pt>
                <c:pt idx="151">
                  <c:v>97.467480535808974</c:v>
                </c:pt>
                <c:pt idx="152">
                  <c:v>97.150659714597722</c:v>
                </c:pt>
                <c:pt idx="153">
                  <c:v>97.533715494538285</c:v>
                </c:pt>
                <c:pt idx="154">
                  <c:v>97.71383785121084</c:v>
                </c:pt>
                <c:pt idx="155">
                  <c:v>97.945796969200615</c:v>
                </c:pt>
                <c:pt idx="156">
                  <c:v>97.738698949247336</c:v>
                </c:pt>
                <c:pt idx="157">
                  <c:v>97.543385364955938</c:v>
                </c:pt>
                <c:pt idx="158">
                  <c:v>97.338156457914934</c:v>
                </c:pt>
                <c:pt idx="159">
                  <c:v>97.236648396909047</c:v>
                </c:pt>
                <c:pt idx="160">
                  <c:v>97.392097664830473</c:v>
                </c:pt>
                <c:pt idx="161">
                  <c:v>97.283101109364949</c:v>
                </c:pt>
                <c:pt idx="162">
                  <c:v>97.287238208475245</c:v>
                </c:pt>
                <c:pt idx="163">
                  <c:v>96.817550239344428</c:v>
                </c:pt>
                <c:pt idx="164">
                  <c:v>97.216712375524025</c:v>
                </c:pt>
                <c:pt idx="165">
                  <c:v>96.967796081269341</c:v>
                </c:pt>
                <c:pt idx="166">
                  <c:v>96.883750937067759</c:v>
                </c:pt>
                <c:pt idx="167">
                  <c:v>96.25634603121604</c:v>
                </c:pt>
                <c:pt idx="168">
                  <c:v>95.907638859860725</c:v>
                </c:pt>
                <c:pt idx="169">
                  <c:v>96.013578009310763</c:v>
                </c:pt>
                <c:pt idx="170">
                  <c:v>95.895614243200711</c:v>
                </c:pt>
                <c:pt idx="171">
                  <c:v>96.061318098725422</c:v>
                </c:pt>
                <c:pt idx="172">
                  <c:v>96.451614538628547</c:v>
                </c:pt>
                <c:pt idx="173">
                  <c:v>96.259931930324882</c:v>
                </c:pt>
                <c:pt idx="174">
                  <c:v>96.736174191900048</c:v>
                </c:pt>
                <c:pt idx="175">
                  <c:v>96.676769465792233</c:v>
                </c:pt>
                <c:pt idx="176">
                  <c:v>96.495027371477164</c:v>
                </c:pt>
                <c:pt idx="177">
                  <c:v>96.540893329619323</c:v>
                </c:pt>
                <c:pt idx="178">
                  <c:v>96.606787763381263</c:v>
                </c:pt>
                <c:pt idx="179">
                  <c:v>96.654476858087889</c:v>
                </c:pt>
                <c:pt idx="180">
                  <c:v>96.918527585618918</c:v>
                </c:pt>
                <c:pt idx="181">
                  <c:v>96.7738677583298</c:v>
                </c:pt>
                <c:pt idx="182">
                  <c:v>97.068490655442474</c:v>
                </c:pt>
                <c:pt idx="183">
                  <c:v>96.503242236573712</c:v>
                </c:pt>
                <c:pt idx="184">
                  <c:v>95.952244662823645</c:v>
                </c:pt>
                <c:pt idx="185">
                  <c:v>95.876284712756359</c:v>
                </c:pt>
                <c:pt idx="186">
                  <c:v>95.842885404474643</c:v>
                </c:pt>
                <c:pt idx="187">
                  <c:v>95.453395737048382</c:v>
                </c:pt>
                <c:pt idx="188">
                  <c:v>95.207961635477076</c:v>
                </c:pt>
                <c:pt idx="189">
                  <c:v>95.387581041880779</c:v>
                </c:pt>
                <c:pt idx="190">
                  <c:v>95.080851355711729</c:v>
                </c:pt>
                <c:pt idx="191">
                  <c:v>95.381969274408107</c:v>
                </c:pt>
                <c:pt idx="192">
                  <c:v>95.045533811118645</c:v>
                </c:pt>
                <c:pt idx="193">
                  <c:v>95.735835308423518</c:v>
                </c:pt>
                <c:pt idx="194">
                  <c:v>95.882172699318502</c:v>
                </c:pt>
                <c:pt idx="195">
                  <c:v>95.799791603284547</c:v>
                </c:pt>
                <c:pt idx="196">
                  <c:v>95.504021280815635</c:v>
                </c:pt>
                <c:pt idx="197">
                  <c:v>95.454962753580375</c:v>
                </c:pt>
                <c:pt idx="198">
                  <c:v>95.499988294509407</c:v>
                </c:pt>
                <c:pt idx="199">
                  <c:v>95.421604866683793</c:v>
                </c:pt>
                <c:pt idx="200">
                  <c:v>95.436640126392234</c:v>
                </c:pt>
                <c:pt idx="201">
                  <c:v>95.191648001325177</c:v>
                </c:pt>
                <c:pt idx="202">
                  <c:v>95.269479036384581</c:v>
                </c:pt>
                <c:pt idx="203">
                  <c:v>95.008365947931964</c:v>
                </c:pt>
                <c:pt idx="204">
                  <c:v>94.77392520338195</c:v>
                </c:pt>
                <c:pt idx="205">
                  <c:v>94.174663520595544</c:v>
                </c:pt>
                <c:pt idx="206">
                  <c:v>93.916092802412479</c:v>
                </c:pt>
                <c:pt idx="207">
                  <c:v>93.931478515541926</c:v>
                </c:pt>
                <c:pt idx="208">
                  <c:v>93.498002933522571</c:v>
                </c:pt>
                <c:pt idx="209">
                  <c:v>93.510352132079987</c:v>
                </c:pt>
                <c:pt idx="210">
                  <c:v>93.278334488090849</c:v>
                </c:pt>
                <c:pt idx="211">
                  <c:v>93.395161165431531</c:v>
                </c:pt>
                <c:pt idx="212">
                  <c:v>93.766142870489517</c:v>
                </c:pt>
                <c:pt idx="213">
                  <c:v>93.825756257732436</c:v>
                </c:pt>
                <c:pt idx="214">
                  <c:v>93.845145563101823</c:v>
                </c:pt>
                <c:pt idx="215">
                  <c:v>94.038674621153092</c:v>
                </c:pt>
                <c:pt idx="216">
                  <c:v>94.045093573224818</c:v>
                </c:pt>
                <c:pt idx="217">
                  <c:v>94.318815056259879</c:v>
                </c:pt>
                <c:pt idx="218">
                  <c:v>94.410556456234829</c:v>
                </c:pt>
                <c:pt idx="219">
                  <c:v>94.556705275894416</c:v>
                </c:pt>
                <c:pt idx="220">
                  <c:v>94.63524095491303</c:v>
                </c:pt>
                <c:pt idx="221">
                  <c:v>94.188326565906152</c:v>
                </c:pt>
                <c:pt idx="222">
                  <c:v>94.352195114073112</c:v>
                </c:pt>
                <c:pt idx="223">
                  <c:v>94.585381348154982</c:v>
                </c:pt>
                <c:pt idx="224">
                  <c:v>94.833361446822209</c:v>
                </c:pt>
                <c:pt idx="225">
                  <c:v>95.138321755139458</c:v>
                </c:pt>
                <c:pt idx="226">
                  <c:v>95.702780608963437</c:v>
                </c:pt>
                <c:pt idx="227">
                  <c:v>95.663529979692768</c:v>
                </c:pt>
                <c:pt idx="228">
                  <c:v>95.753511584207786</c:v>
                </c:pt>
                <c:pt idx="229">
                  <c:v>95.889002460157513</c:v>
                </c:pt>
                <c:pt idx="230">
                  <c:v>95.803378071492929</c:v>
                </c:pt>
                <c:pt idx="231">
                  <c:v>95.704193881118158</c:v>
                </c:pt>
                <c:pt idx="232">
                  <c:v>95.716508889023316</c:v>
                </c:pt>
                <c:pt idx="233">
                  <c:v>96.101072150919805</c:v>
                </c:pt>
                <c:pt idx="234">
                  <c:v>96.533591856539715</c:v>
                </c:pt>
                <c:pt idx="235">
                  <c:v>96.113920204389473</c:v>
                </c:pt>
                <c:pt idx="236">
                  <c:v>96.058685098755404</c:v>
                </c:pt>
                <c:pt idx="237">
                  <c:v>96.299713616219393</c:v>
                </c:pt>
                <c:pt idx="238">
                  <c:v>95.887764123559961</c:v>
                </c:pt>
                <c:pt idx="239">
                  <c:v>95.854337886319669</c:v>
                </c:pt>
                <c:pt idx="240">
                  <c:v>95.830676850085069</c:v>
                </c:pt>
                <c:pt idx="241">
                  <c:v>95.633354500342918</c:v>
                </c:pt>
                <c:pt idx="242">
                  <c:v>95.80981324948273</c:v>
                </c:pt>
                <c:pt idx="243">
                  <c:v>95.500300592555334</c:v>
                </c:pt>
                <c:pt idx="244">
                  <c:v>95.413160010267092</c:v>
                </c:pt>
                <c:pt idx="245">
                  <c:v>95.932698141654399</c:v>
                </c:pt>
                <c:pt idx="246">
                  <c:v>96.082414047458187</c:v>
                </c:pt>
                <c:pt idx="247">
                  <c:v>96.206328757578675</c:v>
                </c:pt>
                <c:pt idx="248">
                  <c:v>96.549687395400284</c:v>
                </c:pt>
                <c:pt idx="249">
                  <c:v>96.794413415562033</c:v>
                </c:pt>
                <c:pt idx="250">
                  <c:v>97.031802894841292</c:v>
                </c:pt>
                <c:pt idx="251">
                  <c:v>96.797131179979999</c:v>
                </c:pt>
                <c:pt idx="252">
                  <c:v>96.116567276468345</c:v>
                </c:pt>
                <c:pt idx="253">
                  <c:v>96.462790963369073</c:v>
                </c:pt>
                <c:pt idx="254">
                  <c:v>96.100485496920186</c:v>
                </c:pt>
                <c:pt idx="255">
                  <c:v>96.015435670355473</c:v>
                </c:pt>
                <c:pt idx="256">
                  <c:v>95.959469807856706</c:v>
                </c:pt>
                <c:pt idx="257">
                  <c:v>96.376069204442871</c:v>
                </c:pt>
                <c:pt idx="258">
                  <c:v>96.161284531315474</c:v>
                </c:pt>
                <c:pt idx="259">
                  <c:v>96.248966344106464</c:v>
                </c:pt>
                <c:pt idx="260">
                  <c:v>96.033940582958436</c:v>
                </c:pt>
                <c:pt idx="261">
                  <c:v>95.81015729756696</c:v>
                </c:pt>
                <c:pt idx="262">
                  <c:v>95.637188130392147</c:v>
                </c:pt>
                <c:pt idx="263">
                  <c:v>96.048330437112199</c:v>
                </c:pt>
                <c:pt idx="264">
                  <c:v>96.079909655905681</c:v>
                </c:pt>
                <c:pt idx="265">
                  <c:v>96.101631589989196</c:v>
                </c:pt>
                <c:pt idx="266">
                  <c:v>96.30662913275502</c:v>
                </c:pt>
                <c:pt idx="267">
                  <c:v>96.548102407919259</c:v>
                </c:pt>
                <c:pt idx="268">
                  <c:v>96.535829335526145</c:v>
                </c:pt>
                <c:pt idx="269">
                  <c:v>95.970146683058459</c:v>
                </c:pt>
                <c:pt idx="270">
                  <c:v>95.973180176060737</c:v>
                </c:pt>
                <c:pt idx="271">
                  <c:v>96.198518361865197</c:v>
                </c:pt>
                <c:pt idx="272">
                  <c:v>96.42558425212566</c:v>
                </c:pt>
                <c:pt idx="273">
                  <c:v>96.488082806230381</c:v>
                </c:pt>
                <c:pt idx="274">
                  <c:v>96.282445353012193</c:v>
                </c:pt>
                <c:pt idx="275">
                  <c:v>95.596185049377723</c:v>
                </c:pt>
                <c:pt idx="276">
                  <c:v>95.763712296727874</c:v>
                </c:pt>
                <c:pt idx="277">
                  <c:v>96.065610768255979</c:v>
                </c:pt>
                <c:pt idx="278">
                  <c:v>96.483702965136089</c:v>
                </c:pt>
                <c:pt idx="279">
                  <c:v>96.439621753284854</c:v>
                </c:pt>
                <c:pt idx="280">
                  <c:v>96.537645999492824</c:v>
                </c:pt>
                <c:pt idx="281">
                  <c:v>96.387287759040433</c:v>
                </c:pt>
                <c:pt idx="282">
                  <c:v>96.098637476472433</c:v>
                </c:pt>
                <c:pt idx="283">
                  <c:v>95.818295741780162</c:v>
                </c:pt>
                <c:pt idx="284">
                  <c:v>96.005215010391197</c:v>
                </c:pt>
                <c:pt idx="285">
                  <c:v>95.979217844636835</c:v>
                </c:pt>
                <c:pt idx="286">
                  <c:v>96.297111216115255</c:v>
                </c:pt>
                <c:pt idx="287">
                  <c:v>96.306176583459632</c:v>
                </c:pt>
                <c:pt idx="288">
                  <c:v>96.350033536253761</c:v>
                </c:pt>
                <c:pt idx="289">
                  <c:v>96.225970003211103</c:v>
                </c:pt>
                <c:pt idx="290">
                  <c:v>96.215364988523746</c:v>
                </c:pt>
                <c:pt idx="291">
                  <c:v>95.874236016123078</c:v>
                </c:pt>
                <c:pt idx="292">
                  <c:v>96.101510847710898</c:v>
                </c:pt>
                <c:pt idx="293">
                  <c:v>95.942863012159137</c:v>
                </c:pt>
                <c:pt idx="294">
                  <c:v>95.676247158057933</c:v>
                </c:pt>
                <c:pt idx="295">
                  <c:v>95.795751971820081</c:v>
                </c:pt>
                <c:pt idx="296">
                  <c:v>95.857044517930049</c:v>
                </c:pt>
                <c:pt idx="297">
                  <c:v>95.937163653814508</c:v>
                </c:pt>
                <c:pt idx="298">
                  <c:v>96.517168076639834</c:v>
                </c:pt>
                <c:pt idx="299">
                  <c:v>96.579849649371127</c:v>
                </c:pt>
                <c:pt idx="300">
                  <c:v>96.551479286379021</c:v>
                </c:pt>
                <c:pt idx="301">
                  <c:v>96.460088111851888</c:v>
                </c:pt>
                <c:pt idx="302">
                  <c:v>96.535958898879457</c:v>
                </c:pt>
                <c:pt idx="303">
                  <c:v>96.141414567609075</c:v>
                </c:pt>
                <c:pt idx="304">
                  <c:v>96.269681148525237</c:v>
                </c:pt>
                <c:pt idx="305">
                  <c:v>96.346264122717869</c:v>
                </c:pt>
                <c:pt idx="306">
                  <c:v>96.402972498494762</c:v>
                </c:pt>
                <c:pt idx="307">
                  <c:v>96.303056137778029</c:v>
                </c:pt>
                <c:pt idx="308">
                  <c:v>95.961780463068081</c:v>
                </c:pt>
                <c:pt idx="309">
                  <c:v>95.512618655435347</c:v>
                </c:pt>
                <c:pt idx="310">
                  <c:v>95.526014931633696</c:v>
                </c:pt>
                <c:pt idx="311">
                  <c:v>95.81644794074117</c:v>
                </c:pt>
                <c:pt idx="312">
                  <c:v>95.744187456972995</c:v>
                </c:pt>
                <c:pt idx="313">
                  <c:v>95.947069766922752</c:v>
                </c:pt>
                <c:pt idx="314">
                  <c:v>95.775664325162523</c:v>
                </c:pt>
                <c:pt idx="315">
                  <c:v>95.837276211395746</c:v>
                </c:pt>
                <c:pt idx="316">
                  <c:v>96.031741721373706</c:v>
                </c:pt>
                <c:pt idx="317">
                  <c:v>96.015080859032523</c:v>
                </c:pt>
                <c:pt idx="318">
                  <c:v>95.869102116101587</c:v>
                </c:pt>
                <c:pt idx="319">
                  <c:v>95.797656812991221</c:v>
                </c:pt>
                <c:pt idx="320">
                  <c:v>95.57342316519815</c:v>
                </c:pt>
                <c:pt idx="321">
                  <c:v>95.615487786425845</c:v>
                </c:pt>
                <c:pt idx="322">
                  <c:v>95.786966690791246</c:v>
                </c:pt>
                <c:pt idx="323">
                  <c:v>95.727712911324659</c:v>
                </c:pt>
                <c:pt idx="324">
                  <c:v>95.852702317148783</c:v>
                </c:pt>
                <c:pt idx="325">
                  <c:v>96.047202979348015</c:v>
                </c:pt>
                <c:pt idx="326">
                  <c:v>95.983423593015274</c:v>
                </c:pt>
                <c:pt idx="327">
                  <c:v>95.536433577735664</c:v>
                </c:pt>
                <c:pt idx="328">
                  <c:v>95.335328297474533</c:v>
                </c:pt>
                <c:pt idx="329">
                  <c:v>95.122379461751251</c:v>
                </c:pt>
                <c:pt idx="330">
                  <c:v>94.958928221901331</c:v>
                </c:pt>
                <c:pt idx="331">
                  <c:v>94.744308222152569</c:v>
                </c:pt>
                <c:pt idx="332">
                  <c:v>94.502991920639673</c:v>
                </c:pt>
                <c:pt idx="333">
                  <c:v>94.100724019115418</c:v>
                </c:pt>
                <c:pt idx="334">
                  <c:v>94.296084184032807</c:v>
                </c:pt>
                <c:pt idx="335">
                  <c:v>94.676701117730957</c:v>
                </c:pt>
                <c:pt idx="336">
                  <c:v>94.613876566042492</c:v>
                </c:pt>
                <c:pt idx="337">
                  <c:v>94.583172113980709</c:v>
                </c:pt>
                <c:pt idx="338">
                  <c:v>94.542037427844576</c:v>
                </c:pt>
                <c:pt idx="339">
                  <c:v>94.295873853926508</c:v>
                </c:pt>
                <c:pt idx="340">
                  <c:v>94.187938674100877</c:v>
                </c:pt>
                <c:pt idx="341">
                  <c:v>94.300421305228028</c:v>
                </c:pt>
                <c:pt idx="342">
                  <c:v>94.045476477944106</c:v>
                </c:pt>
                <c:pt idx="343">
                  <c:v>94.210500622909379</c:v>
                </c:pt>
                <c:pt idx="344">
                  <c:v>94.932485767028524</c:v>
                </c:pt>
                <c:pt idx="345">
                  <c:v>94.481684982988384</c:v>
                </c:pt>
                <c:pt idx="346">
                  <c:v>94.217150757477469</c:v>
                </c:pt>
                <c:pt idx="347">
                  <c:v>94.41851978515507</c:v>
                </c:pt>
                <c:pt idx="348">
                  <c:v>94.843597384123242</c:v>
                </c:pt>
                <c:pt idx="349">
                  <c:v>95.121357800250308</c:v>
                </c:pt>
                <c:pt idx="350">
                  <c:v>94.739868401828545</c:v>
                </c:pt>
                <c:pt idx="351">
                  <c:v>94.71074776363993</c:v>
                </c:pt>
                <c:pt idx="352">
                  <c:v>94.401794538050524</c:v>
                </c:pt>
                <c:pt idx="353">
                  <c:v>94.050899363499511</c:v>
                </c:pt>
                <c:pt idx="354">
                  <c:v>93.935217531540061</c:v>
                </c:pt>
                <c:pt idx="355">
                  <c:v>93.497830959341769</c:v>
                </c:pt>
                <c:pt idx="356">
                  <c:v>93.610429295455333</c:v>
                </c:pt>
                <c:pt idx="357">
                  <c:v>93.396981008294617</c:v>
                </c:pt>
                <c:pt idx="358">
                  <c:v>93.435536139354767</c:v>
                </c:pt>
                <c:pt idx="359">
                  <c:v>92.885462671148687</c:v>
                </c:pt>
                <c:pt idx="360">
                  <c:v>92.505873361061177</c:v>
                </c:pt>
                <c:pt idx="361">
                  <c:v>92.630336272808876</c:v>
                </c:pt>
                <c:pt idx="362">
                  <c:v>92.623414578556222</c:v>
                </c:pt>
                <c:pt idx="363">
                  <c:v>92.696422594603135</c:v>
                </c:pt>
                <c:pt idx="364">
                  <c:v>93.151463295660179</c:v>
                </c:pt>
                <c:pt idx="365">
                  <c:v>93.023057965364288</c:v>
                </c:pt>
                <c:pt idx="366">
                  <c:v>93.024255186536607</c:v>
                </c:pt>
                <c:pt idx="367">
                  <c:v>92.913536212236721</c:v>
                </c:pt>
                <c:pt idx="368">
                  <c:v>92.766128802420653</c:v>
                </c:pt>
                <c:pt idx="369">
                  <c:v>92.410715442875087</c:v>
                </c:pt>
                <c:pt idx="370">
                  <c:v>92.690638076285964</c:v>
                </c:pt>
                <c:pt idx="371">
                  <c:v>93.464366123797291</c:v>
                </c:pt>
                <c:pt idx="372">
                  <c:v>92.883311861622118</c:v>
                </c:pt>
                <c:pt idx="373">
                  <c:v>93.02641093264053</c:v>
                </c:pt>
                <c:pt idx="374">
                  <c:v>93.34855249759562</c:v>
                </c:pt>
                <c:pt idx="375">
                  <c:v>93.740906790757549</c:v>
                </c:pt>
                <c:pt idx="376">
                  <c:v>93.259976709960696</c:v>
                </c:pt>
                <c:pt idx="377">
                  <c:v>93.218310917341682</c:v>
                </c:pt>
                <c:pt idx="378">
                  <c:v>92.825612022616184</c:v>
                </c:pt>
                <c:pt idx="379">
                  <c:v>92.77069141229552</c:v>
                </c:pt>
                <c:pt idx="380">
                  <c:v>92.253830377435534</c:v>
                </c:pt>
                <c:pt idx="381">
                  <c:v>92.461488474603527</c:v>
                </c:pt>
                <c:pt idx="382">
                  <c:v>92.650750654646473</c:v>
                </c:pt>
                <c:pt idx="383">
                  <c:v>92.398742444361957</c:v>
                </c:pt>
                <c:pt idx="384">
                  <c:v>92.291677690359307</c:v>
                </c:pt>
                <c:pt idx="385">
                  <c:v>91.669575674459054</c:v>
                </c:pt>
                <c:pt idx="386">
                  <c:v>91.942332188524389</c:v>
                </c:pt>
                <c:pt idx="387">
                  <c:v>91.525455424885706</c:v>
                </c:pt>
                <c:pt idx="388">
                  <c:v>92.420800816600845</c:v>
                </c:pt>
                <c:pt idx="389">
                  <c:v>92.394599950823974</c:v>
                </c:pt>
                <c:pt idx="390">
                  <c:v>92.785009366770737</c:v>
                </c:pt>
                <c:pt idx="391">
                  <c:v>93.198944858158839</c:v>
                </c:pt>
                <c:pt idx="392">
                  <c:v>93.058733935686547</c:v>
                </c:pt>
                <c:pt idx="393">
                  <c:v>92.918401167332505</c:v>
                </c:pt>
                <c:pt idx="394">
                  <c:v>92.413433632944617</c:v>
                </c:pt>
                <c:pt idx="395">
                  <c:v>92.711045617728217</c:v>
                </c:pt>
                <c:pt idx="396">
                  <c:v>92.804620684091972</c:v>
                </c:pt>
                <c:pt idx="397">
                  <c:v>92.398040784224222</c:v>
                </c:pt>
                <c:pt idx="398">
                  <c:v>92.855185445978648</c:v>
                </c:pt>
                <c:pt idx="399">
                  <c:v>92.436525504001494</c:v>
                </c:pt>
                <c:pt idx="400">
                  <c:v>92.624407137506083</c:v>
                </c:pt>
                <c:pt idx="401">
                  <c:v>92.454047270102208</c:v>
                </c:pt>
                <c:pt idx="402">
                  <c:v>92.458134181864892</c:v>
                </c:pt>
                <c:pt idx="403">
                  <c:v>92.100321479561217</c:v>
                </c:pt>
                <c:pt idx="404">
                  <c:v>92.335492437288337</c:v>
                </c:pt>
                <c:pt idx="405">
                  <c:v>92.441850108298283</c:v>
                </c:pt>
                <c:pt idx="406">
                  <c:v>92.360886856214648</c:v>
                </c:pt>
                <c:pt idx="407">
                  <c:v>92.576285478986037</c:v>
                </c:pt>
                <c:pt idx="408">
                  <c:v>92.610877917645453</c:v>
                </c:pt>
                <c:pt idx="409">
                  <c:v>92.883239615996416</c:v>
                </c:pt>
                <c:pt idx="410">
                  <c:v>93.21388713462521</c:v>
                </c:pt>
                <c:pt idx="411">
                  <c:v>93.394100037597696</c:v>
                </c:pt>
                <c:pt idx="412">
                  <c:v>92.88972841745364</c:v>
                </c:pt>
                <c:pt idx="413">
                  <c:v>92.947278299275538</c:v>
                </c:pt>
                <c:pt idx="414">
                  <c:v>92.830685327893434</c:v>
                </c:pt>
                <c:pt idx="415">
                  <c:v>93.096944596248264</c:v>
                </c:pt>
                <c:pt idx="416">
                  <c:v>93.410611137789616</c:v>
                </c:pt>
                <c:pt idx="417">
                  <c:v>93.676473842575888</c:v>
                </c:pt>
                <c:pt idx="418">
                  <c:v>93.221428029847061</c:v>
                </c:pt>
                <c:pt idx="419">
                  <c:v>93.309330597650245</c:v>
                </c:pt>
                <c:pt idx="420">
                  <c:v>94.687802442474307</c:v>
                </c:pt>
                <c:pt idx="421">
                  <c:v>94.295455951931189</c:v>
                </c:pt>
                <c:pt idx="422">
                  <c:v>93.741420196280927</c:v>
                </c:pt>
                <c:pt idx="423">
                  <c:v>93.644335584943917</c:v>
                </c:pt>
                <c:pt idx="424">
                  <c:v>93.489897226015401</c:v>
                </c:pt>
                <c:pt idx="425">
                  <c:v>93.401700425090326</c:v>
                </c:pt>
                <c:pt idx="426">
                  <c:v>93.244969290623303</c:v>
                </c:pt>
                <c:pt idx="427">
                  <c:v>93.1182565664149</c:v>
                </c:pt>
                <c:pt idx="428">
                  <c:v>92.812317194881814</c:v>
                </c:pt>
                <c:pt idx="429">
                  <c:v>92.970594742613045</c:v>
                </c:pt>
                <c:pt idx="430">
                  <c:v>92.77690780511341</c:v>
                </c:pt>
                <c:pt idx="431">
                  <c:v>92.76219769287178</c:v>
                </c:pt>
                <c:pt idx="432">
                  <c:v>92.683340448190449</c:v>
                </c:pt>
                <c:pt idx="433">
                  <c:v>93.128171389803512</c:v>
                </c:pt>
                <c:pt idx="434">
                  <c:v>93.709781134694751</c:v>
                </c:pt>
                <c:pt idx="435">
                  <c:v>94.038669089596198</c:v>
                </c:pt>
                <c:pt idx="436">
                  <c:v>93.804979222027001</c:v>
                </c:pt>
                <c:pt idx="437">
                  <c:v>93.840001487543134</c:v>
                </c:pt>
                <c:pt idx="438">
                  <c:v>93.587745515728585</c:v>
                </c:pt>
                <c:pt idx="439">
                  <c:v>93.994620965309679</c:v>
                </c:pt>
                <c:pt idx="440">
                  <c:v>94.442757932193828</c:v>
                </c:pt>
                <c:pt idx="441">
                  <c:v>94.01556428482462</c:v>
                </c:pt>
                <c:pt idx="442">
                  <c:v>93.614467858120861</c:v>
                </c:pt>
                <c:pt idx="443">
                  <c:v>93.071949439209988</c:v>
                </c:pt>
                <c:pt idx="444">
                  <c:v>93.509803343257531</c:v>
                </c:pt>
                <c:pt idx="445">
                  <c:v>93.718436387508319</c:v>
                </c:pt>
                <c:pt idx="446">
                  <c:v>93.634948515264171</c:v>
                </c:pt>
                <c:pt idx="447">
                  <c:v>94.027849515734559</c:v>
                </c:pt>
                <c:pt idx="448">
                  <c:v>94.221640519602133</c:v>
                </c:pt>
                <c:pt idx="449">
                  <c:v>93.74333472115292</c:v>
                </c:pt>
                <c:pt idx="450">
                  <c:v>94.042932765924078</c:v>
                </c:pt>
                <c:pt idx="451">
                  <c:v>94.316446877227435</c:v>
                </c:pt>
                <c:pt idx="452">
                  <c:v>93.707981747285515</c:v>
                </c:pt>
                <c:pt idx="453">
                  <c:v>93.624151027795222</c:v>
                </c:pt>
                <c:pt idx="454">
                  <c:v>93.347516901689943</c:v>
                </c:pt>
                <c:pt idx="455">
                  <c:v>93.192886414570793</c:v>
                </c:pt>
                <c:pt idx="456">
                  <c:v>93.500568981613085</c:v>
                </c:pt>
                <c:pt idx="457">
                  <c:v>93.389901800533238</c:v>
                </c:pt>
                <c:pt idx="458">
                  <c:v>92.66085203994686</c:v>
                </c:pt>
                <c:pt idx="459">
                  <c:v>92.257140024702608</c:v>
                </c:pt>
                <c:pt idx="460">
                  <c:v>91.925375195881458</c:v>
                </c:pt>
                <c:pt idx="461">
                  <c:v>91.839494735071682</c:v>
                </c:pt>
                <c:pt idx="462">
                  <c:v>91.897449164104145</c:v>
                </c:pt>
                <c:pt idx="463">
                  <c:v>93.099493283550402</c:v>
                </c:pt>
                <c:pt idx="464">
                  <c:v>92.809609919145458</c:v>
                </c:pt>
                <c:pt idx="465">
                  <c:v>92.907217372226299</c:v>
                </c:pt>
                <c:pt idx="466">
                  <c:v>93.349309854905982</c:v>
                </c:pt>
                <c:pt idx="467">
                  <c:v>93.301968879124189</c:v>
                </c:pt>
                <c:pt idx="468">
                  <c:v>93.633764340937162</c:v>
                </c:pt>
                <c:pt idx="469">
                  <c:v>92.853948485750706</c:v>
                </c:pt>
                <c:pt idx="470">
                  <c:v>93.016743144149842</c:v>
                </c:pt>
                <c:pt idx="471">
                  <c:v>92.777065035573102</c:v>
                </c:pt>
                <c:pt idx="472">
                  <c:v>92.718900945197603</c:v>
                </c:pt>
                <c:pt idx="473">
                  <c:v>92.43066627252513</c:v>
                </c:pt>
                <c:pt idx="474">
                  <c:v>92.592079154172239</c:v>
                </c:pt>
                <c:pt idx="475">
                  <c:v>92.586317774119308</c:v>
                </c:pt>
                <c:pt idx="476">
                  <c:v>92.010298969440854</c:v>
                </c:pt>
                <c:pt idx="477">
                  <c:v>92.786394135205626</c:v>
                </c:pt>
                <c:pt idx="478">
                  <c:v>93.444206061737717</c:v>
                </c:pt>
                <c:pt idx="479">
                  <c:v>93.974195045340949</c:v>
                </c:pt>
                <c:pt idx="480">
                  <c:v>93.8221482684026</c:v>
                </c:pt>
                <c:pt idx="481">
                  <c:v>93.321601385906192</c:v>
                </c:pt>
                <c:pt idx="482">
                  <c:v>93.136627704523988</c:v>
                </c:pt>
                <c:pt idx="483">
                  <c:v>93.232821897319837</c:v>
                </c:pt>
                <c:pt idx="484">
                  <c:v>93.138240102671688</c:v>
                </c:pt>
                <c:pt idx="485">
                  <c:v>94.168302481428185</c:v>
                </c:pt>
                <c:pt idx="486">
                  <c:v>93.894070372824544</c:v>
                </c:pt>
                <c:pt idx="487">
                  <c:v>93.851073128782403</c:v>
                </c:pt>
                <c:pt idx="488">
                  <c:v>93.450653591909372</c:v>
                </c:pt>
                <c:pt idx="489">
                  <c:v>93.521126402006445</c:v>
                </c:pt>
                <c:pt idx="490">
                  <c:v>93.81175616034524</c:v>
                </c:pt>
                <c:pt idx="491">
                  <c:v>94.207570507659568</c:v>
                </c:pt>
                <c:pt idx="492">
                  <c:v>94.41134018351508</c:v>
                </c:pt>
                <c:pt idx="493">
                  <c:v>93.785684041582286</c:v>
                </c:pt>
                <c:pt idx="494">
                  <c:v>94.090186694703405</c:v>
                </c:pt>
                <c:pt idx="495">
                  <c:v>94.380189261596286</c:v>
                </c:pt>
                <c:pt idx="496">
                  <c:v>94.24276663310458</c:v>
                </c:pt>
                <c:pt idx="497">
                  <c:v>94.567823778250101</c:v>
                </c:pt>
                <c:pt idx="498">
                  <c:v>94.995594426146354</c:v>
                </c:pt>
                <c:pt idx="499">
                  <c:v>94.547262753679263</c:v>
                </c:pt>
                <c:pt idx="500">
                  <c:v>94.352504482554721</c:v>
                </c:pt>
                <c:pt idx="501">
                  <c:v>94.048472888818765</c:v>
                </c:pt>
                <c:pt idx="502">
                  <c:v>94.029095860322016</c:v>
                </c:pt>
                <c:pt idx="503">
                  <c:v>93.754732462052914</c:v>
                </c:pt>
                <c:pt idx="504">
                  <c:v>93.165191352810282</c:v>
                </c:pt>
                <c:pt idx="505">
                  <c:v>93.218041271252943</c:v>
                </c:pt>
                <c:pt idx="506">
                  <c:v>93.535883257982562</c:v>
                </c:pt>
                <c:pt idx="507">
                  <c:v>93.729242853273746</c:v>
                </c:pt>
                <c:pt idx="508">
                  <c:v>94.028917209973315</c:v>
                </c:pt>
                <c:pt idx="509">
                  <c:v>93.957944753189764</c:v>
                </c:pt>
                <c:pt idx="510">
                  <c:v>94.328797285149633</c:v>
                </c:pt>
                <c:pt idx="511">
                  <c:v>94.22421271501959</c:v>
                </c:pt>
                <c:pt idx="512">
                  <c:v>94.215639126333471</c:v>
                </c:pt>
                <c:pt idx="513">
                  <c:v>93.963150558555725</c:v>
                </c:pt>
                <c:pt idx="514">
                  <c:v>93.925917239428458</c:v>
                </c:pt>
                <c:pt idx="515">
                  <c:v>94.212290786811238</c:v>
                </c:pt>
                <c:pt idx="516">
                  <c:v>94.730897193896567</c:v>
                </c:pt>
                <c:pt idx="517">
                  <c:v>95.101368492027049</c:v>
                </c:pt>
                <c:pt idx="518">
                  <c:v>94.962562759456404</c:v>
                </c:pt>
                <c:pt idx="519">
                  <c:v>94.483490637080962</c:v>
                </c:pt>
                <c:pt idx="520">
                  <c:v>94.54502373179696</c:v>
                </c:pt>
                <c:pt idx="521">
                  <c:v>94.34451835371955</c:v>
                </c:pt>
                <c:pt idx="522">
                  <c:v>94.25044130110912</c:v>
                </c:pt>
                <c:pt idx="523">
                  <c:v>94.062910364882072</c:v>
                </c:pt>
                <c:pt idx="524">
                  <c:v>93.863492267575054</c:v>
                </c:pt>
                <c:pt idx="525">
                  <c:v>93.72251651671148</c:v>
                </c:pt>
                <c:pt idx="526">
                  <c:v>93.628559499124776</c:v>
                </c:pt>
                <c:pt idx="527">
                  <c:v>93.375614790338503</c:v>
                </c:pt>
                <c:pt idx="528">
                  <c:v>92.845146473034006</c:v>
                </c:pt>
                <c:pt idx="529">
                  <c:v>92.592102125295966</c:v>
                </c:pt>
                <c:pt idx="530">
                  <c:v>92.568011614255937</c:v>
                </c:pt>
                <c:pt idx="531">
                  <c:v>92.64443648104124</c:v>
                </c:pt>
                <c:pt idx="532">
                  <c:v>92.672408476043444</c:v>
                </c:pt>
                <c:pt idx="533">
                  <c:v>93.494347398459155</c:v>
                </c:pt>
                <c:pt idx="534">
                  <c:v>93.089628680048705</c:v>
                </c:pt>
                <c:pt idx="535">
                  <c:v>93.366596585811138</c:v>
                </c:pt>
                <c:pt idx="536">
                  <c:v>93.612320537144385</c:v>
                </c:pt>
                <c:pt idx="537">
                  <c:v>93.58988000572846</c:v>
                </c:pt>
                <c:pt idx="538">
                  <c:v>93.394895843041525</c:v>
                </c:pt>
                <c:pt idx="539">
                  <c:v>92.757796255368206</c:v>
                </c:pt>
                <c:pt idx="540">
                  <c:v>92.425946822846569</c:v>
                </c:pt>
                <c:pt idx="541">
                  <c:v>92.279676658211571</c:v>
                </c:pt>
                <c:pt idx="542">
                  <c:v>92.045189376728274</c:v>
                </c:pt>
                <c:pt idx="543">
                  <c:v>91.740616163415979</c:v>
                </c:pt>
                <c:pt idx="544">
                  <c:v>91.84815485681257</c:v>
                </c:pt>
                <c:pt idx="545">
                  <c:v>92.119134483522117</c:v>
                </c:pt>
                <c:pt idx="546">
                  <c:v>92.090754411068659</c:v>
                </c:pt>
                <c:pt idx="547">
                  <c:v>91.851456658429996</c:v>
                </c:pt>
                <c:pt idx="548">
                  <c:v>91.577578157410386</c:v>
                </c:pt>
                <c:pt idx="549">
                  <c:v>91.532965658608859</c:v>
                </c:pt>
                <c:pt idx="550">
                  <c:v>90.877681567128747</c:v>
                </c:pt>
                <c:pt idx="551">
                  <c:v>91.179352569248749</c:v>
                </c:pt>
                <c:pt idx="552">
                  <c:v>91.283733481819084</c:v>
                </c:pt>
                <c:pt idx="553">
                  <c:v>90.793542367478025</c:v>
                </c:pt>
                <c:pt idx="554">
                  <c:v>91.144123756453496</c:v>
                </c:pt>
                <c:pt idx="555">
                  <c:v>90.595616951909761</c:v>
                </c:pt>
                <c:pt idx="556">
                  <c:v>90.484237323965331</c:v>
                </c:pt>
                <c:pt idx="557">
                  <c:v>90.554589303077663</c:v>
                </c:pt>
                <c:pt idx="558">
                  <c:v>89.875489293516836</c:v>
                </c:pt>
                <c:pt idx="559">
                  <c:v>90.008515893026214</c:v>
                </c:pt>
                <c:pt idx="560">
                  <c:v>89.651067878288146</c:v>
                </c:pt>
                <c:pt idx="561">
                  <c:v>89.754721274696379</c:v>
                </c:pt>
                <c:pt idx="562">
                  <c:v>90.590051683980391</c:v>
                </c:pt>
                <c:pt idx="563">
                  <c:v>90.119491457144704</c:v>
                </c:pt>
                <c:pt idx="564">
                  <c:v>90.011664796067492</c:v>
                </c:pt>
                <c:pt idx="565">
                  <c:v>89.829258040585486</c:v>
                </c:pt>
                <c:pt idx="566">
                  <c:v>89.541851386697559</c:v>
                </c:pt>
                <c:pt idx="567">
                  <c:v>89.996752639730147</c:v>
                </c:pt>
                <c:pt idx="568">
                  <c:v>89.169340738744182</c:v>
                </c:pt>
                <c:pt idx="569">
                  <c:v>89.283574176612532</c:v>
                </c:pt>
                <c:pt idx="570">
                  <c:v>89.519909375600847</c:v>
                </c:pt>
                <c:pt idx="571">
                  <c:v>89.249808122694844</c:v>
                </c:pt>
                <c:pt idx="572">
                  <c:v>89.378860180907196</c:v>
                </c:pt>
                <c:pt idx="573">
                  <c:v>89.178469276790295</c:v>
                </c:pt>
                <c:pt idx="574">
                  <c:v>89.363886760216786</c:v>
                </c:pt>
                <c:pt idx="575">
                  <c:v>88.921004665138199</c:v>
                </c:pt>
                <c:pt idx="576">
                  <c:v>88.958793363272804</c:v>
                </c:pt>
                <c:pt idx="577">
                  <c:v>88.591383566173945</c:v>
                </c:pt>
                <c:pt idx="578">
                  <c:v>88.548999898366219</c:v>
                </c:pt>
                <c:pt idx="579">
                  <c:v>89.289087128259652</c:v>
                </c:pt>
                <c:pt idx="580">
                  <c:v>89.204526211282456</c:v>
                </c:pt>
                <c:pt idx="581">
                  <c:v>88.921255421366524</c:v>
                </c:pt>
                <c:pt idx="582">
                  <c:v>88.289034473183634</c:v>
                </c:pt>
                <c:pt idx="583">
                  <c:v>88.693305683120315</c:v>
                </c:pt>
                <c:pt idx="584">
                  <c:v>88.621008566130442</c:v>
                </c:pt>
                <c:pt idx="585">
                  <c:v>88.954461210342657</c:v>
                </c:pt>
                <c:pt idx="586">
                  <c:v>89.175320676678353</c:v>
                </c:pt>
                <c:pt idx="587">
                  <c:v>89.040707866201828</c:v>
                </c:pt>
                <c:pt idx="588">
                  <c:v>89.148271219547183</c:v>
                </c:pt>
                <c:pt idx="589">
                  <c:v>89.616524245686492</c:v>
                </c:pt>
                <c:pt idx="590">
                  <c:v>89.446268170073296</c:v>
                </c:pt>
                <c:pt idx="591">
                  <c:v>89.562992581839111</c:v>
                </c:pt>
                <c:pt idx="592">
                  <c:v>89.748478322555457</c:v>
                </c:pt>
                <c:pt idx="593">
                  <c:v>89.716489503273138</c:v>
                </c:pt>
                <c:pt idx="594">
                  <c:v>89.707131221376187</c:v>
                </c:pt>
                <c:pt idx="595">
                  <c:v>89.133509748118399</c:v>
                </c:pt>
                <c:pt idx="596">
                  <c:v>89.293019871226932</c:v>
                </c:pt>
                <c:pt idx="597">
                  <c:v>89.390340858585446</c:v>
                </c:pt>
                <c:pt idx="598">
                  <c:v>89.314916347251327</c:v>
                </c:pt>
                <c:pt idx="599">
                  <c:v>89.564757019891559</c:v>
                </c:pt>
                <c:pt idx="600">
                  <c:v>89.18176971257671</c:v>
                </c:pt>
                <c:pt idx="601">
                  <c:v>89.430119253965373</c:v>
                </c:pt>
                <c:pt idx="602">
                  <c:v>89.614632201508982</c:v>
                </c:pt>
                <c:pt idx="603">
                  <c:v>89.410991162375041</c:v>
                </c:pt>
                <c:pt idx="604">
                  <c:v>89.354167495201281</c:v>
                </c:pt>
                <c:pt idx="605">
                  <c:v>88.934354815731297</c:v>
                </c:pt>
                <c:pt idx="606">
                  <c:v>88.926708897915319</c:v>
                </c:pt>
                <c:pt idx="607">
                  <c:v>89.452178258547079</c:v>
                </c:pt>
                <c:pt idx="608">
                  <c:v>89.710507624528177</c:v>
                </c:pt>
                <c:pt idx="609">
                  <c:v>89.36446658817944</c:v>
                </c:pt>
                <c:pt idx="610">
                  <c:v>89.375870261647265</c:v>
                </c:pt>
                <c:pt idx="611">
                  <c:v>89.612174745435283</c:v>
                </c:pt>
                <c:pt idx="612">
                  <c:v>89.454614066119476</c:v>
                </c:pt>
                <c:pt idx="613">
                  <c:v>89.790024628946853</c:v>
                </c:pt>
                <c:pt idx="614">
                  <c:v>89.142340651792864</c:v>
                </c:pt>
                <c:pt idx="615">
                  <c:v>88.85173976930291</c:v>
                </c:pt>
                <c:pt idx="616">
                  <c:v>89.117461723151877</c:v>
                </c:pt>
                <c:pt idx="617">
                  <c:v>88.928532497522397</c:v>
                </c:pt>
                <c:pt idx="618">
                  <c:v>88.57670757779033</c:v>
                </c:pt>
                <c:pt idx="619">
                  <c:v>88.584815546303531</c:v>
                </c:pt>
                <c:pt idx="620">
                  <c:v>88.745294185942797</c:v>
                </c:pt>
                <c:pt idx="621">
                  <c:v>88.820879875819841</c:v>
                </c:pt>
                <c:pt idx="622">
                  <c:v>88.433177114132107</c:v>
                </c:pt>
                <c:pt idx="623">
                  <c:v>88.917199129293166</c:v>
                </c:pt>
                <c:pt idx="624">
                  <c:v>88.970837510737738</c:v>
                </c:pt>
                <c:pt idx="625">
                  <c:v>88.709381593717964</c:v>
                </c:pt>
                <c:pt idx="626">
                  <c:v>88.459001560556871</c:v>
                </c:pt>
                <c:pt idx="627">
                  <c:v>88.398445846042492</c:v>
                </c:pt>
                <c:pt idx="628">
                  <c:v>88.507950952955369</c:v>
                </c:pt>
                <c:pt idx="629">
                  <c:v>89.068881533587643</c:v>
                </c:pt>
                <c:pt idx="630">
                  <c:v>89.223480352452569</c:v>
                </c:pt>
                <c:pt idx="631">
                  <c:v>89.439974471941738</c:v>
                </c:pt>
                <c:pt idx="632">
                  <c:v>89.196553401240394</c:v>
                </c:pt>
                <c:pt idx="633">
                  <c:v>89.660412540068123</c:v>
                </c:pt>
                <c:pt idx="634">
                  <c:v>89.983030172712972</c:v>
                </c:pt>
                <c:pt idx="635">
                  <c:v>90.33912336752546</c:v>
                </c:pt>
                <c:pt idx="636">
                  <c:v>91.042228887747129</c:v>
                </c:pt>
                <c:pt idx="637">
                  <c:v>91.408748930538181</c:v>
                </c:pt>
                <c:pt idx="638">
                  <c:v>91.665385854636327</c:v>
                </c:pt>
                <c:pt idx="639">
                  <c:v>91.711899702033193</c:v>
                </c:pt>
                <c:pt idx="640">
                  <c:v>91.860587827890484</c:v>
                </c:pt>
                <c:pt idx="641">
                  <c:v>91.843452948119278</c:v>
                </c:pt>
                <c:pt idx="642">
                  <c:v>91.6204717543919</c:v>
                </c:pt>
                <c:pt idx="643">
                  <c:v>91.692649912880555</c:v>
                </c:pt>
                <c:pt idx="644">
                  <c:v>92.360411295694561</c:v>
                </c:pt>
                <c:pt idx="645">
                  <c:v>92.431264163903919</c:v>
                </c:pt>
                <c:pt idx="646">
                  <c:v>91.940843936913311</c:v>
                </c:pt>
                <c:pt idx="647">
                  <c:v>91.528042243000172</c:v>
                </c:pt>
                <c:pt idx="648">
                  <c:v>91.347901704208283</c:v>
                </c:pt>
                <c:pt idx="649">
                  <c:v>91.075935182744161</c:v>
                </c:pt>
                <c:pt idx="650">
                  <c:v>91.239393534698721</c:v>
                </c:pt>
                <c:pt idx="651">
                  <c:v>91.429817421787575</c:v>
                </c:pt>
                <c:pt idx="652">
                  <c:v>91.396551739185242</c:v>
                </c:pt>
                <c:pt idx="653">
                  <c:v>91.479514433564972</c:v>
                </c:pt>
                <c:pt idx="654">
                  <c:v>91.269433716795774</c:v>
                </c:pt>
                <c:pt idx="655">
                  <c:v>91.697992476091059</c:v>
                </c:pt>
                <c:pt idx="656">
                  <c:v>92.152510044902925</c:v>
                </c:pt>
                <c:pt idx="657">
                  <c:v>93.135428339667868</c:v>
                </c:pt>
                <c:pt idx="658">
                  <c:v>92.945988147087078</c:v>
                </c:pt>
                <c:pt idx="659">
                  <c:v>93.427847837362179</c:v>
                </c:pt>
                <c:pt idx="660">
                  <c:v>93.368506946437151</c:v>
                </c:pt>
                <c:pt idx="661">
                  <c:v>93.766636454514099</c:v>
                </c:pt>
                <c:pt idx="662">
                  <c:v>94.161373174900831</c:v>
                </c:pt>
                <c:pt idx="663">
                  <c:v>93.827346554172877</c:v>
                </c:pt>
                <c:pt idx="664">
                  <c:v>93.286203954595408</c:v>
                </c:pt>
                <c:pt idx="665">
                  <c:v>93.110085725764804</c:v>
                </c:pt>
                <c:pt idx="666">
                  <c:v>93.192452774750194</c:v>
                </c:pt>
                <c:pt idx="667">
                  <c:v>93.07968633889908</c:v>
                </c:pt>
                <c:pt idx="668">
                  <c:v>93.081870356137401</c:v>
                </c:pt>
                <c:pt idx="669">
                  <c:v>92.397837390426389</c:v>
                </c:pt>
                <c:pt idx="670">
                  <c:v>92.677055442594735</c:v>
                </c:pt>
                <c:pt idx="671">
                  <c:v>92.54425506099949</c:v>
                </c:pt>
                <c:pt idx="672">
                  <c:v>92.068984908919489</c:v>
                </c:pt>
                <c:pt idx="673">
                  <c:v>92.226046319844016</c:v>
                </c:pt>
                <c:pt idx="674">
                  <c:v>92.191111441036625</c:v>
                </c:pt>
                <c:pt idx="675">
                  <c:v>91.766488852822974</c:v>
                </c:pt>
                <c:pt idx="676">
                  <c:v>91.913662900093925</c:v>
                </c:pt>
                <c:pt idx="677">
                  <c:v>92.058744329940282</c:v>
                </c:pt>
                <c:pt idx="678">
                  <c:v>92.131258713556946</c:v>
                </c:pt>
                <c:pt idx="679">
                  <c:v>92.491334816558862</c:v>
                </c:pt>
                <c:pt idx="680">
                  <c:v>92.078644041667943</c:v>
                </c:pt>
                <c:pt idx="681">
                  <c:v>92.258677230966555</c:v>
                </c:pt>
                <c:pt idx="682">
                  <c:v>91.801722586031218</c:v>
                </c:pt>
                <c:pt idx="683">
                  <c:v>91.786856675743991</c:v>
                </c:pt>
                <c:pt idx="684">
                  <c:v>92.002273800397504</c:v>
                </c:pt>
                <c:pt idx="685">
                  <c:v>92.527325651574316</c:v>
                </c:pt>
                <c:pt idx="686">
                  <c:v>92.493745985338094</c:v>
                </c:pt>
                <c:pt idx="687">
                  <c:v>92.325816813973461</c:v>
                </c:pt>
                <c:pt idx="688">
                  <c:v>92.563570296516247</c:v>
                </c:pt>
                <c:pt idx="689">
                  <c:v>92.01991105102401</c:v>
                </c:pt>
                <c:pt idx="690">
                  <c:v>92.025543434459991</c:v>
                </c:pt>
                <c:pt idx="691">
                  <c:v>92.011971478807141</c:v>
                </c:pt>
                <c:pt idx="692">
                  <c:v>91.463707091912909</c:v>
                </c:pt>
                <c:pt idx="693">
                  <c:v>91.618653002472684</c:v>
                </c:pt>
                <c:pt idx="694">
                  <c:v>91.812015838776006</c:v>
                </c:pt>
                <c:pt idx="695">
                  <c:v>92.032593857942373</c:v>
                </c:pt>
                <c:pt idx="696">
                  <c:v>92.161482788120679</c:v>
                </c:pt>
                <c:pt idx="697">
                  <c:v>92.834652217336824</c:v>
                </c:pt>
                <c:pt idx="698">
                  <c:v>92.015929071573922</c:v>
                </c:pt>
                <c:pt idx="699">
                  <c:v>91.804556009914094</c:v>
                </c:pt>
                <c:pt idx="700">
                  <c:v>92.006055655595929</c:v>
                </c:pt>
                <c:pt idx="701">
                  <c:v>91.755190485934847</c:v>
                </c:pt>
                <c:pt idx="702">
                  <c:v>91.565217911799976</c:v>
                </c:pt>
                <c:pt idx="703">
                  <c:v>91.752775725373056</c:v>
                </c:pt>
                <c:pt idx="704">
                  <c:v>91.841314098205459</c:v>
                </c:pt>
                <c:pt idx="705">
                  <c:v>91.647224143331329</c:v>
                </c:pt>
                <c:pt idx="706">
                  <c:v>91.874535092281448</c:v>
                </c:pt>
                <c:pt idx="707">
                  <c:v>91.521004354046454</c:v>
                </c:pt>
                <c:pt idx="708">
                  <c:v>91.335067754058002</c:v>
                </c:pt>
                <c:pt idx="709">
                  <c:v>91.686816685639187</c:v>
                </c:pt>
                <c:pt idx="710">
                  <c:v>91.761782063521395</c:v>
                </c:pt>
                <c:pt idx="711">
                  <c:v>91.55768563984681</c:v>
                </c:pt>
                <c:pt idx="712">
                  <c:v>91.763715270317476</c:v>
                </c:pt>
                <c:pt idx="713">
                  <c:v>91.922752900236745</c:v>
                </c:pt>
                <c:pt idx="714">
                  <c:v>92.410882266760794</c:v>
                </c:pt>
                <c:pt idx="715">
                  <c:v>92.614306106392888</c:v>
                </c:pt>
                <c:pt idx="716">
                  <c:v>92.75291160273531</c:v>
                </c:pt>
                <c:pt idx="717">
                  <c:v>93.449140455624729</c:v>
                </c:pt>
                <c:pt idx="718">
                  <c:v>93.410506195869843</c:v>
                </c:pt>
                <c:pt idx="719">
                  <c:v>93.410208658153906</c:v>
                </c:pt>
                <c:pt idx="720">
                  <c:v>93.674522077887048</c:v>
                </c:pt>
                <c:pt idx="721">
                  <c:v>93.424011616483355</c:v>
                </c:pt>
                <c:pt idx="722">
                  <c:v>93.358705237634965</c:v>
                </c:pt>
                <c:pt idx="723">
                  <c:v>93.618705412585157</c:v>
                </c:pt>
                <c:pt idx="724">
                  <c:v>93.768507642867078</c:v>
                </c:pt>
                <c:pt idx="725">
                  <c:v>93.901673299760347</c:v>
                </c:pt>
                <c:pt idx="726">
                  <c:v>94.172338562703104</c:v>
                </c:pt>
                <c:pt idx="727">
                  <c:v>94.379008664239706</c:v>
                </c:pt>
                <c:pt idx="728">
                  <c:v>94.937798449828918</c:v>
                </c:pt>
                <c:pt idx="729">
                  <c:v>94.891595067298439</c:v>
                </c:pt>
                <c:pt idx="730">
                  <c:v>94.84031126691211</c:v>
                </c:pt>
                <c:pt idx="731">
                  <c:v>95.007593737452467</c:v>
                </c:pt>
                <c:pt idx="732">
                  <c:v>94.841728771531024</c:v>
                </c:pt>
                <c:pt idx="733">
                  <c:v>94.474251033834605</c:v>
                </c:pt>
                <c:pt idx="734">
                  <c:v>94.511601706381981</c:v>
                </c:pt>
                <c:pt idx="735">
                  <c:v>94.981076805940205</c:v>
                </c:pt>
                <c:pt idx="736">
                  <c:v>94.835526467010723</c:v>
                </c:pt>
                <c:pt idx="737">
                  <c:v>94.869911763292421</c:v>
                </c:pt>
                <c:pt idx="738">
                  <c:v>94.667067587293744</c:v>
                </c:pt>
                <c:pt idx="739">
                  <c:v>94.228564019493788</c:v>
                </c:pt>
                <c:pt idx="740">
                  <c:v>94.286007927655973</c:v>
                </c:pt>
                <c:pt idx="741">
                  <c:v>94.86240247729441</c:v>
                </c:pt>
                <c:pt idx="742">
                  <c:v>94.993567520979724</c:v>
                </c:pt>
                <c:pt idx="743">
                  <c:v>95.03831180938802</c:v>
                </c:pt>
                <c:pt idx="744">
                  <c:v>95.364418969609261</c:v>
                </c:pt>
                <c:pt idx="745">
                  <c:v>95.207292799774933</c:v>
                </c:pt>
                <c:pt idx="746">
                  <c:v>95.286345279979727</c:v>
                </c:pt>
                <c:pt idx="747">
                  <c:v>95.3683864708768</c:v>
                </c:pt>
                <c:pt idx="748">
                  <c:v>95.731196611913688</c:v>
                </c:pt>
                <c:pt idx="749">
                  <c:v>95.737611774774308</c:v>
                </c:pt>
                <c:pt idx="750">
                  <c:v>95.158090187803566</c:v>
                </c:pt>
                <c:pt idx="751">
                  <c:v>95.11617448474351</c:v>
                </c:pt>
                <c:pt idx="752">
                  <c:v>95.626446525464615</c:v>
                </c:pt>
                <c:pt idx="753">
                  <c:v>96.069577649119594</c:v>
                </c:pt>
                <c:pt idx="754">
                  <c:v>95.837669438550122</c:v>
                </c:pt>
                <c:pt idx="755">
                  <c:v>95.77394613756006</c:v>
                </c:pt>
                <c:pt idx="756">
                  <c:v>95.907552426370273</c:v>
                </c:pt>
                <c:pt idx="757">
                  <c:v>96.004252238995448</c:v>
                </c:pt>
                <c:pt idx="758">
                  <c:v>96.006088327229108</c:v>
                </c:pt>
                <c:pt idx="759">
                  <c:v>96.079801116443107</c:v>
                </c:pt>
                <c:pt idx="760">
                  <c:v>96.397957995358027</c:v>
                </c:pt>
                <c:pt idx="761">
                  <c:v>96.392757066854628</c:v>
                </c:pt>
                <c:pt idx="762">
                  <c:v>96.635514628439097</c:v>
                </c:pt>
                <c:pt idx="763">
                  <c:v>96.82968023635182</c:v>
                </c:pt>
                <c:pt idx="764">
                  <c:v>96.866035131749285</c:v>
                </c:pt>
                <c:pt idx="765">
                  <c:v>96.903261970775745</c:v>
                </c:pt>
                <c:pt idx="766">
                  <c:v>96.787238497769337</c:v>
                </c:pt>
                <c:pt idx="767">
                  <c:v>97.036449107012118</c:v>
                </c:pt>
                <c:pt idx="768">
                  <c:v>96.570193940933791</c:v>
                </c:pt>
                <c:pt idx="769">
                  <c:v>96.823425288478688</c:v>
                </c:pt>
                <c:pt idx="770">
                  <c:v>96.653933095109295</c:v>
                </c:pt>
                <c:pt idx="771">
                  <c:v>96.379563557162172</c:v>
                </c:pt>
                <c:pt idx="772">
                  <c:v>96.601341063921311</c:v>
                </c:pt>
                <c:pt idx="773">
                  <c:v>96.355890930127543</c:v>
                </c:pt>
                <c:pt idx="774">
                  <c:v>96.400252393437341</c:v>
                </c:pt>
                <c:pt idx="775">
                  <c:v>95.924373822038191</c:v>
                </c:pt>
                <c:pt idx="776">
                  <c:v>95.868557486424251</c:v>
                </c:pt>
                <c:pt idx="777">
                  <c:v>95.520874107113073</c:v>
                </c:pt>
                <c:pt idx="778">
                  <c:v>95.941422198340135</c:v>
                </c:pt>
                <c:pt idx="779">
                  <c:v>96.195927742807157</c:v>
                </c:pt>
                <c:pt idx="780">
                  <c:v>95.967103888001191</c:v>
                </c:pt>
                <c:pt idx="781">
                  <c:v>95.982786399123427</c:v>
                </c:pt>
                <c:pt idx="782">
                  <c:v>96.054358928786087</c:v>
                </c:pt>
                <c:pt idx="783">
                  <c:v>96.232283399465516</c:v>
                </c:pt>
                <c:pt idx="784">
                  <c:v>96.594555504074023</c:v>
                </c:pt>
                <c:pt idx="785">
                  <c:v>97.011950664739231</c:v>
                </c:pt>
                <c:pt idx="786">
                  <c:v>96.949965467722606</c:v>
                </c:pt>
                <c:pt idx="787">
                  <c:v>96.647289639460269</c:v>
                </c:pt>
                <c:pt idx="788">
                  <c:v>96.435840578369266</c:v>
                </c:pt>
                <c:pt idx="789">
                  <c:v>96.412732552672708</c:v>
                </c:pt>
                <c:pt idx="790">
                  <c:v>96.079827134806024</c:v>
                </c:pt>
                <c:pt idx="791">
                  <c:v>96.145018883908435</c:v>
                </c:pt>
                <c:pt idx="792">
                  <c:v>95.981119063631397</c:v>
                </c:pt>
                <c:pt idx="793">
                  <c:v>95.905509869770214</c:v>
                </c:pt>
                <c:pt idx="794">
                  <c:v>95.756171079011096</c:v>
                </c:pt>
                <c:pt idx="795">
                  <c:v>95.905143277747342</c:v>
                </c:pt>
                <c:pt idx="796">
                  <c:v>95.566823509542985</c:v>
                </c:pt>
                <c:pt idx="797">
                  <c:v>95.686020648563627</c:v>
                </c:pt>
                <c:pt idx="798">
                  <c:v>95.782044870731454</c:v>
                </c:pt>
                <c:pt idx="799">
                  <c:v>96.153890770285301</c:v>
                </c:pt>
                <c:pt idx="800">
                  <c:v>96.160027099232622</c:v>
                </c:pt>
                <c:pt idx="801">
                  <c:v>96.225493132471044</c:v>
                </c:pt>
                <c:pt idx="802">
                  <c:v>96.061797681664089</c:v>
                </c:pt>
                <c:pt idx="803">
                  <c:v>95.926225308706691</c:v>
                </c:pt>
                <c:pt idx="804">
                  <c:v>95.663230108588323</c:v>
                </c:pt>
                <c:pt idx="805">
                  <c:v>95.399239433832804</c:v>
                </c:pt>
                <c:pt idx="806">
                  <c:v>95.491586333193396</c:v>
                </c:pt>
                <c:pt idx="807">
                  <c:v>95.402945907244757</c:v>
                </c:pt>
                <c:pt idx="808">
                  <c:v>95.520631947839263</c:v>
                </c:pt>
                <c:pt idx="809">
                  <c:v>95.311500316220972</c:v>
                </c:pt>
                <c:pt idx="810">
                  <c:v>95.537019563944753</c:v>
                </c:pt>
                <c:pt idx="811">
                  <c:v>95.060780111401812</c:v>
                </c:pt>
                <c:pt idx="812">
                  <c:v>95.69890268630887</c:v>
                </c:pt>
                <c:pt idx="813">
                  <c:v>95.540330025866567</c:v>
                </c:pt>
                <c:pt idx="814">
                  <c:v>95.21966733773337</c:v>
                </c:pt>
                <c:pt idx="815">
                  <c:v>95.451198835875275</c:v>
                </c:pt>
                <c:pt idx="816">
                  <c:v>95.349940984670752</c:v>
                </c:pt>
                <c:pt idx="817">
                  <c:v>95.228555638583941</c:v>
                </c:pt>
                <c:pt idx="818">
                  <c:v>94.875638337293196</c:v>
                </c:pt>
                <c:pt idx="819">
                  <c:v>95.149138122020943</c:v>
                </c:pt>
                <c:pt idx="820">
                  <c:v>95.07085956431186</c:v>
                </c:pt>
                <c:pt idx="821">
                  <c:v>94.973049216492612</c:v>
                </c:pt>
                <c:pt idx="822">
                  <c:v>95.056389494884584</c:v>
                </c:pt>
                <c:pt idx="823">
                  <c:v>94.791353571443238</c:v>
                </c:pt>
                <c:pt idx="824">
                  <c:v>94.419226280430649</c:v>
                </c:pt>
                <c:pt idx="825">
                  <c:v>94.023098831401214</c:v>
                </c:pt>
                <c:pt idx="826">
                  <c:v>93.725600297620161</c:v>
                </c:pt>
                <c:pt idx="827">
                  <c:v>93.523578783261286</c:v>
                </c:pt>
                <c:pt idx="828">
                  <c:v>93.323001778287988</c:v>
                </c:pt>
                <c:pt idx="829">
                  <c:v>93.394258012147858</c:v>
                </c:pt>
                <c:pt idx="830">
                  <c:v>93.996210635982791</c:v>
                </c:pt>
                <c:pt idx="831">
                  <c:v>93.652765727416579</c:v>
                </c:pt>
                <c:pt idx="832">
                  <c:v>93.502037696018846</c:v>
                </c:pt>
                <c:pt idx="833">
                  <c:v>93.340672784648618</c:v>
                </c:pt>
                <c:pt idx="834">
                  <c:v>93.365013140498888</c:v>
                </c:pt>
                <c:pt idx="835">
                  <c:v>93.388470270731617</c:v>
                </c:pt>
                <c:pt idx="836">
                  <c:v>93.798761037757927</c:v>
                </c:pt>
                <c:pt idx="837">
                  <c:v>93.981571557885331</c:v>
                </c:pt>
                <c:pt idx="838">
                  <c:v>93.679616181712277</c:v>
                </c:pt>
                <c:pt idx="839">
                  <c:v>94.157106393101927</c:v>
                </c:pt>
                <c:pt idx="840">
                  <c:v>93.947340023156045</c:v>
                </c:pt>
                <c:pt idx="841">
                  <c:v>93.990786760419269</c:v>
                </c:pt>
                <c:pt idx="842">
                  <c:v>93.751521883195466</c:v>
                </c:pt>
                <c:pt idx="843">
                  <c:v>93.46208516035739</c:v>
                </c:pt>
                <c:pt idx="844">
                  <c:v>93.466662339367289</c:v>
                </c:pt>
                <c:pt idx="845">
                  <c:v>93.236810274910368</c:v>
                </c:pt>
                <c:pt idx="846">
                  <c:v>93.093267993668647</c:v>
                </c:pt>
                <c:pt idx="847">
                  <c:v>93.560393114297952</c:v>
                </c:pt>
                <c:pt idx="848">
                  <c:v>93.264781597801843</c:v>
                </c:pt>
                <c:pt idx="849">
                  <c:v>93.330042171814483</c:v>
                </c:pt>
                <c:pt idx="850">
                  <c:v>93.304788866792379</c:v>
                </c:pt>
                <c:pt idx="851">
                  <c:v>93.174950578515279</c:v>
                </c:pt>
                <c:pt idx="852">
                  <c:v>93.30380301329663</c:v>
                </c:pt>
                <c:pt idx="853">
                  <c:v>93.582140554666893</c:v>
                </c:pt>
                <c:pt idx="854">
                  <c:v>93.280781881692192</c:v>
                </c:pt>
                <c:pt idx="855">
                  <c:v>93.287022856942855</c:v>
                </c:pt>
                <c:pt idx="856">
                  <c:v>92.823410904088547</c:v>
                </c:pt>
                <c:pt idx="857">
                  <c:v>92.730632191938554</c:v>
                </c:pt>
                <c:pt idx="858">
                  <c:v>93.167180859257698</c:v>
                </c:pt>
                <c:pt idx="859">
                  <c:v>92.859235867192652</c:v>
                </c:pt>
                <c:pt idx="860">
                  <c:v>93.031160674392453</c:v>
                </c:pt>
                <c:pt idx="861">
                  <c:v>93.041670004707328</c:v>
                </c:pt>
                <c:pt idx="862">
                  <c:v>92.684312110304475</c:v>
                </c:pt>
                <c:pt idx="863">
                  <c:v>92.715702084629498</c:v>
                </c:pt>
                <c:pt idx="864">
                  <c:v>92.641156447756757</c:v>
                </c:pt>
                <c:pt idx="865">
                  <c:v>92.659974157120331</c:v>
                </c:pt>
                <c:pt idx="866">
                  <c:v>92.724983880173099</c:v>
                </c:pt>
                <c:pt idx="867">
                  <c:v>92.635378454685636</c:v>
                </c:pt>
                <c:pt idx="868">
                  <c:v>92.69374467416641</c:v>
                </c:pt>
                <c:pt idx="869">
                  <c:v>92.856416188817676</c:v>
                </c:pt>
                <c:pt idx="870">
                  <c:v>92.951287246549455</c:v>
                </c:pt>
                <c:pt idx="871">
                  <c:v>93.127136770937838</c:v>
                </c:pt>
                <c:pt idx="872">
                  <c:v>93.417900042863977</c:v>
                </c:pt>
                <c:pt idx="873">
                  <c:v>93.721632793531938</c:v>
                </c:pt>
                <c:pt idx="874">
                  <c:v>94.199697346105324</c:v>
                </c:pt>
                <c:pt idx="875">
                  <c:v>94.029758807352792</c:v>
                </c:pt>
                <c:pt idx="876">
                  <c:v>93.942834230129577</c:v>
                </c:pt>
                <c:pt idx="877">
                  <c:v>93.706924946904294</c:v>
                </c:pt>
                <c:pt idx="878">
                  <c:v>93.626182044451355</c:v>
                </c:pt>
                <c:pt idx="879">
                  <c:v>93.392756407664265</c:v>
                </c:pt>
                <c:pt idx="880">
                  <c:v>92.893232264486585</c:v>
                </c:pt>
                <c:pt idx="881">
                  <c:v>92.444482404946172</c:v>
                </c:pt>
                <c:pt idx="882">
                  <c:v>92.027437466627873</c:v>
                </c:pt>
                <c:pt idx="883">
                  <c:v>91.963726967873896</c:v>
                </c:pt>
                <c:pt idx="884">
                  <c:v>91.805777508200634</c:v>
                </c:pt>
                <c:pt idx="885">
                  <c:v>92.121607968726934</c:v>
                </c:pt>
                <c:pt idx="886">
                  <c:v>92.171846945902956</c:v>
                </c:pt>
                <c:pt idx="887">
                  <c:v>92.065288469118087</c:v>
                </c:pt>
                <c:pt idx="888">
                  <c:v>91.892742483980953</c:v>
                </c:pt>
                <c:pt idx="889">
                  <c:v>91.884087301608687</c:v>
                </c:pt>
                <c:pt idx="890">
                  <c:v>91.964686888990656</c:v>
                </c:pt>
                <c:pt idx="891">
                  <c:v>92.3803386909605</c:v>
                </c:pt>
                <c:pt idx="892">
                  <c:v>92.07493296369087</c:v>
                </c:pt>
                <c:pt idx="893">
                  <c:v>91.479284782886751</c:v>
                </c:pt>
                <c:pt idx="894">
                  <c:v>91.337412282140619</c:v>
                </c:pt>
                <c:pt idx="895">
                  <c:v>91.24489231248387</c:v>
                </c:pt>
                <c:pt idx="896">
                  <c:v>91.354786188071188</c:v>
                </c:pt>
                <c:pt idx="897">
                  <c:v>91.427636686705839</c:v>
                </c:pt>
                <c:pt idx="898">
                  <c:v>91.004363834547931</c:v>
                </c:pt>
                <c:pt idx="899">
                  <c:v>91.480848395988843</c:v>
                </c:pt>
                <c:pt idx="900">
                  <c:v>91.505928442068907</c:v>
                </c:pt>
                <c:pt idx="901">
                  <c:v>91.013234186746644</c:v>
                </c:pt>
                <c:pt idx="902">
                  <c:v>90.907208625647073</c:v>
                </c:pt>
                <c:pt idx="903">
                  <c:v>90.760461209557008</c:v>
                </c:pt>
                <c:pt idx="904">
                  <c:v>90.614128047658539</c:v>
                </c:pt>
                <c:pt idx="905">
                  <c:v>90.538764050853644</c:v>
                </c:pt>
                <c:pt idx="906">
                  <c:v>90.836568544189561</c:v>
                </c:pt>
                <c:pt idx="907">
                  <c:v>90.558409329953207</c:v>
                </c:pt>
                <c:pt idx="908">
                  <c:v>90.268915343675985</c:v>
                </c:pt>
                <c:pt idx="909">
                  <c:v>90.198154856212668</c:v>
                </c:pt>
                <c:pt idx="910">
                  <c:v>90.06464905144594</c:v>
                </c:pt>
                <c:pt idx="911">
                  <c:v>89.942468133263006</c:v>
                </c:pt>
                <c:pt idx="912">
                  <c:v>89.993954531065995</c:v>
                </c:pt>
                <c:pt idx="913">
                  <c:v>89.897981704118948</c:v>
                </c:pt>
                <c:pt idx="914">
                  <c:v>90.341216412258404</c:v>
                </c:pt>
                <c:pt idx="915">
                  <c:v>90.102070803726434</c:v>
                </c:pt>
                <c:pt idx="916">
                  <c:v>89.997561837814686</c:v>
                </c:pt>
                <c:pt idx="917">
                  <c:v>90.374251069325069</c:v>
                </c:pt>
                <c:pt idx="918">
                  <c:v>90.546037734398467</c:v>
                </c:pt>
                <c:pt idx="919">
                  <c:v>90.439791135928118</c:v>
                </c:pt>
                <c:pt idx="920">
                  <c:v>89.878012370238153</c:v>
                </c:pt>
                <c:pt idx="921">
                  <c:v>89.646576651970918</c:v>
                </c:pt>
                <c:pt idx="922">
                  <c:v>89.53093647021133</c:v>
                </c:pt>
                <c:pt idx="923">
                  <c:v>89.534631069437367</c:v>
                </c:pt>
                <c:pt idx="924">
                  <c:v>89.695908401421875</c:v>
                </c:pt>
                <c:pt idx="925">
                  <c:v>89.663271545356665</c:v>
                </c:pt>
                <c:pt idx="926">
                  <c:v>89.596631246972706</c:v>
                </c:pt>
                <c:pt idx="927">
                  <c:v>89.954512297810851</c:v>
                </c:pt>
                <c:pt idx="928">
                  <c:v>90.966149673532442</c:v>
                </c:pt>
                <c:pt idx="929">
                  <c:v>91.260824334101912</c:v>
                </c:pt>
                <c:pt idx="930">
                  <c:v>90.942936939025827</c:v>
                </c:pt>
                <c:pt idx="931">
                  <c:v>90.678422206573245</c:v>
                </c:pt>
                <c:pt idx="932">
                  <c:v>90.439407458832719</c:v>
                </c:pt>
                <c:pt idx="933">
                  <c:v>90.628683144041915</c:v>
                </c:pt>
                <c:pt idx="934">
                  <c:v>90.868304645334348</c:v>
                </c:pt>
                <c:pt idx="935">
                  <c:v>91.13787057693186</c:v>
                </c:pt>
                <c:pt idx="936">
                  <c:v>91.163095283431915</c:v>
                </c:pt>
                <c:pt idx="937">
                  <c:v>91.257140130247208</c:v>
                </c:pt>
                <c:pt idx="938">
                  <c:v>91.769242890054187</c:v>
                </c:pt>
                <c:pt idx="939">
                  <c:v>91.561548739487321</c:v>
                </c:pt>
                <c:pt idx="940">
                  <c:v>91.480396098482856</c:v>
                </c:pt>
                <c:pt idx="941">
                  <c:v>91.981653134618128</c:v>
                </c:pt>
                <c:pt idx="942">
                  <c:v>92.068241978776101</c:v>
                </c:pt>
                <c:pt idx="943">
                  <c:v>91.870752431390372</c:v>
                </c:pt>
                <c:pt idx="944">
                  <c:v>92.077835428116572</c:v>
                </c:pt>
                <c:pt idx="945">
                  <c:v>91.629474830448686</c:v>
                </c:pt>
                <c:pt idx="946">
                  <c:v>91.762674149483303</c:v>
                </c:pt>
                <c:pt idx="947">
                  <c:v>91.904673380064168</c:v>
                </c:pt>
                <c:pt idx="948">
                  <c:v>91.953520562147517</c:v>
                </c:pt>
                <c:pt idx="949">
                  <c:v>92.168218859304375</c:v>
                </c:pt>
                <c:pt idx="950">
                  <c:v>92.380199916188332</c:v>
                </c:pt>
                <c:pt idx="951">
                  <c:v>91.951222609213318</c:v>
                </c:pt>
                <c:pt idx="952">
                  <c:v>91.750195009069131</c:v>
                </c:pt>
                <c:pt idx="953">
                  <c:v>91.316956318550297</c:v>
                </c:pt>
                <c:pt idx="954">
                  <c:v>91.037095618854849</c:v>
                </c:pt>
                <c:pt idx="955">
                  <c:v>91.365750323529511</c:v>
                </c:pt>
                <c:pt idx="956">
                  <c:v>91.081006442612008</c:v>
                </c:pt>
                <c:pt idx="957">
                  <c:v>91.627186767807629</c:v>
                </c:pt>
                <c:pt idx="958">
                  <c:v>91.866783376179129</c:v>
                </c:pt>
                <c:pt idx="959">
                  <c:v>91.68989886850342</c:v>
                </c:pt>
                <c:pt idx="960">
                  <c:v>91.361537269301039</c:v>
                </c:pt>
                <c:pt idx="961">
                  <c:v>91.301232553131058</c:v>
                </c:pt>
                <c:pt idx="962">
                  <c:v>91.381956692625323</c:v>
                </c:pt>
                <c:pt idx="963">
                  <c:v>91.079364327542791</c:v>
                </c:pt>
                <c:pt idx="964">
                  <c:v>91.181594558423967</c:v>
                </c:pt>
                <c:pt idx="965">
                  <c:v>91.195771558473638</c:v>
                </c:pt>
                <c:pt idx="966">
                  <c:v>91.120730050562273</c:v>
                </c:pt>
                <c:pt idx="967">
                  <c:v>91.303493926773214</c:v>
                </c:pt>
                <c:pt idx="968">
                  <c:v>91.132432069368477</c:v>
                </c:pt>
                <c:pt idx="969">
                  <c:v>90.82014925766839</c:v>
                </c:pt>
                <c:pt idx="970">
                  <c:v>90.904080607998736</c:v>
                </c:pt>
                <c:pt idx="971">
                  <c:v>91.185507302097221</c:v>
                </c:pt>
                <c:pt idx="972">
                  <c:v>91.087065475026606</c:v>
                </c:pt>
                <c:pt idx="973">
                  <c:v>91.105561176306011</c:v>
                </c:pt>
                <c:pt idx="974">
                  <c:v>90.98429930713948</c:v>
                </c:pt>
                <c:pt idx="975">
                  <c:v>90.924121823400554</c:v>
                </c:pt>
                <c:pt idx="976">
                  <c:v>90.930023861567065</c:v>
                </c:pt>
                <c:pt idx="977">
                  <c:v>91.033542796245072</c:v>
                </c:pt>
                <c:pt idx="978">
                  <c:v>90.953334950475451</c:v>
                </c:pt>
                <c:pt idx="979">
                  <c:v>90.957494104443654</c:v>
                </c:pt>
                <c:pt idx="980">
                  <c:v>90.715788743774809</c:v>
                </c:pt>
                <c:pt idx="981">
                  <c:v>90.727631757800523</c:v>
                </c:pt>
                <c:pt idx="982">
                  <c:v>90.776477043140503</c:v>
                </c:pt>
                <c:pt idx="983">
                  <c:v>90.621687335036043</c:v>
                </c:pt>
                <c:pt idx="984">
                  <c:v>90.817991357289159</c:v>
                </c:pt>
                <c:pt idx="985">
                  <c:v>90.576393562117971</c:v>
                </c:pt>
                <c:pt idx="986">
                  <c:v>90.680207422270243</c:v>
                </c:pt>
                <c:pt idx="987">
                  <c:v>90.665498856241925</c:v>
                </c:pt>
                <c:pt idx="988">
                  <c:v>90.386846570686771</c:v>
                </c:pt>
                <c:pt idx="989">
                  <c:v>90.365493488126816</c:v>
                </c:pt>
                <c:pt idx="990">
                  <c:v>89.872626258152849</c:v>
                </c:pt>
                <c:pt idx="991">
                  <c:v>89.295405989318354</c:v>
                </c:pt>
                <c:pt idx="992">
                  <c:v>89.421374600222023</c:v>
                </c:pt>
                <c:pt idx="993">
                  <c:v>89.161891982201567</c:v>
                </c:pt>
                <c:pt idx="994">
                  <c:v>89.386945800769553</c:v>
                </c:pt>
                <c:pt idx="995">
                  <c:v>88.854715107257888</c:v>
                </c:pt>
                <c:pt idx="996">
                  <c:v>88.913398224040122</c:v>
                </c:pt>
                <c:pt idx="997">
                  <c:v>88.703554804667604</c:v>
                </c:pt>
                <c:pt idx="998">
                  <c:v>89.011756153361986</c:v>
                </c:pt>
                <c:pt idx="999">
                  <c:v>89.457761642723469</c:v>
                </c:pt>
                <c:pt idx="1000">
                  <c:v>89.574542728854468</c:v>
                </c:pt>
                <c:pt idx="1001">
                  <c:v>89.790461834696245</c:v>
                </c:pt>
                <c:pt idx="1002">
                  <c:v>90.038909725547271</c:v>
                </c:pt>
                <c:pt idx="1003">
                  <c:v>90.5522415935597</c:v>
                </c:pt>
                <c:pt idx="1004">
                  <c:v>90.63935371559262</c:v>
                </c:pt>
                <c:pt idx="1005">
                  <c:v>90.948703500084108</c:v>
                </c:pt>
                <c:pt idx="1006">
                  <c:v>90.787079067639823</c:v>
                </c:pt>
                <c:pt idx="1007">
                  <c:v>90.446543389762482</c:v>
                </c:pt>
                <c:pt idx="1008">
                  <c:v>90.795997235270463</c:v>
                </c:pt>
                <c:pt idx="1009">
                  <c:v>90.322495467469508</c:v>
                </c:pt>
                <c:pt idx="1010">
                  <c:v>90.469572501814056</c:v>
                </c:pt>
                <c:pt idx="1011">
                  <c:v>90.573317819559364</c:v>
                </c:pt>
                <c:pt idx="1012">
                  <c:v>90.070203759161529</c:v>
                </c:pt>
                <c:pt idx="1013">
                  <c:v>90.10453519714396</c:v>
                </c:pt>
                <c:pt idx="1014">
                  <c:v>90.42083209861039</c:v>
                </c:pt>
                <c:pt idx="1015">
                  <c:v>90.485042705727892</c:v>
                </c:pt>
                <c:pt idx="1016">
                  <c:v>90.581417492565691</c:v>
                </c:pt>
                <c:pt idx="1017">
                  <c:v>90.756827275179973</c:v>
                </c:pt>
                <c:pt idx="1018">
                  <c:v>90.718141286113138</c:v>
                </c:pt>
                <c:pt idx="1019">
                  <c:v>90.911535731294194</c:v>
                </c:pt>
                <c:pt idx="1020">
                  <c:v>90.724995872697463</c:v>
                </c:pt>
                <c:pt idx="1021">
                  <c:v>90.501504174930972</c:v>
                </c:pt>
                <c:pt idx="1022">
                  <c:v>90.771525186842879</c:v>
                </c:pt>
                <c:pt idx="1023">
                  <c:v>90.629592084889609</c:v>
                </c:pt>
                <c:pt idx="1024">
                  <c:v>90.588396278079387</c:v>
                </c:pt>
                <c:pt idx="1025">
                  <c:v>90.600380950418753</c:v>
                </c:pt>
                <c:pt idx="1026">
                  <c:v>90.970577122071987</c:v>
                </c:pt>
                <c:pt idx="1027">
                  <c:v>90.850334688708841</c:v>
                </c:pt>
                <c:pt idx="1028">
                  <c:v>90.732417718129611</c:v>
                </c:pt>
                <c:pt idx="1029">
                  <c:v>90.454349932488682</c:v>
                </c:pt>
                <c:pt idx="1030">
                  <c:v>90.46409931331462</c:v>
                </c:pt>
                <c:pt idx="1031">
                  <c:v>90.417069950873966</c:v>
                </c:pt>
                <c:pt idx="1032">
                  <c:v>90.339492159633849</c:v>
                </c:pt>
                <c:pt idx="1033">
                  <c:v>90.134165701018674</c:v>
                </c:pt>
                <c:pt idx="1034">
                  <c:v>90.36842934323883</c:v>
                </c:pt>
                <c:pt idx="1035">
                  <c:v>90.597843782350765</c:v>
                </c:pt>
                <c:pt idx="1036">
                  <c:v>90.683826314941143</c:v>
                </c:pt>
                <c:pt idx="1037">
                  <c:v>90.630714368189459</c:v>
                </c:pt>
                <c:pt idx="1038">
                  <c:v>90.687084169813033</c:v>
                </c:pt>
                <c:pt idx="1039">
                  <c:v>90.547493661748405</c:v>
                </c:pt>
                <c:pt idx="1040">
                  <c:v>90.721520441191373</c:v>
                </c:pt>
                <c:pt idx="1041">
                  <c:v>91.761632357257312</c:v>
                </c:pt>
                <c:pt idx="1042">
                  <c:v>92.486823441048998</c:v>
                </c:pt>
                <c:pt idx="1043">
                  <c:v>92.611479071022032</c:v>
                </c:pt>
                <c:pt idx="1044">
                  <c:v>92.703599025867263</c:v>
                </c:pt>
                <c:pt idx="1045">
                  <c:v>93.029055852258978</c:v>
                </c:pt>
                <c:pt idx="1046">
                  <c:v>93.367525471935139</c:v>
                </c:pt>
                <c:pt idx="1047">
                  <c:v>93.054633183483077</c:v>
                </c:pt>
                <c:pt idx="1048">
                  <c:v>92.710766144276107</c:v>
                </c:pt>
                <c:pt idx="1049">
                  <c:v>92.875887195321411</c:v>
                </c:pt>
                <c:pt idx="1050">
                  <c:v>93.58461028777927</c:v>
                </c:pt>
                <c:pt idx="1051">
                  <c:v>94.383664561565382</c:v>
                </c:pt>
                <c:pt idx="1052">
                  <c:v>94.796910769048694</c:v>
                </c:pt>
                <c:pt idx="1053">
                  <c:v>94.931162003218176</c:v>
                </c:pt>
                <c:pt idx="1054">
                  <c:v>94.145134531964629</c:v>
                </c:pt>
                <c:pt idx="1055">
                  <c:v>95.185297899031454</c:v>
                </c:pt>
                <c:pt idx="1056">
                  <c:v>95.511228162593326</c:v>
                </c:pt>
                <c:pt idx="1057">
                  <c:v>95.587231193650581</c:v>
                </c:pt>
                <c:pt idx="1058">
                  <c:v>95.779390247459361</c:v>
                </c:pt>
                <c:pt idx="1059">
                  <c:v>95.355904767489747</c:v>
                </c:pt>
                <c:pt idx="1060">
                  <c:v>95.421326004026312</c:v>
                </c:pt>
                <c:pt idx="1061">
                  <c:v>94.954147689493382</c:v>
                </c:pt>
                <c:pt idx="1062">
                  <c:v>94.599195606377876</c:v>
                </c:pt>
                <c:pt idx="1063">
                  <c:v>95.132352601011348</c:v>
                </c:pt>
                <c:pt idx="1064">
                  <c:v>95.567319123066468</c:v>
                </c:pt>
                <c:pt idx="1065">
                  <c:v>96.290153784782362</c:v>
                </c:pt>
                <c:pt idx="1066">
                  <c:v>96.472768642109429</c:v>
                </c:pt>
                <c:pt idx="1067">
                  <c:v>96.222025600130124</c:v>
                </c:pt>
                <c:pt idx="1068">
                  <c:v>96.056324824047465</c:v>
                </c:pt>
                <c:pt idx="1069">
                  <c:v>95.898129267197135</c:v>
                </c:pt>
                <c:pt idx="1070">
                  <c:v>95.719917589040321</c:v>
                </c:pt>
                <c:pt idx="1071">
                  <c:v>95.663518281376795</c:v>
                </c:pt>
                <c:pt idx="1072">
                  <c:v>96.032408193177673</c:v>
                </c:pt>
                <c:pt idx="1073">
                  <c:v>96.707518923224583</c:v>
                </c:pt>
                <c:pt idx="1074">
                  <c:v>96.736855840677862</c:v>
                </c:pt>
                <c:pt idx="1075">
                  <c:v>96.583618469533221</c:v>
                </c:pt>
                <c:pt idx="1076">
                  <c:v>96.079356447179862</c:v>
                </c:pt>
                <c:pt idx="1077">
                  <c:v>96.641274659162846</c:v>
                </c:pt>
                <c:pt idx="1078">
                  <c:v>96.728598426420461</c:v>
                </c:pt>
                <c:pt idx="1079">
                  <c:v>96.869116616377141</c:v>
                </c:pt>
                <c:pt idx="1080">
                  <c:v>96.346217272770687</c:v>
                </c:pt>
                <c:pt idx="1081">
                  <c:v>96.082112085159935</c:v>
                </c:pt>
                <c:pt idx="1082">
                  <c:v>96.194098623723605</c:v>
                </c:pt>
                <c:pt idx="1083">
                  <c:v>95.937002896276141</c:v>
                </c:pt>
                <c:pt idx="1084">
                  <c:v>95.746841033140484</c:v>
                </c:pt>
                <c:pt idx="1085">
                  <c:v>95.776179754664426</c:v>
                </c:pt>
                <c:pt idx="1086">
                  <c:v>95.779493689000191</c:v>
                </c:pt>
                <c:pt idx="1087">
                  <c:v>95.977650762317253</c:v>
                </c:pt>
                <c:pt idx="1088">
                  <c:v>95.993520063752172</c:v>
                </c:pt>
                <c:pt idx="1089">
                  <c:v>96.037688336843686</c:v>
                </c:pt>
                <c:pt idx="1090">
                  <c:v>95.872877533896784</c:v>
                </c:pt>
                <c:pt idx="1091">
                  <c:v>95.865909768821012</c:v>
                </c:pt>
                <c:pt idx="1092">
                  <c:v>95.521719441154048</c:v>
                </c:pt>
                <c:pt idx="1093">
                  <c:v>95.844321848589558</c:v>
                </c:pt>
                <c:pt idx="1094">
                  <c:v>95.634686853944928</c:v>
                </c:pt>
                <c:pt idx="1095">
                  <c:v>95.848398313062077</c:v>
                </c:pt>
                <c:pt idx="1096">
                  <c:v>95.65623140001648</c:v>
                </c:pt>
                <c:pt idx="1097">
                  <c:v>95.205704038153584</c:v>
                </c:pt>
                <c:pt idx="1098">
                  <c:v>95.555881986699674</c:v>
                </c:pt>
                <c:pt idx="1099">
                  <c:v>95.416404476888232</c:v>
                </c:pt>
                <c:pt idx="1100">
                  <c:v>95.118094815550677</c:v>
                </c:pt>
                <c:pt idx="1101">
                  <c:v>94.999673413551889</c:v>
                </c:pt>
                <c:pt idx="1102">
                  <c:v>95.085454730597064</c:v>
                </c:pt>
                <c:pt idx="1103">
                  <c:v>95.379817660181359</c:v>
                </c:pt>
                <c:pt idx="1104">
                  <c:v>95.143285313035463</c:v>
                </c:pt>
                <c:pt idx="1105">
                  <c:v>95.018032353688142</c:v>
                </c:pt>
                <c:pt idx="1106">
                  <c:v>94.94669174055943</c:v>
                </c:pt>
                <c:pt idx="1107">
                  <c:v>94.985669089468928</c:v>
                </c:pt>
                <c:pt idx="1108">
                  <c:v>95.002914320640954</c:v>
                </c:pt>
                <c:pt idx="1109">
                  <c:v>94.997763847507244</c:v>
                </c:pt>
                <c:pt idx="1110">
                  <c:v>95.495932941908038</c:v>
                </c:pt>
                <c:pt idx="1111">
                  <c:v>95.423934622120328</c:v>
                </c:pt>
                <c:pt idx="1112">
                  <c:v>95.261184635306023</c:v>
                </c:pt>
                <c:pt idx="1113">
                  <c:v>94.92108416376162</c:v>
                </c:pt>
                <c:pt idx="1114">
                  <c:v>95.306961538565403</c:v>
                </c:pt>
                <c:pt idx="1115">
                  <c:v>95.599032821343386</c:v>
                </c:pt>
                <c:pt idx="1116">
                  <c:v>95.239626833782268</c:v>
                </c:pt>
                <c:pt idx="1117">
                  <c:v>95.455599893825919</c:v>
                </c:pt>
                <c:pt idx="1118">
                  <c:v>95.211470973404644</c:v>
                </c:pt>
                <c:pt idx="1119">
                  <c:v>95.098962317590534</c:v>
                </c:pt>
                <c:pt idx="1120">
                  <c:v>95.612037282040461</c:v>
                </c:pt>
                <c:pt idx="1121">
                  <c:v>96.049783046849868</c:v>
                </c:pt>
                <c:pt idx="1122">
                  <c:v>96.141517510444402</c:v>
                </c:pt>
                <c:pt idx="1123">
                  <c:v>96.003595109079924</c:v>
                </c:pt>
                <c:pt idx="1124">
                  <c:v>96.134728600121477</c:v>
                </c:pt>
                <c:pt idx="1125">
                  <c:v>95.839776529444606</c:v>
                </c:pt>
                <c:pt idx="1126">
                  <c:v>95.762452275797713</c:v>
                </c:pt>
                <c:pt idx="1127">
                  <c:v>95.422292254523526</c:v>
                </c:pt>
                <c:pt idx="1128">
                  <c:v>95.303309266929546</c:v>
                </c:pt>
                <c:pt idx="1129">
                  <c:v>95.680985827486737</c:v>
                </c:pt>
                <c:pt idx="1130">
                  <c:v>95.583803177105509</c:v>
                </c:pt>
                <c:pt idx="1131">
                  <c:v>95.155071225992714</c:v>
                </c:pt>
                <c:pt idx="1132">
                  <c:v>95.482419723155886</c:v>
                </c:pt>
                <c:pt idx="1133">
                  <c:v>95.56779235626972</c:v>
                </c:pt>
                <c:pt idx="1134">
                  <c:v>95.07452064591871</c:v>
                </c:pt>
                <c:pt idx="1135">
                  <c:v>95.136532093846881</c:v>
                </c:pt>
                <c:pt idx="1136">
                  <c:v>95.339093711571877</c:v>
                </c:pt>
                <c:pt idx="1137">
                  <c:v>95.564693049147067</c:v>
                </c:pt>
                <c:pt idx="1138">
                  <c:v>95.412916329671191</c:v>
                </c:pt>
                <c:pt idx="1139">
                  <c:v>95.331735790053543</c:v>
                </c:pt>
                <c:pt idx="1140">
                  <c:v>95.753662276896733</c:v>
                </c:pt>
                <c:pt idx="1141">
                  <c:v>95.55582667347214</c:v>
                </c:pt>
                <c:pt idx="1142">
                  <c:v>95.647333361529817</c:v>
                </c:pt>
                <c:pt idx="1143">
                  <c:v>95.533565889889132</c:v>
                </c:pt>
                <c:pt idx="1144">
                  <c:v>95.416549068219979</c:v>
                </c:pt>
                <c:pt idx="1145">
                  <c:v>95.477873253422274</c:v>
                </c:pt>
                <c:pt idx="1146">
                  <c:v>95.679102463205396</c:v>
                </c:pt>
                <c:pt idx="1147">
                  <c:v>95.976769163163837</c:v>
                </c:pt>
                <c:pt idx="1148">
                  <c:v>95.695322644889814</c:v>
                </c:pt>
                <c:pt idx="1149">
                  <c:v>95.46111113147461</c:v>
                </c:pt>
                <c:pt idx="1150">
                  <c:v>95.295959078816523</c:v>
                </c:pt>
                <c:pt idx="1151">
                  <c:v>95.534057797879569</c:v>
                </c:pt>
                <c:pt idx="1152">
                  <c:v>95.696337787707947</c:v>
                </c:pt>
                <c:pt idx="1153">
                  <c:v>95.737226580741307</c:v>
                </c:pt>
                <c:pt idx="1154">
                  <c:v>95.229443038533873</c:v>
                </c:pt>
                <c:pt idx="1155">
                  <c:v>95.431467178863628</c:v>
                </c:pt>
                <c:pt idx="1156">
                  <c:v>95.296290976246596</c:v>
                </c:pt>
                <c:pt idx="1157">
                  <c:v>95.517485282956883</c:v>
                </c:pt>
                <c:pt idx="1158">
                  <c:v>95.069430330777166</c:v>
                </c:pt>
                <c:pt idx="1159">
                  <c:v>94.868683830074829</c:v>
                </c:pt>
                <c:pt idx="1160">
                  <c:v>94.345162970312714</c:v>
                </c:pt>
                <c:pt idx="1161">
                  <c:v>94.536258342053287</c:v>
                </c:pt>
                <c:pt idx="1162">
                  <c:v>94.124629004513608</c:v>
                </c:pt>
                <c:pt idx="1163">
                  <c:v>94.307426422158528</c:v>
                </c:pt>
                <c:pt idx="1164">
                  <c:v>94.421292775636587</c:v>
                </c:pt>
                <c:pt idx="1165">
                  <c:v>94.301142001077707</c:v>
                </c:pt>
                <c:pt idx="1166">
                  <c:v>93.78642780594565</c:v>
                </c:pt>
                <c:pt idx="1167">
                  <c:v>93.985230876754898</c:v>
                </c:pt>
                <c:pt idx="1168">
                  <c:v>93.923386233801665</c:v>
                </c:pt>
                <c:pt idx="1169">
                  <c:v>93.995501167322715</c:v>
                </c:pt>
                <c:pt idx="1170">
                  <c:v>93.097193355343506</c:v>
                </c:pt>
                <c:pt idx="1171">
                  <c:v>93.216416583781239</c:v>
                </c:pt>
                <c:pt idx="1172">
                  <c:v>92.933268704526341</c:v>
                </c:pt>
                <c:pt idx="1173">
                  <c:v>92.361374677877578</c:v>
                </c:pt>
                <c:pt idx="1174">
                  <c:v>92.311263183704924</c:v>
                </c:pt>
                <c:pt idx="1175">
                  <c:v>92.577214303928713</c:v>
                </c:pt>
                <c:pt idx="1176">
                  <c:v>92.630724122527241</c:v>
                </c:pt>
                <c:pt idx="1177">
                  <c:v>91.880415591677689</c:v>
                </c:pt>
                <c:pt idx="1178">
                  <c:v>92.176538296834934</c:v>
                </c:pt>
                <c:pt idx="1179">
                  <c:v>92.365724980922479</c:v>
                </c:pt>
                <c:pt idx="1180">
                  <c:v>92.422857664121452</c:v>
                </c:pt>
                <c:pt idx="1181">
                  <c:v>92.778298974269021</c:v>
                </c:pt>
                <c:pt idx="1182">
                  <c:v>93.345837793119301</c:v>
                </c:pt>
                <c:pt idx="1183">
                  <c:v>93.777254876821445</c:v>
                </c:pt>
                <c:pt idx="1184">
                  <c:v>93.887096277123121</c:v>
                </c:pt>
                <c:pt idx="1185">
                  <c:v>93.652307304064507</c:v>
                </c:pt>
                <c:pt idx="1186">
                  <c:v>93.762953233920484</c:v>
                </c:pt>
                <c:pt idx="1187">
                  <c:v>93.256000210390425</c:v>
                </c:pt>
                <c:pt idx="1188">
                  <c:v>93.30766549674226</c:v>
                </c:pt>
                <c:pt idx="1189">
                  <c:v>92.56912153335827</c:v>
                </c:pt>
                <c:pt idx="1190">
                  <c:v>92.94653934936261</c:v>
                </c:pt>
                <c:pt idx="1191">
                  <c:v>92.762963533380614</c:v>
                </c:pt>
                <c:pt idx="1192">
                  <c:v>92.709842107313364</c:v>
                </c:pt>
                <c:pt idx="1193">
                  <c:v>92.625239925365818</c:v>
                </c:pt>
                <c:pt idx="1194">
                  <c:v>92.742529861064483</c:v>
                </c:pt>
                <c:pt idx="1195">
                  <c:v>92.906982693445414</c:v>
                </c:pt>
                <c:pt idx="1196">
                  <c:v>92.587194099106782</c:v>
                </c:pt>
                <c:pt idx="1197">
                  <c:v>92.454646098290496</c:v>
                </c:pt>
                <c:pt idx="1198">
                  <c:v>92.094115762013487</c:v>
                </c:pt>
                <c:pt idx="1199">
                  <c:v>91.475581155483241</c:v>
                </c:pt>
                <c:pt idx="1200">
                  <c:v>92.271289980793043</c:v>
                </c:pt>
                <c:pt idx="1201">
                  <c:v>91.800385663177494</c:v>
                </c:pt>
                <c:pt idx="1202">
                  <c:v>92.670339559636474</c:v>
                </c:pt>
                <c:pt idx="1203">
                  <c:v>92.106733074209643</c:v>
                </c:pt>
                <c:pt idx="1204">
                  <c:v>92.140712018005829</c:v>
                </c:pt>
                <c:pt idx="1205">
                  <c:v>91.831268493196134</c:v>
                </c:pt>
                <c:pt idx="1206">
                  <c:v>91.530147093569852</c:v>
                </c:pt>
                <c:pt idx="1207">
                  <c:v>91.973764162584459</c:v>
                </c:pt>
                <c:pt idx="1208">
                  <c:v>91.984017506673155</c:v>
                </c:pt>
                <c:pt idx="1209">
                  <c:v>91.58089168323653</c:v>
                </c:pt>
                <c:pt idx="1210">
                  <c:v>91.568864687126435</c:v>
                </c:pt>
                <c:pt idx="1211">
                  <c:v>92.067616572796041</c:v>
                </c:pt>
                <c:pt idx="1212">
                  <c:v>92.303300040956401</c:v>
                </c:pt>
                <c:pt idx="1213">
                  <c:v>91.792446406343856</c:v>
                </c:pt>
                <c:pt idx="1214">
                  <c:v>91.555761512519936</c:v>
                </c:pt>
                <c:pt idx="1215">
                  <c:v>91.185866216940312</c:v>
                </c:pt>
                <c:pt idx="1216">
                  <c:v>89.648003083789121</c:v>
                </c:pt>
                <c:pt idx="1217">
                  <c:v>89.933997267410902</c:v>
                </c:pt>
                <c:pt idx="1218">
                  <c:v>90.105000659962755</c:v>
                </c:pt>
                <c:pt idx="1219">
                  <c:v>90.430325821922665</c:v>
                </c:pt>
                <c:pt idx="1220">
                  <c:v>90.027678667262549</c:v>
                </c:pt>
                <c:pt idx="1221">
                  <c:v>89.803599698330288</c:v>
                </c:pt>
                <c:pt idx="1222">
                  <c:v>89.164804204183866</c:v>
                </c:pt>
                <c:pt idx="1223">
                  <c:v>89.773603899800676</c:v>
                </c:pt>
                <c:pt idx="1224">
                  <c:v>89.522314954528568</c:v>
                </c:pt>
                <c:pt idx="1225">
                  <c:v>89.297237791648399</c:v>
                </c:pt>
                <c:pt idx="1226">
                  <c:v>88.882323683912134</c:v>
                </c:pt>
                <c:pt idx="1227">
                  <c:v>88.757829926724426</c:v>
                </c:pt>
                <c:pt idx="1228">
                  <c:v>89.335048763540371</c:v>
                </c:pt>
                <c:pt idx="1229">
                  <c:v>90.194329528901562</c:v>
                </c:pt>
                <c:pt idx="1230">
                  <c:v>89.921103925517585</c:v>
                </c:pt>
                <c:pt idx="1231">
                  <c:v>90.554504023931003</c:v>
                </c:pt>
                <c:pt idx="1232">
                  <c:v>90.36399882919595</c:v>
                </c:pt>
                <c:pt idx="1233">
                  <c:v>91.074049791448999</c:v>
                </c:pt>
                <c:pt idx="1234">
                  <c:v>90.99104627606178</c:v>
                </c:pt>
                <c:pt idx="1235">
                  <c:v>90.996152850973942</c:v>
                </c:pt>
                <c:pt idx="1236">
                  <c:v>91.18260184631751</c:v>
                </c:pt>
                <c:pt idx="1237">
                  <c:v>91.270058077630736</c:v>
                </c:pt>
                <c:pt idx="1238">
                  <c:v>90.893554143191807</c:v>
                </c:pt>
                <c:pt idx="1239">
                  <c:v>91.339490285341682</c:v>
                </c:pt>
                <c:pt idx="1240">
                  <c:v>90.703003288042467</c:v>
                </c:pt>
                <c:pt idx="1241">
                  <c:v>90.846428126492498</c:v>
                </c:pt>
                <c:pt idx="1242">
                  <c:v>90.432041388288738</c:v>
                </c:pt>
                <c:pt idx="1243">
                  <c:v>90.269066733118805</c:v>
                </c:pt>
                <c:pt idx="1244">
                  <c:v>90.196203518112299</c:v>
                </c:pt>
                <c:pt idx="1245">
                  <c:v>89.683826935733947</c:v>
                </c:pt>
                <c:pt idx="1246">
                  <c:v>89.368095441395653</c:v>
                </c:pt>
                <c:pt idx="1247">
                  <c:v>89.427301001189264</c:v>
                </c:pt>
                <c:pt idx="1248">
                  <c:v>89.5327599741222</c:v>
                </c:pt>
                <c:pt idx="1249">
                  <c:v>89.605763110343304</c:v>
                </c:pt>
                <c:pt idx="1250">
                  <c:v>89.147031462822071</c:v>
                </c:pt>
                <c:pt idx="1251">
                  <c:v>89.603724466825554</c:v>
                </c:pt>
                <c:pt idx="1252">
                  <c:v>89.430183391333927</c:v>
                </c:pt>
                <c:pt idx="1253">
                  <c:v>89.314687080838084</c:v>
                </c:pt>
                <c:pt idx="1254">
                  <c:v>89.583701932249312</c:v>
                </c:pt>
                <c:pt idx="1255">
                  <c:v>89.738127272546876</c:v>
                </c:pt>
                <c:pt idx="1256">
                  <c:v>88.972645591887058</c:v>
                </c:pt>
                <c:pt idx="1257">
                  <c:v>88.920892822503163</c:v>
                </c:pt>
                <c:pt idx="1258">
                  <c:v>89.308971617352242</c:v>
                </c:pt>
                <c:pt idx="1259">
                  <c:v>90.634226645925324</c:v>
                </c:pt>
                <c:pt idx="1260">
                  <c:v>91.563897030234997</c:v>
                </c:pt>
                <c:pt idx="1261">
                  <c:v>90.725138127454173</c:v>
                </c:pt>
                <c:pt idx="1262">
                  <c:v>91.354481567988657</c:v>
                </c:pt>
                <c:pt idx="1263">
                  <c:v>91.242144583056785</c:v>
                </c:pt>
                <c:pt idx="1264">
                  <c:v>91.905262763932157</c:v>
                </c:pt>
                <c:pt idx="1265">
                  <c:v>91.09289098258381</c:v>
                </c:pt>
                <c:pt idx="1266">
                  <c:v>90.728149237118203</c:v>
                </c:pt>
                <c:pt idx="1267">
                  <c:v>90.601839959899593</c:v>
                </c:pt>
                <c:pt idx="1268">
                  <c:v>91.045203886816878</c:v>
                </c:pt>
                <c:pt idx="1269">
                  <c:v>90.892093179197246</c:v>
                </c:pt>
                <c:pt idx="1270">
                  <c:v>90.41030629544764</c:v>
                </c:pt>
                <c:pt idx="1271">
                  <c:v>90.161876668359412</c:v>
                </c:pt>
                <c:pt idx="1272">
                  <c:v>89.9140643739578</c:v>
                </c:pt>
                <c:pt idx="1273">
                  <c:v>89.824924024391237</c:v>
                </c:pt>
                <c:pt idx="1274">
                  <c:v>90.172817401848988</c:v>
                </c:pt>
                <c:pt idx="1275">
                  <c:v>89.636269715761969</c:v>
                </c:pt>
                <c:pt idx="1276">
                  <c:v>89.184580926352808</c:v>
                </c:pt>
                <c:pt idx="1277">
                  <c:v>89.301264922759287</c:v>
                </c:pt>
                <c:pt idx="1278">
                  <c:v>88.387035164175529</c:v>
                </c:pt>
                <c:pt idx="1279">
                  <c:v>88.870258293445403</c:v>
                </c:pt>
                <c:pt idx="1280">
                  <c:v>88.60259237991967</c:v>
                </c:pt>
                <c:pt idx="1281">
                  <c:v>88.449934582335416</c:v>
                </c:pt>
                <c:pt idx="1282">
                  <c:v>87.858076656561821</c:v>
                </c:pt>
                <c:pt idx="1283">
                  <c:v>87.374851444051032</c:v>
                </c:pt>
                <c:pt idx="1284">
                  <c:v>86.911700762861386</c:v>
                </c:pt>
                <c:pt idx="1285">
                  <c:v>87.199743636920388</c:v>
                </c:pt>
                <c:pt idx="1286">
                  <c:v>86.790401215324067</c:v>
                </c:pt>
                <c:pt idx="1287">
                  <c:v>86.420531550187519</c:v>
                </c:pt>
                <c:pt idx="1288">
                  <c:v>86.216031778525192</c:v>
                </c:pt>
                <c:pt idx="1289">
                  <c:v>86.190159426106291</c:v>
                </c:pt>
                <c:pt idx="1290">
                  <c:v>86.885320374904794</c:v>
                </c:pt>
                <c:pt idx="1291">
                  <c:v>85.907166415657869</c:v>
                </c:pt>
                <c:pt idx="1292">
                  <c:v>86.104370036100548</c:v>
                </c:pt>
                <c:pt idx="1293">
                  <c:v>86.477700924909101</c:v>
                </c:pt>
                <c:pt idx="1294">
                  <c:v>86.806884116572874</c:v>
                </c:pt>
                <c:pt idx="1295">
                  <c:v>87.752461849344243</c:v>
                </c:pt>
                <c:pt idx="1296">
                  <c:v>87.772013324679222</c:v>
                </c:pt>
                <c:pt idx="1297">
                  <c:v>86.826269929562784</c:v>
                </c:pt>
                <c:pt idx="1298">
                  <c:v>87.05320202893391</c:v>
                </c:pt>
                <c:pt idx="1299">
                  <c:v>87.178811082015173</c:v>
                </c:pt>
                <c:pt idx="1300">
                  <c:v>87.398291879315181</c:v>
                </c:pt>
                <c:pt idx="1301">
                  <c:v>87.532328259060762</c:v>
                </c:pt>
                <c:pt idx="1302">
                  <c:v>88.146140231875776</c:v>
                </c:pt>
                <c:pt idx="1303">
                  <c:v>88.068650926700883</c:v>
                </c:pt>
                <c:pt idx="1304">
                  <c:v>87.103102039933958</c:v>
                </c:pt>
                <c:pt idx="1305">
                  <c:v>87.188425846951247</c:v>
                </c:pt>
                <c:pt idx="1306">
                  <c:v>87.168644710862281</c:v>
                </c:pt>
                <c:pt idx="1307">
                  <c:v>86.91677504195178</c:v>
                </c:pt>
                <c:pt idx="1308">
                  <c:v>87.42796283107667</c:v>
                </c:pt>
                <c:pt idx="1309">
                  <c:v>88.079546418439534</c:v>
                </c:pt>
                <c:pt idx="1310">
                  <c:v>87.8268152400654</c:v>
                </c:pt>
                <c:pt idx="1311">
                  <c:v>87.682742201257739</c:v>
                </c:pt>
                <c:pt idx="1312">
                  <c:v>87.549669869286234</c:v>
                </c:pt>
                <c:pt idx="1313">
                  <c:v>86.435459745220086</c:v>
                </c:pt>
                <c:pt idx="1314">
                  <c:v>86.41685517093039</c:v>
                </c:pt>
                <c:pt idx="1315">
                  <c:v>86.293748876060306</c:v>
                </c:pt>
                <c:pt idx="1316">
                  <c:v>86.189404419473277</c:v>
                </c:pt>
                <c:pt idx="1317">
                  <c:v>86.638212736720206</c:v>
                </c:pt>
                <c:pt idx="1318">
                  <c:v>87.24968670004435</c:v>
                </c:pt>
                <c:pt idx="1319">
                  <c:v>88.192068470311881</c:v>
                </c:pt>
                <c:pt idx="1320">
                  <c:v>88.273612678643516</c:v>
                </c:pt>
                <c:pt idx="1321">
                  <c:v>87.783251301939558</c:v>
                </c:pt>
                <c:pt idx="1322">
                  <c:v>87.605477558195432</c:v>
                </c:pt>
                <c:pt idx="1323">
                  <c:v>87.645659912038823</c:v>
                </c:pt>
                <c:pt idx="1324">
                  <c:v>87.579709744005868</c:v>
                </c:pt>
                <c:pt idx="1325">
                  <c:v>87.248623614301778</c:v>
                </c:pt>
                <c:pt idx="1326">
                  <c:v>87.564790551879497</c:v>
                </c:pt>
                <c:pt idx="1327">
                  <c:v>86.854598002100587</c:v>
                </c:pt>
                <c:pt idx="1328">
                  <c:v>87.105612320798741</c:v>
                </c:pt>
                <c:pt idx="1329">
                  <c:v>86.829279637789952</c:v>
                </c:pt>
                <c:pt idx="1330">
                  <c:v>86.596283512851358</c:v>
                </c:pt>
                <c:pt idx="1331">
                  <c:v>86.732932058513939</c:v>
                </c:pt>
                <c:pt idx="1332">
                  <c:v>86.505916777789935</c:v>
                </c:pt>
                <c:pt idx="1333">
                  <c:v>86.081385288334985</c:v>
                </c:pt>
                <c:pt idx="1334">
                  <c:v>86.503671748666676</c:v>
                </c:pt>
                <c:pt idx="1335">
                  <c:v>86.718256636273694</c:v>
                </c:pt>
                <c:pt idx="1336">
                  <c:v>86.602200004089809</c:v>
                </c:pt>
                <c:pt idx="1337">
                  <c:v>86.383541292446026</c:v>
                </c:pt>
                <c:pt idx="1338">
                  <c:v>86.03392920762937</c:v>
                </c:pt>
                <c:pt idx="1339">
                  <c:v>86.008414107342972</c:v>
                </c:pt>
                <c:pt idx="1340">
                  <c:v>85.995196060617104</c:v>
                </c:pt>
                <c:pt idx="1341">
                  <c:v>85.564853969600506</c:v>
                </c:pt>
                <c:pt idx="1342">
                  <c:v>85.601512849855098</c:v>
                </c:pt>
                <c:pt idx="1343">
                  <c:v>84.950748360416981</c:v>
                </c:pt>
                <c:pt idx="1344">
                  <c:v>84.849168562238305</c:v>
                </c:pt>
                <c:pt idx="1345">
                  <c:v>84.766486619405512</c:v>
                </c:pt>
                <c:pt idx="1346">
                  <c:v>84.717987788865926</c:v>
                </c:pt>
                <c:pt idx="1347">
                  <c:v>84.656562438943837</c:v>
                </c:pt>
                <c:pt idx="1348">
                  <c:v>84.740796604467036</c:v>
                </c:pt>
                <c:pt idx="1349">
                  <c:v>84.371203896067499</c:v>
                </c:pt>
                <c:pt idx="1350">
                  <c:v>83.917736848870618</c:v>
                </c:pt>
                <c:pt idx="1351">
                  <c:v>83.909111956475698</c:v>
                </c:pt>
                <c:pt idx="1352">
                  <c:v>84.1941690575335</c:v>
                </c:pt>
                <c:pt idx="1353">
                  <c:v>84.238163710342349</c:v>
                </c:pt>
                <c:pt idx="1354">
                  <c:v>83.918690012113117</c:v>
                </c:pt>
                <c:pt idx="1355">
                  <c:v>83.669442238999764</c:v>
                </c:pt>
                <c:pt idx="1356">
                  <c:v>83.517614597291001</c:v>
                </c:pt>
                <c:pt idx="1357">
                  <c:v>83.895827598469126</c:v>
                </c:pt>
                <c:pt idx="1358">
                  <c:v>83.969803919849923</c:v>
                </c:pt>
                <c:pt idx="1359">
                  <c:v>83.537547833106913</c:v>
                </c:pt>
                <c:pt idx="1360">
                  <c:v>83.708854926487874</c:v>
                </c:pt>
                <c:pt idx="1361">
                  <c:v>83.927227336384206</c:v>
                </c:pt>
                <c:pt idx="1362">
                  <c:v>83.51893674552808</c:v>
                </c:pt>
                <c:pt idx="1363">
                  <c:v>82.731080745698961</c:v>
                </c:pt>
                <c:pt idx="1364">
                  <c:v>83.10543395146027</c:v>
                </c:pt>
                <c:pt idx="1365">
                  <c:v>82.702302359934393</c:v>
                </c:pt>
                <c:pt idx="1366">
                  <c:v>83.081323471934454</c:v>
                </c:pt>
                <c:pt idx="1367">
                  <c:v>83.160898029617925</c:v>
                </c:pt>
                <c:pt idx="1368">
                  <c:v>82.743137827416959</c:v>
                </c:pt>
                <c:pt idx="1369">
                  <c:v>82.322393343585603</c:v>
                </c:pt>
                <c:pt idx="1370">
                  <c:v>81.790287029144082</c:v>
                </c:pt>
                <c:pt idx="1371">
                  <c:v>82.145439162938843</c:v>
                </c:pt>
                <c:pt idx="1372">
                  <c:v>81.645033358387536</c:v>
                </c:pt>
                <c:pt idx="1373">
                  <c:v>81.517396198981388</c:v>
                </c:pt>
                <c:pt idx="1374">
                  <c:v>80.921711301345795</c:v>
                </c:pt>
                <c:pt idx="1375">
                  <c:v>80.002858273842193</c:v>
                </c:pt>
                <c:pt idx="1376">
                  <c:v>80.154332068748317</c:v>
                </c:pt>
                <c:pt idx="1377">
                  <c:v>79.844296625875941</c:v>
                </c:pt>
                <c:pt idx="1378">
                  <c:v>79.939630939217892</c:v>
                </c:pt>
                <c:pt idx="1379">
                  <c:v>79.647730120938178</c:v>
                </c:pt>
                <c:pt idx="1380">
                  <c:v>79.768753959133022</c:v>
                </c:pt>
                <c:pt idx="1381">
                  <c:v>79.884094869479668</c:v>
                </c:pt>
                <c:pt idx="1382">
                  <c:v>80.154126173384384</c:v>
                </c:pt>
                <c:pt idx="1383">
                  <c:v>79.648411524526352</c:v>
                </c:pt>
                <c:pt idx="1384">
                  <c:v>78.923456526441385</c:v>
                </c:pt>
                <c:pt idx="1385">
                  <c:v>78.507313098946014</c:v>
                </c:pt>
                <c:pt idx="1386">
                  <c:v>78.125628231071303</c:v>
                </c:pt>
                <c:pt idx="1387">
                  <c:v>77.315248410394233</c:v>
                </c:pt>
                <c:pt idx="1388">
                  <c:v>78.454953955336705</c:v>
                </c:pt>
                <c:pt idx="1389">
                  <c:v>77.778292677512539</c:v>
                </c:pt>
                <c:pt idx="1390">
                  <c:v>78.162057240953359</c:v>
                </c:pt>
                <c:pt idx="1391">
                  <c:v>78.509338706261033</c:v>
                </c:pt>
                <c:pt idx="1392">
                  <c:v>78.928823426356672</c:v>
                </c:pt>
                <c:pt idx="1393">
                  <c:v>78.228392988286132</c:v>
                </c:pt>
                <c:pt idx="1394">
                  <c:v>78.192748477118471</c:v>
                </c:pt>
                <c:pt idx="1395">
                  <c:v>77.864471387328066</c:v>
                </c:pt>
                <c:pt idx="1396">
                  <c:v>78.194066908517897</c:v>
                </c:pt>
                <c:pt idx="1397">
                  <c:v>78.101033705862349</c:v>
                </c:pt>
                <c:pt idx="1398">
                  <c:v>78.783572216272361</c:v>
                </c:pt>
                <c:pt idx="1399">
                  <c:v>78.735040540098694</c:v>
                </c:pt>
                <c:pt idx="1400">
                  <c:v>78.517981193713155</c:v>
                </c:pt>
                <c:pt idx="1401">
                  <c:v>77.571468044789938</c:v>
                </c:pt>
                <c:pt idx="1402">
                  <c:v>76.981075289277996</c:v>
                </c:pt>
                <c:pt idx="1403">
                  <c:v>77.816766357405328</c:v>
                </c:pt>
                <c:pt idx="1404">
                  <c:v>78.247700387092593</c:v>
                </c:pt>
                <c:pt idx="1405">
                  <c:v>79.092920105109812</c:v>
                </c:pt>
                <c:pt idx="1406">
                  <c:v>78.488519385472713</c:v>
                </c:pt>
                <c:pt idx="1407">
                  <c:v>77.434259757636895</c:v>
                </c:pt>
                <c:pt idx="1408">
                  <c:v>77.798137516675894</c:v>
                </c:pt>
                <c:pt idx="1409">
                  <c:v>77.405440295946832</c:v>
                </c:pt>
                <c:pt idx="1410">
                  <c:v>76.946022531537835</c:v>
                </c:pt>
                <c:pt idx="1411">
                  <c:v>76.850552341106209</c:v>
                </c:pt>
                <c:pt idx="1412">
                  <c:v>76.438643060841599</c:v>
                </c:pt>
                <c:pt idx="1413">
                  <c:v>76.354952750254952</c:v>
                </c:pt>
                <c:pt idx="1414">
                  <c:v>76.056678516265123</c:v>
                </c:pt>
                <c:pt idx="1415">
                  <c:v>76.344454286342582</c:v>
                </c:pt>
                <c:pt idx="1416">
                  <c:v>76.979745299352388</c:v>
                </c:pt>
                <c:pt idx="1417">
                  <c:v>76.732667831895867</c:v>
                </c:pt>
                <c:pt idx="1418">
                  <c:v>76.509235079459316</c:v>
                </c:pt>
                <c:pt idx="1419">
                  <c:v>76.638210297363088</c:v>
                </c:pt>
                <c:pt idx="1420">
                  <c:v>76.443732573142924</c:v>
                </c:pt>
                <c:pt idx="1421">
                  <c:v>75.920278203134629</c:v>
                </c:pt>
                <c:pt idx="1422">
                  <c:v>76.610898289303364</c:v>
                </c:pt>
                <c:pt idx="1423">
                  <c:v>77.402885295761607</c:v>
                </c:pt>
                <c:pt idx="1424">
                  <c:v>78.190384214344576</c:v>
                </c:pt>
                <c:pt idx="1425">
                  <c:v>78.687621011020738</c:v>
                </c:pt>
                <c:pt idx="1426">
                  <c:v>78.796308636723893</c:v>
                </c:pt>
                <c:pt idx="1427">
                  <c:v>78.528604341363206</c:v>
                </c:pt>
                <c:pt idx="1428">
                  <c:v>79.056234602152671</c:v>
                </c:pt>
                <c:pt idx="1429">
                  <c:v>79.71685887740361</c:v>
                </c:pt>
                <c:pt idx="1430">
                  <c:v>81.132190083169078</c:v>
                </c:pt>
                <c:pt idx="1431">
                  <c:v>81.038036033886115</c:v>
                </c:pt>
                <c:pt idx="1432">
                  <c:v>81.532060836745345</c:v>
                </c:pt>
                <c:pt idx="1433">
                  <c:v>81.086254788678829</c:v>
                </c:pt>
                <c:pt idx="1434">
                  <c:v>80.496801247185459</c:v>
                </c:pt>
                <c:pt idx="1435">
                  <c:v>80.651243034205493</c:v>
                </c:pt>
                <c:pt idx="1436">
                  <c:v>81.052375291202324</c:v>
                </c:pt>
                <c:pt idx="1437">
                  <c:v>80.767194992436117</c:v>
                </c:pt>
                <c:pt idx="1438">
                  <c:v>80.156347797657105</c:v>
                </c:pt>
                <c:pt idx="1439">
                  <c:v>79.34290957332297</c:v>
                </c:pt>
                <c:pt idx="1440">
                  <c:v>80.103727691801481</c:v>
                </c:pt>
                <c:pt idx="1441">
                  <c:v>79.608955547515905</c:v>
                </c:pt>
                <c:pt idx="1442">
                  <c:v>80.010880521870178</c:v>
                </c:pt>
                <c:pt idx="1443">
                  <c:v>79.013771539376947</c:v>
                </c:pt>
                <c:pt idx="1444">
                  <c:v>78.177260684864336</c:v>
                </c:pt>
                <c:pt idx="1445">
                  <c:v>77.431821865476238</c:v>
                </c:pt>
                <c:pt idx="1446">
                  <c:v>77.411561439264503</c:v>
                </c:pt>
                <c:pt idx="1447">
                  <c:v>77.656262823155686</c:v>
                </c:pt>
                <c:pt idx="1448">
                  <c:v>77.573759286153461</c:v>
                </c:pt>
                <c:pt idx="1449">
                  <c:v>77.872173545358407</c:v>
                </c:pt>
                <c:pt idx="1450">
                  <c:v>77.854591457137502</c:v>
                </c:pt>
                <c:pt idx="1451">
                  <c:v>77.520538559633181</c:v>
                </c:pt>
                <c:pt idx="1452">
                  <c:v>77.435078308555219</c:v>
                </c:pt>
                <c:pt idx="1453">
                  <c:v>76.653701832829569</c:v>
                </c:pt>
                <c:pt idx="1454">
                  <c:v>76.205855099026635</c:v>
                </c:pt>
                <c:pt idx="1455">
                  <c:v>76.422968626490743</c:v>
                </c:pt>
                <c:pt idx="1456">
                  <c:v>76.220645710439285</c:v>
                </c:pt>
                <c:pt idx="1457">
                  <c:v>76.354645221919426</c:v>
                </c:pt>
                <c:pt idx="1458">
                  <c:v>76.693661140911843</c:v>
                </c:pt>
                <c:pt idx="1459">
                  <c:v>77.088668682114019</c:v>
                </c:pt>
                <c:pt idx="1460">
                  <c:v>76.212165581269531</c:v>
                </c:pt>
                <c:pt idx="1461">
                  <c:v>76.340330438280503</c:v>
                </c:pt>
                <c:pt idx="1462">
                  <c:v>76.663424699645248</c:v>
                </c:pt>
                <c:pt idx="1463">
                  <c:v>76.172824088203868</c:v>
                </c:pt>
                <c:pt idx="1464">
                  <c:v>76.160560689026212</c:v>
                </c:pt>
                <c:pt idx="1465">
                  <c:v>76.477303391969059</c:v>
                </c:pt>
                <c:pt idx="1466">
                  <c:v>76.305210842204289</c:v>
                </c:pt>
                <c:pt idx="1467">
                  <c:v>76.04607940632792</c:v>
                </c:pt>
                <c:pt idx="1468">
                  <c:v>76.768993634857139</c:v>
                </c:pt>
                <c:pt idx="1469">
                  <c:v>76.872110732503032</c:v>
                </c:pt>
                <c:pt idx="1470">
                  <c:v>76.373368619993954</c:v>
                </c:pt>
                <c:pt idx="1471">
                  <c:v>76.605578647508167</c:v>
                </c:pt>
                <c:pt idx="1472">
                  <c:v>76.12382196897984</c:v>
                </c:pt>
                <c:pt idx="1473">
                  <c:v>75.591286671333819</c:v>
                </c:pt>
                <c:pt idx="1474">
                  <c:v>74.920818124603628</c:v>
                </c:pt>
                <c:pt idx="1475">
                  <c:v>75.417110317689989</c:v>
                </c:pt>
                <c:pt idx="1476">
                  <c:v>75.403727227054645</c:v>
                </c:pt>
                <c:pt idx="1477">
                  <c:v>75.461921638190489</c:v>
                </c:pt>
                <c:pt idx="1478">
                  <c:v>74.917164708304668</c:v>
                </c:pt>
                <c:pt idx="1479">
                  <c:v>75.139213260942171</c:v>
                </c:pt>
                <c:pt idx="1480">
                  <c:v>75.016125859938839</c:v>
                </c:pt>
                <c:pt idx="1481">
                  <c:v>75.024469025712733</c:v>
                </c:pt>
                <c:pt idx="1482">
                  <c:v>75.323202978964531</c:v>
                </c:pt>
                <c:pt idx="1483">
                  <c:v>75.364444827661174</c:v>
                </c:pt>
                <c:pt idx="1484">
                  <c:v>75.95458765186919</c:v>
                </c:pt>
                <c:pt idx="1485">
                  <c:v>76.850012339217002</c:v>
                </c:pt>
                <c:pt idx="1486">
                  <c:v>76.771855104367873</c:v>
                </c:pt>
                <c:pt idx="1487">
                  <c:v>76.154605523132119</c:v>
                </c:pt>
                <c:pt idx="1488">
                  <c:v>76.157982550540694</c:v>
                </c:pt>
                <c:pt idx="1489">
                  <c:v>75.928881474683962</c:v>
                </c:pt>
                <c:pt idx="1490">
                  <c:v>76.039536440457681</c:v>
                </c:pt>
                <c:pt idx="1491">
                  <c:v>76.823845285946447</c:v>
                </c:pt>
                <c:pt idx="1492">
                  <c:v>76.557185394457036</c:v>
                </c:pt>
                <c:pt idx="1493">
                  <c:v>76.019542261065226</c:v>
                </c:pt>
                <c:pt idx="1494">
                  <c:v>76.121301854866545</c:v>
                </c:pt>
                <c:pt idx="1495">
                  <c:v>76.119647818021576</c:v>
                </c:pt>
                <c:pt idx="1496">
                  <c:v>75.746232712667577</c:v>
                </c:pt>
                <c:pt idx="1497">
                  <c:v>75.119081154777803</c:v>
                </c:pt>
                <c:pt idx="1498">
                  <c:v>75.413366282556055</c:v>
                </c:pt>
                <c:pt idx="1499">
                  <c:v>75.584250852780642</c:v>
                </c:pt>
                <c:pt idx="1500">
                  <c:v>75.375744800675832</c:v>
                </c:pt>
                <c:pt idx="1501">
                  <c:v>74.567514443637876</c:v>
                </c:pt>
                <c:pt idx="1502">
                  <c:v>74.132018503784906</c:v>
                </c:pt>
                <c:pt idx="1503">
                  <c:v>74.843089407085174</c:v>
                </c:pt>
                <c:pt idx="1504">
                  <c:v>74.679251479378223</c:v>
                </c:pt>
                <c:pt idx="1505">
                  <c:v>73.974008993283434</c:v>
                </c:pt>
                <c:pt idx="1506">
                  <c:v>74.558273983367869</c:v>
                </c:pt>
                <c:pt idx="1507">
                  <c:v>75.116908267242238</c:v>
                </c:pt>
                <c:pt idx="1508">
                  <c:v>75.975667647232157</c:v>
                </c:pt>
                <c:pt idx="1509">
                  <c:v>76.476823477759723</c:v>
                </c:pt>
                <c:pt idx="1510">
                  <c:v>76.171410350812195</c:v>
                </c:pt>
                <c:pt idx="1511">
                  <c:v>75.496398351576573</c:v>
                </c:pt>
                <c:pt idx="1512">
                  <c:v>76.665153828861662</c:v>
                </c:pt>
                <c:pt idx="1513">
                  <c:v>77.65305657828587</c:v>
                </c:pt>
                <c:pt idx="1514">
                  <c:v>78.467858367998844</c:v>
                </c:pt>
                <c:pt idx="1515">
                  <c:v>78.393735145422198</c:v>
                </c:pt>
                <c:pt idx="1516">
                  <c:v>77.837682675637595</c:v>
                </c:pt>
                <c:pt idx="1517">
                  <c:v>77.315315862833955</c:v>
                </c:pt>
                <c:pt idx="1518">
                  <c:v>76.492181741083314</c:v>
                </c:pt>
                <c:pt idx="1519">
                  <c:v>76.460101801685397</c:v>
                </c:pt>
                <c:pt idx="1520">
                  <c:v>76.645660633681842</c:v>
                </c:pt>
                <c:pt idx="1521">
                  <c:v>77.196923641793703</c:v>
                </c:pt>
                <c:pt idx="1522">
                  <c:v>77.526139577209278</c:v>
                </c:pt>
                <c:pt idx="1523">
                  <c:v>76.700433595034525</c:v>
                </c:pt>
                <c:pt idx="1524">
                  <c:v>77.379382621684883</c:v>
                </c:pt>
                <c:pt idx="1525">
                  <c:v>76.771758432553611</c:v>
                </c:pt>
                <c:pt idx="1526">
                  <c:v>77.187107535063504</c:v>
                </c:pt>
                <c:pt idx="1527">
                  <c:v>77.098191028095016</c:v>
                </c:pt>
                <c:pt idx="1528">
                  <c:v>77.276401989702123</c:v>
                </c:pt>
                <c:pt idx="1529">
                  <c:v>77.742612049083149</c:v>
                </c:pt>
                <c:pt idx="1530">
                  <c:v>77.587788236302259</c:v>
                </c:pt>
                <c:pt idx="1531">
                  <c:v>78.872628461245213</c:v>
                </c:pt>
                <c:pt idx="1532">
                  <c:v>79.991282755587548</c:v>
                </c:pt>
                <c:pt idx="1533">
                  <c:v>80.411541134097121</c:v>
                </c:pt>
                <c:pt idx="1534">
                  <c:v>81.518195891341918</c:v>
                </c:pt>
                <c:pt idx="1535">
                  <c:v>80.328101318903705</c:v>
                </c:pt>
                <c:pt idx="1536">
                  <c:v>80.743417193968298</c:v>
                </c:pt>
                <c:pt idx="1537">
                  <c:v>81.162559524914897</c:v>
                </c:pt>
                <c:pt idx="1538">
                  <c:v>81.289963468860591</c:v>
                </c:pt>
                <c:pt idx="1539">
                  <c:v>81.034532046168835</c:v>
                </c:pt>
                <c:pt idx="1540">
                  <c:v>80.739240538144173</c:v>
                </c:pt>
                <c:pt idx="1541">
                  <c:v>81.24231175095386</c:v>
                </c:pt>
                <c:pt idx="1542">
                  <c:v>81.942011808674422</c:v>
                </c:pt>
                <c:pt idx="1543">
                  <c:v>82.109078975142452</c:v>
                </c:pt>
                <c:pt idx="1544">
                  <c:v>82.3073263461132</c:v>
                </c:pt>
                <c:pt idx="1545">
                  <c:v>81.89828820617835</c:v>
                </c:pt>
                <c:pt idx="1546">
                  <c:v>81.074562628272588</c:v>
                </c:pt>
                <c:pt idx="1547">
                  <c:v>81.519087244662515</c:v>
                </c:pt>
                <c:pt idx="1548">
                  <c:v>81.477943338020268</c:v>
                </c:pt>
                <c:pt idx="1549">
                  <c:v>81.600748488254681</c:v>
                </c:pt>
                <c:pt idx="1550">
                  <c:v>81.549781537811597</c:v>
                </c:pt>
                <c:pt idx="1551">
                  <c:v>81.695998494954011</c:v>
                </c:pt>
                <c:pt idx="1552">
                  <c:v>80.831099523936672</c:v>
                </c:pt>
                <c:pt idx="1553">
                  <c:v>80.484202134048772</c:v>
                </c:pt>
                <c:pt idx="1554">
                  <c:v>80.196292202932753</c:v>
                </c:pt>
                <c:pt idx="1555">
                  <c:v>79.834582435842378</c:v>
                </c:pt>
                <c:pt idx="1556">
                  <c:v>79.920165608948068</c:v>
                </c:pt>
                <c:pt idx="1557">
                  <c:v>80.393920769236274</c:v>
                </c:pt>
                <c:pt idx="1558">
                  <c:v>80.860326452961317</c:v>
                </c:pt>
                <c:pt idx="1559">
                  <c:v>81.521491352269891</c:v>
                </c:pt>
                <c:pt idx="1560">
                  <c:v>81.719199789599884</c:v>
                </c:pt>
                <c:pt idx="1561">
                  <c:v>81.543304385683086</c:v>
                </c:pt>
                <c:pt idx="1562">
                  <c:v>81.175081494129415</c:v>
                </c:pt>
                <c:pt idx="1563">
                  <c:v>81.246111878638587</c:v>
                </c:pt>
                <c:pt idx="1564">
                  <c:v>82.296384277668352</c:v>
                </c:pt>
                <c:pt idx="1565">
                  <c:v>81.999945647588078</c:v>
                </c:pt>
                <c:pt idx="1566">
                  <c:v>81.997012121650627</c:v>
                </c:pt>
                <c:pt idx="1567">
                  <c:v>82.482167724384851</c:v>
                </c:pt>
                <c:pt idx="1568">
                  <c:v>82.136537733039759</c:v>
                </c:pt>
                <c:pt idx="1569">
                  <c:v>82.978526117127529</c:v>
                </c:pt>
                <c:pt idx="1570">
                  <c:v>83.594267971306735</c:v>
                </c:pt>
                <c:pt idx="1571">
                  <c:v>83.538437066943061</c:v>
                </c:pt>
                <c:pt idx="1572">
                  <c:v>83.514143458269629</c:v>
                </c:pt>
                <c:pt idx="1573">
                  <c:v>83.110747859173756</c:v>
                </c:pt>
                <c:pt idx="1574">
                  <c:v>82.291417311325162</c:v>
                </c:pt>
                <c:pt idx="1575">
                  <c:v>82.374219961710523</c:v>
                </c:pt>
                <c:pt idx="1576">
                  <c:v>81.5750508988164</c:v>
                </c:pt>
                <c:pt idx="1577">
                  <c:v>81.6004592876929</c:v>
                </c:pt>
                <c:pt idx="1578">
                  <c:v>80.754279059541162</c:v>
                </c:pt>
                <c:pt idx="1579">
                  <c:v>81.011536131331212</c:v>
                </c:pt>
                <c:pt idx="1580">
                  <c:v>81.425551569482309</c:v>
                </c:pt>
                <c:pt idx="1581">
                  <c:v>80.662128696010811</c:v>
                </c:pt>
                <c:pt idx="1582">
                  <c:v>80.305295899729117</c:v>
                </c:pt>
                <c:pt idx="1583">
                  <c:v>80.369657377202941</c:v>
                </c:pt>
                <c:pt idx="1584">
                  <c:v>80.850875057152734</c:v>
                </c:pt>
                <c:pt idx="1585">
                  <c:v>79.854125908104095</c:v>
                </c:pt>
                <c:pt idx="1586">
                  <c:v>79.888022586583574</c:v>
                </c:pt>
                <c:pt idx="1587">
                  <c:v>80.394234281366437</c:v>
                </c:pt>
                <c:pt idx="1588">
                  <c:v>80.112941055675606</c:v>
                </c:pt>
                <c:pt idx="1589">
                  <c:v>80.158373797315477</c:v>
                </c:pt>
                <c:pt idx="1590">
                  <c:v>80.58472844987611</c:v>
                </c:pt>
                <c:pt idx="1591">
                  <c:v>80.148302424786607</c:v>
                </c:pt>
                <c:pt idx="1592">
                  <c:v>80.12736923511784</c:v>
                </c:pt>
                <c:pt idx="1593">
                  <c:v>80.316903339442092</c:v>
                </c:pt>
                <c:pt idx="1594">
                  <c:v>80.397480739278606</c:v>
                </c:pt>
                <c:pt idx="1595">
                  <c:v>80.216492129775148</c:v>
                </c:pt>
                <c:pt idx="1596">
                  <c:v>80.712208790546157</c:v>
                </c:pt>
                <c:pt idx="1597">
                  <c:v>81.241668317667347</c:v>
                </c:pt>
                <c:pt idx="1598">
                  <c:v>81.566351271079483</c:v>
                </c:pt>
                <c:pt idx="1599">
                  <c:v>81.592459558140561</c:v>
                </c:pt>
                <c:pt idx="1600">
                  <c:v>81.096093451998499</c:v>
                </c:pt>
                <c:pt idx="1601">
                  <c:v>80.684409262474915</c:v>
                </c:pt>
                <c:pt idx="1602">
                  <c:v>80.554027698457787</c:v>
                </c:pt>
                <c:pt idx="1603">
                  <c:v>80.376951303449786</c:v>
                </c:pt>
                <c:pt idx="1604">
                  <c:v>80.734286664475505</c:v>
                </c:pt>
                <c:pt idx="1605">
                  <c:v>80.649455153365835</c:v>
                </c:pt>
                <c:pt idx="1606">
                  <c:v>81.721692466564946</c:v>
                </c:pt>
                <c:pt idx="1607">
                  <c:v>81.432728218877457</c:v>
                </c:pt>
                <c:pt idx="1608">
                  <c:v>81.494692601287696</c:v>
                </c:pt>
                <c:pt idx="1609">
                  <c:v>81.141396147621208</c:v>
                </c:pt>
                <c:pt idx="1610">
                  <c:v>81.526338914827448</c:v>
                </c:pt>
                <c:pt idx="1611">
                  <c:v>81.530801604372471</c:v>
                </c:pt>
                <c:pt idx="1612">
                  <c:v>80.61382135145837</c:v>
                </c:pt>
                <c:pt idx="1613">
                  <c:v>80.750305404012153</c:v>
                </c:pt>
                <c:pt idx="1614">
                  <c:v>80.712801612801414</c:v>
                </c:pt>
                <c:pt idx="1615">
                  <c:v>80.751694217165124</c:v>
                </c:pt>
                <c:pt idx="1616">
                  <c:v>80.889317650203751</c:v>
                </c:pt>
                <c:pt idx="1617">
                  <c:v>80.347619172357739</c:v>
                </c:pt>
                <c:pt idx="1618">
                  <c:v>80.269661441302475</c:v>
                </c:pt>
                <c:pt idx="1619">
                  <c:v>79.924691654337352</c:v>
                </c:pt>
                <c:pt idx="1620">
                  <c:v>80.306683185149495</c:v>
                </c:pt>
                <c:pt idx="1621">
                  <c:v>80.563617195137866</c:v>
                </c:pt>
                <c:pt idx="1622">
                  <c:v>81.220490996196745</c:v>
                </c:pt>
                <c:pt idx="1623">
                  <c:v>81.380066100314195</c:v>
                </c:pt>
                <c:pt idx="1624">
                  <c:v>81.37247826720332</c:v>
                </c:pt>
                <c:pt idx="1625">
                  <c:v>81.571767485079718</c:v>
                </c:pt>
                <c:pt idx="1626">
                  <c:v>82.034428785712464</c:v>
                </c:pt>
                <c:pt idx="1627">
                  <c:v>82.112092884092959</c:v>
                </c:pt>
                <c:pt idx="1628">
                  <c:v>81.917757812672733</c:v>
                </c:pt>
                <c:pt idx="1629">
                  <c:v>81.950907975404064</c:v>
                </c:pt>
                <c:pt idx="1630">
                  <c:v>81.958351467045873</c:v>
                </c:pt>
                <c:pt idx="1631">
                  <c:v>81.751278742157311</c:v>
                </c:pt>
                <c:pt idx="1632">
                  <c:v>82.010988117421363</c:v>
                </c:pt>
                <c:pt idx="1633">
                  <c:v>81.97460901194529</c:v>
                </c:pt>
                <c:pt idx="1634">
                  <c:v>81.602360529595629</c:v>
                </c:pt>
                <c:pt idx="1635">
                  <c:v>81.931492509018867</c:v>
                </c:pt>
                <c:pt idx="1636">
                  <c:v>81.465227086378121</c:v>
                </c:pt>
                <c:pt idx="1637">
                  <c:v>81.022546336685807</c:v>
                </c:pt>
                <c:pt idx="1638">
                  <c:v>81.501400211286196</c:v>
                </c:pt>
                <c:pt idx="1639">
                  <c:v>81.631514407912078</c:v>
                </c:pt>
                <c:pt idx="1640">
                  <c:v>82.108245479133217</c:v>
                </c:pt>
                <c:pt idx="1641">
                  <c:v>82.542479953983914</c:v>
                </c:pt>
                <c:pt idx="1642">
                  <c:v>81.940844586311556</c:v>
                </c:pt>
                <c:pt idx="1643">
                  <c:v>81.856666584632379</c:v>
                </c:pt>
                <c:pt idx="1644">
                  <c:v>82.159289525160659</c:v>
                </c:pt>
                <c:pt idx="1645">
                  <c:v>82.334455754966982</c:v>
                </c:pt>
                <c:pt idx="1646">
                  <c:v>82.7034976386295</c:v>
                </c:pt>
                <c:pt idx="1647">
                  <c:v>82.897845754018633</c:v>
                </c:pt>
                <c:pt idx="1648">
                  <c:v>82.706505923547951</c:v>
                </c:pt>
                <c:pt idx="1649">
                  <c:v>82.798030108962479</c:v>
                </c:pt>
                <c:pt idx="1650">
                  <c:v>82.612209831368659</c:v>
                </c:pt>
                <c:pt idx="1651">
                  <c:v>82.279915854622004</c:v>
                </c:pt>
                <c:pt idx="1652">
                  <c:v>82.710840391831454</c:v>
                </c:pt>
                <c:pt idx="1653">
                  <c:v>82.621945198781276</c:v>
                </c:pt>
                <c:pt idx="1654">
                  <c:v>82.624968077190985</c:v>
                </c:pt>
                <c:pt idx="1655">
                  <c:v>82.152708341980272</c:v>
                </c:pt>
                <c:pt idx="1656">
                  <c:v>82.311938683698287</c:v>
                </c:pt>
                <c:pt idx="1657">
                  <c:v>82.462283286958609</c:v>
                </c:pt>
                <c:pt idx="1658">
                  <c:v>82.523264732469826</c:v>
                </c:pt>
                <c:pt idx="1659">
                  <c:v>82.149793553402461</c:v>
                </c:pt>
                <c:pt idx="1660">
                  <c:v>82.232257919593735</c:v>
                </c:pt>
                <c:pt idx="1661">
                  <c:v>82.403924459721523</c:v>
                </c:pt>
                <c:pt idx="1662">
                  <c:v>82.551100348605118</c:v>
                </c:pt>
                <c:pt idx="1663">
                  <c:v>82.952313921175218</c:v>
                </c:pt>
                <c:pt idx="1664">
                  <c:v>82.622983829147984</c:v>
                </c:pt>
                <c:pt idx="1665">
                  <c:v>82.689524251417197</c:v>
                </c:pt>
                <c:pt idx="1666">
                  <c:v>82.444655503822545</c:v>
                </c:pt>
                <c:pt idx="1667">
                  <c:v>82.194194608013888</c:v>
                </c:pt>
                <c:pt idx="1668">
                  <c:v>82.155351034699038</c:v>
                </c:pt>
                <c:pt idx="1669">
                  <c:v>81.99058044166253</c:v>
                </c:pt>
                <c:pt idx="1670">
                  <c:v>81.956159023272278</c:v>
                </c:pt>
                <c:pt idx="1671">
                  <c:v>81.35871738574194</c:v>
                </c:pt>
                <c:pt idx="1672">
                  <c:v>81.608585583729393</c:v>
                </c:pt>
                <c:pt idx="1673">
                  <c:v>81.982334376007202</c:v>
                </c:pt>
                <c:pt idx="1674">
                  <c:v>81.865158891394401</c:v>
                </c:pt>
                <c:pt idx="1675">
                  <c:v>81.883706043274913</c:v>
                </c:pt>
                <c:pt idx="1676">
                  <c:v>81.347034345284143</c:v>
                </c:pt>
                <c:pt idx="1677">
                  <c:v>82.185034515494479</c:v>
                </c:pt>
                <c:pt idx="1678">
                  <c:v>82.289763889704759</c:v>
                </c:pt>
                <c:pt idx="1679">
                  <c:v>82.48359124163612</c:v>
                </c:pt>
                <c:pt idx="1680">
                  <c:v>82.42882851072001</c:v>
                </c:pt>
                <c:pt idx="1681">
                  <c:v>82.772771951372121</c:v>
                </c:pt>
                <c:pt idx="1682">
                  <c:v>83.108758983122925</c:v>
                </c:pt>
                <c:pt idx="1683">
                  <c:v>83.328568737387201</c:v>
                </c:pt>
                <c:pt idx="1684">
                  <c:v>83.04177151982212</c:v>
                </c:pt>
                <c:pt idx="1685">
                  <c:v>83.163630158628166</c:v>
                </c:pt>
                <c:pt idx="1686">
                  <c:v>83.214585353376549</c:v>
                </c:pt>
                <c:pt idx="1687">
                  <c:v>83.024329766589602</c:v>
                </c:pt>
                <c:pt idx="1688">
                  <c:v>83.050929117732053</c:v>
                </c:pt>
                <c:pt idx="1689">
                  <c:v>83.136622420306026</c:v>
                </c:pt>
                <c:pt idx="1690">
                  <c:v>82.918735976460553</c:v>
                </c:pt>
                <c:pt idx="1691">
                  <c:v>83.111753225651626</c:v>
                </c:pt>
                <c:pt idx="1692">
                  <c:v>83.453800032363986</c:v>
                </c:pt>
                <c:pt idx="1693">
                  <c:v>83.438009908909677</c:v>
                </c:pt>
                <c:pt idx="1694">
                  <c:v>83.299682539837676</c:v>
                </c:pt>
                <c:pt idx="1695">
                  <c:v>83.21586356443423</c:v>
                </c:pt>
                <c:pt idx="1696">
                  <c:v>83.219732281758581</c:v>
                </c:pt>
                <c:pt idx="1697">
                  <c:v>83.389468595550227</c:v>
                </c:pt>
                <c:pt idx="1698">
                  <c:v>83.519727494903108</c:v>
                </c:pt>
                <c:pt idx="1699">
                  <c:v>83.392851851378055</c:v>
                </c:pt>
                <c:pt idx="1700">
                  <c:v>83.444147252318601</c:v>
                </c:pt>
                <c:pt idx="1701">
                  <c:v>83.135014533626631</c:v>
                </c:pt>
                <c:pt idx="1702">
                  <c:v>83.085274498998984</c:v>
                </c:pt>
                <c:pt idx="1703">
                  <c:v>83.746602293793472</c:v>
                </c:pt>
                <c:pt idx="1704">
                  <c:v>83.844435530709035</c:v>
                </c:pt>
                <c:pt idx="1705">
                  <c:v>84.085328982688907</c:v>
                </c:pt>
                <c:pt idx="1706">
                  <c:v>84.13362396747857</c:v>
                </c:pt>
                <c:pt idx="1707">
                  <c:v>84.256417431246447</c:v>
                </c:pt>
                <c:pt idx="1708">
                  <c:v>84.812958496028813</c:v>
                </c:pt>
                <c:pt idx="1709">
                  <c:v>84.981664986576092</c:v>
                </c:pt>
                <c:pt idx="1710">
                  <c:v>86.121984163668841</c:v>
                </c:pt>
                <c:pt idx="1711">
                  <c:v>86.182502675990676</c:v>
                </c:pt>
                <c:pt idx="1712">
                  <c:v>85.814965024237992</c:v>
                </c:pt>
                <c:pt idx="1713">
                  <c:v>85.378618392195548</c:v>
                </c:pt>
                <c:pt idx="1714">
                  <c:v>85.352470227179921</c:v>
                </c:pt>
                <c:pt idx="1715">
                  <c:v>85.637549549791188</c:v>
                </c:pt>
                <c:pt idx="1716">
                  <c:v>85.816028925490954</c:v>
                </c:pt>
                <c:pt idx="1717">
                  <c:v>85.774902450496398</c:v>
                </c:pt>
                <c:pt idx="1718">
                  <c:v>85.80996601596604</c:v>
                </c:pt>
                <c:pt idx="1719">
                  <c:v>85.6801406150459</c:v>
                </c:pt>
                <c:pt idx="1720">
                  <c:v>85.642804433764837</c:v>
                </c:pt>
                <c:pt idx="1721">
                  <c:v>86.131233907800421</c:v>
                </c:pt>
                <c:pt idx="1722">
                  <c:v>87.044919600113687</c:v>
                </c:pt>
                <c:pt idx="1723">
                  <c:v>86.940078559779039</c:v>
                </c:pt>
                <c:pt idx="1724">
                  <c:v>87.253082535956864</c:v>
                </c:pt>
                <c:pt idx="1725">
                  <c:v>87.503795455211346</c:v>
                </c:pt>
                <c:pt idx="1726">
                  <c:v>88.100902016790187</c:v>
                </c:pt>
                <c:pt idx="1727">
                  <c:v>88.196723070620251</c:v>
                </c:pt>
                <c:pt idx="1728">
                  <c:v>88.547913241957602</c:v>
                </c:pt>
                <c:pt idx="1729">
                  <c:v>88.430312223040914</c:v>
                </c:pt>
                <c:pt idx="1730">
                  <c:v>88.384297383860144</c:v>
                </c:pt>
                <c:pt idx="1731">
                  <c:v>87.758465517150583</c:v>
                </c:pt>
                <c:pt idx="1732">
                  <c:v>87.720568711698192</c:v>
                </c:pt>
                <c:pt idx="1733">
                  <c:v>88.110746724378544</c:v>
                </c:pt>
                <c:pt idx="1734">
                  <c:v>87.80198085351816</c:v>
                </c:pt>
                <c:pt idx="1735">
                  <c:v>87.781589564173032</c:v>
                </c:pt>
                <c:pt idx="1736">
                  <c:v>87.540370989234134</c:v>
                </c:pt>
                <c:pt idx="1737">
                  <c:v>87.529779044652869</c:v>
                </c:pt>
                <c:pt idx="1738">
                  <c:v>87.209485344087298</c:v>
                </c:pt>
                <c:pt idx="1739">
                  <c:v>87.304631016764276</c:v>
                </c:pt>
                <c:pt idx="1740">
                  <c:v>87.248417742948376</c:v>
                </c:pt>
                <c:pt idx="1741">
                  <c:v>87.217843425668434</c:v>
                </c:pt>
                <c:pt idx="1742">
                  <c:v>87.204959593509301</c:v>
                </c:pt>
                <c:pt idx="1743">
                  <c:v>87.953754104421563</c:v>
                </c:pt>
                <c:pt idx="1744">
                  <c:v>88.127567864118888</c:v>
                </c:pt>
                <c:pt idx="1745">
                  <c:v>87.809492798768034</c:v>
                </c:pt>
                <c:pt idx="1746">
                  <c:v>87.553624606967432</c:v>
                </c:pt>
                <c:pt idx="1747">
                  <c:v>87.078243566086897</c:v>
                </c:pt>
                <c:pt idx="1748">
                  <c:v>87.484535640299924</c:v>
                </c:pt>
                <c:pt idx="1749">
                  <c:v>87.098254165343562</c:v>
                </c:pt>
                <c:pt idx="1750">
                  <c:v>87.169992155290927</c:v>
                </c:pt>
                <c:pt idx="1751">
                  <c:v>87.50912844491701</c:v>
                </c:pt>
                <c:pt idx="1752">
                  <c:v>87.328590923018126</c:v>
                </c:pt>
                <c:pt idx="1753">
                  <c:v>87.226665976381611</c:v>
                </c:pt>
                <c:pt idx="1754">
                  <c:v>87.518907468174334</c:v>
                </c:pt>
                <c:pt idx="1755">
                  <c:v>87.594493896946489</c:v>
                </c:pt>
                <c:pt idx="1756">
                  <c:v>88.021072338188716</c:v>
                </c:pt>
                <c:pt idx="1757">
                  <c:v>88.384444021400057</c:v>
                </c:pt>
                <c:pt idx="1758">
                  <c:v>88.469040051937213</c:v>
                </c:pt>
                <c:pt idx="1759">
                  <c:v>88.100058392789876</c:v>
                </c:pt>
                <c:pt idx="1760">
                  <c:v>87.863873088023482</c:v>
                </c:pt>
                <c:pt idx="1761">
                  <c:v>87.868525927760672</c:v>
                </c:pt>
                <c:pt idx="1762">
                  <c:v>87.545107789584577</c:v>
                </c:pt>
                <c:pt idx="1763">
                  <c:v>87.737806304837818</c:v>
                </c:pt>
                <c:pt idx="1764">
                  <c:v>87.415735620608146</c:v>
                </c:pt>
                <c:pt idx="1765">
                  <c:v>87.341367775728344</c:v>
                </c:pt>
                <c:pt idx="1766">
                  <c:v>86.629506615010499</c:v>
                </c:pt>
                <c:pt idx="1767">
                  <c:v>86.667809699090171</c:v>
                </c:pt>
                <c:pt idx="1768">
                  <c:v>86.53032174186356</c:v>
                </c:pt>
                <c:pt idx="1769">
                  <c:v>86.792328373893653</c:v>
                </c:pt>
                <c:pt idx="1770">
                  <c:v>86.884412221449892</c:v>
                </c:pt>
                <c:pt idx="1771">
                  <c:v>86.939531024263275</c:v>
                </c:pt>
                <c:pt idx="1772">
                  <c:v>86.819524538261746</c:v>
                </c:pt>
                <c:pt idx="1773">
                  <c:v>86.667856874429447</c:v>
                </c:pt>
                <c:pt idx="1774">
                  <c:v>86.315866107122602</c:v>
                </c:pt>
                <c:pt idx="1775">
                  <c:v>86.453847524213586</c:v>
                </c:pt>
                <c:pt idx="1776">
                  <c:v>86.196277985240201</c:v>
                </c:pt>
                <c:pt idx="1777">
                  <c:v>86.297747652925494</c:v>
                </c:pt>
                <c:pt idx="1778">
                  <c:v>85.883850391807101</c:v>
                </c:pt>
                <c:pt idx="1779">
                  <c:v>85.828251166601305</c:v>
                </c:pt>
                <c:pt idx="1780">
                  <c:v>85.902577886521158</c:v>
                </c:pt>
                <c:pt idx="1781">
                  <c:v>85.89655574900344</c:v>
                </c:pt>
                <c:pt idx="1782">
                  <c:v>85.910317636673412</c:v>
                </c:pt>
                <c:pt idx="1783">
                  <c:v>85.758574613192863</c:v>
                </c:pt>
                <c:pt idx="1784">
                  <c:v>85.725835096187211</c:v>
                </c:pt>
                <c:pt idx="1785">
                  <c:v>85.388909746283474</c:v>
                </c:pt>
                <c:pt idx="1786">
                  <c:v>85.054217814669414</c:v>
                </c:pt>
                <c:pt idx="1787">
                  <c:v>85.057222112995149</c:v>
                </c:pt>
                <c:pt idx="1788">
                  <c:v>84.998279719290963</c:v>
                </c:pt>
                <c:pt idx="1789">
                  <c:v>84.900373721701683</c:v>
                </c:pt>
                <c:pt idx="1790">
                  <c:v>84.600179780146149</c:v>
                </c:pt>
                <c:pt idx="1791">
                  <c:v>84.758762661640077</c:v>
                </c:pt>
                <c:pt idx="1792">
                  <c:v>84.873288207719398</c:v>
                </c:pt>
                <c:pt idx="1793">
                  <c:v>84.670401000593728</c:v>
                </c:pt>
                <c:pt idx="1794">
                  <c:v>84.373547366847276</c:v>
                </c:pt>
                <c:pt idx="1795">
                  <c:v>84.519621134135519</c:v>
                </c:pt>
                <c:pt idx="1796">
                  <c:v>84.173984614207342</c:v>
                </c:pt>
                <c:pt idx="1797">
                  <c:v>84.346965797690814</c:v>
                </c:pt>
                <c:pt idx="1798">
                  <c:v>84.250752620696005</c:v>
                </c:pt>
                <c:pt idx="1799">
                  <c:v>84.411190396789635</c:v>
                </c:pt>
                <c:pt idx="1800">
                  <c:v>84.752353085067938</c:v>
                </c:pt>
                <c:pt idx="1801">
                  <c:v>85.232916816621682</c:v>
                </c:pt>
                <c:pt idx="1802">
                  <c:v>85.04089928646161</c:v>
                </c:pt>
                <c:pt idx="1803">
                  <c:v>85.307351723759311</c:v>
                </c:pt>
                <c:pt idx="1804">
                  <c:v>85.14323652930311</c:v>
                </c:pt>
                <c:pt idx="1805">
                  <c:v>84.864813659092164</c:v>
                </c:pt>
                <c:pt idx="1806">
                  <c:v>84.76699443654725</c:v>
                </c:pt>
                <c:pt idx="1807">
                  <c:v>84.721605940244913</c:v>
                </c:pt>
                <c:pt idx="1808">
                  <c:v>84.621106964083353</c:v>
                </c:pt>
                <c:pt idx="1809">
                  <c:v>84.945035554176201</c:v>
                </c:pt>
                <c:pt idx="1810">
                  <c:v>84.831303659548013</c:v>
                </c:pt>
                <c:pt idx="1811">
                  <c:v>84.966978807184532</c:v>
                </c:pt>
                <c:pt idx="1812">
                  <c:v>84.788037526917009</c:v>
                </c:pt>
                <c:pt idx="1813">
                  <c:v>84.810595562767958</c:v>
                </c:pt>
                <c:pt idx="1814">
                  <c:v>84.465362909624119</c:v>
                </c:pt>
                <c:pt idx="1815">
                  <c:v>84.1317250652761</c:v>
                </c:pt>
                <c:pt idx="1816">
                  <c:v>83.929277109398882</c:v>
                </c:pt>
                <c:pt idx="1817">
                  <c:v>83.694679437043916</c:v>
                </c:pt>
                <c:pt idx="1818">
                  <c:v>83.625594506397732</c:v>
                </c:pt>
                <c:pt idx="1819">
                  <c:v>83.451826665409129</c:v>
                </c:pt>
                <c:pt idx="1820">
                  <c:v>83.616062323098248</c:v>
                </c:pt>
                <c:pt idx="1821">
                  <c:v>83.315278466212234</c:v>
                </c:pt>
                <c:pt idx="1822">
                  <c:v>83.26388998143446</c:v>
                </c:pt>
                <c:pt idx="1823">
                  <c:v>83.123301697570156</c:v>
                </c:pt>
                <c:pt idx="1824">
                  <c:v>83.025834214077904</c:v>
                </c:pt>
                <c:pt idx="1825">
                  <c:v>82.214437358633688</c:v>
                </c:pt>
                <c:pt idx="1826">
                  <c:v>81.525443976069198</c:v>
                </c:pt>
                <c:pt idx="1827">
                  <c:v>81.37945864778527</c:v>
                </c:pt>
                <c:pt idx="1828">
                  <c:v>81.503344096526291</c:v>
                </c:pt>
                <c:pt idx="1829">
                  <c:v>81.056139226944396</c:v>
                </c:pt>
                <c:pt idx="1830">
                  <c:v>81.187265428954021</c:v>
                </c:pt>
                <c:pt idx="1831">
                  <c:v>81.126950638981953</c:v>
                </c:pt>
                <c:pt idx="1832">
                  <c:v>80.83926748092216</c:v>
                </c:pt>
                <c:pt idx="1833">
                  <c:v>80.664832519050861</c:v>
                </c:pt>
                <c:pt idx="1834">
                  <c:v>80.359782588972976</c:v>
                </c:pt>
                <c:pt idx="1835">
                  <c:v>80.371072058512695</c:v>
                </c:pt>
                <c:pt idx="1836">
                  <c:v>80.24983090549695</c:v>
                </c:pt>
                <c:pt idx="1837">
                  <c:v>80.279147643471561</c:v>
                </c:pt>
                <c:pt idx="1838">
                  <c:v>79.998394210444943</c:v>
                </c:pt>
                <c:pt idx="1839">
                  <c:v>80.337815620855352</c:v>
                </c:pt>
                <c:pt idx="1840">
                  <c:v>79.918335948680379</c:v>
                </c:pt>
                <c:pt idx="1841">
                  <c:v>79.339151150260136</c:v>
                </c:pt>
                <c:pt idx="1842">
                  <c:v>79.214621150470322</c:v>
                </c:pt>
                <c:pt idx="1843">
                  <c:v>79.10563912782834</c:v>
                </c:pt>
                <c:pt idx="1844">
                  <c:v>78.989676154030491</c:v>
                </c:pt>
                <c:pt idx="1845">
                  <c:v>79.119888926768738</c:v>
                </c:pt>
                <c:pt idx="1846">
                  <c:v>78.785382171068107</c:v>
                </c:pt>
                <c:pt idx="1847">
                  <c:v>79.007600506811414</c:v>
                </c:pt>
                <c:pt idx="1848">
                  <c:v>79.180362137004792</c:v>
                </c:pt>
                <c:pt idx="1849">
                  <c:v>79.209249731886231</c:v>
                </c:pt>
                <c:pt idx="1850">
                  <c:v>79.208135466375879</c:v>
                </c:pt>
                <c:pt idx="1851">
                  <c:v>80.346313412841226</c:v>
                </c:pt>
                <c:pt idx="1852">
                  <c:v>80.679665482589201</c:v>
                </c:pt>
                <c:pt idx="1853">
                  <c:v>80.733764345830707</c:v>
                </c:pt>
                <c:pt idx="1854">
                  <c:v>80.485064995054032</c:v>
                </c:pt>
                <c:pt idx="1855">
                  <c:v>80.472682220821426</c:v>
                </c:pt>
                <c:pt idx="1856">
                  <c:v>80.403192264624423</c:v>
                </c:pt>
                <c:pt idx="1857">
                  <c:v>80.004115744528079</c:v>
                </c:pt>
                <c:pt idx="1858">
                  <c:v>79.879188367939719</c:v>
                </c:pt>
                <c:pt idx="1859">
                  <c:v>79.191964098147494</c:v>
                </c:pt>
                <c:pt idx="1860">
                  <c:v>79.28446160101673</c:v>
                </c:pt>
                <c:pt idx="1861">
                  <c:v>79.46449675619408</c:v>
                </c:pt>
                <c:pt idx="1862">
                  <c:v>80.068487638645081</c:v>
                </c:pt>
                <c:pt idx="1863">
                  <c:v>80.305480591085995</c:v>
                </c:pt>
                <c:pt idx="1864">
                  <c:v>79.99251185491886</c:v>
                </c:pt>
                <c:pt idx="1865">
                  <c:v>80.713750639977675</c:v>
                </c:pt>
                <c:pt idx="1866">
                  <c:v>80.624723215058694</c:v>
                </c:pt>
                <c:pt idx="1867">
                  <c:v>81.07655050249744</c:v>
                </c:pt>
                <c:pt idx="1868">
                  <c:v>80.404784621341108</c:v>
                </c:pt>
                <c:pt idx="1869">
                  <c:v>80.203815031313283</c:v>
                </c:pt>
                <c:pt idx="1870">
                  <c:v>79.594157062652087</c:v>
                </c:pt>
                <c:pt idx="1871">
                  <c:v>79.469476516354405</c:v>
                </c:pt>
                <c:pt idx="1872">
                  <c:v>79.214755689784383</c:v>
                </c:pt>
                <c:pt idx="1873">
                  <c:v>79.049945102488522</c:v>
                </c:pt>
                <c:pt idx="1874">
                  <c:v>79.562834764780604</c:v>
                </c:pt>
                <c:pt idx="1875">
                  <c:v>79.41716722088718</c:v>
                </c:pt>
                <c:pt idx="1876">
                  <c:v>79.640343984840115</c:v>
                </c:pt>
                <c:pt idx="1877">
                  <c:v>79.581297976199153</c:v>
                </c:pt>
                <c:pt idx="1878">
                  <c:v>80.05631118722313</c:v>
                </c:pt>
                <c:pt idx="1879">
                  <c:v>79.879564004982598</c:v>
                </c:pt>
                <c:pt idx="1880">
                  <c:v>79.85695971589243</c:v>
                </c:pt>
                <c:pt idx="1881">
                  <c:v>79.360196572225377</c:v>
                </c:pt>
                <c:pt idx="1882">
                  <c:v>79.840924563815392</c:v>
                </c:pt>
                <c:pt idx="1883">
                  <c:v>79.591439539725187</c:v>
                </c:pt>
                <c:pt idx="1884">
                  <c:v>79.987018879235364</c:v>
                </c:pt>
                <c:pt idx="1885">
                  <c:v>79.957876974592452</c:v>
                </c:pt>
                <c:pt idx="1886">
                  <c:v>79.564469671723302</c:v>
                </c:pt>
                <c:pt idx="1887">
                  <c:v>79.898021933998763</c:v>
                </c:pt>
                <c:pt idx="1888">
                  <c:v>80.129303393172648</c:v>
                </c:pt>
                <c:pt idx="1889">
                  <c:v>79.780121030175437</c:v>
                </c:pt>
                <c:pt idx="1890">
                  <c:v>79.734981317401505</c:v>
                </c:pt>
                <c:pt idx="1891">
                  <c:v>79.198043770092482</c:v>
                </c:pt>
                <c:pt idx="1892">
                  <c:v>79.402315951007537</c:v>
                </c:pt>
                <c:pt idx="1893">
                  <c:v>79.039571385504061</c:v>
                </c:pt>
                <c:pt idx="1894">
                  <c:v>79.657848589505832</c:v>
                </c:pt>
                <c:pt idx="1895">
                  <c:v>78.856333054369117</c:v>
                </c:pt>
                <c:pt idx="1896">
                  <c:v>78.646582798724097</c:v>
                </c:pt>
                <c:pt idx="1897">
                  <c:v>78.346919120591608</c:v>
                </c:pt>
                <c:pt idx="1898">
                  <c:v>78.030211055179322</c:v>
                </c:pt>
                <c:pt idx="1899">
                  <c:v>78.082838166808429</c:v>
                </c:pt>
                <c:pt idx="1900">
                  <c:v>77.836466104126245</c:v>
                </c:pt>
                <c:pt idx="1901">
                  <c:v>77.762508645862681</c:v>
                </c:pt>
                <c:pt idx="1902">
                  <c:v>77.305765694532084</c:v>
                </c:pt>
                <c:pt idx="1903">
                  <c:v>77.772683964044163</c:v>
                </c:pt>
                <c:pt idx="1904">
                  <c:v>78.059923285810711</c:v>
                </c:pt>
                <c:pt idx="1905">
                  <c:v>78.360165818449175</c:v>
                </c:pt>
                <c:pt idx="1906">
                  <c:v>78.130164894828425</c:v>
                </c:pt>
                <c:pt idx="1907">
                  <c:v>77.898471560740148</c:v>
                </c:pt>
                <c:pt idx="1908">
                  <c:v>77.596978439754011</c:v>
                </c:pt>
                <c:pt idx="1909">
                  <c:v>77.622334317849081</c:v>
                </c:pt>
                <c:pt idx="1910">
                  <c:v>78.058177242375336</c:v>
                </c:pt>
                <c:pt idx="1911">
                  <c:v>77.812388871814051</c:v>
                </c:pt>
                <c:pt idx="1912">
                  <c:v>77.986951600866846</c:v>
                </c:pt>
                <c:pt idx="1913">
                  <c:v>77.810709889157849</c:v>
                </c:pt>
                <c:pt idx="1914">
                  <c:v>77.752342450301555</c:v>
                </c:pt>
                <c:pt idx="1915">
                  <c:v>77.864152885837058</c:v>
                </c:pt>
                <c:pt idx="1916">
                  <c:v>78.067388416935572</c:v>
                </c:pt>
                <c:pt idx="1917">
                  <c:v>78.376799123745499</c:v>
                </c:pt>
                <c:pt idx="1918">
                  <c:v>78.336133315988519</c:v>
                </c:pt>
                <c:pt idx="1919">
                  <c:v>78.339999851765484</c:v>
                </c:pt>
                <c:pt idx="1920">
                  <c:v>77.962322650714654</c:v>
                </c:pt>
                <c:pt idx="1921">
                  <c:v>78.066129203977894</c:v>
                </c:pt>
                <c:pt idx="1922">
                  <c:v>77.97676326242663</c:v>
                </c:pt>
                <c:pt idx="1923">
                  <c:v>78.07547303355048</c:v>
                </c:pt>
                <c:pt idx="1924">
                  <c:v>78.036674304934579</c:v>
                </c:pt>
                <c:pt idx="1925">
                  <c:v>78.718282008524056</c:v>
                </c:pt>
                <c:pt idx="1926">
                  <c:v>78.813013817474598</c:v>
                </c:pt>
                <c:pt idx="1927">
                  <c:v>78.607122005350675</c:v>
                </c:pt>
                <c:pt idx="1928">
                  <c:v>78.349916550948876</c:v>
                </c:pt>
                <c:pt idx="1929">
                  <c:v>78.415687883081929</c:v>
                </c:pt>
                <c:pt idx="1930">
                  <c:v>78.219817305972626</c:v>
                </c:pt>
                <c:pt idx="1931">
                  <c:v>78.388626783261188</c:v>
                </c:pt>
                <c:pt idx="1932">
                  <c:v>78.361425600029463</c:v>
                </c:pt>
                <c:pt idx="1933">
                  <c:v>78.383761961216749</c:v>
                </c:pt>
                <c:pt idx="1934">
                  <c:v>78.135724841466157</c:v>
                </c:pt>
                <c:pt idx="1935">
                  <c:v>77.895768758371361</c:v>
                </c:pt>
                <c:pt idx="1936">
                  <c:v>78.071482669362254</c:v>
                </c:pt>
                <c:pt idx="1937">
                  <c:v>77.920828732042381</c:v>
                </c:pt>
                <c:pt idx="1938">
                  <c:v>77.573108174497392</c:v>
                </c:pt>
                <c:pt idx="1939">
                  <c:v>77.571762438499078</c:v>
                </c:pt>
                <c:pt idx="1940">
                  <c:v>77.300776121390825</c:v>
                </c:pt>
                <c:pt idx="1941">
                  <c:v>77.252746141182598</c:v>
                </c:pt>
                <c:pt idx="1942">
                  <c:v>77.057778794496642</c:v>
                </c:pt>
                <c:pt idx="1943">
                  <c:v>77.15224100185938</c:v>
                </c:pt>
                <c:pt idx="1944">
                  <c:v>77.189216751177199</c:v>
                </c:pt>
                <c:pt idx="1945">
                  <c:v>77.259018433004314</c:v>
                </c:pt>
                <c:pt idx="1946">
                  <c:v>77.493686067056402</c:v>
                </c:pt>
                <c:pt idx="1947">
                  <c:v>77.41795182589324</c:v>
                </c:pt>
                <c:pt idx="1948">
                  <c:v>77.066538206434274</c:v>
                </c:pt>
                <c:pt idx="1949">
                  <c:v>76.794894934159103</c:v>
                </c:pt>
                <c:pt idx="1950">
                  <c:v>76.714300104355502</c:v>
                </c:pt>
                <c:pt idx="1951">
                  <c:v>76.485456868799531</c:v>
                </c:pt>
                <c:pt idx="1952">
                  <c:v>76.763764897293868</c:v>
                </c:pt>
                <c:pt idx="1953">
                  <c:v>76.268272827565411</c:v>
                </c:pt>
                <c:pt idx="1954">
                  <c:v>75.461491109330055</c:v>
                </c:pt>
                <c:pt idx="1955">
                  <c:v>75.829366378565908</c:v>
                </c:pt>
                <c:pt idx="1956">
                  <c:v>75.996211036034964</c:v>
                </c:pt>
                <c:pt idx="1957">
                  <c:v>75.970791772482769</c:v>
                </c:pt>
                <c:pt idx="1958">
                  <c:v>76.460739701225037</c:v>
                </c:pt>
                <c:pt idx="1959">
                  <c:v>76.327768141246679</c:v>
                </c:pt>
                <c:pt idx="1960">
                  <c:v>76.26714721119599</c:v>
                </c:pt>
                <c:pt idx="1961">
                  <c:v>75.811923665474126</c:v>
                </c:pt>
                <c:pt idx="1962">
                  <c:v>75.972042700294935</c:v>
                </c:pt>
                <c:pt idx="1963">
                  <c:v>75.507318279670088</c:v>
                </c:pt>
                <c:pt idx="1964">
                  <c:v>75.953084667920905</c:v>
                </c:pt>
                <c:pt idx="1965">
                  <c:v>76.060284209650078</c:v>
                </c:pt>
                <c:pt idx="1966">
                  <c:v>75.803530561003882</c:v>
                </c:pt>
                <c:pt idx="1967">
                  <c:v>76.10214978308008</c:v>
                </c:pt>
                <c:pt idx="1968">
                  <c:v>75.789442032926758</c:v>
                </c:pt>
                <c:pt idx="1969">
                  <c:v>75.729623703774948</c:v>
                </c:pt>
                <c:pt idx="1970">
                  <c:v>75.917811773229985</c:v>
                </c:pt>
                <c:pt idx="1971">
                  <c:v>76.760725272144455</c:v>
                </c:pt>
                <c:pt idx="1972">
                  <c:v>76.420223349242519</c:v>
                </c:pt>
                <c:pt idx="1973">
                  <c:v>76.74458081471235</c:v>
                </c:pt>
                <c:pt idx="1974">
                  <c:v>77.444674106421161</c:v>
                </c:pt>
                <c:pt idx="1975">
                  <c:v>76.922512484588054</c:v>
                </c:pt>
                <c:pt idx="1976">
                  <c:v>76.789995690408674</c:v>
                </c:pt>
                <c:pt idx="1977">
                  <c:v>76.621412540027606</c:v>
                </c:pt>
                <c:pt idx="1978">
                  <c:v>76.833060157292891</c:v>
                </c:pt>
                <c:pt idx="1979">
                  <c:v>76.765235639288576</c:v>
                </c:pt>
                <c:pt idx="1980">
                  <c:v>76.933841582291109</c:v>
                </c:pt>
                <c:pt idx="1981">
                  <c:v>76.865289565294958</c:v>
                </c:pt>
                <c:pt idx="1982">
                  <c:v>76.660509407607066</c:v>
                </c:pt>
                <c:pt idx="1983">
                  <c:v>76.509008627262304</c:v>
                </c:pt>
                <c:pt idx="1984">
                  <c:v>76.261030512127292</c:v>
                </c:pt>
                <c:pt idx="1985">
                  <c:v>76.082302612411411</c:v>
                </c:pt>
                <c:pt idx="1986">
                  <c:v>76.095737379085577</c:v>
                </c:pt>
                <c:pt idx="1987">
                  <c:v>76.45710136465361</c:v>
                </c:pt>
                <c:pt idx="1988">
                  <c:v>76.647852734655118</c:v>
                </c:pt>
                <c:pt idx="1989">
                  <c:v>76.880648931146567</c:v>
                </c:pt>
                <c:pt idx="1990">
                  <c:v>76.653587946725537</c:v>
                </c:pt>
                <c:pt idx="1991">
                  <c:v>76.580748332630776</c:v>
                </c:pt>
                <c:pt idx="1992">
                  <c:v>76.544432119100193</c:v>
                </c:pt>
                <c:pt idx="1993">
                  <c:v>76.828930585698672</c:v>
                </c:pt>
                <c:pt idx="1994">
                  <c:v>76.767593349987251</c:v>
                </c:pt>
                <c:pt idx="1995">
                  <c:v>76.768824977979349</c:v>
                </c:pt>
                <c:pt idx="1996">
                  <c:v>76.443450121918119</c:v>
                </c:pt>
                <c:pt idx="1997">
                  <c:v>76.54483603642781</c:v>
                </c:pt>
                <c:pt idx="1998">
                  <c:v>76.34986072389674</c:v>
                </c:pt>
                <c:pt idx="1999">
                  <c:v>76.702356725664458</c:v>
                </c:pt>
                <c:pt idx="2000">
                  <c:v>76.906220437408791</c:v>
                </c:pt>
                <c:pt idx="2001">
                  <c:v>76.907964515414491</c:v>
                </c:pt>
                <c:pt idx="2002">
                  <c:v>76.955200478686464</c:v>
                </c:pt>
                <c:pt idx="2003">
                  <c:v>76.814389681365981</c:v>
                </c:pt>
                <c:pt idx="2004">
                  <c:v>76.459186214342751</c:v>
                </c:pt>
                <c:pt idx="2005">
                  <c:v>76.369781034260654</c:v>
                </c:pt>
                <c:pt idx="2006">
                  <c:v>76.690977738004293</c:v>
                </c:pt>
                <c:pt idx="2007">
                  <c:v>76.394477265173421</c:v>
                </c:pt>
                <c:pt idx="2008">
                  <c:v>76.196112203451847</c:v>
                </c:pt>
                <c:pt idx="2009">
                  <c:v>76.053831411574905</c:v>
                </c:pt>
                <c:pt idx="2010">
                  <c:v>75.879983571060748</c:v>
                </c:pt>
                <c:pt idx="2011">
                  <c:v>75.759357811177409</c:v>
                </c:pt>
                <c:pt idx="2012">
                  <c:v>75.455741074189248</c:v>
                </c:pt>
                <c:pt idx="2013">
                  <c:v>75.73219573245791</c:v>
                </c:pt>
                <c:pt idx="2014">
                  <c:v>75.957253606141208</c:v>
                </c:pt>
                <c:pt idx="2015">
                  <c:v>75.800694877165782</c:v>
                </c:pt>
                <c:pt idx="2016">
                  <c:v>75.667039828516309</c:v>
                </c:pt>
                <c:pt idx="2017">
                  <c:v>75.560809781626375</c:v>
                </c:pt>
                <c:pt idx="2018">
                  <c:v>75.724668977638217</c:v>
                </c:pt>
                <c:pt idx="2019">
                  <c:v>76.360197092828344</c:v>
                </c:pt>
                <c:pt idx="2020">
                  <c:v>75.987240070150094</c:v>
                </c:pt>
                <c:pt idx="2021">
                  <c:v>76.195024496583358</c:v>
                </c:pt>
                <c:pt idx="2022">
                  <c:v>75.708810297779351</c:v>
                </c:pt>
                <c:pt idx="2023">
                  <c:v>75.56689040259343</c:v>
                </c:pt>
                <c:pt idx="2024">
                  <c:v>75.549625920015828</c:v>
                </c:pt>
                <c:pt idx="2025">
                  <c:v>75.809814125783447</c:v>
                </c:pt>
                <c:pt idx="2026">
                  <c:v>75.404284642943381</c:v>
                </c:pt>
                <c:pt idx="2027">
                  <c:v>74.951229428054262</c:v>
                </c:pt>
                <c:pt idx="2028">
                  <c:v>75.05339299353308</c:v>
                </c:pt>
                <c:pt idx="2029">
                  <c:v>75.245887142890908</c:v>
                </c:pt>
                <c:pt idx="2030">
                  <c:v>75.161212098540872</c:v>
                </c:pt>
                <c:pt idx="2031">
                  <c:v>74.832241243577386</c:v>
                </c:pt>
                <c:pt idx="2032">
                  <c:v>74.408896660848541</c:v>
                </c:pt>
                <c:pt idx="2033">
                  <c:v>75.078667068723391</c:v>
                </c:pt>
                <c:pt idx="2034">
                  <c:v>74.511580183805336</c:v>
                </c:pt>
                <c:pt idx="2035">
                  <c:v>74.980951049164219</c:v>
                </c:pt>
                <c:pt idx="2036">
                  <c:v>74.580758572475744</c:v>
                </c:pt>
                <c:pt idx="2037">
                  <c:v>74.20072338466295</c:v>
                </c:pt>
                <c:pt idx="2038">
                  <c:v>74.175271135410938</c:v>
                </c:pt>
                <c:pt idx="2039">
                  <c:v>73.641875274904137</c:v>
                </c:pt>
                <c:pt idx="2040">
                  <c:v>73.629087638294237</c:v>
                </c:pt>
                <c:pt idx="2041">
                  <c:v>74.021461009003005</c:v>
                </c:pt>
              </c:numCache>
            </c:numRef>
          </c:val>
          <c:smooth val="0"/>
        </c:ser>
        <c:ser>
          <c:idx val="2"/>
          <c:order val="1"/>
          <c:tx>
            <c:strRef>
              <c:f>'Value factor'!$D$5</c:f>
              <c:strCache>
                <c:ptCount val="1"/>
                <c:pt idx="0">
                  <c:v>United Kingdom</c:v>
                </c:pt>
              </c:strCache>
            </c:strRef>
          </c:tx>
          <c:spPr>
            <a:ln w="25400">
              <a:solidFill>
                <a:srgbClr val="7DC8D7"/>
              </a:solidFill>
              <a:prstDash val="solid"/>
            </a:ln>
          </c:spPr>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factor'!$D$6:$D$2047</c:f>
              <c:numCache>
                <c:formatCode>General</c:formatCode>
                <c:ptCount val="2042"/>
                <c:pt idx="0">
                  <c:v>100</c:v>
                </c:pt>
                <c:pt idx="1">
                  <c:v>99.623281622668443</c:v>
                </c:pt>
                <c:pt idx="2">
                  <c:v>100.00821849073682</c:v>
                </c:pt>
                <c:pt idx="3">
                  <c:v>100.89557133836773</c:v>
                </c:pt>
                <c:pt idx="4">
                  <c:v>100.64455852925427</c:v>
                </c:pt>
                <c:pt idx="5">
                  <c:v>102.11115505814077</c:v>
                </c:pt>
                <c:pt idx="6">
                  <c:v>101.87029646973444</c:v>
                </c:pt>
                <c:pt idx="7">
                  <c:v>101.77064205735563</c:v>
                </c:pt>
                <c:pt idx="8">
                  <c:v>102.00736267793836</c:v>
                </c:pt>
                <c:pt idx="9">
                  <c:v>100.87939854217072</c:v>
                </c:pt>
                <c:pt idx="10">
                  <c:v>100.94440708017879</c:v>
                </c:pt>
                <c:pt idx="11">
                  <c:v>101.05057666470286</c:v>
                </c:pt>
                <c:pt idx="12">
                  <c:v>100.66530269530989</c:v>
                </c:pt>
                <c:pt idx="13">
                  <c:v>99.554742553324132</c:v>
                </c:pt>
                <c:pt idx="14">
                  <c:v>99.628555894667088</c:v>
                </c:pt>
                <c:pt idx="15">
                  <c:v>99.801174272676491</c:v>
                </c:pt>
                <c:pt idx="16">
                  <c:v>100.41890617945221</c:v>
                </c:pt>
                <c:pt idx="17">
                  <c:v>100.46132389197616</c:v>
                </c:pt>
                <c:pt idx="18">
                  <c:v>100.54586057604267</c:v>
                </c:pt>
                <c:pt idx="19">
                  <c:v>100.59843361874275</c:v>
                </c:pt>
                <c:pt idx="20">
                  <c:v>99.462548802866678</c:v>
                </c:pt>
                <c:pt idx="21">
                  <c:v>99.080203035960409</c:v>
                </c:pt>
                <c:pt idx="22">
                  <c:v>98.51662467437103</c:v>
                </c:pt>
                <c:pt idx="23">
                  <c:v>99.518533633063285</c:v>
                </c:pt>
                <c:pt idx="24">
                  <c:v>99.672983392364898</c:v>
                </c:pt>
                <c:pt idx="25">
                  <c:v>99.754266399343038</c:v>
                </c:pt>
                <c:pt idx="26">
                  <c:v>99.50243135393184</c:v>
                </c:pt>
                <c:pt idx="27">
                  <c:v>99.527678966496964</c:v>
                </c:pt>
                <c:pt idx="28">
                  <c:v>99.632668929369032</c:v>
                </c:pt>
                <c:pt idx="29">
                  <c:v>100.69828064669068</c:v>
                </c:pt>
                <c:pt idx="30">
                  <c:v>101.09118016991982</c:v>
                </c:pt>
                <c:pt idx="31">
                  <c:v>100.31646168865147</c:v>
                </c:pt>
                <c:pt idx="32">
                  <c:v>100.51632647411537</c:v>
                </c:pt>
                <c:pt idx="33">
                  <c:v>100.16397238947708</c:v>
                </c:pt>
                <c:pt idx="34">
                  <c:v>99.609703714422906</c:v>
                </c:pt>
                <c:pt idx="35">
                  <c:v>100.77524611966113</c:v>
                </c:pt>
                <c:pt idx="36">
                  <c:v>101.04336067264565</c:v>
                </c:pt>
                <c:pt idx="37">
                  <c:v>101.84519457996883</c:v>
                </c:pt>
                <c:pt idx="38">
                  <c:v>101.96176610453884</c:v>
                </c:pt>
                <c:pt idx="39">
                  <c:v>101.99032868500628</c:v>
                </c:pt>
                <c:pt idx="40">
                  <c:v>102.51123668506349</c:v>
                </c:pt>
                <c:pt idx="41">
                  <c:v>101.83785875257581</c:v>
                </c:pt>
                <c:pt idx="42">
                  <c:v>102.78085156731669</c:v>
                </c:pt>
                <c:pt idx="43">
                  <c:v>102.78085156731669</c:v>
                </c:pt>
                <c:pt idx="44">
                  <c:v>102.72870817858505</c:v>
                </c:pt>
                <c:pt idx="45">
                  <c:v>103.49545794784561</c:v>
                </c:pt>
                <c:pt idx="46">
                  <c:v>104.40733101311071</c:v>
                </c:pt>
                <c:pt idx="47">
                  <c:v>103.63930170313537</c:v>
                </c:pt>
                <c:pt idx="48">
                  <c:v>103.52667652281599</c:v>
                </c:pt>
                <c:pt idx="49">
                  <c:v>103.76850947839884</c:v>
                </c:pt>
                <c:pt idx="50">
                  <c:v>103.5932149849874</c:v>
                </c:pt>
                <c:pt idx="51">
                  <c:v>103.90097599771094</c:v>
                </c:pt>
                <c:pt idx="52">
                  <c:v>103.49907187025815</c:v>
                </c:pt>
                <c:pt idx="53">
                  <c:v>103.55198408867723</c:v>
                </c:pt>
                <c:pt idx="54">
                  <c:v>102.89795113379797</c:v>
                </c:pt>
                <c:pt idx="55">
                  <c:v>102.98235426991523</c:v>
                </c:pt>
                <c:pt idx="56">
                  <c:v>102.3074099712386</c:v>
                </c:pt>
                <c:pt idx="57">
                  <c:v>102.75008835208203</c:v>
                </c:pt>
                <c:pt idx="58">
                  <c:v>102.33977965175499</c:v>
                </c:pt>
                <c:pt idx="59">
                  <c:v>102.69436853336074</c:v>
                </c:pt>
                <c:pt idx="60">
                  <c:v>102.14188592773877</c:v>
                </c:pt>
                <c:pt idx="61">
                  <c:v>102.75141032371593</c:v>
                </c:pt>
                <c:pt idx="62">
                  <c:v>102.99134235422817</c:v>
                </c:pt>
                <c:pt idx="63">
                  <c:v>102.99134235422817</c:v>
                </c:pt>
                <c:pt idx="64">
                  <c:v>102.6983663769451</c:v>
                </c:pt>
                <c:pt idx="65">
                  <c:v>102.64641029465753</c:v>
                </c:pt>
                <c:pt idx="66">
                  <c:v>102.51872768405669</c:v>
                </c:pt>
                <c:pt idx="67">
                  <c:v>101.6160485473365</c:v>
                </c:pt>
                <c:pt idx="68">
                  <c:v>102.02486674941309</c:v>
                </c:pt>
                <c:pt idx="69">
                  <c:v>101.39232063375903</c:v>
                </c:pt>
                <c:pt idx="70">
                  <c:v>101.10291031641904</c:v>
                </c:pt>
                <c:pt idx="71">
                  <c:v>101.17323822973309</c:v>
                </c:pt>
                <c:pt idx="72">
                  <c:v>101.55120770353651</c:v>
                </c:pt>
                <c:pt idx="73">
                  <c:v>101.5490112738019</c:v>
                </c:pt>
                <c:pt idx="74">
                  <c:v>101.10944625552418</c:v>
                </c:pt>
                <c:pt idx="75">
                  <c:v>102.05018789984497</c:v>
                </c:pt>
                <c:pt idx="76">
                  <c:v>102.14675492625628</c:v>
                </c:pt>
                <c:pt idx="77">
                  <c:v>103.06608259501859</c:v>
                </c:pt>
                <c:pt idx="78">
                  <c:v>102.12957472131292</c:v>
                </c:pt>
                <c:pt idx="79">
                  <c:v>101.09408438347596</c:v>
                </c:pt>
                <c:pt idx="80">
                  <c:v>100.85191521694171</c:v>
                </c:pt>
                <c:pt idx="81">
                  <c:v>101.22682856055324</c:v>
                </c:pt>
                <c:pt idx="82">
                  <c:v>100.27050026584992</c:v>
                </c:pt>
                <c:pt idx="83">
                  <c:v>100.25025767488675</c:v>
                </c:pt>
                <c:pt idx="84">
                  <c:v>99.569683151550009</c:v>
                </c:pt>
                <c:pt idx="85">
                  <c:v>99.458150691259419</c:v>
                </c:pt>
                <c:pt idx="86">
                  <c:v>99.193226043743877</c:v>
                </c:pt>
                <c:pt idx="87">
                  <c:v>98.345230387280466</c:v>
                </c:pt>
                <c:pt idx="88">
                  <c:v>98.550658486958753</c:v>
                </c:pt>
                <c:pt idx="89">
                  <c:v>98.522850076221374</c:v>
                </c:pt>
                <c:pt idx="90">
                  <c:v>97.811816267009462</c:v>
                </c:pt>
                <c:pt idx="91">
                  <c:v>98.593224105280257</c:v>
                </c:pt>
                <c:pt idx="92">
                  <c:v>98.602324629089708</c:v>
                </c:pt>
                <c:pt idx="93">
                  <c:v>98.582110971208294</c:v>
                </c:pt>
                <c:pt idx="94">
                  <c:v>98.885629730645249</c:v>
                </c:pt>
                <c:pt idx="95">
                  <c:v>99.279173404758353</c:v>
                </c:pt>
                <c:pt idx="96">
                  <c:v>99.454043304430911</c:v>
                </c:pt>
                <c:pt idx="97">
                  <c:v>99.24418533330423</c:v>
                </c:pt>
                <c:pt idx="98">
                  <c:v>99.62558731987798</c:v>
                </c:pt>
                <c:pt idx="99">
                  <c:v>99.40746524832285</c:v>
                </c:pt>
                <c:pt idx="100">
                  <c:v>99.004695759410097</c:v>
                </c:pt>
                <c:pt idx="101">
                  <c:v>99.08420368125104</c:v>
                </c:pt>
                <c:pt idx="102">
                  <c:v>98.097876978771694</c:v>
                </c:pt>
                <c:pt idx="103">
                  <c:v>98.94019087252552</c:v>
                </c:pt>
                <c:pt idx="104">
                  <c:v>98.188979314328819</c:v>
                </c:pt>
                <c:pt idx="105">
                  <c:v>97.907198899766172</c:v>
                </c:pt>
                <c:pt idx="106">
                  <c:v>98.423009308654684</c:v>
                </c:pt>
                <c:pt idx="107">
                  <c:v>97.869102554383204</c:v>
                </c:pt>
                <c:pt idx="108">
                  <c:v>97.762513933092535</c:v>
                </c:pt>
                <c:pt idx="109">
                  <c:v>97.823681892487201</c:v>
                </c:pt>
                <c:pt idx="110">
                  <c:v>97.77831970539259</c:v>
                </c:pt>
                <c:pt idx="111">
                  <c:v>98.053447775624292</c:v>
                </c:pt>
                <c:pt idx="112">
                  <c:v>97.840933394093796</c:v>
                </c:pt>
                <c:pt idx="113">
                  <c:v>97.80950837825354</c:v>
                </c:pt>
                <c:pt idx="114">
                  <c:v>98.380159954403823</c:v>
                </c:pt>
                <c:pt idx="115">
                  <c:v>98.384409873224328</c:v>
                </c:pt>
                <c:pt idx="116">
                  <c:v>98.067846119380818</c:v>
                </c:pt>
                <c:pt idx="117">
                  <c:v>97.889133734125309</c:v>
                </c:pt>
                <c:pt idx="118">
                  <c:v>98.021137779477044</c:v>
                </c:pt>
                <c:pt idx="119">
                  <c:v>97.747298126108362</c:v>
                </c:pt>
                <c:pt idx="120">
                  <c:v>97.973395655268178</c:v>
                </c:pt>
                <c:pt idx="121">
                  <c:v>98.059605109318298</c:v>
                </c:pt>
                <c:pt idx="122">
                  <c:v>98.752933513901425</c:v>
                </c:pt>
                <c:pt idx="123">
                  <c:v>98.301450570518412</c:v>
                </c:pt>
                <c:pt idx="124">
                  <c:v>97.971889520718435</c:v>
                </c:pt>
                <c:pt idx="125">
                  <c:v>98.503854687552646</c:v>
                </c:pt>
                <c:pt idx="126">
                  <c:v>98.253946382597576</c:v>
                </c:pt>
                <c:pt idx="127">
                  <c:v>97.993677156290829</c:v>
                </c:pt>
                <c:pt idx="128">
                  <c:v>98.100376017880834</c:v>
                </c:pt>
                <c:pt idx="129">
                  <c:v>98.243053111761355</c:v>
                </c:pt>
                <c:pt idx="130">
                  <c:v>98.019867774719899</c:v>
                </c:pt>
                <c:pt idx="131">
                  <c:v>98.192993250124189</c:v>
                </c:pt>
                <c:pt idx="132">
                  <c:v>98.034246690844796</c:v>
                </c:pt>
                <c:pt idx="133">
                  <c:v>98.258462998177052</c:v>
                </c:pt>
                <c:pt idx="134">
                  <c:v>98.349468409054637</c:v>
                </c:pt>
                <c:pt idx="135">
                  <c:v>98.495017050838882</c:v>
                </c:pt>
                <c:pt idx="136">
                  <c:v>98.495017050838882</c:v>
                </c:pt>
                <c:pt idx="137">
                  <c:v>98.072761343570647</c:v>
                </c:pt>
                <c:pt idx="138">
                  <c:v>97.940682224867317</c:v>
                </c:pt>
                <c:pt idx="139">
                  <c:v>98.216914528358373</c:v>
                </c:pt>
                <c:pt idx="140">
                  <c:v>98.588750580100651</c:v>
                </c:pt>
                <c:pt idx="141">
                  <c:v>98.866134404090573</c:v>
                </c:pt>
                <c:pt idx="142">
                  <c:v>98.943756092470679</c:v>
                </c:pt>
                <c:pt idx="143">
                  <c:v>99.308558602719216</c:v>
                </c:pt>
                <c:pt idx="144">
                  <c:v>98.210533494730527</c:v>
                </c:pt>
                <c:pt idx="145">
                  <c:v>98.170118496680331</c:v>
                </c:pt>
                <c:pt idx="146">
                  <c:v>98.170118496680331</c:v>
                </c:pt>
                <c:pt idx="147">
                  <c:v>97.932560902358205</c:v>
                </c:pt>
                <c:pt idx="148">
                  <c:v>97.910945995539322</c:v>
                </c:pt>
                <c:pt idx="149">
                  <c:v>98.536957492947323</c:v>
                </c:pt>
                <c:pt idx="150">
                  <c:v>98.524036056067004</c:v>
                </c:pt>
                <c:pt idx="151">
                  <c:v>98.225353954439186</c:v>
                </c:pt>
                <c:pt idx="152">
                  <c:v>98.052309153327343</c:v>
                </c:pt>
                <c:pt idx="153">
                  <c:v>97.689912595931219</c:v>
                </c:pt>
                <c:pt idx="154">
                  <c:v>97.613484563704873</c:v>
                </c:pt>
                <c:pt idx="155">
                  <c:v>97.794058205498374</c:v>
                </c:pt>
                <c:pt idx="156">
                  <c:v>97.922226943538675</c:v>
                </c:pt>
                <c:pt idx="157">
                  <c:v>98.565836087786224</c:v>
                </c:pt>
                <c:pt idx="158">
                  <c:v>97.706572183160077</c:v>
                </c:pt>
                <c:pt idx="159">
                  <c:v>96.428500981012121</c:v>
                </c:pt>
                <c:pt idx="160">
                  <c:v>96.501878822525853</c:v>
                </c:pt>
                <c:pt idx="161">
                  <c:v>96.63415053599698</c:v>
                </c:pt>
                <c:pt idx="162">
                  <c:v>97.229455531714251</c:v>
                </c:pt>
                <c:pt idx="163">
                  <c:v>97.315015773165754</c:v>
                </c:pt>
                <c:pt idx="164">
                  <c:v>96.726413192602891</c:v>
                </c:pt>
                <c:pt idx="165">
                  <c:v>96.330238677444584</c:v>
                </c:pt>
                <c:pt idx="166">
                  <c:v>96.240361932559637</c:v>
                </c:pt>
                <c:pt idx="167">
                  <c:v>96.05589569699606</c:v>
                </c:pt>
                <c:pt idx="168">
                  <c:v>95.409968975522489</c:v>
                </c:pt>
                <c:pt idx="169">
                  <c:v>95.814086009906276</c:v>
                </c:pt>
                <c:pt idx="170">
                  <c:v>96.235989892691606</c:v>
                </c:pt>
                <c:pt idx="171">
                  <c:v>96.10026613245293</c:v>
                </c:pt>
                <c:pt idx="172">
                  <c:v>96.630842544285301</c:v>
                </c:pt>
                <c:pt idx="173">
                  <c:v>96.442818891822697</c:v>
                </c:pt>
                <c:pt idx="174">
                  <c:v>96.105532723011947</c:v>
                </c:pt>
                <c:pt idx="175">
                  <c:v>96.247997973138609</c:v>
                </c:pt>
                <c:pt idx="176">
                  <c:v>96.357826132822311</c:v>
                </c:pt>
                <c:pt idx="177">
                  <c:v>95.912492979748393</c:v>
                </c:pt>
                <c:pt idx="178">
                  <c:v>96.226510030247454</c:v>
                </c:pt>
                <c:pt idx="179">
                  <c:v>96.038900756232422</c:v>
                </c:pt>
                <c:pt idx="180">
                  <c:v>95.348640021039415</c:v>
                </c:pt>
                <c:pt idx="181">
                  <c:v>94.792916454907441</c:v>
                </c:pt>
                <c:pt idx="182">
                  <c:v>94.755194094328203</c:v>
                </c:pt>
                <c:pt idx="183">
                  <c:v>94.837975532531487</c:v>
                </c:pt>
                <c:pt idx="184">
                  <c:v>93.930861164582581</c:v>
                </c:pt>
                <c:pt idx="185">
                  <c:v>94.660722078977358</c:v>
                </c:pt>
                <c:pt idx="186">
                  <c:v>94.701287444646368</c:v>
                </c:pt>
                <c:pt idx="187">
                  <c:v>93.694498012830365</c:v>
                </c:pt>
                <c:pt idx="188">
                  <c:v>94.234053021762662</c:v>
                </c:pt>
                <c:pt idx="189">
                  <c:v>93.77524547189654</c:v>
                </c:pt>
                <c:pt idx="190">
                  <c:v>94.077215939385184</c:v>
                </c:pt>
                <c:pt idx="191">
                  <c:v>94.060401176336441</c:v>
                </c:pt>
                <c:pt idx="192">
                  <c:v>93.919438046939874</c:v>
                </c:pt>
                <c:pt idx="193">
                  <c:v>93.694408997212676</c:v>
                </c:pt>
                <c:pt idx="194">
                  <c:v>94.339267947551178</c:v>
                </c:pt>
                <c:pt idx="195">
                  <c:v>94.401133125643582</c:v>
                </c:pt>
                <c:pt idx="196">
                  <c:v>94.048965214273196</c:v>
                </c:pt>
                <c:pt idx="197">
                  <c:v>94.912048514144331</c:v>
                </c:pt>
                <c:pt idx="198">
                  <c:v>94.804864809493239</c:v>
                </c:pt>
                <c:pt idx="199">
                  <c:v>93.439480622686077</c:v>
                </c:pt>
                <c:pt idx="200">
                  <c:v>92.751460336867297</c:v>
                </c:pt>
                <c:pt idx="201">
                  <c:v>92.222006664397156</c:v>
                </c:pt>
                <c:pt idx="202">
                  <c:v>93.303322347907383</c:v>
                </c:pt>
                <c:pt idx="203">
                  <c:v>93.612576027230801</c:v>
                </c:pt>
                <c:pt idx="204">
                  <c:v>93.927638071971003</c:v>
                </c:pt>
                <c:pt idx="205">
                  <c:v>93.884516045700764</c:v>
                </c:pt>
                <c:pt idx="206">
                  <c:v>93.917136227540368</c:v>
                </c:pt>
                <c:pt idx="207">
                  <c:v>94.329434747433339</c:v>
                </c:pt>
                <c:pt idx="208">
                  <c:v>94.142490643868399</c:v>
                </c:pt>
                <c:pt idx="209">
                  <c:v>93.615790463684007</c:v>
                </c:pt>
                <c:pt idx="210">
                  <c:v>93.096890734002486</c:v>
                </c:pt>
                <c:pt idx="211">
                  <c:v>93.405010071786947</c:v>
                </c:pt>
                <c:pt idx="212">
                  <c:v>93.181863589787696</c:v>
                </c:pt>
                <c:pt idx="213">
                  <c:v>93.149300203077971</c:v>
                </c:pt>
                <c:pt idx="214">
                  <c:v>93.704350507626827</c:v>
                </c:pt>
                <c:pt idx="215">
                  <c:v>93.881735593520858</c:v>
                </c:pt>
                <c:pt idx="216">
                  <c:v>94.169091247287398</c:v>
                </c:pt>
                <c:pt idx="217">
                  <c:v>94.484863644607174</c:v>
                </c:pt>
                <c:pt idx="218">
                  <c:v>94.834606942913126</c:v>
                </c:pt>
                <c:pt idx="219">
                  <c:v>94.364513772474211</c:v>
                </c:pt>
                <c:pt idx="220">
                  <c:v>94.476693924795029</c:v>
                </c:pt>
                <c:pt idx="221">
                  <c:v>93.897448350009824</c:v>
                </c:pt>
                <c:pt idx="222">
                  <c:v>93.566920528191062</c:v>
                </c:pt>
                <c:pt idx="223">
                  <c:v>92.937642753044202</c:v>
                </c:pt>
                <c:pt idx="224">
                  <c:v>92.989668355064211</c:v>
                </c:pt>
                <c:pt idx="225">
                  <c:v>93.041656710774305</c:v>
                </c:pt>
                <c:pt idx="226">
                  <c:v>93.062424143125327</c:v>
                </c:pt>
                <c:pt idx="227">
                  <c:v>93.131656509616974</c:v>
                </c:pt>
                <c:pt idx="228">
                  <c:v>93.131656509616974</c:v>
                </c:pt>
                <c:pt idx="229">
                  <c:v>93.131656509616974</c:v>
                </c:pt>
                <c:pt idx="230">
                  <c:v>92.18764467244317</c:v>
                </c:pt>
                <c:pt idx="231">
                  <c:v>91.605071950053315</c:v>
                </c:pt>
                <c:pt idx="232">
                  <c:v>91.68214367957053</c:v>
                </c:pt>
                <c:pt idx="233">
                  <c:v>91.68214367957053</c:v>
                </c:pt>
                <c:pt idx="234">
                  <c:v>92.45909069871054</c:v>
                </c:pt>
                <c:pt idx="235">
                  <c:v>93.055550476379864</c:v>
                </c:pt>
                <c:pt idx="236">
                  <c:v>93.134248793935015</c:v>
                </c:pt>
                <c:pt idx="237">
                  <c:v>92.756169032462182</c:v>
                </c:pt>
                <c:pt idx="238">
                  <c:v>92.951904599765257</c:v>
                </c:pt>
                <c:pt idx="239">
                  <c:v>92.251081014402288</c:v>
                </c:pt>
                <c:pt idx="240">
                  <c:v>91.507663461215643</c:v>
                </c:pt>
                <c:pt idx="241">
                  <c:v>90.801268456909042</c:v>
                </c:pt>
                <c:pt idx="242">
                  <c:v>90.540030867341855</c:v>
                </c:pt>
                <c:pt idx="243">
                  <c:v>90.877383476581173</c:v>
                </c:pt>
                <c:pt idx="244">
                  <c:v>89.980833161895688</c:v>
                </c:pt>
                <c:pt idx="245">
                  <c:v>90.950504166486809</c:v>
                </c:pt>
                <c:pt idx="246">
                  <c:v>90.821252028559897</c:v>
                </c:pt>
                <c:pt idx="247">
                  <c:v>90.284613228506657</c:v>
                </c:pt>
                <c:pt idx="248">
                  <c:v>90.332662782381007</c:v>
                </c:pt>
                <c:pt idx="249">
                  <c:v>90.190487426879471</c:v>
                </c:pt>
                <c:pt idx="250">
                  <c:v>90.116677567947505</c:v>
                </c:pt>
                <c:pt idx="251">
                  <c:v>90.250836944308176</c:v>
                </c:pt>
                <c:pt idx="252">
                  <c:v>89.992199818857372</c:v>
                </c:pt>
                <c:pt idx="253">
                  <c:v>89.915063547787184</c:v>
                </c:pt>
                <c:pt idx="254">
                  <c:v>89.540378850928732</c:v>
                </c:pt>
                <c:pt idx="255">
                  <c:v>89.65076506697396</c:v>
                </c:pt>
                <c:pt idx="256">
                  <c:v>89.374865409152449</c:v>
                </c:pt>
                <c:pt idx="257">
                  <c:v>89.469041827593173</c:v>
                </c:pt>
                <c:pt idx="258">
                  <c:v>90.391234933235694</c:v>
                </c:pt>
                <c:pt idx="259">
                  <c:v>91.069218756886357</c:v>
                </c:pt>
                <c:pt idx="260">
                  <c:v>90.895427650698821</c:v>
                </c:pt>
                <c:pt idx="261">
                  <c:v>90.907418377423141</c:v>
                </c:pt>
                <c:pt idx="262">
                  <c:v>90.92158667183952</c:v>
                </c:pt>
                <c:pt idx="263">
                  <c:v>92.425092380150829</c:v>
                </c:pt>
                <c:pt idx="264">
                  <c:v>92.338061848709486</c:v>
                </c:pt>
                <c:pt idx="265">
                  <c:v>92.675159032945714</c:v>
                </c:pt>
                <c:pt idx="266">
                  <c:v>93.440364209011221</c:v>
                </c:pt>
                <c:pt idx="267">
                  <c:v>93.353424677961826</c:v>
                </c:pt>
                <c:pt idx="268">
                  <c:v>93.588365777994269</c:v>
                </c:pt>
                <c:pt idx="269">
                  <c:v>93.745557238153566</c:v>
                </c:pt>
                <c:pt idx="270">
                  <c:v>93.248010233775076</c:v>
                </c:pt>
                <c:pt idx="271">
                  <c:v>93.067209664778431</c:v>
                </c:pt>
                <c:pt idx="272">
                  <c:v>93.07324022106441</c:v>
                </c:pt>
                <c:pt idx="273">
                  <c:v>93.074111782302609</c:v>
                </c:pt>
                <c:pt idx="274">
                  <c:v>93.253007893385188</c:v>
                </c:pt>
                <c:pt idx="275">
                  <c:v>93.426276379365603</c:v>
                </c:pt>
                <c:pt idx="276">
                  <c:v>94.303077418724314</c:v>
                </c:pt>
                <c:pt idx="277">
                  <c:v>94.754119209948385</c:v>
                </c:pt>
                <c:pt idx="278">
                  <c:v>94.689718412024618</c:v>
                </c:pt>
                <c:pt idx="279">
                  <c:v>95.477924835713637</c:v>
                </c:pt>
                <c:pt idx="280">
                  <c:v>95.428036268081485</c:v>
                </c:pt>
                <c:pt idx="281">
                  <c:v>95.226629351834859</c:v>
                </c:pt>
                <c:pt idx="282">
                  <c:v>95.143170518107979</c:v>
                </c:pt>
                <c:pt idx="283">
                  <c:v>94.929002410249069</c:v>
                </c:pt>
                <c:pt idx="284">
                  <c:v>94.159065913041673</c:v>
                </c:pt>
                <c:pt idx="285">
                  <c:v>93.357152981016114</c:v>
                </c:pt>
                <c:pt idx="286">
                  <c:v>93.126321136933484</c:v>
                </c:pt>
                <c:pt idx="287">
                  <c:v>93.340097029059379</c:v>
                </c:pt>
                <c:pt idx="288">
                  <c:v>94.006082291528301</c:v>
                </c:pt>
                <c:pt idx="289">
                  <c:v>94.044995607893412</c:v>
                </c:pt>
                <c:pt idx="290">
                  <c:v>93.977069776187903</c:v>
                </c:pt>
                <c:pt idx="291">
                  <c:v>94.296777013406754</c:v>
                </c:pt>
                <c:pt idx="292">
                  <c:v>94.508445583470561</c:v>
                </c:pt>
                <c:pt idx="293">
                  <c:v>95.212730521416844</c:v>
                </c:pt>
                <c:pt idx="294">
                  <c:v>94.764424713989129</c:v>
                </c:pt>
                <c:pt idx="295">
                  <c:v>95.017786138231585</c:v>
                </c:pt>
                <c:pt idx="296">
                  <c:v>94.958568453778213</c:v>
                </c:pt>
                <c:pt idx="297">
                  <c:v>94.653798210301687</c:v>
                </c:pt>
                <c:pt idx="298">
                  <c:v>94.993130904337079</c:v>
                </c:pt>
                <c:pt idx="299">
                  <c:v>95.023184011761032</c:v>
                </c:pt>
                <c:pt idx="300">
                  <c:v>94.524735880444226</c:v>
                </c:pt>
                <c:pt idx="301">
                  <c:v>94.29901094891774</c:v>
                </c:pt>
                <c:pt idx="302">
                  <c:v>94.323346839260566</c:v>
                </c:pt>
                <c:pt idx="303">
                  <c:v>94.48188981152397</c:v>
                </c:pt>
                <c:pt idx="304">
                  <c:v>93.570534424170319</c:v>
                </c:pt>
                <c:pt idx="305">
                  <c:v>93.541574511092037</c:v>
                </c:pt>
                <c:pt idx="306">
                  <c:v>93.4166975130765</c:v>
                </c:pt>
                <c:pt idx="307">
                  <c:v>93.400336034000063</c:v>
                </c:pt>
                <c:pt idx="308">
                  <c:v>93.475250608426293</c:v>
                </c:pt>
                <c:pt idx="309">
                  <c:v>93.676107451245016</c:v>
                </c:pt>
                <c:pt idx="310">
                  <c:v>93.676107451245016</c:v>
                </c:pt>
                <c:pt idx="311">
                  <c:v>92.533065426820428</c:v>
                </c:pt>
                <c:pt idx="312">
                  <c:v>92.386078906423577</c:v>
                </c:pt>
                <c:pt idx="313">
                  <c:v>92.973932813003884</c:v>
                </c:pt>
                <c:pt idx="314">
                  <c:v>92.973932813003884</c:v>
                </c:pt>
                <c:pt idx="315">
                  <c:v>92.973932813003884</c:v>
                </c:pt>
                <c:pt idx="316">
                  <c:v>93.667519933611118</c:v>
                </c:pt>
                <c:pt idx="317">
                  <c:v>93.228772095253802</c:v>
                </c:pt>
                <c:pt idx="318">
                  <c:v>93.926857801198025</c:v>
                </c:pt>
                <c:pt idx="319">
                  <c:v>94.535673474825188</c:v>
                </c:pt>
                <c:pt idx="320">
                  <c:v>94.985854388555296</c:v>
                </c:pt>
                <c:pt idx="321">
                  <c:v>95.363912581237244</c:v>
                </c:pt>
                <c:pt idx="322">
                  <c:v>95.527009811366085</c:v>
                </c:pt>
                <c:pt idx="323">
                  <c:v>95.228933277217862</c:v>
                </c:pt>
                <c:pt idx="324">
                  <c:v>95.639802012342273</c:v>
                </c:pt>
                <c:pt idx="325">
                  <c:v>95.456532932309301</c:v>
                </c:pt>
                <c:pt idx="326">
                  <c:v>95.94145909523003</c:v>
                </c:pt>
                <c:pt idx="327">
                  <c:v>95.993041880519641</c:v>
                </c:pt>
                <c:pt idx="328">
                  <c:v>95.26359430316441</c:v>
                </c:pt>
                <c:pt idx="329">
                  <c:v>94.924619342929375</c:v>
                </c:pt>
                <c:pt idx="330">
                  <c:v>94.530480151440244</c:v>
                </c:pt>
                <c:pt idx="331">
                  <c:v>94.520065687533588</c:v>
                </c:pt>
                <c:pt idx="332">
                  <c:v>94.061531031719085</c:v>
                </c:pt>
                <c:pt idx="333">
                  <c:v>94.436742086815741</c:v>
                </c:pt>
                <c:pt idx="334">
                  <c:v>94.207881678306336</c:v>
                </c:pt>
                <c:pt idx="335">
                  <c:v>94.52670103369438</c:v>
                </c:pt>
                <c:pt idx="336">
                  <c:v>94.712194345574829</c:v>
                </c:pt>
                <c:pt idx="337">
                  <c:v>95.076093005207554</c:v>
                </c:pt>
                <c:pt idx="338">
                  <c:v>94.704445098645081</c:v>
                </c:pt>
                <c:pt idx="339">
                  <c:v>94.25927526355234</c:v>
                </c:pt>
                <c:pt idx="340">
                  <c:v>93.969915014606201</c:v>
                </c:pt>
                <c:pt idx="341">
                  <c:v>93.735709652512753</c:v>
                </c:pt>
                <c:pt idx="342">
                  <c:v>93.603041685135963</c:v>
                </c:pt>
                <c:pt idx="343">
                  <c:v>93.810678145919269</c:v>
                </c:pt>
                <c:pt idx="344">
                  <c:v>93.511702073918116</c:v>
                </c:pt>
                <c:pt idx="345">
                  <c:v>93.154814275643091</c:v>
                </c:pt>
                <c:pt idx="346">
                  <c:v>93.483320436560334</c:v>
                </c:pt>
                <c:pt idx="347">
                  <c:v>93.808721955447353</c:v>
                </c:pt>
                <c:pt idx="348">
                  <c:v>93.316603169119958</c:v>
                </c:pt>
                <c:pt idx="349">
                  <c:v>93.017173674103447</c:v>
                </c:pt>
                <c:pt idx="350">
                  <c:v>92.471902589859766</c:v>
                </c:pt>
                <c:pt idx="351">
                  <c:v>92.869754730188376</c:v>
                </c:pt>
                <c:pt idx="352">
                  <c:v>92.927175457626362</c:v>
                </c:pt>
                <c:pt idx="353">
                  <c:v>92.802779460474369</c:v>
                </c:pt>
                <c:pt idx="354">
                  <c:v>92.997192561038347</c:v>
                </c:pt>
                <c:pt idx="355">
                  <c:v>92.714390429963586</c:v>
                </c:pt>
                <c:pt idx="356">
                  <c:v>92.202171228646066</c:v>
                </c:pt>
                <c:pt idx="357">
                  <c:v>91.598979638132647</c:v>
                </c:pt>
                <c:pt idx="358">
                  <c:v>92.340831308675533</c:v>
                </c:pt>
                <c:pt idx="359">
                  <c:v>91.987798927173557</c:v>
                </c:pt>
                <c:pt idx="360">
                  <c:v>92.324301491283776</c:v>
                </c:pt>
                <c:pt idx="361">
                  <c:v>93.107912805069077</c:v>
                </c:pt>
                <c:pt idx="362">
                  <c:v>93.413538076163761</c:v>
                </c:pt>
                <c:pt idx="363">
                  <c:v>93.312195632141652</c:v>
                </c:pt>
                <c:pt idx="364">
                  <c:v>94.00186526502749</c:v>
                </c:pt>
                <c:pt idx="365">
                  <c:v>93.677608860263774</c:v>
                </c:pt>
                <c:pt idx="366">
                  <c:v>94.044027613796231</c:v>
                </c:pt>
                <c:pt idx="367">
                  <c:v>93.845838056453388</c:v>
                </c:pt>
                <c:pt idx="368">
                  <c:v>94.154968256156806</c:v>
                </c:pt>
                <c:pt idx="369">
                  <c:v>94.388800207043872</c:v>
                </c:pt>
                <c:pt idx="370">
                  <c:v>93.929043167586897</c:v>
                </c:pt>
                <c:pt idx="371">
                  <c:v>93.505189782320087</c:v>
                </c:pt>
                <c:pt idx="372">
                  <c:v>93.30394985688271</c:v>
                </c:pt>
                <c:pt idx="373">
                  <c:v>92.162227708527254</c:v>
                </c:pt>
                <c:pt idx="374">
                  <c:v>92.216848286854869</c:v>
                </c:pt>
                <c:pt idx="375">
                  <c:v>92.459731119627733</c:v>
                </c:pt>
                <c:pt idx="376">
                  <c:v>92.855072241489509</c:v>
                </c:pt>
                <c:pt idx="377">
                  <c:v>93.211642486016501</c:v>
                </c:pt>
                <c:pt idx="378">
                  <c:v>93.940308785682177</c:v>
                </c:pt>
                <c:pt idx="379">
                  <c:v>93.968463933321573</c:v>
                </c:pt>
                <c:pt idx="380">
                  <c:v>94.865049129527449</c:v>
                </c:pt>
                <c:pt idx="381">
                  <c:v>94.473664283200748</c:v>
                </c:pt>
                <c:pt idx="382">
                  <c:v>94.309158946251713</c:v>
                </c:pt>
                <c:pt idx="383">
                  <c:v>94.993621845943409</c:v>
                </c:pt>
                <c:pt idx="384">
                  <c:v>93.765548234625825</c:v>
                </c:pt>
                <c:pt idx="385">
                  <c:v>94.04051609138692</c:v>
                </c:pt>
                <c:pt idx="386">
                  <c:v>93.755225803552548</c:v>
                </c:pt>
                <c:pt idx="387">
                  <c:v>94.155953079224503</c:v>
                </c:pt>
                <c:pt idx="388">
                  <c:v>93.691835798793576</c:v>
                </c:pt>
                <c:pt idx="389">
                  <c:v>93.841243228193676</c:v>
                </c:pt>
                <c:pt idx="390">
                  <c:v>94.243028977923743</c:v>
                </c:pt>
                <c:pt idx="391">
                  <c:v>94.281555156885076</c:v>
                </c:pt>
                <c:pt idx="392">
                  <c:v>93.95935551426669</c:v>
                </c:pt>
                <c:pt idx="393">
                  <c:v>94.002537823947037</c:v>
                </c:pt>
                <c:pt idx="394">
                  <c:v>93.948967148591564</c:v>
                </c:pt>
                <c:pt idx="395">
                  <c:v>93.387493056244992</c:v>
                </c:pt>
                <c:pt idx="396">
                  <c:v>93.719570094458547</c:v>
                </c:pt>
                <c:pt idx="397">
                  <c:v>93.650649761018229</c:v>
                </c:pt>
                <c:pt idx="398">
                  <c:v>93.650649761018229</c:v>
                </c:pt>
                <c:pt idx="399">
                  <c:v>92.765764029987864</c:v>
                </c:pt>
                <c:pt idx="400">
                  <c:v>93.117901807361278</c:v>
                </c:pt>
                <c:pt idx="401">
                  <c:v>93.001866262217447</c:v>
                </c:pt>
                <c:pt idx="402">
                  <c:v>93.05489787223155</c:v>
                </c:pt>
                <c:pt idx="403">
                  <c:v>93.371136227146906</c:v>
                </c:pt>
                <c:pt idx="404">
                  <c:v>92.77512272731056</c:v>
                </c:pt>
                <c:pt idx="405">
                  <c:v>92.24823268315545</c:v>
                </c:pt>
                <c:pt idx="406">
                  <c:v>92.336237977512951</c:v>
                </c:pt>
                <c:pt idx="407">
                  <c:v>91.812177021200569</c:v>
                </c:pt>
                <c:pt idx="408">
                  <c:v>92.179955460519878</c:v>
                </c:pt>
                <c:pt idx="409">
                  <c:v>91.853032627039909</c:v>
                </c:pt>
                <c:pt idx="410">
                  <c:v>92.769372606719614</c:v>
                </c:pt>
                <c:pt idx="411">
                  <c:v>92.852211154373563</c:v>
                </c:pt>
                <c:pt idx="412">
                  <c:v>92.859874324865018</c:v>
                </c:pt>
                <c:pt idx="413">
                  <c:v>92.697331205558612</c:v>
                </c:pt>
                <c:pt idx="414">
                  <c:v>92.840000206456423</c:v>
                </c:pt>
                <c:pt idx="415">
                  <c:v>93.128768489936959</c:v>
                </c:pt>
                <c:pt idx="416">
                  <c:v>92.534120819245686</c:v>
                </c:pt>
                <c:pt idx="417">
                  <c:v>92.896689318598604</c:v>
                </c:pt>
                <c:pt idx="418">
                  <c:v>92.401553945071853</c:v>
                </c:pt>
                <c:pt idx="419">
                  <c:v>92.658304530778764</c:v>
                </c:pt>
                <c:pt idx="420">
                  <c:v>92.498614349903633</c:v>
                </c:pt>
                <c:pt idx="421">
                  <c:v>92.789999794388265</c:v>
                </c:pt>
                <c:pt idx="422">
                  <c:v>93.249799629751124</c:v>
                </c:pt>
                <c:pt idx="423">
                  <c:v>93.416832622500564</c:v>
                </c:pt>
                <c:pt idx="424">
                  <c:v>93.363446934440631</c:v>
                </c:pt>
                <c:pt idx="425">
                  <c:v>93.277599265731197</c:v>
                </c:pt>
                <c:pt idx="426">
                  <c:v>92.320147869327243</c:v>
                </c:pt>
                <c:pt idx="427">
                  <c:v>91.594471795349278</c:v>
                </c:pt>
                <c:pt idx="428">
                  <c:v>91.767374714583326</c:v>
                </c:pt>
                <c:pt idx="429">
                  <c:v>91.401792017564503</c:v>
                </c:pt>
                <c:pt idx="430">
                  <c:v>91.446122941708126</c:v>
                </c:pt>
                <c:pt idx="431">
                  <c:v>91.592346286259371</c:v>
                </c:pt>
                <c:pt idx="432">
                  <c:v>92.016703599562391</c:v>
                </c:pt>
                <c:pt idx="433">
                  <c:v>90.975139232230475</c:v>
                </c:pt>
                <c:pt idx="434">
                  <c:v>91.083175220129178</c:v>
                </c:pt>
                <c:pt idx="435">
                  <c:v>90.682287903276872</c:v>
                </c:pt>
                <c:pt idx="436">
                  <c:v>90.824134982063654</c:v>
                </c:pt>
                <c:pt idx="437">
                  <c:v>90.222835662365881</c:v>
                </c:pt>
                <c:pt idx="438">
                  <c:v>90.436314114363384</c:v>
                </c:pt>
                <c:pt idx="439">
                  <c:v>90.243721819599216</c:v>
                </c:pt>
                <c:pt idx="440">
                  <c:v>89.97747317592804</c:v>
                </c:pt>
                <c:pt idx="441">
                  <c:v>90.022529338327459</c:v>
                </c:pt>
                <c:pt idx="442">
                  <c:v>89.78236339732392</c:v>
                </c:pt>
                <c:pt idx="443">
                  <c:v>89.638661907536942</c:v>
                </c:pt>
                <c:pt idx="444">
                  <c:v>89.984419448066859</c:v>
                </c:pt>
                <c:pt idx="445">
                  <c:v>90.034942285598504</c:v>
                </c:pt>
                <c:pt idx="446">
                  <c:v>90.765546377507349</c:v>
                </c:pt>
                <c:pt idx="447">
                  <c:v>90.946063548313035</c:v>
                </c:pt>
                <c:pt idx="448">
                  <c:v>91.095897945220869</c:v>
                </c:pt>
                <c:pt idx="449">
                  <c:v>90.956373325302494</c:v>
                </c:pt>
                <c:pt idx="450">
                  <c:v>90.944137983442531</c:v>
                </c:pt>
                <c:pt idx="451">
                  <c:v>91.117813515371097</c:v>
                </c:pt>
                <c:pt idx="452">
                  <c:v>92.696659375238909</c:v>
                </c:pt>
                <c:pt idx="453">
                  <c:v>92.558321673868278</c:v>
                </c:pt>
                <c:pt idx="454">
                  <c:v>92.195632628594339</c:v>
                </c:pt>
                <c:pt idx="455">
                  <c:v>91.383522522621774</c:v>
                </c:pt>
                <c:pt idx="456">
                  <c:v>89.136230522761437</c:v>
                </c:pt>
                <c:pt idx="457">
                  <c:v>88.063451184121064</c:v>
                </c:pt>
                <c:pt idx="458">
                  <c:v>86.583817959144525</c:v>
                </c:pt>
                <c:pt idx="459">
                  <c:v>85.151343216469741</c:v>
                </c:pt>
                <c:pt idx="460">
                  <c:v>85.830994456997615</c:v>
                </c:pt>
                <c:pt idx="461">
                  <c:v>86.063763570606909</c:v>
                </c:pt>
                <c:pt idx="462">
                  <c:v>86.185208007348251</c:v>
                </c:pt>
                <c:pt idx="463">
                  <c:v>85.822202052150189</c:v>
                </c:pt>
                <c:pt idx="464">
                  <c:v>85.654084877669973</c:v>
                </c:pt>
                <c:pt idx="465">
                  <c:v>85.909641052829159</c:v>
                </c:pt>
                <c:pt idx="466">
                  <c:v>84.995100354625592</c:v>
                </c:pt>
                <c:pt idx="467">
                  <c:v>85.563374764411876</c:v>
                </c:pt>
                <c:pt idx="468">
                  <c:v>86.051601186503589</c:v>
                </c:pt>
                <c:pt idx="469">
                  <c:v>86.011215730626404</c:v>
                </c:pt>
                <c:pt idx="470">
                  <c:v>85.536076930931017</c:v>
                </c:pt>
                <c:pt idx="471">
                  <c:v>85.853757019147523</c:v>
                </c:pt>
                <c:pt idx="472">
                  <c:v>85.465198425685927</c:v>
                </c:pt>
                <c:pt idx="473">
                  <c:v>85.931567164733636</c:v>
                </c:pt>
                <c:pt idx="474">
                  <c:v>86.21322404555761</c:v>
                </c:pt>
                <c:pt idx="475">
                  <c:v>86.202147260732929</c:v>
                </c:pt>
                <c:pt idx="476">
                  <c:v>86.392924042889177</c:v>
                </c:pt>
                <c:pt idx="477">
                  <c:v>85.78205006093043</c:v>
                </c:pt>
                <c:pt idx="478">
                  <c:v>86.0394346209399</c:v>
                </c:pt>
                <c:pt idx="479">
                  <c:v>85.790144501720945</c:v>
                </c:pt>
                <c:pt idx="480">
                  <c:v>85.585496329328535</c:v>
                </c:pt>
                <c:pt idx="481">
                  <c:v>85.585496329328535</c:v>
                </c:pt>
                <c:pt idx="482">
                  <c:v>85.522357877902323</c:v>
                </c:pt>
                <c:pt idx="483">
                  <c:v>85.737050210051876</c:v>
                </c:pt>
                <c:pt idx="484">
                  <c:v>85.997354245673009</c:v>
                </c:pt>
                <c:pt idx="485">
                  <c:v>85.922441029233966</c:v>
                </c:pt>
                <c:pt idx="486">
                  <c:v>85.646705291013546</c:v>
                </c:pt>
                <c:pt idx="487">
                  <c:v>85.815238933969198</c:v>
                </c:pt>
                <c:pt idx="488">
                  <c:v>85.087917050901282</c:v>
                </c:pt>
                <c:pt idx="489">
                  <c:v>85.29511097501549</c:v>
                </c:pt>
                <c:pt idx="490">
                  <c:v>85.074457220647986</c:v>
                </c:pt>
                <c:pt idx="491">
                  <c:v>85.093300527872856</c:v>
                </c:pt>
                <c:pt idx="492">
                  <c:v>85.466087346511671</c:v>
                </c:pt>
                <c:pt idx="493">
                  <c:v>85.720587308269373</c:v>
                </c:pt>
                <c:pt idx="494">
                  <c:v>85.975716920193008</c:v>
                </c:pt>
                <c:pt idx="495">
                  <c:v>86.568937930057572</c:v>
                </c:pt>
                <c:pt idx="496">
                  <c:v>86.539609364310735</c:v>
                </c:pt>
                <c:pt idx="497">
                  <c:v>86.140379360406669</c:v>
                </c:pt>
                <c:pt idx="498">
                  <c:v>86.721134844973719</c:v>
                </c:pt>
                <c:pt idx="499">
                  <c:v>87.238974201250386</c:v>
                </c:pt>
                <c:pt idx="500">
                  <c:v>87.294992295208758</c:v>
                </c:pt>
                <c:pt idx="501">
                  <c:v>87.105032961634208</c:v>
                </c:pt>
                <c:pt idx="502">
                  <c:v>87.988565782478759</c:v>
                </c:pt>
                <c:pt idx="503">
                  <c:v>88.609110937752959</c:v>
                </c:pt>
                <c:pt idx="504">
                  <c:v>88.597516352284913</c:v>
                </c:pt>
                <c:pt idx="505">
                  <c:v>88.593669844895018</c:v>
                </c:pt>
                <c:pt idx="506">
                  <c:v>88.937272608446079</c:v>
                </c:pt>
                <c:pt idx="507">
                  <c:v>88.369600311618186</c:v>
                </c:pt>
                <c:pt idx="508">
                  <c:v>88.400837683962436</c:v>
                </c:pt>
                <c:pt idx="509">
                  <c:v>88.224337951684944</c:v>
                </c:pt>
                <c:pt idx="510">
                  <c:v>86.989029830614044</c:v>
                </c:pt>
                <c:pt idx="511">
                  <c:v>87.637604334903017</c:v>
                </c:pt>
                <c:pt idx="512">
                  <c:v>87.548514960543145</c:v>
                </c:pt>
                <c:pt idx="513">
                  <c:v>88.359105909598355</c:v>
                </c:pt>
                <c:pt idx="514">
                  <c:v>87.989591209692037</c:v>
                </c:pt>
                <c:pt idx="515">
                  <c:v>87.571621773378411</c:v>
                </c:pt>
                <c:pt idx="516">
                  <c:v>87.968658157303764</c:v>
                </c:pt>
                <c:pt idx="517">
                  <c:v>88.703463953411344</c:v>
                </c:pt>
                <c:pt idx="518">
                  <c:v>89.080826418956306</c:v>
                </c:pt>
                <c:pt idx="519">
                  <c:v>89.347529412725279</c:v>
                </c:pt>
                <c:pt idx="520">
                  <c:v>88.67542534192458</c:v>
                </c:pt>
                <c:pt idx="521">
                  <c:v>88.694532510939723</c:v>
                </c:pt>
                <c:pt idx="522">
                  <c:v>88.784592793402197</c:v>
                </c:pt>
                <c:pt idx="523">
                  <c:v>90.082538984995949</c:v>
                </c:pt>
                <c:pt idx="524">
                  <c:v>90.120086495827877</c:v>
                </c:pt>
                <c:pt idx="525">
                  <c:v>89.906768092014033</c:v>
                </c:pt>
                <c:pt idx="526">
                  <c:v>90.310803055276864</c:v>
                </c:pt>
                <c:pt idx="527">
                  <c:v>89.551255201916248</c:v>
                </c:pt>
                <c:pt idx="528">
                  <c:v>89.965971661191006</c:v>
                </c:pt>
                <c:pt idx="529">
                  <c:v>89.503167654518251</c:v>
                </c:pt>
                <c:pt idx="530">
                  <c:v>89.249096088956861</c:v>
                </c:pt>
                <c:pt idx="531">
                  <c:v>89.135905196157324</c:v>
                </c:pt>
                <c:pt idx="532">
                  <c:v>89.290497715653615</c:v>
                </c:pt>
                <c:pt idx="533">
                  <c:v>89.308706400425791</c:v>
                </c:pt>
                <c:pt idx="534">
                  <c:v>89.926789519965197</c:v>
                </c:pt>
                <c:pt idx="535">
                  <c:v>90.07497513890462</c:v>
                </c:pt>
                <c:pt idx="536">
                  <c:v>89.598385389460049</c:v>
                </c:pt>
                <c:pt idx="537">
                  <c:v>89.936476013456485</c:v>
                </c:pt>
                <c:pt idx="538">
                  <c:v>90.079590547391419</c:v>
                </c:pt>
                <c:pt idx="539">
                  <c:v>89.686333810907968</c:v>
                </c:pt>
                <c:pt idx="540">
                  <c:v>89.601954214009993</c:v>
                </c:pt>
                <c:pt idx="541">
                  <c:v>88.993369273819425</c:v>
                </c:pt>
                <c:pt idx="542">
                  <c:v>89.342791299616081</c:v>
                </c:pt>
                <c:pt idx="543">
                  <c:v>90.437023194584484</c:v>
                </c:pt>
                <c:pt idx="544">
                  <c:v>91.338269547667366</c:v>
                </c:pt>
                <c:pt idx="545">
                  <c:v>91.678950841767062</c:v>
                </c:pt>
                <c:pt idx="546">
                  <c:v>91.520866245804285</c:v>
                </c:pt>
                <c:pt idx="547">
                  <c:v>91.154076552322351</c:v>
                </c:pt>
                <c:pt idx="548">
                  <c:v>90.787367186394135</c:v>
                </c:pt>
                <c:pt idx="549">
                  <c:v>90.966565399720224</c:v>
                </c:pt>
                <c:pt idx="550">
                  <c:v>91.000276165799562</c:v>
                </c:pt>
                <c:pt idx="551">
                  <c:v>91.000276165799562</c:v>
                </c:pt>
                <c:pt idx="552">
                  <c:v>91.433902267798132</c:v>
                </c:pt>
                <c:pt idx="553">
                  <c:v>90.927125676310382</c:v>
                </c:pt>
                <c:pt idx="554">
                  <c:v>90.764043603059264</c:v>
                </c:pt>
                <c:pt idx="555">
                  <c:v>90.8148474960866</c:v>
                </c:pt>
                <c:pt idx="556">
                  <c:v>90.530074733779657</c:v>
                </c:pt>
                <c:pt idx="557">
                  <c:v>90.723044808282623</c:v>
                </c:pt>
                <c:pt idx="558">
                  <c:v>90.302748211712142</c:v>
                </c:pt>
                <c:pt idx="559">
                  <c:v>90.213093073190336</c:v>
                </c:pt>
                <c:pt idx="560">
                  <c:v>90.221845169102679</c:v>
                </c:pt>
                <c:pt idx="561">
                  <c:v>90.178331256217433</c:v>
                </c:pt>
                <c:pt idx="562">
                  <c:v>90.027470356676147</c:v>
                </c:pt>
                <c:pt idx="563">
                  <c:v>90.150537795260291</c:v>
                </c:pt>
                <c:pt idx="564">
                  <c:v>90.583902858692326</c:v>
                </c:pt>
                <c:pt idx="565">
                  <c:v>90.596467097898952</c:v>
                </c:pt>
                <c:pt idx="566">
                  <c:v>90.423886466778811</c:v>
                </c:pt>
                <c:pt idx="567">
                  <c:v>90.219234882627532</c:v>
                </c:pt>
                <c:pt idx="568">
                  <c:v>89.834036780425947</c:v>
                </c:pt>
                <c:pt idx="569">
                  <c:v>89.480230440089613</c:v>
                </c:pt>
                <c:pt idx="570">
                  <c:v>89.752859007502707</c:v>
                </c:pt>
                <c:pt idx="571">
                  <c:v>89.752859007502707</c:v>
                </c:pt>
                <c:pt idx="572">
                  <c:v>90.310025655277542</c:v>
                </c:pt>
                <c:pt idx="573">
                  <c:v>90.347141975832159</c:v>
                </c:pt>
                <c:pt idx="574">
                  <c:v>89.864044930069952</c:v>
                </c:pt>
                <c:pt idx="575">
                  <c:v>89.474447209665513</c:v>
                </c:pt>
                <c:pt idx="576">
                  <c:v>89.424283247286809</c:v>
                </c:pt>
                <c:pt idx="577">
                  <c:v>89.001054207846266</c:v>
                </c:pt>
                <c:pt idx="578">
                  <c:v>89.065968386799426</c:v>
                </c:pt>
                <c:pt idx="579">
                  <c:v>88.444353196655669</c:v>
                </c:pt>
                <c:pt idx="580">
                  <c:v>88.60442016071886</c:v>
                </c:pt>
                <c:pt idx="581">
                  <c:v>89.180511943578495</c:v>
                </c:pt>
                <c:pt idx="582">
                  <c:v>89.107872321842393</c:v>
                </c:pt>
                <c:pt idx="583">
                  <c:v>88.635842888618313</c:v>
                </c:pt>
                <c:pt idx="584">
                  <c:v>88.741785635603293</c:v>
                </c:pt>
                <c:pt idx="585">
                  <c:v>88.606491042184857</c:v>
                </c:pt>
                <c:pt idx="586">
                  <c:v>87.870045299960736</c:v>
                </c:pt>
                <c:pt idx="587">
                  <c:v>87.643641479294516</c:v>
                </c:pt>
                <c:pt idx="588">
                  <c:v>87.513266870098505</c:v>
                </c:pt>
                <c:pt idx="589">
                  <c:v>87.914733564688859</c:v>
                </c:pt>
                <c:pt idx="590">
                  <c:v>87.914733564688859</c:v>
                </c:pt>
                <c:pt idx="591">
                  <c:v>87.914733564688859</c:v>
                </c:pt>
                <c:pt idx="592">
                  <c:v>87.282604964769718</c:v>
                </c:pt>
                <c:pt idx="593">
                  <c:v>87.207699228469153</c:v>
                </c:pt>
                <c:pt idx="594">
                  <c:v>87.164421061592577</c:v>
                </c:pt>
                <c:pt idx="595">
                  <c:v>87.309305809846038</c:v>
                </c:pt>
                <c:pt idx="596">
                  <c:v>86.975674648272474</c:v>
                </c:pt>
                <c:pt idx="597">
                  <c:v>87.297944540632912</c:v>
                </c:pt>
                <c:pt idx="598">
                  <c:v>86.86674181792317</c:v>
                </c:pt>
                <c:pt idx="599">
                  <c:v>86.104986392320782</c:v>
                </c:pt>
                <c:pt idx="600">
                  <c:v>86.046078781354538</c:v>
                </c:pt>
                <c:pt idx="601">
                  <c:v>86.207722910960911</c:v>
                </c:pt>
                <c:pt idx="602">
                  <c:v>86.543536248421518</c:v>
                </c:pt>
                <c:pt idx="603">
                  <c:v>87.072268479540014</c:v>
                </c:pt>
                <c:pt idx="604">
                  <c:v>86.859742069014004</c:v>
                </c:pt>
                <c:pt idx="605">
                  <c:v>86.859757450554653</c:v>
                </c:pt>
                <c:pt idx="606">
                  <c:v>87.018773353465164</c:v>
                </c:pt>
                <c:pt idx="607">
                  <c:v>87.224171959910237</c:v>
                </c:pt>
                <c:pt idx="608">
                  <c:v>87.341947231535158</c:v>
                </c:pt>
                <c:pt idx="609">
                  <c:v>86.8070506287944</c:v>
                </c:pt>
                <c:pt idx="610">
                  <c:v>86.766447134497056</c:v>
                </c:pt>
                <c:pt idx="611">
                  <c:v>85.499339799726641</c:v>
                </c:pt>
                <c:pt idx="612">
                  <c:v>86.443737208632982</c:v>
                </c:pt>
                <c:pt idx="613">
                  <c:v>87.379682567849741</c:v>
                </c:pt>
                <c:pt idx="614">
                  <c:v>87.141022322470079</c:v>
                </c:pt>
                <c:pt idx="615">
                  <c:v>87.20089062163791</c:v>
                </c:pt>
                <c:pt idx="616">
                  <c:v>86.968298973307526</c:v>
                </c:pt>
                <c:pt idx="617">
                  <c:v>87.100346168689896</c:v>
                </c:pt>
                <c:pt idx="618">
                  <c:v>86.986114717431803</c:v>
                </c:pt>
                <c:pt idx="619">
                  <c:v>87.213232094759718</c:v>
                </c:pt>
                <c:pt idx="620">
                  <c:v>87.143068531422941</c:v>
                </c:pt>
                <c:pt idx="621">
                  <c:v>87.44151052041201</c:v>
                </c:pt>
                <c:pt idx="622">
                  <c:v>87.936634792767052</c:v>
                </c:pt>
                <c:pt idx="623">
                  <c:v>87.912000008744045</c:v>
                </c:pt>
                <c:pt idx="624">
                  <c:v>88.359742756584836</c:v>
                </c:pt>
                <c:pt idx="625">
                  <c:v>88.890391370375937</c:v>
                </c:pt>
                <c:pt idx="626">
                  <c:v>89.333838562123702</c:v>
                </c:pt>
                <c:pt idx="627">
                  <c:v>89.566947073842087</c:v>
                </c:pt>
                <c:pt idx="628">
                  <c:v>89.59070873596859</c:v>
                </c:pt>
                <c:pt idx="629">
                  <c:v>89.699375659811551</c:v>
                </c:pt>
                <c:pt idx="630">
                  <c:v>90.182187565943977</c:v>
                </c:pt>
                <c:pt idx="631">
                  <c:v>90.223468817786127</c:v>
                </c:pt>
                <c:pt idx="632">
                  <c:v>90.119482006841167</c:v>
                </c:pt>
                <c:pt idx="633">
                  <c:v>89.985274534266225</c:v>
                </c:pt>
                <c:pt idx="634">
                  <c:v>89.836916713136759</c:v>
                </c:pt>
                <c:pt idx="635">
                  <c:v>89.96301041951557</c:v>
                </c:pt>
                <c:pt idx="636">
                  <c:v>91.420979986355249</c:v>
                </c:pt>
                <c:pt idx="637">
                  <c:v>91.65930615246873</c:v>
                </c:pt>
                <c:pt idx="638">
                  <c:v>91.35816383947531</c:v>
                </c:pt>
                <c:pt idx="639">
                  <c:v>90.899370248512994</c:v>
                </c:pt>
                <c:pt idx="640">
                  <c:v>91.058352445558356</c:v>
                </c:pt>
                <c:pt idx="641">
                  <c:v>89.416684903357591</c:v>
                </c:pt>
                <c:pt idx="642">
                  <c:v>89.784498724108204</c:v>
                </c:pt>
                <c:pt idx="643">
                  <c:v>90.250063635533039</c:v>
                </c:pt>
                <c:pt idx="644">
                  <c:v>89.277617710355571</c:v>
                </c:pt>
                <c:pt idx="645">
                  <c:v>89.28177661088759</c:v>
                </c:pt>
                <c:pt idx="646">
                  <c:v>89.872609499209702</c:v>
                </c:pt>
                <c:pt idx="647">
                  <c:v>90.614639274765537</c:v>
                </c:pt>
                <c:pt idx="648">
                  <c:v>90.783880395957624</c:v>
                </c:pt>
                <c:pt idx="649">
                  <c:v>90.783880395957624</c:v>
                </c:pt>
                <c:pt idx="650">
                  <c:v>89.901191046405188</c:v>
                </c:pt>
                <c:pt idx="651">
                  <c:v>89.157902314184525</c:v>
                </c:pt>
                <c:pt idx="652">
                  <c:v>89.22103928401711</c:v>
                </c:pt>
                <c:pt idx="653">
                  <c:v>89.325783929168423</c:v>
                </c:pt>
                <c:pt idx="654">
                  <c:v>89.507564713884875</c:v>
                </c:pt>
                <c:pt idx="655">
                  <c:v>89.530221644520623</c:v>
                </c:pt>
                <c:pt idx="656">
                  <c:v>89.912273111061324</c:v>
                </c:pt>
                <c:pt idx="657">
                  <c:v>90.029421635512293</c:v>
                </c:pt>
                <c:pt idx="658">
                  <c:v>90.29911576179974</c:v>
                </c:pt>
                <c:pt idx="659">
                  <c:v>90.657142491934565</c:v>
                </c:pt>
                <c:pt idx="660">
                  <c:v>90.399469011145356</c:v>
                </c:pt>
                <c:pt idx="661">
                  <c:v>90.792566616533989</c:v>
                </c:pt>
                <c:pt idx="662">
                  <c:v>91.439031237846876</c:v>
                </c:pt>
                <c:pt idx="663">
                  <c:v>91.870264797271105</c:v>
                </c:pt>
                <c:pt idx="664">
                  <c:v>92.066266612741771</c:v>
                </c:pt>
                <c:pt idx="665">
                  <c:v>92.263744866780229</c:v>
                </c:pt>
                <c:pt idx="666">
                  <c:v>92.160227584385623</c:v>
                </c:pt>
                <c:pt idx="667">
                  <c:v>92.721887697899845</c:v>
                </c:pt>
                <c:pt idx="668">
                  <c:v>92.206370997995137</c:v>
                </c:pt>
                <c:pt idx="669">
                  <c:v>91.913447578097902</c:v>
                </c:pt>
                <c:pt idx="670">
                  <c:v>91.833377121495175</c:v>
                </c:pt>
                <c:pt idx="671">
                  <c:v>92.129332853188458</c:v>
                </c:pt>
                <c:pt idx="672">
                  <c:v>93.000566457672534</c:v>
                </c:pt>
                <c:pt idx="673">
                  <c:v>92.42662710644575</c:v>
                </c:pt>
                <c:pt idx="674">
                  <c:v>92.325791890299527</c:v>
                </c:pt>
                <c:pt idx="675">
                  <c:v>92.544954141778533</c:v>
                </c:pt>
                <c:pt idx="676">
                  <c:v>92.392555309652366</c:v>
                </c:pt>
                <c:pt idx="677">
                  <c:v>92.043618337177051</c:v>
                </c:pt>
                <c:pt idx="678">
                  <c:v>91.929605116280783</c:v>
                </c:pt>
                <c:pt idx="679">
                  <c:v>91.946669355413803</c:v>
                </c:pt>
                <c:pt idx="680">
                  <c:v>91.800549292762653</c:v>
                </c:pt>
                <c:pt idx="681">
                  <c:v>91.83712105551264</c:v>
                </c:pt>
                <c:pt idx="682">
                  <c:v>91.456018585658398</c:v>
                </c:pt>
                <c:pt idx="683">
                  <c:v>90.799948851640337</c:v>
                </c:pt>
                <c:pt idx="684">
                  <c:v>90.616419386303775</c:v>
                </c:pt>
                <c:pt idx="685">
                  <c:v>91.582768621752038</c:v>
                </c:pt>
                <c:pt idx="686">
                  <c:v>91.662599899881627</c:v>
                </c:pt>
                <c:pt idx="687">
                  <c:v>91.295829374287507</c:v>
                </c:pt>
                <c:pt idx="688">
                  <c:v>91.10333536596012</c:v>
                </c:pt>
                <c:pt idx="689">
                  <c:v>90.535137909463984</c:v>
                </c:pt>
                <c:pt idx="690">
                  <c:v>90.992317802011243</c:v>
                </c:pt>
                <c:pt idx="691">
                  <c:v>91.140802638862951</c:v>
                </c:pt>
                <c:pt idx="692">
                  <c:v>91.076238290917587</c:v>
                </c:pt>
                <c:pt idx="693">
                  <c:v>91.319232864295728</c:v>
                </c:pt>
                <c:pt idx="694">
                  <c:v>91.855257729430775</c:v>
                </c:pt>
                <c:pt idx="695">
                  <c:v>92.205159771845601</c:v>
                </c:pt>
                <c:pt idx="696">
                  <c:v>92.339566394067134</c:v>
                </c:pt>
                <c:pt idx="697">
                  <c:v>93.178731889659218</c:v>
                </c:pt>
                <c:pt idx="698">
                  <c:v>92.870012223301245</c:v>
                </c:pt>
                <c:pt idx="699">
                  <c:v>93.100930813426544</c:v>
                </c:pt>
                <c:pt idx="700">
                  <c:v>93.00621057309057</c:v>
                </c:pt>
                <c:pt idx="701">
                  <c:v>92.856623764307869</c:v>
                </c:pt>
                <c:pt idx="702">
                  <c:v>92.25640700001469</c:v>
                </c:pt>
                <c:pt idx="703">
                  <c:v>92.155402625999571</c:v>
                </c:pt>
                <c:pt idx="704">
                  <c:v>91.739061024869031</c:v>
                </c:pt>
                <c:pt idx="705">
                  <c:v>91.321983248916652</c:v>
                </c:pt>
                <c:pt idx="706">
                  <c:v>91.532622636150862</c:v>
                </c:pt>
                <c:pt idx="707">
                  <c:v>91.004524709113454</c:v>
                </c:pt>
                <c:pt idx="708">
                  <c:v>90.987376551053472</c:v>
                </c:pt>
                <c:pt idx="709">
                  <c:v>91.325433215013121</c:v>
                </c:pt>
                <c:pt idx="710">
                  <c:v>91.411036706813462</c:v>
                </c:pt>
                <c:pt idx="711">
                  <c:v>91.191404447487486</c:v>
                </c:pt>
                <c:pt idx="712">
                  <c:v>90.793508588342945</c:v>
                </c:pt>
                <c:pt idx="713">
                  <c:v>91.123646674788944</c:v>
                </c:pt>
                <c:pt idx="714">
                  <c:v>90.923644168733063</c:v>
                </c:pt>
                <c:pt idx="715">
                  <c:v>91.277201769646169</c:v>
                </c:pt>
                <c:pt idx="716">
                  <c:v>91.341656273212749</c:v>
                </c:pt>
                <c:pt idx="717">
                  <c:v>91.83557670624289</c:v>
                </c:pt>
                <c:pt idx="718">
                  <c:v>91.284933519711771</c:v>
                </c:pt>
                <c:pt idx="719">
                  <c:v>92.180385691316516</c:v>
                </c:pt>
                <c:pt idx="720">
                  <c:v>92.442355700677993</c:v>
                </c:pt>
                <c:pt idx="721">
                  <c:v>92.470628336673258</c:v>
                </c:pt>
                <c:pt idx="722">
                  <c:v>92.928399496908185</c:v>
                </c:pt>
                <c:pt idx="723">
                  <c:v>92.870538547615268</c:v>
                </c:pt>
                <c:pt idx="724">
                  <c:v>93.448350090406421</c:v>
                </c:pt>
                <c:pt idx="725">
                  <c:v>93.992725698592736</c:v>
                </c:pt>
                <c:pt idx="726">
                  <c:v>94.352677229047927</c:v>
                </c:pt>
                <c:pt idx="727">
                  <c:v>94.590736136717538</c:v>
                </c:pt>
                <c:pt idx="728">
                  <c:v>94.561675934902354</c:v>
                </c:pt>
                <c:pt idx="729">
                  <c:v>95.435236865953144</c:v>
                </c:pt>
                <c:pt idx="730">
                  <c:v>95.457697961397599</c:v>
                </c:pt>
                <c:pt idx="731">
                  <c:v>95.457697961397599</c:v>
                </c:pt>
                <c:pt idx="732">
                  <c:v>96.395492284011212</c:v>
                </c:pt>
                <c:pt idx="733">
                  <c:v>96.297954778326726</c:v>
                </c:pt>
                <c:pt idx="734">
                  <c:v>95.225289610785921</c:v>
                </c:pt>
                <c:pt idx="735">
                  <c:v>94.970846351516442</c:v>
                </c:pt>
                <c:pt idx="736">
                  <c:v>95.876958183951217</c:v>
                </c:pt>
                <c:pt idx="737">
                  <c:v>95.344667183051541</c:v>
                </c:pt>
                <c:pt idx="738">
                  <c:v>95.589108198074612</c:v>
                </c:pt>
                <c:pt idx="739">
                  <c:v>96.089320506189551</c:v>
                </c:pt>
                <c:pt idx="740">
                  <c:v>97.197783179767868</c:v>
                </c:pt>
                <c:pt idx="741">
                  <c:v>98.121491880276466</c:v>
                </c:pt>
                <c:pt idx="742">
                  <c:v>98.469029452581822</c:v>
                </c:pt>
                <c:pt idx="743">
                  <c:v>98.722695879902815</c:v>
                </c:pt>
                <c:pt idx="744">
                  <c:v>99.254151405469173</c:v>
                </c:pt>
                <c:pt idx="745">
                  <c:v>99.186878875855911</c:v>
                </c:pt>
                <c:pt idx="746">
                  <c:v>100.52782868259015</c:v>
                </c:pt>
                <c:pt idx="747">
                  <c:v>100.74651426813526</c:v>
                </c:pt>
                <c:pt idx="748">
                  <c:v>101.02641686840596</c:v>
                </c:pt>
                <c:pt idx="749">
                  <c:v>100.91431727423863</c:v>
                </c:pt>
                <c:pt idx="750">
                  <c:v>101.46785363605227</c:v>
                </c:pt>
                <c:pt idx="751">
                  <c:v>101.42495886953078</c:v>
                </c:pt>
                <c:pt idx="752">
                  <c:v>101.90414484154719</c:v>
                </c:pt>
                <c:pt idx="753">
                  <c:v>102.29068618799698</c:v>
                </c:pt>
                <c:pt idx="754">
                  <c:v>102.18568227257376</c:v>
                </c:pt>
                <c:pt idx="755">
                  <c:v>101.92448947667627</c:v>
                </c:pt>
                <c:pt idx="756">
                  <c:v>101.67187831805205</c:v>
                </c:pt>
                <c:pt idx="757">
                  <c:v>100.7899495999921</c:v>
                </c:pt>
                <c:pt idx="758">
                  <c:v>101.22228342951283</c:v>
                </c:pt>
                <c:pt idx="759">
                  <c:v>101.77906594100065</c:v>
                </c:pt>
                <c:pt idx="760">
                  <c:v>101.37891965932717</c:v>
                </c:pt>
                <c:pt idx="761">
                  <c:v>101.31309541096691</c:v>
                </c:pt>
                <c:pt idx="762">
                  <c:v>101.67945991349241</c:v>
                </c:pt>
                <c:pt idx="763">
                  <c:v>102.15242839724662</c:v>
                </c:pt>
                <c:pt idx="764">
                  <c:v>100.22497243432166</c:v>
                </c:pt>
                <c:pt idx="765">
                  <c:v>100.55441429786678</c:v>
                </c:pt>
                <c:pt idx="766">
                  <c:v>100.21214553574832</c:v>
                </c:pt>
                <c:pt idx="767">
                  <c:v>98.299349236451391</c:v>
                </c:pt>
                <c:pt idx="768">
                  <c:v>98.549362409819324</c:v>
                </c:pt>
                <c:pt idx="769">
                  <c:v>98.776140115764406</c:v>
                </c:pt>
                <c:pt idx="770">
                  <c:v>98.822870239428354</c:v>
                </c:pt>
                <c:pt idx="771">
                  <c:v>99.052086005449297</c:v>
                </c:pt>
                <c:pt idx="772">
                  <c:v>99.269859241785682</c:v>
                </c:pt>
                <c:pt idx="773">
                  <c:v>99.393099027981435</c:v>
                </c:pt>
                <c:pt idx="774">
                  <c:v>99.547263314086607</c:v>
                </c:pt>
                <c:pt idx="775">
                  <c:v>99.763930094808629</c:v>
                </c:pt>
                <c:pt idx="776">
                  <c:v>99.199078953666742</c:v>
                </c:pt>
                <c:pt idx="777">
                  <c:v>99.327714482970805</c:v>
                </c:pt>
                <c:pt idx="778">
                  <c:v>98.791221751075767</c:v>
                </c:pt>
                <c:pt idx="779">
                  <c:v>98.35750793143869</c:v>
                </c:pt>
                <c:pt idx="780">
                  <c:v>98.48097740249986</c:v>
                </c:pt>
                <c:pt idx="781">
                  <c:v>97.46431552036816</c:v>
                </c:pt>
                <c:pt idx="782">
                  <c:v>97.144589853266581</c:v>
                </c:pt>
                <c:pt idx="783">
                  <c:v>97.48276360129266</c:v>
                </c:pt>
                <c:pt idx="784">
                  <c:v>96.238973375419192</c:v>
                </c:pt>
                <c:pt idx="785">
                  <c:v>96.572482252358157</c:v>
                </c:pt>
                <c:pt idx="786">
                  <c:v>96.271481964196354</c:v>
                </c:pt>
                <c:pt idx="787">
                  <c:v>95.231118317936307</c:v>
                </c:pt>
                <c:pt idx="788">
                  <c:v>93.961672192508615</c:v>
                </c:pt>
                <c:pt idx="789">
                  <c:v>93.476754561096541</c:v>
                </c:pt>
                <c:pt idx="790">
                  <c:v>93.929171211896801</c:v>
                </c:pt>
                <c:pt idx="791">
                  <c:v>93.26313364508367</c:v>
                </c:pt>
                <c:pt idx="792">
                  <c:v>92.379650714090587</c:v>
                </c:pt>
                <c:pt idx="793">
                  <c:v>93.278541373771844</c:v>
                </c:pt>
                <c:pt idx="794">
                  <c:v>94.695933030090927</c:v>
                </c:pt>
                <c:pt idx="795">
                  <c:v>94.695933030090927</c:v>
                </c:pt>
                <c:pt idx="796">
                  <c:v>94.106850370844157</c:v>
                </c:pt>
                <c:pt idx="797">
                  <c:v>93.251751214613947</c:v>
                </c:pt>
                <c:pt idx="798">
                  <c:v>93.815411762326164</c:v>
                </c:pt>
                <c:pt idx="799">
                  <c:v>93.794011076819629</c:v>
                </c:pt>
                <c:pt idx="800">
                  <c:v>93.292907030501041</c:v>
                </c:pt>
                <c:pt idx="801">
                  <c:v>93.765667399546928</c:v>
                </c:pt>
                <c:pt idx="802">
                  <c:v>93.943671493436568</c:v>
                </c:pt>
                <c:pt idx="803">
                  <c:v>92.908051786352203</c:v>
                </c:pt>
                <c:pt idx="804">
                  <c:v>92.846186781589481</c:v>
                </c:pt>
                <c:pt idx="805">
                  <c:v>91.806268285279288</c:v>
                </c:pt>
                <c:pt idx="806">
                  <c:v>92.249885681797991</c:v>
                </c:pt>
                <c:pt idx="807">
                  <c:v>91.279311943726384</c:v>
                </c:pt>
                <c:pt idx="808">
                  <c:v>91.731163606372689</c:v>
                </c:pt>
                <c:pt idx="809">
                  <c:v>93.258217554286574</c:v>
                </c:pt>
                <c:pt idx="810">
                  <c:v>93.175120806186058</c:v>
                </c:pt>
                <c:pt idx="811">
                  <c:v>92.618677915341067</c:v>
                </c:pt>
                <c:pt idx="812">
                  <c:v>92.628030986738921</c:v>
                </c:pt>
                <c:pt idx="813">
                  <c:v>93.995576654550433</c:v>
                </c:pt>
                <c:pt idx="814">
                  <c:v>94.091343947630918</c:v>
                </c:pt>
                <c:pt idx="815">
                  <c:v>93.486746103478396</c:v>
                </c:pt>
                <c:pt idx="816">
                  <c:v>93.209273810203257</c:v>
                </c:pt>
                <c:pt idx="817">
                  <c:v>92.475996030724318</c:v>
                </c:pt>
                <c:pt idx="818">
                  <c:v>92.142046705005669</c:v>
                </c:pt>
                <c:pt idx="819">
                  <c:v>93.222807555728693</c:v>
                </c:pt>
                <c:pt idx="820">
                  <c:v>93.222807555728693</c:v>
                </c:pt>
                <c:pt idx="821">
                  <c:v>93.11665701961735</c:v>
                </c:pt>
                <c:pt idx="822">
                  <c:v>93.001237656132304</c:v>
                </c:pt>
                <c:pt idx="823">
                  <c:v>92.551643994562227</c:v>
                </c:pt>
                <c:pt idx="824">
                  <c:v>91.918343708266278</c:v>
                </c:pt>
                <c:pt idx="825">
                  <c:v>92.009997398640436</c:v>
                </c:pt>
                <c:pt idx="826">
                  <c:v>91.677435059951023</c:v>
                </c:pt>
                <c:pt idx="827">
                  <c:v>91.434116686662065</c:v>
                </c:pt>
                <c:pt idx="828">
                  <c:v>91.825221643586616</c:v>
                </c:pt>
                <c:pt idx="829">
                  <c:v>91.242325226016916</c:v>
                </c:pt>
                <c:pt idx="830">
                  <c:v>91.817253928932175</c:v>
                </c:pt>
                <c:pt idx="831">
                  <c:v>91.915420476930535</c:v>
                </c:pt>
                <c:pt idx="832">
                  <c:v>91.50372097587271</c:v>
                </c:pt>
                <c:pt idx="833">
                  <c:v>91.253839749205639</c:v>
                </c:pt>
                <c:pt idx="834">
                  <c:v>91.170859256422432</c:v>
                </c:pt>
                <c:pt idx="835">
                  <c:v>91.103913636701392</c:v>
                </c:pt>
                <c:pt idx="836">
                  <c:v>92.041191141912364</c:v>
                </c:pt>
                <c:pt idx="837">
                  <c:v>92.058207159794961</c:v>
                </c:pt>
                <c:pt idx="838">
                  <c:v>92.02759275748177</c:v>
                </c:pt>
                <c:pt idx="839">
                  <c:v>92.098609696948273</c:v>
                </c:pt>
                <c:pt idx="840">
                  <c:v>91.553732255722906</c:v>
                </c:pt>
                <c:pt idx="841">
                  <c:v>91.436420755030142</c:v>
                </c:pt>
                <c:pt idx="842">
                  <c:v>92.071605591178297</c:v>
                </c:pt>
                <c:pt idx="843">
                  <c:v>92.080286572041402</c:v>
                </c:pt>
                <c:pt idx="844">
                  <c:v>91.628283129633616</c:v>
                </c:pt>
                <c:pt idx="845">
                  <c:v>90.496584691843694</c:v>
                </c:pt>
                <c:pt idx="846">
                  <c:v>90.774601819832924</c:v>
                </c:pt>
                <c:pt idx="847">
                  <c:v>90.817456536232982</c:v>
                </c:pt>
                <c:pt idx="848">
                  <c:v>91.044596562431053</c:v>
                </c:pt>
                <c:pt idx="849">
                  <c:v>91.206790727289601</c:v>
                </c:pt>
                <c:pt idx="850">
                  <c:v>90.853210976312539</c:v>
                </c:pt>
                <c:pt idx="851">
                  <c:v>90.881765317870276</c:v>
                </c:pt>
                <c:pt idx="852">
                  <c:v>90.531471190734862</c:v>
                </c:pt>
                <c:pt idx="853">
                  <c:v>90.478584468363351</c:v>
                </c:pt>
                <c:pt idx="854">
                  <c:v>89.632651172033803</c:v>
                </c:pt>
                <c:pt idx="855">
                  <c:v>89.2790003085167</c:v>
                </c:pt>
                <c:pt idx="856">
                  <c:v>88.46268918235485</c:v>
                </c:pt>
                <c:pt idx="857">
                  <c:v>87.377474088764558</c:v>
                </c:pt>
                <c:pt idx="858">
                  <c:v>86.965674525330598</c:v>
                </c:pt>
                <c:pt idx="859">
                  <c:v>87.206983703894124</c:v>
                </c:pt>
                <c:pt idx="860">
                  <c:v>87.594640558087406</c:v>
                </c:pt>
                <c:pt idx="861">
                  <c:v>87.200699455740747</c:v>
                </c:pt>
                <c:pt idx="862">
                  <c:v>86.552484180195975</c:v>
                </c:pt>
                <c:pt idx="863">
                  <c:v>86.986150948304271</c:v>
                </c:pt>
                <c:pt idx="864">
                  <c:v>87.328451368716969</c:v>
                </c:pt>
                <c:pt idx="865">
                  <c:v>86.507398922334474</c:v>
                </c:pt>
                <c:pt idx="866">
                  <c:v>87.016910744152952</c:v>
                </c:pt>
                <c:pt idx="867">
                  <c:v>86.864387195162266</c:v>
                </c:pt>
                <c:pt idx="868">
                  <c:v>87.034190152897409</c:v>
                </c:pt>
                <c:pt idx="869">
                  <c:v>88.086928496026829</c:v>
                </c:pt>
                <c:pt idx="870">
                  <c:v>88.272371870359279</c:v>
                </c:pt>
                <c:pt idx="871">
                  <c:v>88.653438681234576</c:v>
                </c:pt>
                <c:pt idx="872">
                  <c:v>88.942000157936718</c:v>
                </c:pt>
                <c:pt idx="873">
                  <c:v>89.346559925163007</c:v>
                </c:pt>
                <c:pt idx="874">
                  <c:v>90.083849059786189</c:v>
                </c:pt>
                <c:pt idx="875">
                  <c:v>90.468138595498303</c:v>
                </c:pt>
                <c:pt idx="876">
                  <c:v>89.917265019364251</c:v>
                </c:pt>
                <c:pt idx="877">
                  <c:v>90.183142281475853</c:v>
                </c:pt>
                <c:pt idx="878">
                  <c:v>90.444883489382562</c:v>
                </c:pt>
                <c:pt idx="879">
                  <c:v>89.440065517065818</c:v>
                </c:pt>
                <c:pt idx="880">
                  <c:v>89.091599619885898</c:v>
                </c:pt>
                <c:pt idx="881">
                  <c:v>89.327588806904927</c:v>
                </c:pt>
                <c:pt idx="882">
                  <c:v>89.162750188618915</c:v>
                </c:pt>
                <c:pt idx="883">
                  <c:v>89.251111707306606</c:v>
                </c:pt>
                <c:pt idx="884">
                  <c:v>88.546997805184077</c:v>
                </c:pt>
                <c:pt idx="885">
                  <c:v>88.980603465210251</c:v>
                </c:pt>
                <c:pt idx="886">
                  <c:v>89.407956201053651</c:v>
                </c:pt>
                <c:pt idx="887">
                  <c:v>91.088799271479445</c:v>
                </c:pt>
                <c:pt idx="888">
                  <c:v>92.837057913501425</c:v>
                </c:pt>
                <c:pt idx="889">
                  <c:v>93.078780892837997</c:v>
                </c:pt>
                <c:pt idx="890">
                  <c:v>93.710277143451748</c:v>
                </c:pt>
                <c:pt idx="891">
                  <c:v>94.275894297430057</c:v>
                </c:pt>
                <c:pt idx="892">
                  <c:v>94.721179714605015</c:v>
                </c:pt>
                <c:pt idx="893">
                  <c:v>95.113564055396466</c:v>
                </c:pt>
                <c:pt idx="894">
                  <c:v>95.0510127330529</c:v>
                </c:pt>
                <c:pt idx="895">
                  <c:v>93.945562440958241</c:v>
                </c:pt>
                <c:pt idx="896">
                  <c:v>94.335618851360678</c:v>
                </c:pt>
                <c:pt idx="897">
                  <c:v>94.155653540009368</c:v>
                </c:pt>
                <c:pt idx="898">
                  <c:v>94.155653540009368</c:v>
                </c:pt>
                <c:pt idx="899">
                  <c:v>95.494588757888778</c:v>
                </c:pt>
                <c:pt idx="900">
                  <c:v>96.357138089224193</c:v>
                </c:pt>
                <c:pt idx="901">
                  <c:v>95.948349271398811</c:v>
                </c:pt>
                <c:pt idx="902">
                  <c:v>95.92759536955775</c:v>
                </c:pt>
                <c:pt idx="903">
                  <c:v>94.422534681115053</c:v>
                </c:pt>
                <c:pt idx="904">
                  <c:v>94.342900096061044</c:v>
                </c:pt>
                <c:pt idx="905">
                  <c:v>94.837621852122453</c:v>
                </c:pt>
                <c:pt idx="906">
                  <c:v>94.126030027590176</c:v>
                </c:pt>
                <c:pt idx="907">
                  <c:v>94.280387403696977</c:v>
                </c:pt>
                <c:pt idx="908">
                  <c:v>95.07080510186475</c:v>
                </c:pt>
                <c:pt idx="909">
                  <c:v>94.536858870371205</c:v>
                </c:pt>
                <c:pt idx="910">
                  <c:v>94.58795846349625</c:v>
                </c:pt>
                <c:pt idx="911">
                  <c:v>94.522980928078113</c:v>
                </c:pt>
                <c:pt idx="912">
                  <c:v>94.147541642024365</c:v>
                </c:pt>
                <c:pt idx="913">
                  <c:v>94.735780782710663</c:v>
                </c:pt>
                <c:pt idx="914">
                  <c:v>93.957875579474063</c:v>
                </c:pt>
                <c:pt idx="915">
                  <c:v>94.084185415486459</c:v>
                </c:pt>
                <c:pt idx="916">
                  <c:v>93.491267870194179</c:v>
                </c:pt>
                <c:pt idx="917">
                  <c:v>94.476461465951374</c:v>
                </c:pt>
                <c:pt idx="918">
                  <c:v>94.260718232165459</c:v>
                </c:pt>
                <c:pt idx="919">
                  <c:v>94.611870344590912</c:v>
                </c:pt>
                <c:pt idx="920">
                  <c:v>95.014008649782795</c:v>
                </c:pt>
                <c:pt idx="921">
                  <c:v>94.596826619494735</c:v>
                </c:pt>
                <c:pt idx="922">
                  <c:v>96.08753792944799</c:v>
                </c:pt>
                <c:pt idx="923">
                  <c:v>95.674821774561551</c:v>
                </c:pt>
                <c:pt idx="924">
                  <c:v>96.293123066602419</c:v>
                </c:pt>
                <c:pt idx="925">
                  <c:v>95.168216617703578</c:v>
                </c:pt>
                <c:pt idx="926">
                  <c:v>94.741344157935586</c:v>
                </c:pt>
                <c:pt idx="927">
                  <c:v>95.439401253184087</c:v>
                </c:pt>
                <c:pt idx="928">
                  <c:v>95.599479400987434</c:v>
                </c:pt>
                <c:pt idx="929">
                  <c:v>95.599767956709087</c:v>
                </c:pt>
                <c:pt idx="930">
                  <c:v>95.196309781094129</c:v>
                </c:pt>
                <c:pt idx="931">
                  <c:v>94.860638296100504</c:v>
                </c:pt>
                <c:pt idx="932">
                  <c:v>95.102160625864286</c:v>
                </c:pt>
                <c:pt idx="933">
                  <c:v>95.599599700432179</c:v>
                </c:pt>
                <c:pt idx="934">
                  <c:v>94.948863920364815</c:v>
                </c:pt>
                <c:pt idx="935">
                  <c:v>94.637391610603601</c:v>
                </c:pt>
                <c:pt idx="936">
                  <c:v>94.167871343933982</c:v>
                </c:pt>
                <c:pt idx="937">
                  <c:v>93.793925738318123</c:v>
                </c:pt>
                <c:pt idx="938">
                  <c:v>94.20643564771251</c:v>
                </c:pt>
                <c:pt idx="939">
                  <c:v>94.090200804158286</c:v>
                </c:pt>
                <c:pt idx="940">
                  <c:v>94.158593785609483</c:v>
                </c:pt>
                <c:pt idx="941">
                  <c:v>94.788665798728687</c:v>
                </c:pt>
                <c:pt idx="942">
                  <c:v>94.868559194212082</c:v>
                </c:pt>
                <c:pt idx="943">
                  <c:v>95.284495583098106</c:v>
                </c:pt>
                <c:pt idx="944">
                  <c:v>96.694759608633376</c:v>
                </c:pt>
                <c:pt idx="945">
                  <c:v>96.086156534641532</c:v>
                </c:pt>
                <c:pt idx="946">
                  <c:v>96.292895211376035</c:v>
                </c:pt>
                <c:pt idx="947">
                  <c:v>96.729111626988185</c:v>
                </c:pt>
                <c:pt idx="948">
                  <c:v>96.753172865968509</c:v>
                </c:pt>
                <c:pt idx="949">
                  <c:v>96.870657850557052</c:v>
                </c:pt>
                <c:pt idx="950">
                  <c:v>96.878396454934972</c:v>
                </c:pt>
                <c:pt idx="951">
                  <c:v>95.932847311223128</c:v>
                </c:pt>
                <c:pt idx="952">
                  <c:v>96.213442309964449</c:v>
                </c:pt>
                <c:pt idx="953">
                  <c:v>95.687949067424668</c:v>
                </c:pt>
                <c:pt idx="954">
                  <c:v>95.585243512319764</c:v>
                </c:pt>
                <c:pt idx="955">
                  <c:v>96.302973839287276</c:v>
                </c:pt>
                <c:pt idx="956">
                  <c:v>96.655887601517733</c:v>
                </c:pt>
                <c:pt idx="957">
                  <c:v>96.729750094217096</c:v>
                </c:pt>
                <c:pt idx="958">
                  <c:v>96.743190158613203</c:v>
                </c:pt>
                <c:pt idx="959">
                  <c:v>96.033927878398089</c:v>
                </c:pt>
                <c:pt idx="960">
                  <c:v>95.770980059698246</c:v>
                </c:pt>
                <c:pt idx="961">
                  <c:v>96.510180635397901</c:v>
                </c:pt>
                <c:pt idx="962">
                  <c:v>96.556686453519347</c:v>
                </c:pt>
                <c:pt idx="963">
                  <c:v>97.236924467922421</c:v>
                </c:pt>
                <c:pt idx="964">
                  <c:v>96.968125634806697</c:v>
                </c:pt>
                <c:pt idx="965">
                  <c:v>96.601908338828324</c:v>
                </c:pt>
                <c:pt idx="966">
                  <c:v>96.111315470511755</c:v>
                </c:pt>
                <c:pt idx="967">
                  <c:v>94.62046795365616</c:v>
                </c:pt>
                <c:pt idx="968">
                  <c:v>95.36456773052123</c:v>
                </c:pt>
                <c:pt idx="969">
                  <c:v>95.451055564651767</c:v>
                </c:pt>
                <c:pt idx="970">
                  <c:v>96.109422664853227</c:v>
                </c:pt>
                <c:pt idx="971">
                  <c:v>96.126216306736666</c:v>
                </c:pt>
                <c:pt idx="972">
                  <c:v>96.299504134760767</c:v>
                </c:pt>
                <c:pt idx="973">
                  <c:v>96.65448791812311</c:v>
                </c:pt>
                <c:pt idx="974">
                  <c:v>96.912857554323011</c:v>
                </c:pt>
                <c:pt idx="975">
                  <c:v>97.149857728766861</c:v>
                </c:pt>
                <c:pt idx="976">
                  <c:v>97.317257480859595</c:v>
                </c:pt>
                <c:pt idx="977">
                  <c:v>98.045375675859177</c:v>
                </c:pt>
                <c:pt idx="978">
                  <c:v>98.28796684094705</c:v>
                </c:pt>
                <c:pt idx="979">
                  <c:v>97.739856684419777</c:v>
                </c:pt>
                <c:pt idx="980">
                  <c:v>97.335286296948141</c:v>
                </c:pt>
                <c:pt idx="981">
                  <c:v>97.732404355353268</c:v>
                </c:pt>
                <c:pt idx="982">
                  <c:v>97.334353162645229</c:v>
                </c:pt>
                <c:pt idx="983">
                  <c:v>97.334353162645229</c:v>
                </c:pt>
                <c:pt idx="984">
                  <c:v>98.207144600381369</c:v>
                </c:pt>
                <c:pt idx="985">
                  <c:v>98.069536358305953</c:v>
                </c:pt>
                <c:pt idx="986">
                  <c:v>97.878336809242583</c:v>
                </c:pt>
                <c:pt idx="987">
                  <c:v>97.928628171802472</c:v>
                </c:pt>
                <c:pt idx="988">
                  <c:v>98.045227322020267</c:v>
                </c:pt>
                <c:pt idx="989">
                  <c:v>97.476243520963948</c:v>
                </c:pt>
                <c:pt idx="990">
                  <c:v>97.589523125367791</c:v>
                </c:pt>
                <c:pt idx="991">
                  <c:v>97.475554587103531</c:v>
                </c:pt>
                <c:pt idx="992">
                  <c:v>95.845574318369628</c:v>
                </c:pt>
                <c:pt idx="993">
                  <c:v>95.386203504955347</c:v>
                </c:pt>
                <c:pt idx="994">
                  <c:v>95.642366958128036</c:v>
                </c:pt>
                <c:pt idx="995">
                  <c:v>96.415097853112954</c:v>
                </c:pt>
                <c:pt idx="996">
                  <c:v>97.424551312018508</c:v>
                </c:pt>
                <c:pt idx="997">
                  <c:v>97.975265554061636</c:v>
                </c:pt>
                <c:pt idx="998">
                  <c:v>98.4981799722907</c:v>
                </c:pt>
                <c:pt idx="999">
                  <c:v>100.04295656114611</c:v>
                </c:pt>
                <c:pt idx="1000">
                  <c:v>100.491482245309</c:v>
                </c:pt>
                <c:pt idx="1001">
                  <c:v>101.54767124031018</c:v>
                </c:pt>
                <c:pt idx="1002">
                  <c:v>101.03941580541978</c:v>
                </c:pt>
                <c:pt idx="1003">
                  <c:v>100.34638078913643</c:v>
                </c:pt>
                <c:pt idx="1004">
                  <c:v>100.56142225339961</c:v>
                </c:pt>
                <c:pt idx="1005">
                  <c:v>100.40834678620718</c:v>
                </c:pt>
                <c:pt idx="1006">
                  <c:v>100.22825008769934</c:v>
                </c:pt>
                <c:pt idx="1007">
                  <c:v>100.25133958221284</c:v>
                </c:pt>
                <c:pt idx="1008">
                  <c:v>100.06982142280073</c:v>
                </c:pt>
                <c:pt idx="1009">
                  <c:v>99.990030200497515</c:v>
                </c:pt>
                <c:pt idx="1010">
                  <c:v>100.80951105890307</c:v>
                </c:pt>
                <c:pt idx="1011">
                  <c:v>100.08913253165724</c:v>
                </c:pt>
                <c:pt idx="1012">
                  <c:v>100.35785084662591</c:v>
                </c:pt>
                <c:pt idx="1013">
                  <c:v>99.976144399351853</c:v>
                </c:pt>
                <c:pt idx="1014">
                  <c:v>100.08198259001617</c:v>
                </c:pt>
                <c:pt idx="1015">
                  <c:v>99.601437843885904</c:v>
                </c:pt>
                <c:pt idx="1016">
                  <c:v>100.00016925669362</c:v>
                </c:pt>
                <c:pt idx="1017">
                  <c:v>100.52428922161309</c:v>
                </c:pt>
                <c:pt idx="1018">
                  <c:v>99.866123804173341</c:v>
                </c:pt>
                <c:pt idx="1019">
                  <c:v>99.402220819060801</c:v>
                </c:pt>
                <c:pt idx="1020">
                  <c:v>99.597267637074623</c:v>
                </c:pt>
                <c:pt idx="1021">
                  <c:v>100.16184617298413</c:v>
                </c:pt>
                <c:pt idx="1022">
                  <c:v>99.942321810902769</c:v>
                </c:pt>
                <c:pt idx="1023">
                  <c:v>100.42954709354228</c:v>
                </c:pt>
                <c:pt idx="1024">
                  <c:v>100.50743931093477</c:v>
                </c:pt>
                <c:pt idx="1025">
                  <c:v>101.41711748787411</c:v>
                </c:pt>
                <c:pt idx="1026">
                  <c:v>100.90115376670973</c:v>
                </c:pt>
                <c:pt idx="1027">
                  <c:v>101.4332325009955</c:v>
                </c:pt>
                <c:pt idx="1028">
                  <c:v>101.30712070225407</c:v>
                </c:pt>
                <c:pt idx="1029">
                  <c:v>101.1888583868764</c:v>
                </c:pt>
                <c:pt idx="1030">
                  <c:v>102.29696748788071</c:v>
                </c:pt>
                <c:pt idx="1031">
                  <c:v>102.16362495732568</c:v>
                </c:pt>
                <c:pt idx="1032">
                  <c:v>101.48783634677436</c:v>
                </c:pt>
                <c:pt idx="1033">
                  <c:v>100.48204317167311</c:v>
                </c:pt>
                <c:pt idx="1034">
                  <c:v>100.95645893653374</c:v>
                </c:pt>
                <c:pt idx="1035">
                  <c:v>101.04798716482014</c:v>
                </c:pt>
                <c:pt idx="1036">
                  <c:v>101.85224135405014</c:v>
                </c:pt>
                <c:pt idx="1037">
                  <c:v>101.88379885148268</c:v>
                </c:pt>
                <c:pt idx="1038">
                  <c:v>101.74426476027541</c:v>
                </c:pt>
                <c:pt idx="1039">
                  <c:v>101.83213061980524</c:v>
                </c:pt>
                <c:pt idx="1040">
                  <c:v>101.11288308575507</c:v>
                </c:pt>
                <c:pt idx="1041">
                  <c:v>101.05540182477014</c:v>
                </c:pt>
                <c:pt idx="1042">
                  <c:v>101.08634580200817</c:v>
                </c:pt>
                <c:pt idx="1043">
                  <c:v>101.24406050308426</c:v>
                </c:pt>
                <c:pt idx="1044">
                  <c:v>100.60557631982341</c:v>
                </c:pt>
                <c:pt idx="1045">
                  <c:v>100.41180742910741</c:v>
                </c:pt>
                <c:pt idx="1046">
                  <c:v>100.82569644520929</c:v>
                </c:pt>
                <c:pt idx="1047">
                  <c:v>101.42087517162409</c:v>
                </c:pt>
                <c:pt idx="1048">
                  <c:v>101.27649488335514</c:v>
                </c:pt>
                <c:pt idx="1049">
                  <c:v>101.12118209173786</c:v>
                </c:pt>
                <c:pt idx="1050">
                  <c:v>100.57294283357551</c:v>
                </c:pt>
                <c:pt idx="1051">
                  <c:v>100.8216715729472</c:v>
                </c:pt>
                <c:pt idx="1052">
                  <c:v>101.74162691580624</c:v>
                </c:pt>
                <c:pt idx="1053">
                  <c:v>102.03834167812883</c:v>
                </c:pt>
                <c:pt idx="1054">
                  <c:v>102.54948690176903</c:v>
                </c:pt>
                <c:pt idx="1055">
                  <c:v>102.52778397606563</c:v>
                </c:pt>
                <c:pt idx="1056">
                  <c:v>103.33289642351295</c:v>
                </c:pt>
                <c:pt idx="1057">
                  <c:v>103.89839153830522</c:v>
                </c:pt>
                <c:pt idx="1058">
                  <c:v>103.7700229711031</c:v>
                </c:pt>
                <c:pt idx="1059">
                  <c:v>104.15928377071027</c:v>
                </c:pt>
                <c:pt idx="1060">
                  <c:v>104.6340671544027</c:v>
                </c:pt>
                <c:pt idx="1061">
                  <c:v>104.6340671544027</c:v>
                </c:pt>
                <c:pt idx="1062">
                  <c:v>104.9830683475017</c:v>
                </c:pt>
                <c:pt idx="1063">
                  <c:v>105.5630163191816</c:v>
                </c:pt>
                <c:pt idx="1064">
                  <c:v>105.52310126792736</c:v>
                </c:pt>
                <c:pt idx="1065">
                  <c:v>105.61726065228541</c:v>
                </c:pt>
                <c:pt idx="1066">
                  <c:v>106.13337537855361</c:v>
                </c:pt>
                <c:pt idx="1067">
                  <c:v>105.21455858055711</c:v>
                </c:pt>
                <c:pt idx="1068">
                  <c:v>105.25625865841097</c:v>
                </c:pt>
                <c:pt idx="1069">
                  <c:v>104.38716501248336</c:v>
                </c:pt>
                <c:pt idx="1070">
                  <c:v>104.35272190565333</c:v>
                </c:pt>
                <c:pt idx="1071">
                  <c:v>104.35272190565333</c:v>
                </c:pt>
                <c:pt idx="1072">
                  <c:v>104.30463210897477</c:v>
                </c:pt>
                <c:pt idx="1073">
                  <c:v>103.82986656386706</c:v>
                </c:pt>
                <c:pt idx="1074">
                  <c:v>103.65118294200616</c:v>
                </c:pt>
                <c:pt idx="1075">
                  <c:v>103.74781565723262</c:v>
                </c:pt>
                <c:pt idx="1076">
                  <c:v>103.8562717122421</c:v>
                </c:pt>
                <c:pt idx="1077">
                  <c:v>104.13357838386408</c:v>
                </c:pt>
                <c:pt idx="1078">
                  <c:v>105.39760996032192</c:v>
                </c:pt>
                <c:pt idx="1079">
                  <c:v>106.34924769018504</c:v>
                </c:pt>
                <c:pt idx="1080">
                  <c:v>107.16291156059728</c:v>
                </c:pt>
                <c:pt idx="1081">
                  <c:v>107.34757730676488</c:v>
                </c:pt>
                <c:pt idx="1082">
                  <c:v>106.88708609061256</c:v>
                </c:pt>
                <c:pt idx="1083">
                  <c:v>106.23984075678516</c:v>
                </c:pt>
                <c:pt idx="1084">
                  <c:v>106.20284288832909</c:v>
                </c:pt>
                <c:pt idx="1085">
                  <c:v>107.14787798038977</c:v>
                </c:pt>
                <c:pt idx="1086">
                  <c:v>106.91067059528919</c:v>
                </c:pt>
                <c:pt idx="1087">
                  <c:v>106.88963075220309</c:v>
                </c:pt>
                <c:pt idx="1088">
                  <c:v>106.80199590132992</c:v>
                </c:pt>
                <c:pt idx="1089">
                  <c:v>106.39119111465722</c:v>
                </c:pt>
                <c:pt idx="1090">
                  <c:v>106.89883148412331</c:v>
                </c:pt>
                <c:pt idx="1091">
                  <c:v>106.54048181524828</c:v>
                </c:pt>
                <c:pt idx="1092">
                  <c:v>107.1684025825358</c:v>
                </c:pt>
                <c:pt idx="1093">
                  <c:v>107.34988122352331</c:v>
                </c:pt>
                <c:pt idx="1094">
                  <c:v>107.67091183136283</c:v>
                </c:pt>
                <c:pt idx="1095">
                  <c:v>107.67597881606893</c:v>
                </c:pt>
                <c:pt idx="1096">
                  <c:v>107.8303426158197</c:v>
                </c:pt>
                <c:pt idx="1097">
                  <c:v>107.91856897331066</c:v>
                </c:pt>
                <c:pt idx="1098">
                  <c:v>107.83960705014549</c:v>
                </c:pt>
                <c:pt idx="1099">
                  <c:v>108.02834306614223</c:v>
                </c:pt>
                <c:pt idx="1100">
                  <c:v>108.54097157901289</c:v>
                </c:pt>
                <c:pt idx="1101">
                  <c:v>109.31617090664608</c:v>
                </c:pt>
                <c:pt idx="1102">
                  <c:v>109.13793585852758</c:v>
                </c:pt>
                <c:pt idx="1103">
                  <c:v>109.12377230528202</c:v>
                </c:pt>
                <c:pt idx="1104">
                  <c:v>109.40362201552037</c:v>
                </c:pt>
                <c:pt idx="1105">
                  <c:v>109.93298533635127</c:v>
                </c:pt>
                <c:pt idx="1106">
                  <c:v>109.97133844998172</c:v>
                </c:pt>
                <c:pt idx="1107">
                  <c:v>110.40166621790654</c:v>
                </c:pt>
                <c:pt idx="1108">
                  <c:v>108.92573957483457</c:v>
                </c:pt>
                <c:pt idx="1109">
                  <c:v>109.85401274334376</c:v>
                </c:pt>
                <c:pt idx="1110">
                  <c:v>109.81312297163969</c:v>
                </c:pt>
                <c:pt idx="1111">
                  <c:v>110.18014212132331</c:v>
                </c:pt>
                <c:pt idx="1112">
                  <c:v>109.92956522374067</c:v>
                </c:pt>
                <c:pt idx="1113">
                  <c:v>109.5711532624297</c:v>
                </c:pt>
                <c:pt idx="1114">
                  <c:v>110.4245569152496</c:v>
                </c:pt>
                <c:pt idx="1115">
                  <c:v>110.6170096089032</c:v>
                </c:pt>
                <c:pt idx="1116">
                  <c:v>111.09389622977724</c:v>
                </c:pt>
                <c:pt idx="1117">
                  <c:v>112.06326601837263</c:v>
                </c:pt>
                <c:pt idx="1118">
                  <c:v>112.04917665274667</c:v>
                </c:pt>
                <c:pt idx="1119">
                  <c:v>112.11690300568732</c:v>
                </c:pt>
                <c:pt idx="1120">
                  <c:v>112.60288632001954</c:v>
                </c:pt>
                <c:pt idx="1121">
                  <c:v>112.85885855001385</c:v>
                </c:pt>
                <c:pt idx="1122">
                  <c:v>113.65975090243317</c:v>
                </c:pt>
                <c:pt idx="1123">
                  <c:v>113.7522269070747</c:v>
                </c:pt>
                <c:pt idx="1124">
                  <c:v>113.96561262971196</c:v>
                </c:pt>
                <c:pt idx="1125">
                  <c:v>114.32724660241207</c:v>
                </c:pt>
                <c:pt idx="1126">
                  <c:v>114.6634180882721</c:v>
                </c:pt>
                <c:pt idx="1127">
                  <c:v>114.51587333662465</c:v>
                </c:pt>
                <c:pt idx="1128">
                  <c:v>114.69887340253024</c:v>
                </c:pt>
                <c:pt idx="1129">
                  <c:v>115.19494624844775</c:v>
                </c:pt>
                <c:pt idx="1130">
                  <c:v>115.4232672276863</c:v>
                </c:pt>
                <c:pt idx="1131">
                  <c:v>115.05051332572755</c:v>
                </c:pt>
                <c:pt idx="1132">
                  <c:v>114.61788222510317</c:v>
                </c:pt>
                <c:pt idx="1133">
                  <c:v>114.55364276003591</c:v>
                </c:pt>
                <c:pt idx="1134">
                  <c:v>114.2013397076046</c:v>
                </c:pt>
                <c:pt idx="1135">
                  <c:v>113.88046389539406</c:v>
                </c:pt>
                <c:pt idx="1136">
                  <c:v>114.17324436217243</c:v>
                </c:pt>
                <c:pt idx="1137">
                  <c:v>115.08077947406017</c:v>
                </c:pt>
                <c:pt idx="1138">
                  <c:v>115.52674121581056</c:v>
                </c:pt>
                <c:pt idx="1139">
                  <c:v>114.89642137678108</c:v>
                </c:pt>
                <c:pt idx="1140">
                  <c:v>114.61912985687813</c:v>
                </c:pt>
                <c:pt idx="1141">
                  <c:v>114.8021739941364</c:v>
                </c:pt>
                <c:pt idx="1142">
                  <c:v>114.32790758127523</c:v>
                </c:pt>
                <c:pt idx="1143">
                  <c:v>113.84863226026113</c:v>
                </c:pt>
                <c:pt idx="1144">
                  <c:v>113.8288883581867</c:v>
                </c:pt>
                <c:pt idx="1145">
                  <c:v>114.63343702085314</c:v>
                </c:pt>
                <c:pt idx="1146">
                  <c:v>113.56396453994056</c:v>
                </c:pt>
                <c:pt idx="1147">
                  <c:v>113.82817121197304</c:v>
                </c:pt>
                <c:pt idx="1148">
                  <c:v>114.18565716325436</c:v>
                </c:pt>
                <c:pt idx="1149">
                  <c:v>114.18565716325436</c:v>
                </c:pt>
                <c:pt idx="1150">
                  <c:v>112.79002869618526</c:v>
                </c:pt>
                <c:pt idx="1151">
                  <c:v>112.33909657535405</c:v>
                </c:pt>
                <c:pt idx="1152">
                  <c:v>112.04769254048863</c:v>
                </c:pt>
                <c:pt idx="1153">
                  <c:v>112.12016547393129</c:v>
                </c:pt>
                <c:pt idx="1154">
                  <c:v>111.19354580679494</c:v>
                </c:pt>
                <c:pt idx="1155">
                  <c:v>110.70922111090744</c:v>
                </c:pt>
                <c:pt idx="1156">
                  <c:v>110.8107264117602</c:v>
                </c:pt>
                <c:pt idx="1157">
                  <c:v>111.79769104862316</c:v>
                </c:pt>
                <c:pt idx="1158">
                  <c:v>111.43027724868853</c:v>
                </c:pt>
                <c:pt idx="1159">
                  <c:v>111.50198648921838</c:v>
                </c:pt>
                <c:pt idx="1160">
                  <c:v>111.8417472791574</c:v>
                </c:pt>
                <c:pt idx="1161">
                  <c:v>110.80682489210744</c:v>
                </c:pt>
                <c:pt idx="1162">
                  <c:v>110.66383703182471</c:v>
                </c:pt>
                <c:pt idx="1163">
                  <c:v>110.8585792953664</c:v>
                </c:pt>
                <c:pt idx="1164">
                  <c:v>110.79116178403194</c:v>
                </c:pt>
                <c:pt idx="1165">
                  <c:v>111.05014055924862</c:v>
                </c:pt>
                <c:pt idx="1166">
                  <c:v>111.19953642037922</c:v>
                </c:pt>
                <c:pt idx="1167">
                  <c:v>110.45376831870895</c:v>
                </c:pt>
                <c:pt idx="1168">
                  <c:v>109.82964388634852</c:v>
                </c:pt>
                <c:pt idx="1169">
                  <c:v>110.46518313298378</c:v>
                </c:pt>
                <c:pt idx="1170">
                  <c:v>110.86895313738026</c:v>
                </c:pt>
                <c:pt idx="1171">
                  <c:v>109.55977187195883</c:v>
                </c:pt>
                <c:pt idx="1172">
                  <c:v>107.10016389745635</c:v>
                </c:pt>
                <c:pt idx="1173">
                  <c:v>106.7536776702635</c:v>
                </c:pt>
                <c:pt idx="1174">
                  <c:v>107.4860509151368</c:v>
                </c:pt>
                <c:pt idx="1175">
                  <c:v>105.81098009826515</c:v>
                </c:pt>
                <c:pt idx="1176">
                  <c:v>105.81068365224745</c:v>
                </c:pt>
                <c:pt idx="1177">
                  <c:v>105.81929884710388</c:v>
                </c:pt>
                <c:pt idx="1178">
                  <c:v>105.66554636259569</c:v>
                </c:pt>
                <c:pt idx="1179">
                  <c:v>106.14987986866454</c:v>
                </c:pt>
                <c:pt idx="1180">
                  <c:v>105.72459252730839</c:v>
                </c:pt>
                <c:pt idx="1181">
                  <c:v>105.91978941298214</c:v>
                </c:pt>
                <c:pt idx="1182">
                  <c:v>106.01206169659064</c:v>
                </c:pt>
                <c:pt idx="1183">
                  <c:v>106.5952715134773</c:v>
                </c:pt>
                <c:pt idx="1184">
                  <c:v>106.50040475365495</c:v>
                </c:pt>
                <c:pt idx="1185">
                  <c:v>106.45712521357194</c:v>
                </c:pt>
                <c:pt idx="1186">
                  <c:v>106.423506725217</c:v>
                </c:pt>
                <c:pt idx="1187">
                  <c:v>105.6672613390142</c:v>
                </c:pt>
                <c:pt idx="1188">
                  <c:v>105.58248482554409</c:v>
                </c:pt>
                <c:pt idx="1189">
                  <c:v>106.27753856553851</c:v>
                </c:pt>
                <c:pt idx="1190">
                  <c:v>106.19627920013102</c:v>
                </c:pt>
                <c:pt idx="1191">
                  <c:v>106.11034558967421</c:v>
                </c:pt>
                <c:pt idx="1192">
                  <c:v>106.38657980680921</c:v>
                </c:pt>
                <c:pt idx="1193">
                  <c:v>106.15291265251794</c:v>
                </c:pt>
                <c:pt idx="1194">
                  <c:v>106.07361258584885</c:v>
                </c:pt>
                <c:pt idx="1195">
                  <c:v>104.99802332109132</c:v>
                </c:pt>
                <c:pt idx="1196">
                  <c:v>104.64800796388927</c:v>
                </c:pt>
                <c:pt idx="1197">
                  <c:v>104.8652161379371</c:v>
                </c:pt>
                <c:pt idx="1198">
                  <c:v>104.83220729051649</c:v>
                </c:pt>
                <c:pt idx="1199">
                  <c:v>103.98516260484068</c:v>
                </c:pt>
                <c:pt idx="1200">
                  <c:v>103.859673472328</c:v>
                </c:pt>
                <c:pt idx="1201">
                  <c:v>104.4318959567332</c:v>
                </c:pt>
                <c:pt idx="1202">
                  <c:v>105.22023778913139</c:v>
                </c:pt>
                <c:pt idx="1203">
                  <c:v>104.57506917513295</c:v>
                </c:pt>
                <c:pt idx="1204">
                  <c:v>104.78082360130207</c:v>
                </c:pt>
                <c:pt idx="1205">
                  <c:v>105.956603986389</c:v>
                </c:pt>
                <c:pt idx="1206">
                  <c:v>105.21116810098579</c:v>
                </c:pt>
                <c:pt idx="1207">
                  <c:v>106.03553800892156</c:v>
                </c:pt>
                <c:pt idx="1208">
                  <c:v>105.0510455792042</c:v>
                </c:pt>
                <c:pt idx="1209">
                  <c:v>104.74427299453455</c:v>
                </c:pt>
                <c:pt idx="1210">
                  <c:v>103.58012914887101</c:v>
                </c:pt>
                <c:pt idx="1211">
                  <c:v>103.93762559347832</c:v>
                </c:pt>
                <c:pt idx="1212">
                  <c:v>104.30549936102165</c:v>
                </c:pt>
                <c:pt idx="1213">
                  <c:v>104.01463655072926</c:v>
                </c:pt>
                <c:pt idx="1214">
                  <c:v>102.84854896760321</c:v>
                </c:pt>
                <c:pt idx="1215">
                  <c:v>102.91297198815361</c:v>
                </c:pt>
                <c:pt idx="1216">
                  <c:v>101.9721861472902</c:v>
                </c:pt>
                <c:pt idx="1217">
                  <c:v>101.47105617681089</c:v>
                </c:pt>
                <c:pt idx="1218">
                  <c:v>101.36923154023428</c:v>
                </c:pt>
                <c:pt idx="1219">
                  <c:v>101.3274001471123</c:v>
                </c:pt>
                <c:pt idx="1220">
                  <c:v>100.22911308374916</c:v>
                </c:pt>
                <c:pt idx="1221">
                  <c:v>99.40999033749415</c:v>
                </c:pt>
                <c:pt idx="1222">
                  <c:v>98.917525997467436</c:v>
                </c:pt>
                <c:pt idx="1223">
                  <c:v>99.104532616799631</c:v>
                </c:pt>
                <c:pt idx="1224">
                  <c:v>98.132542914082052</c:v>
                </c:pt>
                <c:pt idx="1225">
                  <c:v>98.022024276838536</c:v>
                </c:pt>
                <c:pt idx="1226">
                  <c:v>98.669382925248485</c:v>
                </c:pt>
                <c:pt idx="1227">
                  <c:v>97.187618248584471</c:v>
                </c:pt>
                <c:pt idx="1228">
                  <c:v>97.139901350170049</c:v>
                </c:pt>
                <c:pt idx="1229">
                  <c:v>97.704424799844091</c:v>
                </c:pt>
                <c:pt idx="1230">
                  <c:v>96.974530930488498</c:v>
                </c:pt>
                <c:pt idx="1231">
                  <c:v>98.64819674062899</c:v>
                </c:pt>
                <c:pt idx="1232">
                  <c:v>97.484464244365384</c:v>
                </c:pt>
                <c:pt idx="1233">
                  <c:v>96.876236370522918</c:v>
                </c:pt>
                <c:pt idx="1234">
                  <c:v>96.659364352731501</c:v>
                </c:pt>
                <c:pt idx="1235">
                  <c:v>96.659364352731501</c:v>
                </c:pt>
                <c:pt idx="1236">
                  <c:v>97.104589696959323</c:v>
                </c:pt>
                <c:pt idx="1237">
                  <c:v>97.071392828297135</c:v>
                </c:pt>
                <c:pt idx="1238">
                  <c:v>97.106097333806616</c:v>
                </c:pt>
                <c:pt idx="1239">
                  <c:v>97.894473259684915</c:v>
                </c:pt>
                <c:pt idx="1240">
                  <c:v>97.997231770592649</c:v>
                </c:pt>
                <c:pt idx="1241">
                  <c:v>99.148730003060336</c:v>
                </c:pt>
                <c:pt idx="1242">
                  <c:v>99.974711024879497</c:v>
                </c:pt>
                <c:pt idx="1243">
                  <c:v>100.75496791339984</c:v>
                </c:pt>
                <c:pt idx="1244">
                  <c:v>100.01550108421681</c:v>
                </c:pt>
                <c:pt idx="1245">
                  <c:v>99.197662075881411</c:v>
                </c:pt>
                <c:pt idx="1246">
                  <c:v>98.212435778739817</c:v>
                </c:pt>
                <c:pt idx="1247">
                  <c:v>97.572804099794979</c:v>
                </c:pt>
                <c:pt idx="1248">
                  <c:v>98.365994204012594</c:v>
                </c:pt>
                <c:pt idx="1249">
                  <c:v>98.656797973179025</c:v>
                </c:pt>
                <c:pt idx="1250">
                  <c:v>97.376226232699693</c:v>
                </c:pt>
                <c:pt idx="1251">
                  <c:v>95.993593554587008</c:v>
                </c:pt>
                <c:pt idx="1252">
                  <c:v>97.070800093614949</c:v>
                </c:pt>
                <c:pt idx="1253">
                  <c:v>97.307752755085147</c:v>
                </c:pt>
                <c:pt idx="1254">
                  <c:v>96.967510516567287</c:v>
                </c:pt>
                <c:pt idx="1255">
                  <c:v>95.134841331287745</c:v>
                </c:pt>
                <c:pt idx="1256">
                  <c:v>93.047534912125926</c:v>
                </c:pt>
                <c:pt idx="1257">
                  <c:v>93.325499487885338</c:v>
                </c:pt>
                <c:pt idx="1258">
                  <c:v>94.054018632242276</c:v>
                </c:pt>
                <c:pt idx="1259">
                  <c:v>94.072818699744815</c:v>
                </c:pt>
                <c:pt idx="1260">
                  <c:v>95.070985317795419</c:v>
                </c:pt>
                <c:pt idx="1261">
                  <c:v>95.223374888224924</c:v>
                </c:pt>
                <c:pt idx="1262">
                  <c:v>95.377370111956708</c:v>
                </c:pt>
                <c:pt idx="1263">
                  <c:v>94.96852929706175</c:v>
                </c:pt>
                <c:pt idx="1264">
                  <c:v>95.311445915672522</c:v>
                </c:pt>
                <c:pt idx="1265">
                  <c:v>94.779623448787945</c:v>
                </c:pt>
                <c:pt idx="1266">
                  <c:v>94.270402586506393</c:v>
                </c:pt>
                <c:pt idx="1267">
                  <c:v>94.886967271534303</c:v>
                </c:pt>
                <c:pt idx="1268">
                  <c:v>96.272899338613385</c:v>
                </c:pt>
                <c:pt idx="1269">
                  <c:v>96.763694819981765</c:v>
                </c:pt>
                <c:pt idx="1270">
                  <c:v>96.449974419353453</c:v>
                </c:pt>
                <c:pt idx="1271">
                  <c:v>95.549280793752516</c:v>
                </c:pt>
                <c:pt idx="1272">
                  <c:v>95.951316407412563</c:v>
                </c:pt>
                <c:pt idx="1273">
                  <c:v>95.72491390419728</c:v>
                </c:pt>
                <c:pt idx="1274">
                  <c:v>96.968290786863463</c:v>
                </c:pt>
                <c:pt idx="1275">
                  <c:v>97.970056774366057</c:v>
                </c:pt>
                <c:pt idx="1276">
                  <c:v>98.22981661059589</c:v>
                </c:pt>
                <c:pt idx="1277">
                  <c:v>96.360015208226841</c:v>
                </c:pt>
                <c:pt idx="1278">
                  <c:v>96.747695079944137</c:v>
                </c:pt>
                <c:pt idx="1279">
                  <c:v>97.172739424727183</c:v>
                </c:pt>
                <c:pt idx="1280">
                  <c:v>97.193712742546552</c:v>
                </c:pt>
                <c:pt idx="1281">
                  <c:v>96.924023013262584</c:v>
                </c:pt>
                <c:pt idx="1282">
                  <c:v>96.75476765785865</c:v>
                </c:pt>
                <c:pt idx="1283">
                  <c:v>96.421060316707795</c:v>
                </c:pt>
                <c:pt idx="1284">
                  <c:v>96.169980728531684</c:v>
                </c:pt>
                <c:pt idx="1285">
                  <c:v>96.264058204971789</c:v>
                </c:pt>
                <c:pt idx="1286">
                  <c:v>95.304848988430962</c:v>
                </c:pt>
                <c:pt idx="1287">
                  <c:v>93.916000331144403</c:v>
                </c:pt>
                <c:pt idx="1288">
                  <c:v>94.338532513585307</c:v>
                </c:pt>
                <c:pt idx="1289">
                  <c:v>94.235657780265782</c:v>
                </c:pt>
                <c:pt idx="1290">
                  <c:v>93.984986352767635</c:v>
                </c:pt>
                <c:pt idx="1291">
                  <c:v>94.698933548542058</c:v>
                </c:pt>
                <c:pt idx="1292">
                  <c:v>95.768498218628764</c:v>
                </c:pt>
                <c:pt idx="1293">
                  <c:v>96.9347105321323</c:v>
                </c:pt>
                <c:pt idx="1294">
                  <c:v>96.060341157203965</c:v>
                </c:pt>
                <c:pt idx="1295">
                  <c:v>96.659192875144655</c:v>
                </c:pt>
                <c:pt idx="1296">
                  <c:v>96.91081151993842</c:v>
                </c:pt>
                <c:pt idx="1297">
                  <c:v>97.008218101115787</c:v>
                </c:pt>
                <c:pt idx="1298">
                  <c:v>96.953613848640359</c:v>
                </c:pt>
                <c:pt idx="1299">
                  <c:v>95.977667909952402</c:v>
                </c:pt>
                <c:pt idx="1300">
                  <c:v>96.000046413717243</c:v>
                </c:pt>
                <c:pt idx="1301">
                  <c:v>95.227324440286338</c:v>
                </c:pt>
                <c:pt idx="1302">
                  <c:v>95.227324440286338</c:v>
                </c:pt>
                <c:pt idx="1303">
                  <c:v>95.571482615105779</c:v>
                </c:pt>
                <c:pt idx="1304">
                  <c:v>95.951061154827428</c:v>
                </c:pt>
                <c:pt idx="1305">
                  <c:v>95.655129914243773</c:v>
                </c:pt>
                <c:pt idx="1306">
                  <c:v>95.098407154667242</c:v>
                </c:pt>
                <c:pt idx="1307">
                  <c:v>95.922826515877631</c:v>
                </c:pt>
                <c:pt idx="1308">
                  <c:v>96.577749641570946</c:v>
                </c:pt>
                <c:pt idx="1309">
                  <c:v>97.649875245960473</c:v>
                </c:pt>
                <c:pt idx="1310">
                  <c:v>98.146837998435643</c:v>
                </c:pt>
                <c:pt idx="1311">
                  <c:v>97.888609659065722</c:v>
                </c:pt>
                <c:pt idx="1312">
                  <c:v>98.61885344555381</c:v>
                </c:pt>
                <c:pt idx="1313">
                  <c:v>98.833588149016549</c:v>
                </c:pt>
                <c:pt idx="1314">
                  <c:v>98.825992856607328</c:v>
                </c:pt>
                <c:pt idx="1315">
                  <c:v>99.334969231996794</c:v>
                </c:pt>
                <c:pt idx="1316">
                  <c:v>99.63716756094108</c:v>
                </c:pt>
                <c:pt idx="1317">
                  <c:v>99.536846717774978</c:v>
                </c:pt>
                <c:pt idx="1318">
                  <c:v>99.791924739612341</c:v>
                </c:pt>
                <c:pt idx="1319">
                  <c:v>101.39236012892759</c:v>
                </c:pt>
                <c:pt idx="1320">
                  <c:v>99.982538253693065</c:v>
                </c:pt>
                <c:pt idx="1321">
                  <c:v>99.620912883454707</c:v>
                </c:pt>
                <c:pt idx="1322">
                  <c:v>99.620912883454707</c:v>
                </c:pt>
                <c:pt idx="1323">
                  <c:v>99.879925719891432</c:v>
                </c:pt>
                <c:pt idx="1324">
                  <c:v>99.709267669694128</c:v>
                </c:pt>
                <c:pt idx="1325">
                  <c:v>99.147210205384098</c:v>
                </c:pt>
                <c:pt idx="1326">
                  <c:v>99.021891202178054</c:v>
                </c:pt>
                <c:pt idx="1327">
                  <c:v>99.191641437781485</c:v>
                </c:pt>
                <c:pt idx="1328">
                  <c:v>100.68458261235047</c:v>
                </c:pt>
                <c:pt idx="1329">
                  <c:v>99.929907509385885</c:v>
                </c:pt>
                <c:pt idx="1330">
                  <c:v>100.28045024437792</c:v>
                </c:pt>
                <c:pt idx="1331">
                  <c:v>100.02812579984825</c:v>
                </c:pt>
                <c:pt idx="1332">
                  <c:v>100.521262098932</c:v>
                </c:pt>
                <c:pt idx="1333">
                  <c:v>99.319099739785258</c:v>
                </c:pt>
                <c:pt idx="1334">
                  <c:v>99.390820572481431</c:v>
                </c:pt>
                <c:pt idx="1335">
                  <c:v>99.335228462127546</c:v>
                </c:pt>
                <c:pt idx="1336">
                  <c:v>99.833302394458954</c:v>
                </c:pt>
                <c:pt idx="1337">
                  <c:v>99.539556624385582</c:v>
                </c:pt>
                <c:pt idx="1338">
                  <c:v>99.209736689625799</c:v>
                </c:pt>
                <c:pt idx="1339">
                  <c:v>99.330450594894828</c:v>
                </c:pt>
                <c:pt idx="1340">
                  <c:v>99.737573523748253</c:v>
                </c:pt>
                <c:pt idx="1341">
                  <c:v>98.842769322016409</c:v>
                </c:pt>
                <c:pt idx="1342">
                  <c:v>99.382406273676594</c:v>
                </c:pt>
                <c:pt idx="1343">
                  <c:v>99.52170001824409</c:v>
                </c:pt>
                <c:pt idx="1344">
                  <c:v>99.697373755784042</c:v>
                </c:pt>
                <c:pt idx="1345">
                  <c:v>99.405335002402097</c:v>
                </c:pt>
                <c:pt idx="1346">
                  <c:v>100.35361030257566</c:v>
                </c:pt>
                <c:pt idx="1347">
                  <c:v>100.4286933716477</c:v>
                </c:pt>
                <c:pt idx="1348">
                  <c:v>100.25305833597486</c:v>
                </c:pt>
                <c:pt idx="1349">
                  <c:v>99.360337273210519</c:v>
                </c:pt>
                <c:pt idx="1350">
                  <c:v>99.436012106880781</c:v>
                </c:pt>
                <c:pt idx="1351">
                  <c:v>99.98410490389081</c:v>
                </c:pt>
                <c:pt idx="1352">
                  <c:v>100.48305534660714</c:v>
                </c:pt>
                <c:pt idx="1353">
                  <c:v>100.87366843751761</c:v>
                </c:pt>
                <c:pt idx="1354">
                  <c:v>101.47701548764147</c:v>
                </c:pt>
                <c:pt idx="1355">
                  <c:v>101.6752722205558</c:v>
                </c:pt>
                <c:pt idx="1356">
                  <c:v>101.21292694062356</c:v>
                </c:pt>
                <c:pt idx="1357">
                  <c:v>100.90425691567091</c:v>
                </c:pt>
                <c:pt idx="1358">
                  <c:v>100.55270275984506</c:v>
                </c:pt>
                <c:pt idx="1359">
                  <c:v>99.905191299371282</c:v>
                </c:pt>
                <c:pt idx="1360">
                  <c:v>99.104533434014328</c:v>
                </c:pt>
                <c:pt idx="1361">
                  <c:v>99.491806562374407</c:v>
                </c:pt>
                <c:pt idx="1362">
                  <c:v>99.342584315568317</c:v>
                </c:pt>
                <c:pt idx="1363">
                  <c:v>99.529888400647152</c:v>
                </c:pt>
                <c:pt idx="1364">
                  <c:v>99.101343402149922</c:v>
                </c:pt>
                <c:pt idx="1365">
                  <c:v>99.864298080800381</c:v>
                </c:pt>
                <c:pt idx="1366">
                  <c:v>99.44973792130213</c:v>
                </c:pt>
                <c:pt idx="1367">
                  <c:v>100.05171747170183</c:v>
                </c:pt>
                <c:pt idx="1368">
                  <c:v>99.548024905973335</c:v>
                </c:pt>
                <c:pt idx="1369">
                  <c:v>99.519608951061556</c:v>
                </c:pt>
                <c:pt idx="1370">
                  <c:v>99.834416712650651</c:v>
                </c:pt>
                <c:pt idx="1371">
                  <c:v>99.905297235668769</c:v>
                </c:pt>
                <c:pt idx="1372">
                  <c:v>100.18435562665684</c:v>
                </c:pt>
                <c:pt idx="1373">
                  <c:v>100.17911075464436</c:v>
                </c:pt>
                <c:pt idx="1374">
                  <c:v>100.41402825587794</c:v>
                </c:pt>
                <c:pt idx="1375">
                  <c:v>99.764096893381307</c:v>
                </c:pt>
                <c:pt idx="1376">
                  <c:v>99.789804907390106</c:v>
                </c:pt>
                <c:pt idx="1377">
                  <c:v>98.744341979801391</c:v>
                </c:pt>
                <c:pt idx="1378">
                  <c:v>98.436149914578309</c:v>
                </c:pt>
                <c:pt idx="1379">
                  <c:v>98.853180233886448</c:v>
                </c:pt>
                <c:pt idx="1380">
                  <c:v>98.565149493794394</c:v>
                </c:pt>
                <c:pt idx="1381">
                  <c:v>98.031906667851842</c:v>
                </c:pt>
                <c:pt idx="1382">
                  <c:v>99.059628732716902</c:v>
                </c:pt>
                <c:pt idx="1383">
                  <c:v>98.358212046601224</c:v>
                </c:pt>
                <c:pt idx="1384">
                  <c:v>97.382658472758848</c:v>
                </c:pt>
                <c:pt idx="1385">
                  <c:v>97.319689814619906</c:v>
                </c:pt>
                <c:pt idx="1386">
                  <c:v>96.426975726499975</c:v>
                </c:pt>
                <c:pt idx="1387">
                  <c:v>96.729954165893162</c:v>
                </c:pt>
                <c:pt idx="1388">
                  <c:v>96.637480645269804</c:v>
                </c:pt>
                <c:pt idx="1389">
                  <c:v>96.707365031939688</c:v>
                </c:pt>
                <c:pt idx="1390">
                  <c:v>97.348278287548396</c:v>
                </c:pt>
                <c:pt idx="1391">
                  <c:v>95.2289899212915</c:v>
                </c:pt>
                <c:pt idx="1392">
                  <c:v>96.218992228141303</c:v>
                </c:pt>
                <c:pt idx="1393">
                  <c:v>94.788564460445187</c:v>
                </c:pt>
                <c:pt idx="1394">
                  <c:v>94.644855265276561</c:v>
                </c:pt>
                <c:pt idx="1395">
                  <c:v>94.691073728355917</c:v>
                </c:pt>
                <c:pt idx="1396">
                  <c:v>94.233387950598512</c:v>
                </c:pt>
                <c:pt idx="1397">
                  <c:v>94.007405159917525</c:v>
                </c:pt>
                <c:pt idx="1398">
                  <c:v>95.012123204794293</c:v>
                </c:pt>
                <c:pt idx="1399">
                  <c:v>97.127060343598657</c:v>
                </c:pt>
                <c:pt idx="1400">
                  <c:v>97.333095775493959</c:v>
                </c:pt>
                <c:pt idx="1401">
                  <c:v>95.750242630981546</c:v>
                </c:pt>
                <c:pt idx="1402">
                  <c:v>95.860600882281801</c:v>
                </c:pt>
                <c:pt idx="1403">
                  <c:v>95.638803439180919</c:v>
                </c:pt>
                <c:pt idx="1404">
                  <c:v>94.927181722649067</c:v>
                </c:pt>
                <c:pt idx="1405">
                  <c:v>94.927181722649067</c:v>
                </c:pt>
                <c:pt idx="1406">
                  <c:v>94.504779352496115</c:v>
                </c:pt>
                <c:pt idx="1407">
                  <c:v>93.516498837025523</c:v>
                </c:pt>
                <c:pt idx="1408">
                  <c:v>92.511381448815413</c:v>
                </c:pt>
                <c:pt idx="1409">
                  <c:v>92.252994971832791</c:v>
                </c:pt>
                <c:pt idx="1410">
                  <c:v>92.763064678773773</c:v>
                </c:pt>
                <c:pt idx="1411">
                  <c:v>93.049268848294318</c:v>
                </c:pt>
                <c:pt idx="1412">
                  <c:v>93.192035790580604</c:v>
                </c:pt>
                <c:pt idx="1413">
                  <c:v>92.873545096726417</c:v>
                </c:pt>
                <c:pt idx="1414">
                  <c:v>92.963302012140815</c:v>
                </c:pt>
                <c:pt idx="1415">
                  <c:v>93.256879053276705</c:v>
                </c:pt>
                <c:pt idx="1416">
                  <c:v>92.983757080255941</c:v>
                </c:pt>
                <c:pt idx="1417">
                  <c:v>93.466533359746762</c:v>
                </c:pt>
                <c:pt idx="1418">
                  <c:v>93.370168405653018</c:v>
                </c:pt>
                <c:pt idx="1419">
                  <c:v>92.757158316622991</c:v>
                </c:pt>
                <c:pt idx="1420">
                  <c:v>92.298577566522894</c:v>
                </c:pt>
                <c:pt idx="1421">
                  <c:v>93.308130319349203</c:v>
                </c:pt>
                <c:pt idx="1422">
                  <c:v>93.287087436050243</c:v>
                </c:pt>
                <c:pt idx="1423">
                  <c:v>91.986962619289258</c:v>
                </c:pt>
                <c:pt idx="1424">
                  <c:v>90.980097086800441</c:v>
                </c:pt>
                <c:pt idx="1425">
                  <c:v>91.424569051081193</c:v>
                </c:pt>
                <c:pt idx="1426">
                  <c:v>91.030752286138224</c:v>
                </c:pt>
                <c:pt idx="1427">
                  <c:v>90.935078329427881</c:v>
                </c:pt>
                <c:pt idx="1428">
                  <c:v>90.953773679133846</c:v>
                </c:pt>
                <c:pt idx="1429">
                  <c:v>91.490776926733673</c:v>
                </c:pt>
                <c:pt idx="1430">
                  <c:v>91.28937845579523</c:v>
                </c:pt>
                <c:pt idx="1431">
                  <c:v>92.243216774495338</c:v>
                </c:pt>
                <c:pt idx="1432">
                  <c:v>92.412620994944234</c:v>
                </c:pt>
                <c:pt idx="1433">
                  <c:v>93.190044640086313</c:v>
                </c:pt>
                <c:pt idx="1434">
                  <c:v>94.07459362615387</c:v>
                </c:pt>
                <c:pt idx="1435">
                  <c:v>93.78989641907296</c:v>
                </c:pt>
                <c:pt idx="1436">
                  <c:v>93.714663341275696</c:v>
                </c:pt>
                <c:pt idx="1437">
                  <c:v>94.218188194321158</c:v>
                </c:pt>
                <c:pt idx="1438">
                  <c:v>93.948177185781645</c:v>
                </c:pt>
                <c:pt idx="1439">
                  <c:v>93.563917230076882</c:v>
                </c:pt>
                <c:pt idx="1440">
                  <c:v>93.535570084513111</c:v>
                </c:pt>
                <c:pt idx="1441">
                  <c:v>93.054234289138691</c:v>
                </c:pt>
                <c:pt idx="1442">
                  <c:v>94.180950173082749</c:v>
                </c:pt>
                <c:pt idx="1443">
                  <c:v>93.350765651642021</c:v>
                </c:pt>
                <c:pt idx="1444">
                  <c:v>92.874771959334666</c:v>
                </c:pt>
                <c:pt idx="1445">
                  <c:v>92.389934160730874</c:v>
                </c:pt>
                <c:pt idx="1446">
                  <c:v>93.748561574470742</c:v>
                </c:pt>
                <c:pt idx="1447">
                  <c:v>93.300062337969209</c:v>
                </c:pt>
                <c:pt idx="1448">
                  <c:v>93.346116206956737</c:v>
                </c:pt>
                <c:pt idx="1449">
                  <c:v>93.113178336190501</c:v>
                </c:pt>
                <c:pt idx="1450">
                  <c:v>93.500858696273184</c:v>
                </c:pt>
                <c:pt idx="1451">
                  <c:v>93.415679402989795</c:v>
                </c:pt>
                <c:pt idx="1452">
                  <c:v>92.455127625900928</c:v>
                </c:pt>
                <c:pt idx="1453">
                  <c:v>91.947028117869749</c:v>
                </c:pt>
                <c:pt idx="1454">
                  <c:v>91.790351093956374</c:v>
                </c:pt>
                <c:pt idx="1455">
                  <c:v>91.280598805070909</c:v>
                </c:pt>
                <c:pt idx="1456">
                  <c:v>90.268746285735773</c:v>
                </c:pt>
                <c:pt idx="1457">
                  <c:v>90.056222191132036</c:v>
                </c:pt>
                <c:pt idx="1458">
                  <c:v>89.924715597150168</c:v>
                </c:pt>
                <c:pt idx="1459">
                  <c:v>89.832113573188551</c:v>
                </c:pt>
                <c:pt idx="1460">
                  <c:v>89.466248085914572</c:v>
                </c:pt>
                <c:pt idx="1461">
                  <c:v>90.244699980292694</c:v>
                </c:pt>
                <c:pt idx="1462">
                  <c:v>89.463703941665202</c:v>
                </c:pt>
                <c:pt idx="1463">
                  <c:v>89.82453908610151</c:v>
                </c:pt>
                <c:pt idx="1464">
                  <c:v>88.809100234270389</c:v>
                </c:pt>
                <c:pt idx="1465">
                  <c:v>89.380343443255995</c:v>
                </c:pt>
                <c:pt idx="1466">
                  <c:v>89.1648600757445</c:v>
                </c:pt>
                <c:pt idx="1467">
                  <c:v>89.774656334510865</c:v>
                </c:pt>
                <c:pt idx="1468">
                  <c:v>88.70460669572465</c:v>
                </c:pt>
                <c:pt idx="1469">
                  <c:v>89.589761495245753</c:v>
                </c:pt>
                <c:pt idx="1470">
                  <c:v>88.402777617510253</c:v>
                </c:pt>
                <c:pt idx="1471">
                  <c:v>86.901550638993953</c:v>
                </c:pt>
                <c:pt idx="1472">
                  <c:v>86.688533589279558</c:v>
                </c:pt>
                <c:pt idx="1473">
                  <c:v>85.073874637726504</c:v>
                </c:pt>
                <c:pt idx="1474">
                  <c:v>84.895402449179855</c:v>
                </c:pt>
                <c:pt idx="1475">
                  <c:v>84.499500794315097</c:v>
                </c:pt>
                <c:pt idx="1476">
                  <c:v>84.875867307348187</c:v>
                </c:pt>
                <c:pt idx="1477">
                  <c:v>84.457116648673832</c:v>
                </c:pt>
                <c:pt idx="1478">
                  <c:v>83.696206335563531</c:v>
                </c:pt>
                <c:pt idx="1479">
                  <c:v>84.005329127461366</c:v>
                </c:pt>
                <c:pt idx="1480">
                  <c:v>83.73655453993338</c:v>
                </c:pt>
                <c:pt idx="1481">
                  <c:v>82.857521973764591</c:v>
                </c:pt>
                <c:pt idx="1482">
                  <c:v>82.644969948360682</c:v>
                </c:pt>
                <c:pt idx="1483">
                  <c:v>83.080860085439681</c:v>
                </c:pt>
                <c:pt idx="1484">
                  <c:v>83.492398496774243</c:v>
                </c:pt>
                <c:pt idx="1485">
                  <c:v>83.021265786053334</c:v>
                </c:pt>
                <c:pt idx="1486">
                  <c:v>83.200794914857397</c:v>
                </c:pt>
                <c:pt idx="1487">
                  <c:v>83.200794914857397</c:v>
                </c:pt>
                <c:pt idx="1488">
                  <c:v>81.757227865035048</c:v>
                </c:pt>
                <c:pt idx="1489">
                  <c:v>81.306732952004552</c:v>
                </c:pt>
                <c:pt idx="1490">
                  <c:v>81.645509890259859</c:v>
                </c:pt>
                <c:pt idx="1491">
                  <c:v>82.940949109396087</c:v>
                </c:pt>
                <c:pt idx="1492">
                  <c:v>82.213716496061167</c:v>
                </c:pt>
                <c:pt idx="1493">
                  <c:v>81.656979111340718</c:v>
                </c:pt>
                <c:pt idx="1494">
                  <c:v>81.668283010216058</c:v>
                </c:pt>
                <c:pt idx="1495">
                  <c:v>81.437082926383724</c:v>
                </c:pt>
                <c:pt idx="1496">
                  <c:v>82.210344774953853</c:v>
                </c:pt>
                <c:pt idx="1497">
                  <c:v>82.194097089687531</c:v>
                </c:pt>
                <c:pt idx="1498">
                  <c:v>81.788203119743784</c:v>
                </c:pt>
                <c:pt idx="1499">
                  <c:v>82.60511083797681</c:v>
                </c:pt>
                <c:pt idx="1500">
                  <c:v>82.417277042259485</c:v>
                </c:pt>
                <c:pt idx="1501">
                  <c:v>82.950929720381069</c:v>
                </c:pt>
                <c:pt idx="1502">
                  <c:v>82.278714142952381</c:v>
                </c:pt>
                <c:pt idx="1503">
                  <c:v>82.778166996177063</c:v>
                </c:pt>
                <c:pt idx="1504">
                  <c:v>82.549446358299335</c:v>
                </c:pt>
                <c:pt idx="1505">
                  <c:v>82.343517481885058</c:v>
                </c:pt>
                <c:pt idx="1506">
                  <c:v>83.028044004791425</c:v>
                </c:pt>
                <c:pt idx="1507">
                  <c:v>83.505643385856857</c:v>
                </c:pt>
                <c:pt idx="1508">
                  <c:v>85.290202725003297</c:v>
                </c:pt>
                <c:pt idx="1509">
                  <c:v>85.020032082422276</c:v>
                </c:pt>
                <c:pt idx="1510">
                  <c:v>85.742672946697752</c:v>
                </c:pt>
                <c:pt idx="1511">
                  <c:v>85.634630183053872</c:v>
                </c:pt>
                <c:pt idx="1512">
                  <c:v>85.80268082481291</c:v>
                </c:pt>
                <c:pt idx="1513">
                  <c:v>85.962653711671535</c:v>
                </c:pt>
                <c:pt idx="1514">
                  <c:v>86.478641613837425</c:v>
                </c:pt>
                <c:pt idx="1515">
                  <c:v>86.650177082667298</c:v>
                </c:pt>
                <c:pt idx="1516">
                  <c:v>85.882014329572044</c:v>
                </c:pt>
                <c:pt idx="1517">
                  <c:v>85.77424320018865</c:v>
                </c:pt>
                <c:pt idx="1518">
                  <c:v>86.373451665160658</c:v>
                </c:pt>
                <c:pt idx="1519">
                  <c:v>86.488962721283784</c:v>
                </c:pt>
                <c:pt idx="1520">
                  <c:v>86.348621244335874</c:v>
                </c:pt>
                <c:pt idx="1521">
                  <c:v>86.356276749295432</c:v>
                </c:pt>
                <c:pt idx="1522">
                  <c:v>86.121260814031615</c:v>
                </c:pt>
                <c:pt idx="1523">
                  <c:v>86.86420059685527</c:v>
                </c:pt>
                <c:pt idx="1524">
                  <c:v>87.568524413262892</c:v>
                </c:pt>
                <c:pt idx="1525">
                  <c:v>86.969774061393863</c:v>
                </c:pt>
                <c:pt idx="1526">
                  <c:v>88.433774965185009</c:v>
                </c:pt>
                <c:pt idx="1527">
                  <c:v>87.593741025989047</c:v>
                </c:pt>
                <c:pt idx="1528">
                  <c:v>88.000329834141695</c:v>
                </c:pt>
                <c:pt idx="1529">
                  <c:v>88.544619897167905</c:v>
                </c:pt>
                <c:pt idx="1530">
                  <c:v>88.096194970062285</c:v>
                </c:pt>
                <c:pt idx="1531">
                  <c:v>88.738406075000071</c:v>
                </c:pt>
                <c:pt idx="1532">
                  <c:v>89.533041555214098</c:v>
                </c:pt>
                <c:pt idx="1533">
                  <c:v>90.285460278231497</c:v>
                </c:pt>
                <c:pt idx="1534">
                  <c:v>90.744352160494387</c:v>
                </c:pt>
                <c:pt idx="1535">
                  <c:v>90.378355082333343</c:v>
                </c:pt>
                <c:pt idx="1536">
                  <c:v>89.899906501978663</c:v>
                </c:pt>
                <c:pt idx="1537">
                  <c:v>91.220029755123733</c:v>
                </c:pt>
                <c:pt idx="1538">
                  <c:v>91.8597356907907</c:v>
                </c:pt>
                <c:pt idx="1539">
                  <c:v>92.156164972293425</c:v>
                </c:pt>
                <c:pt idx="1540">
                  <c:v>92.074839357508935</c:v>
                </c:pt>
                <c:pt idx="1541">
                  <c:v>91.712385187624065</c:v>
                </c:pt>
                <c:pt idx="1542">
                  <c:v>92.998169220669936</c:v>
                </c:pt>
                <c:pt idx="1543">
                  <c:v>94.037785669339627</c:v>
                </c:pt>
                <c:pt idx="1544">
                  <c:v>94.049612688810697</c:v>
                </c:pt>
                <c:pt idx="1545">
                  <c:v>94.347574167001312</c:v>
                </c:pt>
                <c:pt idx="1546">
                  <c:v>93.793480509863628</c:v>
                </c:pt>
                <c:pt idx="1547">
                  <c:v>94.685817970300747</c:v>
                </c:pt>
                <c:pt idx="1548">
                  <c:v>94.685817970300747</c:v>
                </c:pt>
                <c:pt idx="1549">
                  <c:v>94.639352674029141</c:v>
                </c:pt>
                <c:pt idx="1550">
                  <c:v>95.059469709984171</c:v>
                </c:pt>
                <c:pt idx="1551">
                  <c:v>95.817721230878604</c:v>
                </c:pt>
                <c:pt idx="1552">
                  <c:v>94.761434330666461</c:v>
                </c:pt>
                <c:pt idx="1553">
                  <c:v>94.310766402382114</c:v>
                </c:pt>
                <c:pt idx="1554">
                  <c:v>94.291959710101068</c:v>
                </c:pt>
                <c:pt idx="1555">
                  <c:v>94.847679030273525</c:v>
                </c:pt>
                <c:pt idx="1556">
                  <c:v>94.45986920697861</c:v>
                </c:pt>
                <c:pt idx="1557">
                  <c:v>94.694482366452078</c:v>
                </c:pt>
                <c:pt idx="1558">
                  <c:v>96.800856022147471</c:v>
                </c:pt>
                <c:pt idx="1559">
                  <c:v>97.10824507158145</c:v>
                </c:pt>
                <c:pt idx="1560">
                  <c:v>97.992976609990251</c:v>
                </c:pt>
                <c:pt idx="1561">
                  <c:v>97.429937067224813</c:v>
                </c:pt>
                <c:pt idx="1562">
                  <c:v>97.480325607549361</c:v>
                </c:pt>
                <c:pt idx="1563">
                  <c:v>97.503416320084042</c:v>
                </c:pt>
                <c:pt idx="1564">
                  <c:v>97.091106834694727</c:v>
                </c:pt>
                <c:pt idx="1565">
                  <c:v>97.448103184842509</c:v>
                </c:pt>
                <c:pt idx="1566">
                  <c:v>98.230615135277887</c:v>
                </c:pt>
                <c:pt idx="1567">
                  <c:v>98.344361000341323</c:v>
                </c:pt>
                <c:pt idx="1568">
                  <c:v>98.221168872910454</c:v>
                </c:pt>
                <c:pt idx="1569">
                  <c:v>98.897011790437972</c:v>
                </c:pt>
                <c:pt idx="1570">
                  <c:v>99.463855050203549</c:v>
                </c:pt>
                <c:pt idx="1571">
                  <c:v>100.97590664727615</c:v>
                </c:pt>
                <c:pt idx="1572">
                  <c:v>101.48525946320684</c:v>
                </c:pt>
                <c:pt idx="1573">
                  <c:v>101.48525946320684</c:v>
                </c:pt>
                <c:pt idx="1574">
                  <c:v>101.62864639502936</c:v>
                </c:pt>
                <c:pt idx="1575">
                  <c:v>100.86437606468222</c:v>
                </c:pt>
                <c:pt idx="1576">
                  <c:v>101.39607834460888</c:v>
                </c:pt>
                <c:pt idx="1577">
                  <c:v>101.51447527179538</c:v>
                </c:pt>
                <c:pt idx="1578">
                  <c:v>101.52863799233243</c:v>
                </c:pt>
                <c:pt idx="1579">
                  <c:v>101.42808468754889</c:v>
                </c:pt>
                <c:pt idx="1580">
                  <c:v>102.67087222161651</c:v>
                </c:pt>
                <c:pt idx="1581">
                  <c:v>102.36311106842933</c:v>
                </c:pt>
                <c:pt idx="1582">
                  <c:v>102.66022362541847</c:v>
                </c:pt>
                <c:pt idx="1583">
                  <c:v>103.22871376187084</c:v>
                </c:pt>
                <c:pt idx="1584">
                  <c:v>103.64677269061092</c:v>
                </c:pt>
                <c:pt idx="1585">
                  <c:v>103.64561254733205</c:v>
                </c:pt>
                <c:pt idx="1586">
                  <c:v>104.23614288374075</c:v>
                </c:pt>
                <c:pt idx="1587">
                  <c:v>103.96975553618979</c:v>
                </c:pt>
                <c:pt idx="1588">
                  <c:v>103.97206856922213</c:v>
                </c:pt>
                <c:pt idx="1589">
                  <c:v>103.8502971758827</c:v>
                </c:pt>
                <c:pt idx="1590">
                  <c:v>104.22047056064019</c:v>
                </c:pt>
                <c:pt idx="1591">
                  <c:v>104.29593256528347</c:v>
                </c:pt>
                <c:pt idx="1592">
                  <c:v>104.39669797618964</c:v>
                </c:pt>
                <c:pt idx="1593">
                  <c:v>104.33318494921846</c:v>
                </c:pt>
                <c:pt idx="1594">
                  <c:v>103.79095888289361</c:v>
                </c:pt>
                <c:pt idx="1595">
                  <c:v>104.00864937503042</c:v>
                </c:pt>
                <c:pt idx="1596">
                  <c:v>104.28836850414278</c:v>
                </c:pt>
                <c:pt idx="1597">
                  <c:v>105.32263130901947</c:v>
                </c:pt>
                <c:pt idx="1598">
                  <c:v>104.96036805263225</c:v>
                </c:pt>
                <c:pt idx="1599">
                  <c:v>105.18291968955761</c:v>
                </c:pt>
                <c:pt idx="1600">
                  <c:v>105.87957352200254</c:v>
                </c:pt>
                <c:pt idx="1601">
                  <c:v>106.21052137911664</c:v>
                </c:pt>
                <c:pt idx="1602">
                  <c:v>106.24119843216113</c:v>
                </c:pt>
                <c:pt idx="1603">
                  <c:v>105.63355925663519</c:v>
                </c:pt>
                <c:pt idx="1604">
                  <c:v>105.60434694234512</c:v>
                </c:pt>
                <c:pt idx="1605">
                  <c:v>104.98479211043521</c:v>
                </c:pt>
                <c:pt idx="1606">
                  <c:v>104.70260204157552</c:v>
                </c:pt>
                <c:pt idx="1607">
                  <c:v>104.73576341056526</c:v>
                </c:pt>
                <c:pt idx="1608">
                  <c:v>104.50144576876856</c:v>
                </c:pt>
                <c:pt idx="1609">
                  <c:v>104.08614898310725</c:v>
                </c:pt>
                <c:pt idx="1610">
                  <c:v>103.64408687002917</c:v>
                </c:pt>
                <c:pt idx="1611">
                  <c:v>101.32878181012104</c:v>
                </c:pt>
                <c:pt idx="1612">
                  <c:v>100.16627382436933</c:v>
                </c:pt>
                <c:pt idx="1613">
                  <c:v>101.01383537179132</c:v>
                </c:pt>
                <c:pt idx="1614">
                  <c:v>100.56081453269162</c:v>
                </c:pt>
                <c:pt idx="1615">
                  <c:v>101.23148199521886</c:v>
                </c:pt>
                <c:pt idx="1616">
                  <c:v>100.77740764105164</c:v>
                </c:pt>
                <c:pt idx="1617">
                  <c:v>99.236971834612859</c:v>
                </c:pt>
                <c:pt idx="1618">
                  <c:v>99.023182066268603</c:v>
                </c:pt>
                <c:pt idx="1619">
                  <c:v>98.958885038160815</c:v>
                </c:pt>
                <c:pt idx="1620">
                  <c:v>99.664349374458041</c:v>
                </c:pt>
                <c:pt idx="1621">
                  <c:v>101.46990286922205</c:v>
                </c:pt>
                <c:pt idx="1622">
                  <c:v>102.11451432815595</c:v>
                </c:pt>
                <c:pt idx="1623">
                  <c:v>101.6865846670794</c:v>
                </c:pt>
                <c:pt idx="1624">
                  <c:v>101.33511218401789</c:v>
                </c:pt>
                <c:pt idx="1625">
                  <c:v>100.62577376691472</c:v>
                </c:pt>
                <c:pt idx="1626">
                  <c:v>100.72696316794242</c:v>
                </c:pt>
                <c:pt idx="1627">
                  <c:v>101.21600491487074</c:v>
                </c:pt>
                <c:pt idx="1628">
                  <c:v>102.45918324033262</c:v>
                </c:pt>
                <c:pt idx="1629">
                  <c:v>101.45151272584671</c:v>
                </c:pt>
                <c:pt idx="1630">
                  <c:v>101.15736215008518</c:v>
                </c:pt>
                <c:pt idx="1631">
                  <c:v>99.891023900400356</c:v>
                </c:pt>
                <c:pt idx="1632">
                  <c:v>99.595384113608318</c:v>
                </c:pt>
                <c:pt idx="1633">
                  <c:v>99.982368391958303</c:v>
                </c:pt>
                <c:pt idx="1634">
                  <c:v>99.8445928549352</c:v>
                </c:pt>
                <c:pt idx="1635">
                  <c:v>99.910962949390537</c:v>
                </c:pt>
                <c:pt idx="1636">
                  <c:v>100.29902712773517</c:v>
                </c:pt>
                <c:pt idx="1637">
                  <c:v>100.09385429095749</c:v>
                </c:pt>
                <c:pt idx="1638">
                  <c:v>99.538858833220914</c:v>
                </c:pt>
                <c:pt idx="1639">
                  <c:v>98.789500576458138</c:v>
                </c:pt>
                <c:pt idx="1640">
                  <c:v>98.452905872634645</c:v>
                </c:pt>
                <c:pt idx="1641">
                  <c:v>98.815162947173306</c:v>
                </c:pt>
                <c:pt idx="1642">
                  <c:v>97.208748112781379</c:v>
                </c:pt>
                <c:pt idx="1643">
                  <c:v>96.449532304627425</c:v>
                </c:pt>
                <c:pt idx="1644">
                  <c:v>95.373779653957399</c:v>
                </c:pt>
                <c:pt idx="1645">
                  <c:v>95.24144164966971</c:v>
                </c:pt>
                <c:pt idx="1646">
                  <c:v>94.016252841761499</c:v>
                </c:pt>
                <c:pt idx="1647">
                  <c:v>93.32919349466863</c:v>
                </c:pt>
                <c:pt idx="1648">
                  <c:v>93.532497596333755</c:v>
                </c:pt>
                <c:pt idx="1649">
                  <c:v>94.003489279818496</c:v>
                </c:pt>
                <c:pt idx="1650">
                  <c:v>93.078909035588111</c:v>
                </c:pt>
                <c:pt idx="1651">
                  <c:v>93.589707832075376</c:v>
                </c:pt>
                <c:pt idx="1652">
                  <c:v>94.411684162917879</c:v>
                </c:pt>
                <c:pt idx="1653">
                  <c:v>94.541402656127062</c:v>
                </c:pt>
                <c:pt idx="1654">
                  <c:v>94.399362665920606</c:v>
                </c:pt>
                <c:pt idx="1655">
                  <c:v>94.124277116543851</c:v>
                </c:pt>
                <c:pt idx="1656">
                  <c:v>94.124277116543851</c:v>
                </c:pt>
                <c:pt idx="1657">
                  <c:v>94.716672682943027</c:v>
                </c:pt>
                <c:pt idx="1658">
                  <c:v>95.303091751209436</c:v>
                </c:pt>
                <c:pt idx="1659">
                  <c:v>95.581673427480865</c:v>
                </c:pt>
                <c:pt idx="1660">
                  <c:v>95.220851911892638</c:v>
                </c:pt>
                <c:pt idx="1661">
                  <c:v>95.276067523633586</c:v>
                </c:pt>
                <c:pt idx="1662">
                  <c:v>94.675486736638078</c:v>
                </c:pt>
                <c:pt idx="1663">
                  <c:v>95.180253615705766</c:v>
                </c:pt>
                <c:pt idx="1664">
                  <c:v>95.772749884764863</c:v>
                </c:pt>
                <c:pt idx="1665">
                  <c:v>96.077847692204074</c:v>
                </c:pt>
                <c:pt idx="1666">
                  <c:v>95.116640315449388</c:v>
                </c:pt>
                <c:pt idx="1667">
                  <c:v>94.473674408441966</c:v>
                </c:pt>
                <c:pt idx="1668">
                  <c:v>94.626633344301894</c:v>
                </c:pt>
                <c:pt idx="1669">
                  <c:v>94.680313383241611</c:v>
                </c:pt>
                <c:pt idx="1670">
                  <c:v>95.007277277670866</c:v>
                </c:pt>
                <c:pt idx="1671">
                  <c:v>95.65610214535117</c:v>
                </c:pt>
                <c:pt idx="1672">
                  <c:v>95.313449446933674</c:v>
                </c:pt>
                <c:pt idx="1673">
                  <c:v>95.899196820739661</c:v>
                </c:pt>
                <c:pt idx="1674">
                  <c:v>95.794398872696803</c:v>
                </c:pt>
                <c:pt idx="1675">
                  <c:v>95.424861410765885</c:v>
                </c:pt>
                <c:pt idx="1676">
                  <c:v>95.257276895404971</c:v>
                </c:pt>
                <c:pt idx="1677">
                  <c:v>95.405962829377145</c:v>
                </c:pt>
                <c:pt idx="1678">
                  <c:v>95.190413161158475</c:v>
                </c:pt>
                <c:pt idx="1679">
                  <c:v>95.6809153130407</c:v>
                </c:pt>
                <c:pt idx="1680">
                  <c:v>94.858072366126947</c:v>
                </c:pt>
                <c:pt idx="1681">
                  <c:v>94.648897433786871</c:v>
                </c:pt>
                <c:pt idx="1682">
                  <c:v>94.453111789191382</c:v>
                </c:pt>
                <c:pt idx="1683">
                  <c:v>94.156472343211959</c:v>
                </c:pt>
                <c:pt idx="1684">
                  <c:v>94.631467703678084</c:v>
                </c:pt>
                <c:pt idx="1685">
                  <c:v>94.565890594002767</c:v>
                </c:pt>
                <c:pt idx="1686">
                  <c:v>94.466032877422322</c:v>
                </c:pt>
                <c:pt idx="1687">
                  <c:v>93.849953304492658</c:v>
                </c:pt>
                <c:pt idx="1688">
                  <c:v>94.214183269704463</c:v>
                </c:pt>
                <c:pt idx="1689">
                  <c:v>94.626931927170489</c:v>
                </c:pt>
                <c:pt idx="1690">
                  <c:v>95.321114764226635</c:v>
                </c:pt>
                <c:pt idx="1691">
                  <c:v>95.812256528222761</c:v>
                </c:pt>
                <c:pt idx="1692">
                  <c:v>95.355600766931985</c:v>
                </c:pt>
                <c:pt idx="1693">
                  <c:v>96.252729503029414</c:v>
                </c:pt>
                <c:pt idx="1694">
                  <c:v>96.736189101792803</c:v>
                </c:pt>
                <c:pt idx="1695">
                  <c:v>97.544188907789007</c:v>
                </c:pt>
                <c:pt idx="1696">
                  <c:v>97.577960123104617</c:v>
                </c:pt>
                <c:pt idx="1697">
                  <c:v>97.512652343708211</c:v>
                </c:pt>
                <c:pt idx="1698">
                  <c:v>97.304179172824561</c:v>
                </c:pt>
                <c:pt idx="1699">
                  <c:v>97.255270801770905</c:v>
                </c:pt>
                <c:pt idx="1700">
                  <c:v>97.573952416705126</c:v>
                </c:pt>
                <c:pt idx="1701">
                  <c:v>97.721169207805588</c:v>
                </c:pt>
                <c:pt idx="1702">
                  <c:v>98.186256281089669</c:v>
                </c:pt>
                <c:pt idx="1703">
                  <c:v>98.621770897153269</c:v>
                </c:pt>
                <c:pt idx="1704">
                  <c:v>99.401487739838174</c:v>
                </c:pt>
                <c:pt idx="1705">
                  <c:v>99.96970790635531</c:v>
                </c:pt>
                <c:pt idx="1706">
                  <c:v>100.21856718804341</c:v>
                </c:pt>
                <c:pt idx="1707">
                  <c:v>99.816046137912736</c:v>
                </c:pt>
                <c:pt idx="1708">
                  <c:v>99.150356079202126</c:v>
                </c:pt>
                <c:pt idx="1709">
                  <c:v>100.19240323935314</c:v>
                </c:pt>
                <c:pt idx="1710">
                  <c:v>99.366005663980474</c:v>
                </c:pt>
                <c:pt idx="1711">
                  <c:v>99.061099576689443</c:v>
                </c:pt>
                <c:pt idx="1712">
                  <c:v>100.05379570319214</c:v>
                </c:pt>
                <c:pt idx="1713">
                  <c:v>100.32246215835924</c:v>
                </c:pt>
                <c:pt idx="1714">
                  <c:v>99.612207398749163</c:v>
                </c:pt>
                <c:pt idx="1715">
                  <c:v>99.530184159924872</c:v>
                </c:pt>
                <c:pt idx="1716">
                  <c:v>100.2040124452231</c:v>
                </c:pt>
                <c:pt idx="1717">
                  <c:v>98.586927709303808</c:v>
                </c:pt>
                <c:pt idx="1718">
                  <c:v>98.3667176580486</c:v>
                </c:pt>
                <c:pt idx="1719">
                  <c:v>99.299551006657424</c:v>
                </c:pt>
                <c:pt idx="1720">
                  <c:v>99.948528649557559</c:v>
                </c:pt>
                <c:pt idx="1721">
                  <c:v>99.685101075694803</c:v>
                </c:pt>
                <c:pt idx="1722">
                  <c:v>99.562631921807551</c:v>
                </c:pt>
                <c:pt idx="1723">
                  <c:v>99.680630520164286</c:v>
                </c:pt>
                <c:pt idx="1724">
                  <c:v>100.12984974162714</c:v>
                </c:pt>
                <c:pt idx="1725">
                  <c:v>100.74539943415559</c:v>
                </c:pt>
                <c:pt idx="1726">
                  <c:v>102.26455166894816</c:v>
                </c:pt>
                <c:pt idx="1727">
                  <c:v>101.80057483817401</c:v>
                </c:pt>
                <c:pt idx="1728">
                  <c:v>102.14366592658759</c:v>
                </c:pt>
                <c:pt idx="1729">
                  <c:v>101.78884906214144</c:v>
                </c:pt>
                <c:pt idx="1730">
                  <c:v>102.13445532744275</c:v>
                </c:pt>
                <c:pt idx="1731">
                  <c:v>102.34703263945127</c:v>
                </c:pt>
                <c:pt idx="1732">
                  <c:v>101.71196315748891</c:v>
                </c:pt>
                <c:pt idx="1733">
                  <c:v>101.50586916841506</c:v>
                </c:pt>
                <c:pt idx="1734">
                  <c:v>100.50724124782151</c:v>
                </c:pt>
                <c:pt idx="1735">
                  <c:v>100.92355134385133</c:v>
                </c:pt>
                <c:pt idx="1736">
                  <c:v>100.64144507104227</c:v>
                </c:pt>
                <c:pt idx="1737">
                  <c:v>100.04906661457282</c:v>
                </c:pt>
                <c:pt idx="1738">
                  <c:v>100.33672254821647</c:v>
                </c:pt>
                <c:pt idx="1739">
                  <c:v>100.33672254821647</c:v>
                </c:pt>
                <c:pt idx="1740">
                  <c:v>100.06024017198322</c:v>
                </c:pt>
                <c:pt idx="1741">
                  <c:v>100.69750083270532</c:v>
                </c:pt>
                <c:pt idx="1742">
                  <c:v>101.03052769421886</c:v>
                </c:pt>
                <c:pt idx="1743">
                  <c:v>100.21062872086979</c:v>
                </c:pt>
                <c:pt idx="1744">
                  <c:v>100.04021802592692</c:v>
                </c:pt>
                <c:pt idx="1745">
                  <c:v>100.52876253446159</c:v>
                </c:pt>
                <c:pt idx="1746">
                  <c:v>100.85869189808521</c:v>
                </c:pt>
                <c:pt idx="1747">
                  <c:v>100.90900399185226</c:v>
                </c:pt>
                <c:pt idx="1748">
                  <c:v>101.12270860450839</c:v>
                </c:pt>
                <c:pt idx="1749">
                  <c:v>101.91806897031232</c:v>
                </c:pt>
                <c:pt idx="1750">
                  <c:v>101.88161403839929</c:v>
                </c:pt>
                <c:pt idx="1751">
                  <c:v>102.64226143140353</c:v>
                </c:pt>
                <c:pt idx="1752">
                  <c:v>102.60941939386514</c:v>
                </c:pt>
                <c:pt idx="1753">
                  <c:v>102.82740656009845</c:v>
                </c:pt>
                <c:pt idx="1754">
                  <c:v>102.77595956098723</c:v>
                </c:pt>
                <c:pt idx="1755">
                  <c:v>103.86646208612949</c:v>
                </c:pt>
                <c:pt idx="1756">
                  <c:v>103.54255734319506</c:v>
                </c:pt>
                <c:pt idx="1757">
                  <c:v>103.80113089777574</c:v>
                </c:pt>
                <c:pt idx="1758">
                  <c:v>103.7690313440385</c:v>
                </c:pt>
                <c:pt idx="1759">
                  <c:v>103.23954064610166</c:v>
                </c:pt>
                <c:pt idx="1760">
                  <c:v>102.75323413896432</c:v>
                </c:pt>
                <c:pt idx="1761">
                  <c:v>100.40234119994285</c:v>
                </c:pt>
                <c:pt idx="1762">
                  <c:v>100.7851767811289</c:v>
                </c:pt>
                <c:pt idx="1763">
                  <c:v>100.53678677657443</c:v>
                </c:pt>
                <c:pt idx="1764">
                  <c:v>100.31764861642895</c:v>
                </c:pt>
                <c:pt idx="1765">
                  <c:v>100.21429285915445</c:v>
                </c:pt>
                <c:pt idx="1766">
                  <c:v>100.30273600206222</c:v>
                </c:pt>
                <c:pt idx="1767">
                  <c:v>100.5741946178493</c:v>
                </c:pt>
                <c:pt idx="1768">
                  <c:v>101.02855933530228</c:v>
                </c:pt>
                <c:pt idx="1769">
                  <c:v>101.29956845964092</c:v>
                </c:pt>
                <c:pt idx="1770">
                  <c:v>101.21406353195837</c:v>
                </c:pt>
                <c:pt idx="1771">
                  <c:v>101.90734143796786</c:v>
                </c:pt>
                <c:pt idx="1772">
                  <c:v>102.16621057798598</c:v>
                </c:pt>
                <c:pt idx="1773">
                  <c:v>102.38642539910738</c:v>
                </c:pt>
                <c:pt idx="1774">
                  <c:v>102.21648324621894</c:v>
                </c:pt>
                <c:pt idx="1775">
                  <c:v>101.51365535582012</c:v>
                </c:pt>
                <c:pt idx="1776">
                  <c:v>102.18535839597759</c:v>
                </c:pt>
                <c:pt idx="1777">
                  <c:v>102.19432185135884</c:v>
                </c:pt>
                <c:pt idx="1778">
                  <c:v>102.74873365556856</c:v>
                </c:pt>
                <c:pt idx="1779">
                  <c:v>102.70551128164738</c:v>
                </c:pt>
                <c:pt idx="1780">
                  <c:v>103.20343683535714</c:v>
                </c:pt>
                <c:pt idx="1781">
                  <c:v>102.52840609154548</c:v>
                </c:pt>
                <c:pt idx="1782">
                  <c:v>101.88627321108162</c:v>
                </c:pt>
                <c:pt idx="1783">
                  <c:v>102.38734805927609</c:v>
                </c:pt>
                <c:pt idx="1784">
                  <c:v>102.67849759877629</c:v>
                </c:pt>
                <c:pt idx="1785">
                  <c:v>103.23147802301082</c:v>
                </c:pt>
                <c:pt idx="1786">
                  <c:v>103.18201943694653</c:v>
                </c:pt>
                <c:pt idx="1787">
                  <c:v>102.81319718757889</c:v>
                </c:pt>
                <c:pt idx="1788">
                  <c:v>102.13015980445492</c:v>
                </c:pt>
                <c:pt idx="1789">
                  <c:v>102.31085002748266</c:v>
                </c:pt>
                <c:pt idx="1790">
                  <c:v>101.88350685693064</c:v>
                </c:pt>
                <c:pt idx="1791">
                  <c:v>101.72928481243876</c:v>
                </c:pt>
                <c:pt idx="1792">
                  <c:v>102.04912492665623</c:v>
                </c:pt>
                <c:pt idx="1793">
                  <c:v>102.80550262874119</c:v>
                </c:pt>
                <c:pt idx="1794">
                  <c:v>102.99306940899419</c:v>
                </c:pt>
                <c:pt idx="1795">
                  <c:v>103.26743131041287</c:v>
                </c:pt>
                <c:pt idx="1796">
                  <c:v>102.53727079606379</c:v>
                </c:pt>
                <c:pt idx="1797">
                  <c:v>103.16340676776905</c:v>
                </c:pt>
                <c:pt idx="1798">
                  <c:v>102.68398103055877</c:v>
                </c:pt>
                <c:pt idx="1799">
                  <c:v>103.34142239763023</c:v>
                </c:pt>
                <c:pt idx="1800">
                  <c:v>104.24232775205802</c:v>
                </c:pt>
                <c:pt idx="1801">
                  <c:v>104.46408408995889</c:v>
                </c:pt>
                <c:pt idx="1802">
                  <c:v>103.97132582231046</c:v>
                </c:pt>
                <c:pt idx="1803">
                  <c:v>104.44902938113485</c:v>
                </c:pt>
                <c:pt idx="1804">
                  <c:v>103.64956227962944</c:v>
                </c:pt>
                <c:pt idx="1805">
                  <c:v>102.79420024141611</c:v>
                </c:pt>
                <c:pt idx="1806">
                  <c:v>103.40792290362334</c:v>
                </c:pt>
                <c:pt idx="1807">
                  <c:v>103.19331361038259</c:v>
                </c:pt>
                <c:pt idx="1808">
                  <c:v>103.18976667840633</c:v>
                </c:pt>
                <c:pt idx="1809">
                  <c:v>103.27135625101887</c:v>
                </c:pt>
                <c:pt idx="1810">
                  <c:v>102.85521278244775</c:v>
                </c:pt>
                <c:pt idx="1811">
                  <c:v>102.63430564081399</c:v>
                </c:pt>
                <c:pt idx="1812">
                  <c:v>102.21390614156304</c:v>
                </c:pt>
                <c:pt idx="1813">
                  <c:v>102.21390614156304</c:v>
                </c:pt>
                <c:pt idx="1814">
                  <c:v>101.89763641540702</c:v>
                </c:pt>
                <c:pt idx="1815">
                  <c:v>102.10936493997721</c:v>
                </c:pt>
                <c:pt idx="1816">
                  <c:v>102.06970820831617</c:v>
                </c:pt>
                <c:pt idx="1817">
                  <c:v>101.79359149174624</c:v>
                </c:pt>
                <c:pt idx="1818">
                  <c:v>101.91943837220312</c:v>
                </c:pt>
                <c:pt idx="1819">
                  <c:v>102.34807145465498</c:v>
                </c:pt>
                <c:pt idx="1820">
                  <c:v>102.55554933380544</c:v>
                </c:pt>
                <c:pt idx="1821">
                  <c:v>102.89468654872455</c:v>
                </c:pt>
                <c:pt idx="1822">
                  <c:v>104.36020332351656</c:v>
                </c:pt>
                <c:pt idx="1823">
                  <c:v>104.36020332351656</c:v>
                </c:pt>
                <c:pt idx="1824">
                  <c:v>104.06585057631237</c:v>
                </c:pt>
                <c:pt idx="1825">
                  <c:v>103.36153229739726</c:v>
                </c:pt>
                <c:pt idx="1826">
                  <c:v>102.91633058442393</c:v>
                </c:pt>
                <c:pt idx="1827">
                  <c:v>103.11802785511081</c:v>
                </c:pt>
                <c:pt idx="1828">
                  <c:v>103.87456098010114</c:v>
                </c:pt>
                <c:pt idx="1829">
                  <c:v>104.04624921347117</c:v>
                </c:pt>
                <c:pt idx="1830">
                  <c:v>103.45157448043787</c:v>
                </c:pt>
                <c:pt idx="1831">
                  <c:v>103.65351521061388</c:v>
                </c:pt>
                <c:pt idx="1832">
                  <c:v>103.80499516038641</c:v>
                </c:pt>
                <c:pt idx="1833">
                  <c:v>103.81046265977452</c:v>
                </c:pt>
                <c:pt idx="1834">
                  <c:v>103.52050928263287</c:v>
                </c:pt>
                <c:pt idx="1835">
                  <c:v>103.58721007928672</c:v>
                </c:pt>
                <c:pt idx="1836">
                  <c:v>103.9148072683797</c:v>
                </c:pt>
                <c:pt idx="1837">
                  <c:v>104.09716654230256</c:v>
                </c:pt>
                <c:pt idx="1838">
                  <c:v>103.17915677413967</c:v>
                </c:pt>
                <c:pt idx="1839">
                  <c:v>103.08104429144623</c:v>
                </c:pt>
                <c:pt idx="1840">
                  <c:v>103.16643529348826</c:v>
                </c:pt>
                <c:pt idx="1841">
                  <c:v>104.180243887784</c:v>
                </c:pt>
                <c:pt idx="1842">
                  <c:v>103.59182354654109</c:v>
                </c:pt>
                <c:pt idx="1843">
                  <c:v>103.46220970001222</c:v>
                </c:pt>
                <c:pt idx="1844">
                  <c:v>103.70191076010646</c:v>
                </c:pt>
                <c:pt idx="1845">
                  <c:v>103.22846571526223</c:v>
                </c:pt>
                <c:pt idx="1846">
                  <c:v>102.73423458089593</c:v>
                </c:pt>
                <c:pt idx="1847">
                  <c:v>102.88541173458293</c:v>
                </c:pt>
                <c:pt idx="1848">
                  <c:v>103.11001152258525</c:v>
                </c:pt>
                <c:pt idx="1849">
                  <c:v>103.40948907648556</c:v>
                </c:pt>
                <c:pt idx="1850">
                  <c:v>103.48362348079668</c:v>
                </c:pt>
                <c:pt idx="1851">
                  <c:v>103.52315136119188</c:v>
                </c:pt>
                <c:pt idx="1852">
                  <c:v>103.54179247519295</c:v>
                </c:pt>
                <c:pt idx="1853">
                  <c:v>103.32590564214777</c:v>
                </c:pt>
                <c:pt idx="1854">
                  <c:v>103.71851201631092</c:v>
                </c:pt>
                <c:pt idx="1855">
                  <c:v>104.20006872699935</c:v>
                </c:pt>
                <c:pt idx="1856">
                  <c:v>103.71511573030041</c:v>
                </c:pt>
                <c:pt idx="1857">
                  <c:v>102.58621676414813</c:v>
                </c:pt>
                <c:pt idx="1858">
                  <c:v>101.51021194226503</c:v>
                </c:pt>
                <c:pt idx="1859">
                  <c:v>101.22549873219346</c:v>
                </c:pt>
                <c:pt idx="1860">
                  <c:v>100.99152575301589</c:v>
                </c:pt>
                <c:pt idx="1861">
                  <c:v>100.75488248414746</c:v>
                </c:pt>
                <c:pt idx="1862">
                  <c:v>100.58889867563079</c:v>
                </c:pt>
                <c:pt idx="1863">
                  <c:v>100.00246025030116</c:v>
                </c:pt>
                <c:pt idx="1864">
                  <c:v>100.13416361424045</c:v>
                </c:pt>
                <c:pt idx="1865">
                  <c:v>100.9074610331684</c:v>
                </c:pt>
                <c:pt idx="1866">
                  <c:v>101.13152767820287</c:v>
                </c:pt>
                <c:pt idx="1867">
                  <c:v>100.62682736623654</c:v>
                </c:pt>
                <c:pt idx="1868">
                  <c:v>100.45446432271306</c:v>
                </c:pt>
                <c:pt idx="1869">
                  <c:v>101.45094284858158</c:v>
                </c:pt>
                <c:pt idx="1870">
                  <c:v>101.06541455407837</c:v>
                </c:pt>
                <c:pt idx="1871">
                  <c:v>101.44013764901509</c:v>
                </c:pt>
                <c:pt idx="1872">
                  <c:v>101.58784027486698</c:v>
                </c:pt>
                <c:pt idx="1873">
                  <c:v>101.90385848392056</c:v>
                </c:pt>
                <c:pt idx="1874">
                  <c:v>101.59461360661165</c:v>
                </c:pt>
                <c:pt idx="1875">
                  <c:v>102.5819478096182</c:v>
                </c:pt>
                <c:pt idx="1876">
                  <c:v>102.39781378022205</c:v>
                </c:pt>
                <c:pt idx="1877">
                  <c:v>103.38238388619982</c:v>
                </c:pt>
                <c:pt idx="1878">
                  <c:v>103.47179952724895</c:v>
                </c:pt>
                <c:pt idx="1879">
                  <c:v>103.21710480229375</c:v>
                </c:pt>
                <c:pt idx="1880">
                  <c:v>103.15800836129181</c:v>
                </c:pt>
                <c:pt idx="1881">
                  <c:v>103.8377335019569</c:v>
                </c:pt>
                <c:pt idx="1882">
                  <c:v>103.94218697447755</c:v>
                </c:pt>
                <c:pt idx="1883">
                  <c:v>104.48516017310482</c:v>
                </c:pt>
                <c:pt idx="1884">
                  <c:v>105.01053878553776</c:v>
                </c:pt>
                <c:pt idx="1885">
                  <c:v>104.60184647814287</c:v>
                </c:pt>
                <c:pt idx="1886">
                  <c:v>104.86544101084608</c:v>
                </c:pt>
                <c:pt idx="1887">
                  <c:v>104.83302778919037</c:v>
                </c:pt>
                <c:pt idx="1888">
                  <c:v>106.72907571782216</c:v>
                </c:pt>
                <c:pt idx="1889">
                  <c:v>107.19412079131435</c:v>
                </c:pt>
                <c:pt idx="1890">
                  <c:v>107.21538212375506</c:v>
                </c:pt>
                <c:pt idx="1891">
                  <c:v>106.89287723059877</c:v>
                </c:pt>
                <c:pt idx="1892">
                  <c:v>106.61450783670246</c:v>
                </c:pt>
                <c:pt idx="1893">
                  <c:v>107.42450428178546</c:v>
                </c:pt>
                <c:pt idx="1894">
                  <c:v>107.9647644926708</c:v>
                </c:pt>
                <c:pt idx="1895">
                  <c:v>107.70425076655503</c:v>
                </c:pt>
                <c:pt idx="1896">
                  <c:v>108.35902171127931</c:v>
                </c:pt>
                <c:pt idx="1897">
                  <c:v>107.73729278337579</c:v>
                </c:pt>
                <c:pt idx="1898">
                  <c:v>109.27337915030019</c:v>
                </c:pt>
                <c:pt idx="1899">
                  <c:v>109.07878981415476</c:v>
                </c:pt>
                <c:pt idx="1900">
                  <c:v>109.08293149548538</c:v>
                </c:pt>
                <c:pt idx="1901">
                  <c:v>108.69803337607092</c:v>
                </c:pt>
                <c:pt idx="1902">
                  <c:v>108.44329413190339</c:v>
                </c:pt>
                <c:pt idx="1903">
                  <c:v>108.48622539341088</c:v>
                </c:pt>
                <c:pt idx="1904">
                  <c:v>108.17690455127116</c:v>
                </c:pt>
                <c:pt idx="1905">
                  <c:v>108.34931152990964</c:v>
                </c:pt>
                <c:pt idx="1906">
                  <c:v>108.34931152990964</c:v>
                </c:pt>
                <c:pt idx="1907">
                  <c:v>108.67885604579241</c:v>
                </c:pt>
                <c:pt idx="1908">
                  <c:v>108.21645203540892</c:v>
                </c:pt>
                <c:pt idx="1909">
                  <c:v>108.28133257736981</c:v>
                </c:pt>
                <c:pt idx="1910">
                  <c:v>107.92565706007137</c:v>
                </c:pt>
                <c:pt idx="1911">
                  <c:v>108.61868055065757</c:v>
                </c:pt>
                <c:pt idx="1912">
                  <c:v>108.89467254303564</c:v>
                </c:pt>
                <c:pt idx="1913">
                  <c:v>108.37890712445238</c:v>
                </c:pt>
                <c:pt idx="1914">
                  <c:v>107.86126199540813</c:v>
                </c:pt>
                <c:pt idx="1915">
                  <c:v>107.75635165743947</c:v>
                </c:pt>
                <c:pt idx="1916">
                  <c:v>108.75781553074054</c:v>
                </c:pt>
                <c:pt idx="1917">
                  <c:v>107.28356763220395</c:v>
                </c:pt>
                <c:pt idx="1918">
                  <c:v>107.69238663854989</c:v>
                </c:pt>
                <c:pt idx="1919">
                  <c:v>107.06754827324488</c:v>
                </c:pt>
                <c:pt idx="1920">
                  <c:v>105.9774750204447</c:v>
                </c:pt>
                <c:pt idx="1921">
                  <c:v>106.23955239508967</c:v>
                </c:pt>
                <c:pt idx="1922">
                  <c:v>106.83988535936734</c:v>
                </c:pt>
                <c:pt idx="1923">
                  <c:v>107.71372882589559</c:v>
                </c:pt>
                <c:pt idx="1924">
                  <c:v>108.70895675850383</c:v>
                </c:pt>
                <c:pt idx="1925">
                  <c:v>109.02269096591377</c:v>
                </c:pt>
                <c:pt idx="1926">
                  <c:v>108.2678214869517</c:v>
                </c:pt>
                <c:pt idx="1927">
                  <c:v>107.84356369325604</c:v>
                </c:pt>
                <c:pt idx="1928">
                  <c:v>107.26724300941288</c:v>
                </c:pt>
                <c:pt idx="1929">
                  <c:v>106.95164970731369</c:v>
                </c:pt>
                <c:pt idx="1930">
                  <c:v>106.87055936383911</c:v>
                </c:pt>
                <c:pt idx="1931">
                  <c:v>107.57753627599763</c:v>
                </c:pt>
                <c:pt idx="1932">
                  <c:v>107.05220541542883</c:v>
                </c:pt>
                <c:pt idx="1933">
                  <c:v>106.89400811112097</c:v>
                </c:pt>
                <c:pt idx="1934">
                  <c:v>106.79788501804383</c:v>
                </c:pt>
                <c:pt idx="1935">
                  <c:v>106.72276006411724</c:v>
                </c:pt>
                <c:pt idx="1936">
                  <c:v>106.06626574414541</c:v>
                </c:pt>
                <c:pt idx="1937">
                  <c:v>105.96074311591916</c:v>
                </c:pt>
                <c:pt idx="1938">
                  <c:v>104.51126180053696</c:v>
                </c:pt>
                <c:pt idx="1939">
                  <c:v>104.61185527455312</c:v>
                </c:pt>
                <c:pt idx="1940">
                  <c:v>104.7954944943493</c:v>
                </c:pt>
                <c:pt idx="1941">
                  <c:v>104.47161133072535</c:v>
                </c:pt>
                <c:pt idx="1942">
                  <c:v>103.2485403538962</c:v>
                </c:pt>
                <c:pt idx="1943">
                  <c:v>103.45695551335804</c:v>
                </c:pt>
                <c:pt idx="1944">
                  <c:v>102.61582769954477</c:v>
                </c:pt>
                <c:pt idx="1945">
                  <c:v>101.14583116873969</c:v>
                </c:pt>
                <c:pt idx="1946">
                  <c:v>101.32014381000545</c:v>
                </c:pt>
                <c:pt idx="1947">
                  <c:v>100.49084723851985</c:v>
                </c:pt>
                <c:pt idx="1948">
                  <c:v>100.27695567187828</c:v>
                </c:pt>
                <c:pt idx="1949">
                  <c:v>100.15201294729874</c:v>
                </c:pt>
                <c:pt idx="1950">
                  <c:v>99.42321078126048</c:v>
                </c:pt>
                <c:pt idx="1951">
                  <c:v>99.274010018763491</c:v>
                </c:pt>
                <c:pt idx="1952">
                  <c:v>100.09248384329241</c:v>
                </c:pt>
                <c:pt idx="1953">
                  <c:v>100.22127952576031</c:v>
                </c:pt>
                <c:pt idx="1954">
                  <c:v>100.06233879763312</c:v>
                </c:pt>
                <c:pt idx="1955">
                  <c:v>100.88422491327944</c:v>
                </c:pt>
                <c:pt idx="1956">
                  <c:v>100.27668257785498</c:v>
                </c:pt>
                <c:pt idx="1957">
                  <c:v>100.9722197672543</c:v>
                </c:pt>
                <c:pt idx="1958">
                  <c:v>101.33618749916782</c:v>
                </c:pt>
                <c:pt idx="1959">
                  <c:v>101.48353060390258</c:v>
                </c:pt>
                <c:pt idx="1960">
                  <c:v>101.78266972963934</c:v>
                </c:pt>
                <c:pt idx="1961">
                  <c:v>101.86423133818508</c:v>
                </c:pt>
                <c:pt idx="1962">
                  <c:v>103.2945853922504</c:v>
                </c:pt>
                <c:pt idx="1963">
                  <c:v>103.52734213801598</c:v>
                </c:pt>
                <c:pt idx="1964">
                  <c:v>103.09335915339935</c:v>
                </c:pt>
                <c:pt idx="1965">
                  <c:v>102.44173851228553</c:v>
                </c:pt>
                <c:pt idx="1966">
                  <c:v>102.36015871188522</c:v>
                </c:pt>
                <c:pt idx="1967">
                  <c:v>102.44390449590605</c:v>
                </c:pt>
                <c:pt idx="1968">
                  <c:v>101.76251253155102</c:v>
                </c:pt>
                <c:pt idx="1969">
                  <c:v>101.86641470688232</c:v>
                </c:pt>
                <c:pt idx="1970">
                  <c:v>101.09070821406807</c:v>
                </c:pt>
                <c:pt idx="1971">
                  <c:v>101.7705028987935</c:v>
                </c:pt>
                <c:pt idx="1972">
                  <c:v>102.31363321193221</c:v>
                </c:pt>
                <c:pt idx="1973">
                  <c:v>102.62801545263287</c:v>
                </c:pt>
                <c:pt idx="1974">
                  <c:v>101.95076149405828</c:v>
                </c:pt>
                <c:pt idx="1975">
                  <c:v>102.20181196102</c:v>
                </c:pt>
                <c:pt idx="1976">
                  <c:v>102.39391281182209</c:v>
                </c:pt>
                <c:pt idx="1977">
                  <c:v>103.26387379089243</c:v>
                </c:pt>
                <c:pt idx="1978">
                  <c:v>103.57699882756866</c:v>
                </c:pt>
                <c:pt idx="1979">
                  <c:v>105.08378871236101</c:v>
                </c:pt>
                <c:pt idx="1980">
                  <c:v>105.79040325086615</c:v>
                </c:pt>
                <c:pt idx="1981">
                  <c:v>106.9817176725773</c:v>
                </c:pt>
                <c:pt idx="1982">
                  <c:v>106.80170437082437</c:v>
                </c:pt>
                <c:pt idx="1983">
                  <c:v>107.34287913951276</c:v>
                </c:pt>
                <c:pt idx="1984">
                  <c:v>108.70849364241828</c:v>
                </c:pt>
                <c:pt idx="1985">
                  <c:v>108.73526981889752</c:v>
                </c:pt>
                <c:pt idx="1986">
                  <c:v>110.22128903772439</c:v>
                </c:pt>
                <c:pt idx="1987">
                  <c:v>109.15446674721495</c:v>
                </c:pt>
                <c:pt idx="1988">
                  <c:v>109.00467158663521</c:v>
                </c:pt>
                <c:pt idx="1989">
                  <c:v>109.00467158663521</c:v>
                </c:pt>
                <c:pt idx="1990">
                  <c:v>109.14784027406868</c:v>
                </c:pt>
                <c:pt idx="1991">
                  <c:v>109.56729110814307</c:v>
                </c:pt>
                <c:pt idx="1992">
                  <c:v>109.28857941358656</c:v>
                </c:pt>
                <c:pt idx="1993">
                  <c:v>109.7588777020859</c:v>
                </c:pt>
                <c:pt idx="1994">
                  <c:v>109.57834150166799</c:v>
                </c:pt>
                <c:pt idx="1995">
                  <c:v>108.86965522809074</c:v>
                </c:pt>
                <c:pt idx="1996">
                  <c:v>109.2436138071603</c:v>
                </c:pt>
                <c:pt idx="1997">
                  <c:v>109.16161253075558</c:v>
                </c:pt>
                <c:pt idx="1998">
                  <c:v>109.96710283999106</c:v>
                </c:pt>
                <c:pt idx="1999">
                  <c:v>109.75992768800992</c:v>
                </c:pt>
                <c:pt idx="2000">
                  <c:v>108.91434892695764</c:v>
                </c:pt>
                <c:pt idx="2001">
                  <c:v>107.90803775381323</c:v>
                </c:pt>
                <c:pt idx="2002">
                  <c:v>107.35450330688622</c:v>
                </c:pt>
                <c:pt idx="2003">
                  <c:v>107.12834526606649</c:v>
                </c:pt>
                <c:pt idx="2004">
                  <c:v>106.52630889371395</c:v>
                </c:pt>
                <c:pt idx="2005">
                  <c:v>107.05836251053435</c:v>
                </c:pt>
                <c:pt idx="2006">
                  <c:v>106.88611411742424</c:v>
                </c:pt>
                <c:pt idx="2007">
                  <c:v>106.40228636248817</c:v>
                </c:pt>
                <c:pt idx="2008">
                  <c:v>106.84855096027829</c:v>
                </c:pt>
                <c:pt idx="2009">
                  <c:v>107.45592601578512</c:v>
                </c:pt>
                <c:pt idx="2010">
                  <c:v>107.05737531707464</c:v>
                </c:pt>
                <c:pt idx="2011">
                  <c:v>106.33996427344709</c:v>
                </c:pt>
                <c:pt idx="2012">
                  <c:v>106.34805815527615</c:v>
                </c:pt>
                <c:pt idx="2013">
                  <c:v>107.17060750301911</c:v>
                </c:pt>
                <c:pt idx="2014">
                  <c:v>107.40547207886075</c:v>
                </c:pt>
                <c:pt idx="2015">
                  <c:v>107.88083842287158</c:v>
                </c:pt>
                <c:pt idx="2016">
                  <c:v>108.58067775207293</c:v>
                </c:pt>
                <c:pt idx="2017">
                  <c:v>107.90958668172502</c:v>
                </c:pt>
                <c:pt idx="2018">
                  <c:v>106.67566749446424</c:v>
                </c:pt>
                <c:pt idx="2019">
                  <c:v>106.22059297509121</c:v>
                </c:pt>
                <c:pt idx="2020">
                  <c:v>106.70998056779592</c:v>
                </c:pt>
                <c:pt idx="2021">
                  <c:v>106.39147509531942</c:v>
                </c:pt>
                <c:pt idx="2022">
                  <c:v>106.19590750304735</c:v>
                </c:pt>
                <c:pt idx="2023">
                  <c:v>104.36385468134861</c:v>
                </c:pt>
                <c:pt idx="2024">
                  <c:v>103.93159708187549</c:v>
                </c:pt>
                <c:pt idx="2025">
                  <c:v>104.38896466641118</c:v>
                </c:pt>
                <c:pt idx="2026">
                  <c:v>104.94658986744172</c:v>
                </c:pt>
                <c:pt idx="2027">
                  <c:v>104.4176152145276</c:v>
                </c:pt>
                <c:pt idx="2028">
                  <c:v>104.36616358864437</c:v>
                </c:pt>
                <c:pt idx="2029">
                  <c:v>105.1689615990357</c:v>
                </c:pt>
                <c:pt idx="2030">
                  <c:v>105.21157122209647</c:v>
                </c:pt>
                <c:pt idx="2031">
                  <c:v>106.10258252846896</c:v>
                </c:pt>
                <c:pt idx="2032">
                  <c:v>105.39311185366749</c:v>
                </c:pt>
                <c:pt idx="2033">
                  <c:v>104.51051401496656</c:v>
                </c:pt>
                <c:pt idx="2034">
                  <c:v>104.78443579461252</c:v>
                </c:pt>
                <c:pt idx="2035">
                  <c:v>104.52489623660017</c:v>
                </c:pt>
                <c:pt idx="2036">
                  <c:v>104.97930237192378</c:v>
                </c:pt>
                <c:pt idx="2037">
                  <c:v>104.47907281463462</c:v>
                </c:pt>
                <c:pt idx="2038">
                  <c:v>104.42133898456186</c:v>
                </c:pt>
                <c:pt idx="2039">
                  <c:v>106.44724847446979</c:v>
                </c:pt>
                <c:pt idx="2040">
                  <c:v>106.77180027077578</c:v>
                </c:pt>
                <c:pt idx="2041">
                  <c:v>106.9197784453772</c:v>
                </c:pt>
              </c:numCache>
            </c:numRef>
          </c:val>
          <c:smooth val="0"/>
        </c:ser>
        <c:ser>
          <c:idx val="0"/>
          <c:order val="2"/>
          <c:tx>
            <c:strRef>
              <c:f>'Value factor'!$F$5</c:f>
              <c:strCache>
                <c:ptCount val="1"/>
                <c:pt idx="0">
                  <c:v>Europe</c:v>
                </c:pt>
              </c:strCache>
            </c:strRef>
          </c:tx>
          <c:spPr>
            <a:ln w="25400">
              <a:solidFill>
                <a:srgbClr val="289A82"/>
              </a:solidFill>
              <a:prstDash val="solid"/>
            </a:ln>
          </c:spPr>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factor'!$F$6:$F$2047</c:f>
              <c:numCache>
                <c:formatCode>General</c:formatCode>
                <c:ptCount val="2042"/>
                <c:pt idx="0">
                  <c:v>100</c:v>
                </c:pt>
                <c:pt idx="1">
                  <c:v>99.75227596071737</c:v>
                </c:pt>
                <c:pt idx="2">
                  <c:v>99.891931763088451</c:v>
                </c:pt>
                <c:pt idx="3">
                  <c:v>98.649104698398318</c:v>
                </c:pt>
                <c:pt idx="4">
                  <c:v>97.935293335956146</c:v>
                </c:pt>
                <c:pt idx="5">
                  <c:v>96.818123412324454</c:v>
                </c:pt>
                <c:pt idx="6">
                  <c:v>96.660673215802788</c:v>
                </c:pt>
                <c:pt idx="7">
                  <c:v>97.451073888420296</c:v>
                </c:pt>
                <c:pt idx="8">
                  <c:v>96.80051304264569</c:v>
                </c:pt>
                <c:pt idx="9">
                  <c:v>96.514668791624246</c:v>
                </c:pt>
                <c:pt idx="10">
                  <c:v>95.953054685544629</c:v>
                </c:pt>
                <c:pt idx="11">
                  <c:v>95.88675201118437</c:v>
                </c:pt>
                <c:pt idx="12">
                  <c:v>96.196763398837177</c:v>
                </c:pt>
                <c:pt idx="13">
                  <c:v>96.010820212016512</c:v>
                </c:pt>
                <c:pt idx="14">
                  <c:v>96.250772023613209</c:v>
                </c:pt>
                <c:pt idx="15">
                  <c:v>96.154297170138506</c:v>
                </c:pt>
                <c:pt idx="16">
                  <c:v>96.40608463716201</c:v>
                </c:pt>
                <c:pt idx="17">
                  <c:v>95.743787954674062</c:v>
                </c:pt>
                <c:pt idx="18">
                  <c:v>95.168918822735677</c:v>
                </c:pt>
                <c:pt idx="19">
                  <c:v>95.09721407953063</c:v>
                </c:pt>
                <c:pt idx="20">
                  <c:v>96.03054664610292</c:v>
                </c:pt>
                <c:pt idx="21">
                  <c:v>95.863184325635459</c:v>
                </c:pt>
                <c:pt idx="22">
                  <c:v>96.00397875669772</c:v>
                </c:pt>
                <c:pt idx="23">
                  <c:v>96.423062727246347</c:v>
                </c:pt>
                <c:pt idx="24">
                  <c:v>97.153515620376524</c:v>
                </c:pt>
                <c:pt idx="25">
                  <c:v>97.148392284855433</c:v>
                </c:pt>
                <c:pt idx="26">
                  <c:v>97.88425804261648</c:v>
                </c:pt>
                <c:pt idx="27">
                  <c:v>96.866249253219422</c:v>
                </c:pt>
                <c:pt idx="28">
                  <c:v>97.151132489790001</c:v>
                </c:pt>
                <c:pt idx="29">
                  <c:v>97.100802337039298</c:v>
                </c:pt>
                <c:pt idx="30">
                  <c:v>97.290177205062164</c:v>
                </c:pt>
                <c:pt idx="31">
                  <c:v>97.119388138706597</c:v>
                </c:pt>
                <c:pt idx="32">
                  <c:v>96.616765659633927</c:v>
                </c:pt>
                <c:pt idx="33">
                  <c:v>97.054308821399573</c:v>
                </c:pt>
                <c:pt idx="34">
                  <c:v>96.565215341997103</c:v>
                </c:pt>
                <c:pt idx="35">
                  <c:v>96.99889165111145</c:v>
                </c:pt>
                <c:pt idx="36">
                  <c:v>97.31462311215671</c:v>
                </c:pt>
                <c:pt idx="37">
                  <c:v>97.707012981043462</c:v>
                </c:pt>
                <c:pt idx="38">
                  <c:v>98.036370654433043</c:v>
                </c:pt>
                <c:pt idx="39">
                  <c:v>97.740926547522619</c:v>
                </c:pt>
                <c:pt idx="40">
                  <c:v>97.493350415832907</c:v>
                </c:pt>
                <c:pt idx="41">
                  <c:v>97.656695419399952</c:v>
                </c:pt>
                <c:pt idx="42">
                  <c:v>98.442537324935827</c:v>
                </c:pt>
                <c:pt idx="43">
                  <c:v>98.442537324935827</c:v>
                </c:pt>
                <c:pt idx="44">
                  <c:v>98.49870224342996</c:v>
                </c:pt>
                <c:pt idx="45">
                  <c:v>97.72400240152426</c:v>
                </c:pt>
                <c:pt idx="46">
                  <c:v>98.247417790092712</c:v>
                </c:pt>
                <c:pt idx="47">
                  <c:v>98.550129714058741</c:v>
                </c:pt>
                <c:pt idx="48">
                  <c:v>99.432784179552883</c:v>
                </c:pt>
                <c:pt idx="49">
                  <c:v>99.724031160280987</c:v>
                </c:pt>
                <c:pt idx="50">
                  <c:v>99.86465091499754</c:v>
                </c:pt>
                <c:pt idx="51">
                  <c:v>99.412053178770591</c:v>
                </c:pt>
                <c:pt idx="52">
                  <c:v>99.39331514471273</c:v>
                </c:pt>
                <c:pt idx="53">
                  <c:v>99.486126068478995</c:v>
                </c:pt>
                <c:pt idx="54">
                  <c:v>100.29612127650434</c:v>
                </c:pt>
                <c:pt idx="55">
                  <c:v>99.495001784927481</c:v>
                </c:pt>
                <c:pt idx="56">
                  <c:v>99.267255617615078</c:v>
                </c:pt>
                <c:pt idx="57">
                  <c:v>98.782804282312028</c:v>
                </c:pt>
                <c:pt idx="58">
                  <c:v>99.283921082052288</c:v>
                </c:pt>
                <c:pt idx="59">
                  <c:v>98.003762613025856</c:v>
                </c:pt>
                <c:pt idx="60">
                  <c:v>97.816833394632795</c:v>
                </c:pt>
                <c:pt idx="61">
                  <c:v>98.718936397877172</c:v>
                </c:pt>
                <c:pt idx="62">
                  <c:v>98.575189615962884</c:v>
                </c:pt>
                <c:pt idx="63">
                  <c:v>98.676996977541151</c:v>
                </c:pt>
                <c:pt idx="64">
                  <c:v>97.609285142447689</c:v>
                </c:pt>
                <c:pt idx="65">
                  <c:v>97.634025102159384</c:v>
                </c:pt>
                <c:pt idx="66">
                  <c:v>96.998844483689496</c:v>
                </c:pt>
                <c:pt idx="67">
                  <c:v>97.135596558171784</c:v>
                </c:pt>
                <c:pt idx="68">
                  <c:v>97.317492463546202</c:v>
                </c:pt>
                <c:pt idx="69">
                  <c:v>98.36622431833392</c:v>
                </c:pt>
                <c:pt idx="70">
                  <c:v>98.901377605767607</c:v>
                </c:pt>
                <c:pt idx="71">
                  <c:v>98.691307829151441</c:v>
                </c:pt>
                <c:pt idx="72">
                  <c:v>98.353671793769919</c:v>
                </c:pt>
                <c:pt idx="73">
                  <c:v>97.777955869177418</c:v>
                </c:pt>
                <c:pt idx="74">
                  <c:v>97.708482867755109</c:v>
                </c:pt>
                <c:pt idx="75">
                  <c:v>97.778971184418154</c:v>
                </c:pt>
                <c:pt idx="76">
                  <c:v>97.575698382177649</c:v>
                </c:pt>
                <c:pt idx="77">
                  <c:v>97.947465161110941</c:v>
                </c:pt>
                <c:pt idx="78">
                  <c:v>97.59106127505359</c:v>
                </c:pt>
                <c:pt idx="79">
                  <c:v>96.288450295432668</c:v>
                </c:pt>
                <c:pt idx="80">
                  <c:v>97.014894264706044</c:v>
                </c:pt>
                <c:pt idx="81">
                  <c:v>96.880096030473709</c:v>
                </c:pt>
                <c:pt idx="82">
                  <c:v>96.941973450988939</c:v>
                </c:pt>
                <c:pt idx="83">
                  <c:v>96.265273420557762</c:v>
                </c:pt>
                <c:pt idx="84">
                  <c:v>96.815388594296749</c:v>
                </c:pt>
                <c:pt idx="85">
                  <c:v>96.610943803843497</c:v>
                </c:pt>
                <c:pt idx="86">
                  <c:v>95.595502239564269</c:v>
                </c:pt>
                <c:pt idx="87">
                  <c:v>95.58873492851734</c:v>
                </c:pt>
                <c:pt idx="88">
                  <c:v>95.359848104011078</c:v>
                </c:pt>
                <c:pt idx="89">
                  <c:v>95.640020837985986</c:v>
                </c:pt>
                <c:pt idx="90">
                  <c:v>95.80507044225179</c:v>
                </c:pt>
                <c:pt idx="91">
                  <c:v>96.754435933504439</c:v>
                </c:pt>
                <c:pt idx="92">
                  <c:v>97.047535462501031</c:v>
                </c:pt>
                <c:pt idx="93">
                  <c:v>96.467820104491835</c:v>
                </c:pt>
                <c:pt idx="94">
                  <c:v>96.43890800373967</c:v>
                </c:pt>
                <c:pt idx="95">
                  <c:v>96.341940092901879</c:v>
                </c:pt>
                <c:pt idx="96">
                  <c:v>96.938922135202134</c:v>
                </c:pt>
                <c:pt idx="97">
                  <c:v>97.037720303979569</c:v>
                </c:pt>
                <c:pt idx="98">
                  <c:v>96.685876166977664</c:v>
                </c:pt>
                <c:pt idx="99">
                  <c:v>96.598282372808839</c:v>
                </c:pt>
                <c:pt idx="100">
                  <c:v>96.390697205144335</c:v>
                </c:pt>
                <c:pt idx="101">
                  <c:v>96.13688210813595</c:v>
                </c:pt>
                <c:pt idx="102">
                  <c:v>96.096673459065642</c:v>
                </c:pt>
                <c:pt idx="103">
                  <c:v>95.710655635611957</c:v>
                </c:pt>
                <c:pt idx="104">
                  <c:v>95.857594876389413</c:v>
                </c:pt>
                <c:pt idx="105">
                  <c:v>95.728938469195015</c:v>
                </c:pt>
                <c:pt idx="106">
                  <c:v>96.151955344009835</c:v>
                </c:pt>
                <c:pt idx="107">
                  <c:v>96.48870970814896</c:v>
                </c:pt>
                <c:pt idx="108">
                  <c:v>96.429274638926117</c:v>
                </c:pt>
                <c:pt idx="109">
                  <c:v>96.699367321570577</c:v>
                </c:pt>
                <c:pt idx="110">
                  <c:v>96.991198936645404</c:v>
                </c:pt>
                <c:pt idx="111">
                  <c:v>96.724640748041708</c:v>
                </c:pt>
                <c:pt idx="112">
                  <c:v>97.125283061642634</c:v>
                </c:pt>
                <c:pt idx="113">
                  <c:v>97.16134823701384</c:v>
                </c:pt>
                <c:pt idx="114">
                  <c:v>97.239018627116238</c:v>
                </c:pt>
                <c:pt idx="115">
                  <c:v>96.552559471666015</c:v>
                </c:pt>
                <c:pt idx="116">
                  <c:v>96.236374523086468</c:v>
                </c:pt>
                <c:pt idx="117">
                  <c:v>95.676720958586444</c:v>
                </c:pt>
                <c:pt idx="118">
                  <c:v>95.658059510462053</c:v>
                </c:pt>
                <c:pt idx="119">
                  <c:v>95.699721492789735</c:v>
                </c:pt>
                <c:pt idx="120">
                  <c:v>95.738660907288448</c:v>
                </c:pt>
                <c:pt idx="121">
                  <c:v>96.254750202855789</c:v>
                </c:pt>
                <c:pt idx="122">
                  <c:v>96.305724134354065</c:v>
                </c:pt>
                <c:pt idx="123">
                  <c:v>96.156191649799169</c:v>
                </c:pt>
                <c:pt idx="124">
                  <c:v>96.295803521915573</c:v>
                </c:pt>
                <c:pt idx="125">
                  <c:v>96.165440185648734</c:v>
                </c:pt>
                <c:pt idx="126">
                  <c:v>96.399676426802188</c:v>
                </c:pt>
                <c:pt idx="127">
                  <c:v>96.651342617468515</c:v>
                </c:pt>
                <c:pt idx="128">
                  <c:v>96.625349721165932</c:v>
                </c:pt>
                <c:pt idx="129">
                  <c:v>96.962286641112982</c:v>
                </c:pt>
                <c:pt idx="130">
                  <c:v>97.061391371969464</c:v>
                </c:pt>
                <c:pt idx="131">
                  <c:v>97.039639457526221</c:v>
                </c:pt>
                <c:pt idx="132">
                  <c:v>96.030355387990397</c:v>
                </c:pt>
                <c:pt idx="133">
                  <c:v>96.036722597968605</c:v>
                </c:pt>
                <c:pt idx="134">
                  <c:v>95.996227995532152</c:v>
                </c:pt>
                <c:pt idx="135">
                  <c:v>95.634675473152072</c:v>
                </c:pt>
                <c:pt idx="136">
                  <c:v>95.524695335512774</c:v>
                </c:pt>
                <c:pt idx="137">
                  <c:v>95.768183540742626</c:v>
                </c:pt>
                <c:pt idx="138">
                  <c:v>96.168942777435475</c:v>
                </c:pt>
                <c:pt idx="139">
                  <c:v>95.854098635615046</c:v>
                </c:pt>
                <c:pt idx="140">
                  <c:v>95.646285852525537</c:v>
                </c:pt>
                <c:pt idx="141">
                  <c:v>95.679453754051949</c:v>
                </c:pt>
                <c:pt idx="142">
                  <c:v>95.490500721025526</c:v>
                </c:pt>
                <c:pt idx="143">
                  <c:v>95.313879375815446</c:v>
                </c:pt>
                <c:pt idx="144">
                  <c:v>95.63203338412049</c:v>
                </c:pt>
                <c:pt idx="145">
                  <c:v>95.807860676073645</c:v>
                </c:pt>
                <c:pt idx="146">
                  <c:v>95.789633594802098</c:v>
                </c:pt>
                <c:pt idx="147">
                  <c:v>95.95339257586771</c:v>
                </c:pt>
                <c:pt idx="148">
                  <c:v>96.261740994455906</c:v>
                </c:pt>
                <c:pt idx="149">
                  <c:v>96.414309037358606</c:v>
                </c:pt>
                <c:pt idx="150">
                  <c:v>96.519104556862288</c:v>
                </c:pt>
                <c:pt idx="151">
                  <c:v>96.267530044443276</c:v>
                </c:pt>
                <c:pt idx="152">
                  <c:v>96.764302710081964</c:v>
                </c:pt>
                <c:pt idx="153">
                  <c:v>96.671378121599943</c:v>
                </c:pt>
                <c:pt idx="154">
                  <c:v>96.688379608865588</c:v>
                </c:pt>
                <c:pt idx="155">
                  <c:v>96.489832946988741</c:v>
                </c:pt>
                <c:pt idx="156">
                  <c:v>96.599662707927052</c:v>
                </c:pt>
                <c:pt idx="157">
                  <c:v>96.728244630271689</c:v>
                </c:pt>
                <c:pt idx="158">
                  <c:v>96.884625823698414</c:v>
                </c:pt>
                <c:pt idx="159">
                  <c:v>96.300061077905184</c:v>
                </c:pt>
                <c:pt idx="160">
                  <c:v>96.1473886203935</c:v>
                </c:pt>
                <c:pt idx="161">
                  <c:v>96.327453139535422</c:v>
                </c:pt>
                <c:pt idx="162">
                  <c:v>96.510319718656973</c:v>
                </c:pt>
                <c:pt idx="163">
                  <c:v>96.676509548711039</c:v>
                </c:pt>
                <c:pt idx="164">
                  <c:v>96.615166403346777</c:v>
                </c:pt>
                <c:pt idx="165">
                  <c:v>96.572685028538274</c:v>
                </c:pt>
                <c:pt idx="166">
                  <c:v>96.793941527564897</c:v>
                </c:pt>
                <c:pt idx="167">
                  <c:v>96.641732390318339</c:v>
                </c:pt>
                <c:pt idx="168">
                  <c:v>96.672528398477141</c:v>
                </c:pt>
                <c:pt idx="169">
                  <c:v>96.653466190676241</c:v>
                </c:pt>
                <c:pt idx="170">
                  <c:v>96.591233747415473</c:v>
                </c:pt>
                <c:pt idx="171">
                  <c:v>97.208843491493823</c:v>
                </c:pt>
                <c:pt idx="172">
                  <c:v>97.471762283071882</c:v>
                </c:pt>
                <c:pt idx="173">
                  <c:v>97.242648082649268</c:v>
                </c:pt>
                <c:pt idx="174">
                  <c:v>97.298656584871324</c:v>
                </c:pt>
                <c:pt idx="175">
                  <c:v>97.244758418436092</c:v>
                </c:pt>
                <c:pt idx="176">
                  <c:v>96.620969660730253</c:v>
                </c:pt>
                <c:pt idx="177">
                  <c:v>97.47758088230718</c:v>
                </c:pt>
                <c:pt idx="178">
                  <c:v>97.52268017573661</c:v>
                </c:pt>
                <c:pt idx="179">
                  <c:v>97.066747835714409</c:v>
                </c:pt>
                <c:pt idx="180">
                  <c:v>97.024442810902968</c:v>
                </c:pt>
                <c:pt idx="181">
                  <c:v>97.264993332772406</c:v>
                </c:pt>
                <c:pt idx="182">
                  <c:v>97.558822597234752</c:v>
                </c:pt>
                <c:pt idx="183">
                  <c:v>97.589716459818831</c:v>
                </c:pt>
                <c:pt idx="184">
                  <c:v>97.420663294935594</c:v>
                </c:pt>
                <c:pt idx="185">
                  <c:v>97.802797968529504</c:v>
                </c:pt>
                <c:pt idx="186">
                  <c:v>97.583594507257331</c:v>
                </c:pt>
                <c:pt idx="187">
                  <c:v>97.426433149208066</c:v>
                </c:pt>
                <c:pt idx="188">
                  <c:v>97.169338162388769</c:v>
                </c:pt>
                <c:pt idx="189">
                  <c:v>97.259355161643157</c:v>
                </c:pt>
                <c:pt idx="190">
                  <c:v>97.130388909972524</c:v>
                </c:pt>
                <c:pt idx="191">
                  <c:v>96.819265094043303</c:v>
                </c:pt>
                <c:pt idx="192">
                  <c:v>96.798501613064587</c:v>
                </c:pt>
                <c:pt idx="193">
                  <c:v>97.244099331744366</c:v>
                </c:pt>
                <c:pt idx="194">
                  <c:v>96.756268085770472</c:v>
                </c:pt>
                <c:pt idx="195">
                  <c:v>97.110188551871033</c:v>
                </c:pt>
                <c:pt idx="196">
                  <c:v>96.936897243370893</c:v>
                </c:pt>
                <c:pt idx="197">
                  <c:v>97.184855967156736</c:v>
                </c:pt>
                <c:pt idx="198">
                  <c:v>96.525997351322928</c:v>
                </c:pt>
                <c:pt idx="199">
                  <c:v>96.259853141893615</c:v>
                </c:pt>
                <c:pt idx="200">
                  <c:v>96.654402025175813</c:v>
                </c:pt>
                <c:pt idx="201">
                  <c:v>96.16530083017021</c:v>
                </c:pt>
                <c:pt idx="202">
                  <c:v>95.779649976602244</c:v>
                </c:pt>
                <c:pt idx="203">
                  <c:v>95.741364806859892</c:v>
                </c:pt>
                <c:pt idx="204">
                  <c:v>95.54786910329284</c:v>
                </c:pt>
                <c:pt idx="205">
                  <c:v>95.205405557281665</c:v>
                </c:pt>
                <c:pt idx="206">
                  <c:v>95.173254644051099</c:v>
                </c:pt>
                <c:pt idx="207">
                  <c:v>94.819315455422085</c:v>
                </c:pt>
                <c:pt idx="208">
                  <c:v>94.509342784390867</c:v>
                </c:pt>
                <c:pt idx="209">
                  <c:v>93.975729788460143</c:v>
                </c:pt>
                <c:pt idx="210">
                  <c:v>93.73336654229314</c:v>
                </c:pt>
                <c:pt idx="211">
                  <c:v>93.527083484001267</c:v>
                </c:pt>
                <c:pt idx="212">
                  <c:v>93.853486605849838</c:v>
                </c:pt>
                <c:pt idx="213">
                  <c:v>93.960404282888675</c:v>
                </c:pt>
                <c:pt idx="214">
                  <c:v>94.246078326514919</c:v>
                </c:pt>
                <c:pt idx="215">
                  <c:v>94.694945016329442</c:v>
                </c:pt>
                <c:pt idx="216">
                  <c:v>94.863361567931491</c:v>
                </c:pt>
                <c:pt idx="217">
                  <c:v>95.277466487145603</c:v>
                </c:pt>
                <c:pt idx="218">
                  <c:v>94.750513954397562</c:v>
                </c:pt>
                <c:pt idx="219">
                  <c:v>94.566082941086762</c:v>
                </c:pt>
                <c:pt idx="220">
                  <c:v>95.178688114006789</c:v>
                </c:pt>
                <c:pt idx="221">
                  <c:v>94.940015814256583</c:v>
                </c:pt>
                <c:pt idx="222">
                  <c:v>95.092905772607565</c:v>
                </c:pt>
                <c:pt idx="223">
                  <c:v>94.413063645151226</c:v>
                </c:pt>
                <c:pt idx="224">
                  <c:v>94.961355865247498</c:v>
                </c:pt>
                <c:pt idx="225">
                  <c:v>94.902138693053701</c:v>
                </c:pt>
                <c:pt idx="226">
                  <c:v>95.072282297234821</c:v>
                </c:pt>
                <c:pt idx="227">
                  <c:v>95.119597920327351</c:v>
                </c:pt>
                <c:pt idx="228">
                  <c:v>95.354070424429608</c:v>
                </c:pt>
                <c:pt idx="229">
                  <c:v>95.4307619068408</c:v>
                </c:pt>
                <c:pt idx="230">
                  <c:v>95.482033547682917</c:v>
                </c:pt>
                <c:pt idx="231">
                  <c:v>95.181738366553788</c:v>
                </c:pt>
                <c:pt idx="232">
                  <c:v>95.350962845581478</c:v>
                </c:pt>
                <c:pt idx="233">
                  <c:v>95.697441273494164</c:v>
                </c:pt>
                <c:pt idx="234">
                  <c:v>94.885202218770033</c:v>
                </c:pt>
                <c:pt idx="235">
                  <c:v>94.664912664188009</c:v>
                </c:pt>
                <c:pt idx="236">
                  <c:v>95.187654457628597</c:v>
                </c:pt>
                <c:pt idx="237">
                  <c:v>95.179889423339688</c:v>
                </c:pt>
                <c:pt idx="238">
                  <c:v>95.093353501828062</c:v>
                </c:pt>
                <c:pt idx="239">
                  <c:v>95.355397644771756</c:v>
                </c:pt>
                <c:pt idx="240">
                  <c:v>95.672829899159296</c:v>
                </c:pt>
                <c:pt idx="241">
                  <c:v>95.786390122205958</c:v>
                </c:pt>
                <c:pt idx="242">
                  <c:v>95.921372138764553</c:v>
                </c:pt>
                <c:pt idx="243">
                  <c:v>95.791757961317558</c:v>
                </c:pt>
                <c:pt idx="244">
                  <c:v>96.197814462683738</c:v>
                </c:pt>
                <c:pt idx="245">
                  <c:v>96.556089524714906</c:v>
                </c:pt>
                <c:pt idx="246">
                  <c:v>96.943896647792371</c:v>
                </c:pt>
                <c:pt idx="247">
                  <c:v>97.415970432794495</c:v>
                </c:pt>
                <c:pt idx="248">
                  <c:v>97.40171652322762</c:v>
                </c:pt>
                <c:pt idx="249">
                  <c:v>96.943072276871646</c:v>
                </c:pt>
                <c:pt idx="250">
                  <c:v>96.45770957955402</c:v>
                </c:pt>
                <c:pt idx="251">
                  <c:v>96.868350047025046</c:v>
                </c:pt>
                <c:pt idx="252">
                  <c:v>96.58576455591637</c:v>
                </c:pt>
                <c:pt idx="253">
                  <c:v>96.620984197601985</c:v>
                </c:pt>
                <c:pt idx="254">
                  <c:v>96.850810655142851</c:v>
                </c:pt>
                <c:pt idx="255">
                  <c:v>96.776547044748426</c:v>
                </c:pt>
                <c:pt idx="256">
                  <c:v>96.594199159164731</c:v>
                </c:pt>
                <c:pt idx="257">
                  <c:v>96.812573589973695</c:v>
                </c:pt>
                <c:pt idx="258">
                  <c:v>96.98297771175281</c:v>
                </c:pt>
                <c:pt idx="259">
                  <c:v>96.868561469536971</c:v>
                </c:pt>
                <c:pt idx="260">
                  <c:v>96.910668057864513</c:v>
                </c:pt>
                <c:pt idx="261">
                  <c:v>96.753403162779719</c:v>
                </c:pt>
                <c:pt idx="262">
                  <c:v>96.832501322680741</c:v>
                </c:pt>
                <c:pt idx="263">
                  <c:v>97.221814286229147</c:v>
                </c:pt>
                <c:pt idx="264">
                  <c:v>96.735718094425025</c:v>
                </c:pt>
                <c:pt idx="265">
                  <c:v>96.776280751986079</c:v>
                </c:pt>
                <c:pt idx="266">
                  <c:v>96.586846439510708</c:v>
                </c:pt>
                <c:pt idx="267">
                  <c:v>98.52332304529628</c:v>
                </c:pt>
                <c:pt idx="268">
                  <c:v>99.195657733544039</c:v>
                </c:pt>
                <c:pt idx="269">
                  <c:v>99.7066949604326</c:v>
                </c:pt>
                <c:pt idx="270">
                  <c:v>99.86870790284631</c:v>
                </c:pt>
                <c:pt idx="271">
                  <c:v>99.499037259047626</c:v>
                </c:pt>
                <c:pt idx="272">
                  <c:v>98.466778909755661</c:v>
                </c:pt>
                <c:pt idx="273">
                  <c:v>98.929053488850499</c:v>
                </c:pt>
                <c:pt idx="274">
                  <c:v>98.83551698409552</c:v>
                </c:pt>
                <c:pt idx="275">
                  <c:v>98.872092593205124</c:v>
                </c:pt>
                <c:pt idx="276">
                  <c:v>98.50938068714855</c:v>
                </c:pt>
                <c:pt idx="277">
                  <c:v>98.230561336689803</c:v>
                </c:pt>
                <c:pt idx="278">
                  <c:v>97.594682429203871</c:v>
                </c:pt>
                <c:pt idx="279">
                  <c:v>97.383858564511968</c:v>
                </c:pt>
                <c:pt idx="280">
                  <c:v>97.4530610556521</c:v>
                </c:pt>
                <c:pt idx="281">
                  <c:v>97.590949175447108</c:v>
                </c:pt>
                <c:pt idx="282">
                  <c:v>97.551779331071799</c:v>
                </c:pt>
                <c:pt idx="283">
                  <c:v>97.709793184055258</c:v>
                </c:pt>
                <c:pt idx="284">
                  <c:v>97.405655935351717</c:v>
                </c:pt>
                <c:pt idx="285">
                  <c:v>97.080519575111865</c:v>
                </c:pt>
                <c:pt idx="286">
                  <c:v>96.504794584518706</c:v>
                </c:pt>
                <c:pt idx="287">
                  <c:v>96.692470890614274</c:v>
                </c:pt>
                <c:pt idx="288">
                  <c:v>97.284979838613538</c:v>
                </c:pt>
                <c:pt idx="289">
                  <c:v>97.041154341484472</c:v>
                </c:pt>
                <c:pt idx="290">
                  <c:v>96.422167371652662</c:v>
                </c:pt>
                <c:pt idx="291">
                  <c:v>96.458207794647493</c:v>
                </c:pt>
                <c:pt idx="292">
                  <c:v>96.387922175566274</c:v>
                </c:pt>
                <c:pt idx="293">
                  <c:v>95.8508631637755</c:v>
                </c:pt>
                <c:pt idx="294">
                  <c:v>96.100620467735666</c:v>
                </c:pt>
                <c:pt idx="295">
                  <c:v>96.099355796798974</c:v>
                </c:pt>
                <c:pt idx="296">
                  <c:v>96.111810171220029</c:v>
                </c:pt>
                <c:pt idx="297">
                  <c:v>95.528439671320029</c:v>
                </c:pt>
                <c:pt idx="298">
                  <c:v>95.092143360700604</c:v>
                </c:pt>
                <c:pt idx="299">
                  <c:v>95.592910182325255</c:v>
                </c:pt>
                <c:pt idx="300">
                  <c:v>94.780190753785291</c:v>
                </c:pt>
                <c:pt idx="301">
                  <c:v>94.789900352157261</c:v>
                </c:pt>
                <c:pt idx="302">
                  <c:v>94.912014879147449</c:v>
                </c:pt>
                <c:pt idx="303">
                  <c:v>94.765951043159419</c:v>
                </c:pt>
                <c:pt idx="304">
                  <c:v>94.7763802267296</c:v>
                </c:pt>
                <c:pt idx="305">
                  <c:v>94.714302057772642</c:v>
                </c:pt>
                <c:pt idx="306">
                  <c:v>94.77384481497711</c:v>
                </c:pt>
                <c:pt idx="307">
                  <c:v>94.445716167139722</c:v>
                </c:pt>
                <c:pt idx="308">
                  <c:v>94.666497735120302</c:v>
                </c:pt>
                <c:pt idx="309">
                  <c:v>94.551858970706562</c:v>
                </c:pt>
                <c:pt idx="310">
                  <c:v>94.551858970706562</c:v>
                </c:pt>
                <c:pt idx="311">
                  <c:v>94.881828047020292</c:v>
                </c:pt>
                <c:pt idx="312">
                  <c:v>94.911879461038126</c:v>
                </c:pt>
                <c:pt idx="313">
                  <c:v>94.410269324612813</c:v>
                </c:pt>
                <c:pt idx="314">
                  <c:v>94.772629126293637</c:v>
                </c:pt>
                <c:pt idx="315">
                  <c:v>94.720511719071482</c:v>
                </c:pt>
                <c:pt idx="316">
                  <c:v>94.463029762158484</c:v>
                </c:pt>
                <c:pt idx="317">
                  <c:v>94.716493297928366</c:v>
                </c:pt>
                <c:pt idx="318">
                  <c:v>95.192649615249806</c:v>
                </c:pt>
                <c:pt idx="319">
                  <c:v>95.108920725591389</c:v>
                </c:pt>
                <c:pt idx="320">
                  <c:v>94.875690429624726</c:v>
                </c:pt>
                <c:pt idx="321">
                  <c:v>95.287497499086086</c:v>
                </c:pt>
                <c:pt idx="322">
                  <c:v>96.219608462429321</c:v>
                </c:pt>
                <c:pt idx="323">
                  <c:v>96.367355352165518</c:v>
                </c:pt>
                <c:pt idx="324">
                  <c:v>96.28011471246181</c:v>
                </c:pt>
                <c:pt idx="325">
                  <c:v>96.247099687156492</c:v>
                </c:pt>
                <c:pt idx="326">
                  <c:v>96.375087328081889</c:v>
                </c:pt>
                <c:pt idx="327">
                  <c:v>96.100713844694695</c:v>
                </c:pt>
                <c:pt idx="328">
                  <c:v>96.143957725057135</c:v>
                </c:pt>
                <c:pt idx="329">
                  <c:v>96.297942816434954</c:v>
                </c:pt>
                <c:pt idx="330">
                  <c:v>96.204572505266569</c:v>
                </c:pt>
                <c:pt idx="331">
                  <c:v>95.997131298366654</c:v>
                </c:pt>
                <c:pt idx="332">
                  <c:v>96.465794302273608</c:v>
                </c:pt>
                <c:pt idx="333">
                  <c:v>96.639395725019668</c:v>
                </c:pt>
                <c:pt idx="334">
                  <c:v>96.389966174114235</c:v>
                </c:pt>
                <c:pt idx="335">
                  <c:v>96.347473906509833</c:v>
                </c:pt>
                <c:pt idx="336">
                  <c:v>96.182739414131959</c:v>
                </c:pt>
                <c:pt idx="337">
                  <c:v>96.562043524178947</c:v>
                </c:pt>
                <c:pt idx="338">
                  <c:v>96.828398811769006</c:v>
                </c:pt>
                <c:pt idx="339">
                  <c:v>96.675359824311741</c:v>
                </c:pt>
                <c:pt idx="340">
                  <c:v>96.573135173545722</c:v>
                </c:pt>
                <c:pt idx="341">
                  <c:v>96.016102001443983</c:v>
                </c:pt>
                <c:pt idx="342">
                  <c:v>96.107191077433114</c:v>
                </c:pt>
                <c:pt idx="343">
                  <c:v>96.18574258988005</c:v>
                </c:pt>
                <c:pt idx="344">
                  <c:v>95.29574413646715</c:v>
                </c:pt>
                <c:pt idx="345">
                  <c:v>95.27031122733608</c:v>
                </c:pt>
                <c:pt idx="346">
                  <c:v>95.284285872145801</c:v>
                </c:pt>
                <c:pt idx="347">
                  <c:v>95.81485917074157</c:v>
                </c:pt>
                <c:pt idx="348">
                  <c:v>95.503826892411311</c:v>
                </c:pt>
                <c:pt idx="349">
                  <c:v>95.66302074153262</c:v>
                </c:pt>
                <c:pt idx="350">
                  <c:v>95.656829998078962</c:v>
                </c:pt>
                <c:pt idx="351">
                  <c:v>95.577091983122642</c:v>
                </c:pt>
                <c:pt idx="352">
                  <c:v>95.702363265972721</c:v>
                </c:pt>
                <c:pt idx="353">
                  <c:v>95.44030986068276</c:v>
                </c:pt>
                <c:pt idx="354">
                  <c:v>95.33506818845666</c:v>
                </c:pt>
                <c:pt idx="355">
                  <c:v>95.704622638918124</c:v>
                </c:pt>
                <c:pt idx="356">
                  <c:v>95.531109043991052</c:v>
                </c:pt>
                <c:pt idx="357">
                  <c:v>95.260180520775393</c:v>
                </c:pt>
                <c:pt idx="358">
                  <c:v>95.309231010286126</c:v>
                </c:pt>
                <c:pt idx="359">
                  <c:v>95.091647144234614</c:v>
                </c:pt>
                <c:pt idx="360">
                  <c:v>95.183609266797902</c:v>
                </c:pt>
                <c:pt idx="361">
                  <c:v>94.886459197240129</c:v>
                </c:pt>
                <c:pt idx="362">
                  <c:v>95.017505717564291</c:v>
                </c:pt>
                <c:pt idx="363">
                  <c:v>94.943995713446085</c:v>
                </c:pt>
                <c:pt idx="364">
                  <c:v>94.963366069251251</c:v>
                </c:pt>
                <c:pt idx="365">
                  <c:v>95.313875278392246</c:v>
                </c:pt>
                <c:pt idx="366">
                  <c:v>95.158107639877798</c:v>
                </c:pt>
                <c:pt idx="367">
                  <c:v>95.370272495339492</c:v>
                </c:pt>
                <c:pt idx="368">
                  <c:v>98.685868496300074</c:v>
                </c:pt>
                <c:pt idx="369">
                  <c:v>98.494887243580095</c:v>
                </c:pt>
                <c:pt idx="370">
                  <c:v>98.691875834895157</c:v>
                </c:pt>
                <c:pt idx="371">
                  <c:v>98.882783039883023</c:v>
                </c:pt>
                <c:pt idx="372">
                  <c:v>99.414090959439548</c:v>
                </c:pt>
                <c:pt idx="373">
                  <c:v>98.641356309009581</c:v>
                </c:pt>
                <c:pt idx="374">
                  <c:v>98.446150230852567</c:v>
                </c:pt>
                <c:pt idx="375">
                  <c:v>98.581260066394989</c:v>
                </c:pt>
                <c:pt idx="376">
                  <c:v>99.158173431973239</c:v>
                </c:pt>
                <c:pt idx="377">
                  <c:v>99.257720225925823</c:v>
                </c:pt>
                <c:pt idx="378">
                  <c:v>98.554057837820935</c:v>
                </c:pt>
                <c:pt idx="379">
                  <c:v>98.61320704158102</c:v>
                </c:pt>
                <c:pt idx="380">
                  <c:v>99.710136551747993</c:v>
                </c:pt>
                <c:pt idx="381">
                  <c:v>99.387084750682078</c:v>
                </c:pt>
                <c:pt idx="382">
                  <c:v>100.05773030321993</c:v>
                </c:pt>
                <c:pt idx="383">
                  <c:v>99.970847300057585</c:v>
                </c:pt>
                <c:pt idx="384">
                  <c:v>99.472960054973584</c:v>
                </c:pt>
                <c:pt idx="385">
                  <c:v>97.995343282474067</c:v>
                </c:pt>
                <c:pt idx="386">
                  <c:v>98.713237508999342</c:v>
                </c:pt>
                <c:pt idx="387">
                  <c:v>98.685427189244962</c:v>
                </c:pt>
                <c:pt idx="388">
                  <c:v>98.397292567670377</c:v>
                </c:pt>
                <c:pt idx="389">
                  <c:v>98.381951162855515</c:v>
                </c:pt>
                <c:pt idx="390">
                  <c:v>98.75240602016116</c:v>
                </c:pt>
                <c:pt idx="391">
                  <c:v>98.620364950077217</c:v>
                </c:pt>
                <c:pt idx="392">
                  <c:v>98.660170413695795</c:v>
                </c:pt>
                <c:pt idx="393">
                  <c:v>98.459364388609757</c:v>
                </c:pt>
                <c:pt idx="394">
                  <c:v>97.971088995227078</c:v>
                </c:pt>
                <c:pt idx="395">
                  <c:v>98.546284412555096</c:v>
                </c:pt>
                <c:pt idx="396">
                  <c:v>98.589061303057832</c:v>
                </c:pt>
                <c:pt idx="397">
                  <c:v>97.278551217004591</c:v>
                </c:pt>
                <c:pt idx="398">
                  <c:v>97.291682463670028</c:v>
                </c:pt>
                <c:pt idx="399">
                  <c:v>97.321003846544869</c:v>
                </c:pt>
                <c:pt idx="400">
                  <c:v>97.529474633235495</c:v>
                </c:pt>
                <c:pt idx="401">
                  <c:v>97.179308766320887</c:v>
                </c:pt>
                <c:pt idx="402">
                  <c:v>96.850925983264219</c:v>
                </c:pt>
                <c:pt idx="403">
                  <c:v>96.820987707766989</c:v>
                </c:pt>
                <c:pt idx="404">
                  <c:v>97.606667947786889</c:v>
                </c:pt>
                <c:pt idx="405">
                  <c:v>97.337682339612201</c:v>
                </c:pt>
                <c:pt idx="406">
                  <c:v>97.635701292767067</c:v>
                </c:pt>
                <c:pt idx="407">
                  <c:v>97.281865867076931</c:v>
                </c:pt>
                <c:pt idx="408">
                  <c:v>96.572141245735622</c:v>
                </c:pt>
                <c:pt idx="409">
                  <c:v>97.027551265142947</c:v>
                </c:pt>
                <c:pt idx="410">
                  <c:v>97.260218986048258</c:v>
                </c:pt>
                <c:pt idx="411">
                  <c:v>97.663883249216539</c:v>
                </c:pt>
                <c:pt idx="412">
                  <c:v>97.545870948585474</c:v>
                </c:pt>
                <c:pt idx="413">
                  <c:v>96.540666902562336</c:v>
                </c:pt>
                <c:pt idx="414">
                  <c:v>96.496648806543902</c:v>
                </c:pt>
                <c:pt idx="415">
                  <c:v>96.785489465886172</c:v>
                </c:pt>
                <c:pt idx="416">
                  <c:v>96.907111945178045</c:v>
                </c:pt>
                <c:pt idx="417">
                  <c:v>97.071277163748064</c:v>
                </c:pt>
                <c:pt idx="418">
                  <c:v>96.984533659994355</c:v>
                </c:pt>
                <c:pt idx="419">
                  <c:v>97.538387534353021</c:v>
                </c:pt>
                <c:pt idx="420">
                  <c:v>97.776166149738785</c:v>
                </c:pt>
                <c:pt idx="421">
                  <c:v>98.303131359285118</c:v>
                </c:pt>
                <c:pt idx="422">
                  <c:v>98.190977604890008</c:v>
                </c:pt>
                <c:pt idx="423">
                  <c:v>97.050089601589875</c:v>
                </c:pt>
                <c:pt idx="424">
                  <c:v>97.226111400058173</c:v>
                </c:pt>
                <c:pt idx="425">
                  <c:v>97.191884066265999</c:v>
                </c:pt>
                <c:pt idx="426">
                  <c:v>97.972479192013438</c:v>
                </c:pt>
                <c:pt idx="427">
                  <c:v>97.797458863530991</c:v>
                </c:pt>
                <c:pt idx="428">
                  <c:v>97.325230279229075</c:v>
                </c:pt>
                <c:pt idx="429">
                  <c:v>97.402156111069431</c:v>
                </c:pt>
                <c:pt idx="430">
                  <c:v>96.450723469415479</c:v>
                </c:pt>
                <c:pt idx="431">
                  <c:v>96.757671342537577</c:v>
                </c:pt>
                <c:pt idx="432">
                  <c:v>96.936509960211524</c:v>
                </c:pt>
                <c:pt idx="433">
                  <c:v>96.57255345996532</c:v>
                </c:pt>
                <c:pt idx="434">
                  <c:v>96.884950003709349</c:v>
                </c:pt>
                <c:pt idx="435">
                  <c:v>96.586845257586646</c:v>
                </c:pt>
                <c:pt idx="436">
                  <c:v>97.214298720426058</c:v>
                </c:pt>
                <c:pt idx="437">
                  <c:v>96.855642948140996</c:v>
                </c:pt>
                <c:pt idx="438">
                  <c:v>96.514195787466107</c:v>
                </c:pt>
                <c:pt idx="439">
                  <c:v>96.425238541742431</c:v>
                </c:pt>
                <c:pt idx="440">
                  <c:v>96.76545517314058</c:v>
                </c:pt>
                <c:pt idx="441">
                  <c:v>96.156624819795596</c:v>
                </c:pt>
                <c:pt idx="442">
                  <c:v>95.979618092998749</c:v>
                </c:pt>
                <c:pt idx="443">
                  <c:v>95.408965349647019</c:v>
                </c:pt>
                <c:pt idx="444">
                  <c:v>95.292084927489356</c:v>
                </c:pt>
                <c:pt idx="445">
                  <c:v>95.251353681097982</c:v>
                </c:pt>
                <c:pt idx="446">
                  <c:v>94.915142770903174</c:v>
                </c:pt>
                <c:pt idx="447">
                  <c:v>94.385703479457746</c:v>
                </c:pt>
                <c:pt idx="448">
                  <c:v>94.284883419404366</c:v>
                </c:pt>
                <c:pt idx="449">
                  <c:v>93.630288683793069</c:v>
                </c:pt>
                <c:pt idx="450">
                  <c:v>94.143990435551274</c:v>
                </c:pt>
                <c:pt idx="451">
                  <c:v>94.463211184952542</c:v>
                </c:pt>
                <c:pt idx="452">
                  <c:v>94.189712784854905</c:v>
                </c:pt>
                <c:pt idx="453">
                  <c:v>93.608952306974075</c:v>
                </c:pt>
                <c:pt idx="454">
                  <c:v>93.420274573924232</c:v>
                </c:pt>
                <c:pt idx="455">
                  <c:v>93.711328136574025</c:v>
                </c:pt>
                <c:pt idx="456">
                  <c:v>93.897021695230194</c:v>
                </c:pt>
                <c:pt idx="457">
                  <c:v>93.743925104097698</c:v>
                </c:pt>
                <c:pt idx="458">
                  <c:v>93.505109522143371</c:v>
                </c:pt>
                <c:pt idx="459">
                  <c:v>92.853322750889319</c:v>
                </c:pt>
                <c:pt idx="460">
                  <c:v>92.444731065633619</c:v>
                </c:pt>
                <c:pt idx="461">
                  <c:v>93.289943363996471</c:v>
                </c:pt>
                <c:pt idx="462">
                  <c:v>93.333155688574394</c:v>
                </c:pt>
                <c:pt idx="463">
                  <c:v>93.797296284169349</c:v>
                </c:pt>
                <c:pt idx="464">
                  <c:v>93.627860095582761</c:v>
                </c:pt>
                <c:pt idx="465">
                  <c:v>94.875715994914387</c:v>
                </c:pt>
                <c:pt idx="466">
                  <c:v>94.939493296040865</c:v>
                </c:pt>
                <c:pt idx="467">
                  <c:v>94.170996617604501</c:v>
                </c:pt>
                <c:pt idx="468">
                  <c:v>94.6495959810442</c:v>
                </c:pt>
                <c:pt idx="469">
                  <c:v>94.230653792753628</c:v>
                </c:pt>
                <c:pt idx="470">
                  <c:v>94.040141292758705</c:v>
                </c:pt>
                <c:pt idx="471">
                  <c:v>94.115074713847122</c:v>
                </c:pt>
                <c:pt idx="472">
                  <c:v>93.520287055613977</c:v>
                </c:pt>
                <c:pt idx="473">
                  <c:v>93.066248137111714</c:v>
                </c:pt>
                <c:pt idx="474">
                  <c:v>93.151881384726536</c:v>
                </c:pt>
                <c:pt idx="475">
                  <c:v>93.082490041158536</c:v>
                </c:pt>
                <c:pt idx="476">
                  <c:v>92.632627682248341</c:v>
                </c:pt>
                <c:pt idx="477">
                  <c:v>93.041800968204782</c:v>
                </c:pt>
                <c:pt idx="478">
                  <c:v>92.426519083425418</c:v>
                </c:pt>
                <c:pt idx="479">
                  <c:v>93.036068974110961</c:v>
                </c:pt>
                <c:pt idx="480">
                  <c:v>92.562094298644595</c:v>
                </c:pt>
                <c:pt idx="481">
                  <c:v>92.605069271236545</c:v>
                </c:pt>
                <c:pt idx="482">
                  <c:v>92.458009441452333</c:v>
                </c:pt>
                <c:pt idx="483">
                  <c:v>92.200060512864312</c:v>
                </c:pt>
                <c:pt idx="484">
                  <c:v>91.962710650549269</c:v>
                </c:pt>
                <c:pt idx="485">
                  <c:v>92.980962938874825</c:v>
                </c:pt>
                <c:pt idx="486">
                  <c:v>92.824343456444808</c:v>
                </c:pt>
                <c:pt idx="487">
                  <c:v>92.315572481030003</c:v>
                </c:pt>
                <c:pt idx="488">
                  <c:v>92.330173284615299</c:v>
                </c:pt>
                <c:pt idx="489">
                  <c:v>91.65222217984126</c:v>
                </c:pt>
                <c:pt idx="490">
                  <c:v>91.505246563212211</c:v>
                </c:pt>
                <c:pt idx="491">
                  <c:v>91.872124243487647</c:v>
                </c:pt>
                <c:pt idx="492">
                  <c:v>92.269505400809052</c:v>
                </c:pt>
                <c:pt idx="493">
                  <c:v>92.082922352980219</c:v>
                </c:pt>
                <c:pt idx="494">
                  <c:v>92.939064419250798</c:v>
                </c:pt>
                <c:pt idx="495">
                  <c:v>93.117102791723326</c:v>
                </c:pt>
                <c:pt idx="496">
                  <c:v>93.961064304763653</c:v>
                </c:pt>
                <c:pt idx="497">
                  <c:v>94.610689480694816</c:v>
                </c:pt>
                <c:pt idx="498">
                  <c:v>95.22217933996761</c:v>
                </c:pt>
                <c:pt idx="499">
                  <c:v>95.155785581325446</c:v>
                </c:pt>
                <c:pt idx="500">
                  <c:v>94.254456571784331</c:v>
                </c:pt>
                <c:pt idx="501">
                  <c:v>94.503499970064681</c:v>
                </c:pt>
                <c:pt idx="502">
                  <c:v>94.277155901596842</c:v>
                </c:pt>
                <c:pt idx="503">
                  <c:v>93.84011846174451</c:v>
                </c:pt>
                <c:pt idx="504">
                  <c:v>94.105674004074018</c:v>
                </c:pt>
                <c:pt idx="505">
                  <c:v>94.44483588809257</c:v>
                </c:pt>
                <c:pt idx="506">
                  <c:v>94.801099205821359</c:v>
                </c:pt>
                <c:pt idx="507">
                  <c:v>94.984163213819571</c:v>
                </c:pt>
                <c:pt idx="508">
                  <c:v>94.886391401826614</c:v>
                </c:pt>
                <c:pt idx="509">
                  <c:v>95.440360452217988</c:v>
                </c:pt>
                <c:pt idx="510">
                  <c:v>95.802333439876293</c:v>
                </c:pt>
                <c:pt idx="511">
                  <c:v>95.90313756212214</c:v>
                </c:pt>
                <c:pt idx="512">
                  <c:v>95.615960685956964</c:v>
                </c:pt>
                <c:pt idx="513">
                  <c:v>95.558865016190154</c:v>
                </c:pt>
                <c:pt idx="514">
                  <c:v>95.196284313055628</c:v>
                </c:pt>
                <c:pt idx="515">
                  <c:v>94.177821215706587</c:v>
                </c:pt>
                <c:pt idx="516">
                  <c:v>94.293675455820392</c:v>
                </c:pt>
                <c:pt idx="517">
                  <c:v>94.995060660934328</c:v>
                </c:pt>
                <c:pt idx="518">
                  <c:v>94.672684991553282</c:v>
                </c:pt>
                <c:pt idx="519">
                  <c:v>94.491818941059051</c:v>
                </c:pt>
                <c:pt idx="520">
                  <c:v>93.814041813661134</c:v>
                </c:pt>
                <c:pt idx="521">
                  <c:v>93.99502813894469</c:v>
                </c:pt>
                <c:pt idx="522">
                  <c:v>93.750068963049145</c:v>
                </c:pt>
                <c:pt idx="523">
                  <c:v>93.608598285881598</c:v>
                </c:pt>
                <c:pt idx="524">
                  <c:v>93.511302106218238</c:v>
                </c:pt>
                <c:pt idx="525">
                  <c:v>93.386556043074634</c:v>
                </c:pt>
                <c:pt idx="526">
                  <c:v>93.727397909228316</c:v>
                </c:pt>
                <c:pt idx="527">
                  <c:v>93.518416539429325</c:v>
                </c:pt>
                <c:pt idx="528">
                  <c:v>93.359282813820272</c:v>
                </c:pt>
                <c:pt idx="529">
                  <c:v>92.927668896077634</c:v>
                </c:pt>
                <c:pt idx="530">
                  <c:v>92.542632261901119</c:v>
                </c:pt>
                <c:pt idx="531">
                  <c:v>92.015455260444298</c:v>
                </c:pt>
                <c:pt idx="532">
                  <c:v>91.925909916021865</c:v>
                </c:pt>
                <c:pt idx="533">
                  <c:v>92.420759692749144</c:v>
                </c:pt>
                <c:pt idx="534">
                  <c:v>93.084116868299844</c:v>
                </c:pt>
                <c:pt idx="535">
                  <c:v>92.654039177229023</c:v>
                </c:pt>
                <c:pt idx="536">
                  <c:v>92.840678351084307</c:v>
                </c:pt>
                <c:pt idx="537">
                  <c:v>93.327982878046015</c:v>
                </c:pt>
                <c:pt idx="538">
                  <c:v>93.181599485554926</c:v>
                </c:pt>
                <c:pt idx="539">
                  <c:v>93.105198552945154</c:v>
                </c:pt>
                <c:pt idx="540">
                  <c:v>92.726743782467835</c:v>
                </c:pt>
                <c:pt idx="541">
                  <c:v>92.887869099471985</c:v>
                </c:pt>
                <c:pt idx="542">
                  <c:v>92.653005560885248</c:v>
                </c:pt>
                <c:pt idx="543">
                  <c:v>92.777657549895622</c:v>
                </c:pt>
                <c:pt idx="544">
                  <c:v>92.840400070192004</c:v>
                </c:pt>
                <c:pt idx="545">
                  <c:v>92.480923330617458</c:v>
                </c:pt>
                <c:pt idx="546">
                  <c:v>92.918056729371287</c:v>
                </c:pt>
                <c:pt idx="547">
                  <c:v>92.244489520057613</c:v>
                </c:pt>
                <c:pt idx="548">
                  <c:v>92.177920387696005</c:v>
                </c:pt>
                <c:pt idx="549">
                  <c:v>92.006289739579188</c:v>
                </c:pt>
                <c:pt idx="550">
                  <c:v>91.677937463420548</c:v>
                </c:pt>
                <c:pt idx="551">
                  <c:v>91.677937463420548</c:v>
                </c:pt>
                <c:pt idx="552">
                  <c:v>91.00503269225203</c:v>
                </c:pt>
                <c:pt idx="553">
                  <c:v>90.857260394630671</c:v>
                </c:pt>
                <c:pt idx="554">
                  <c:v>90.465107976320112</c:v>
                </c:pt>
                <c:pt idx="555">
                  <c:v>90.053250494321958</c:v>
                </c:pt>
                <c:pt idx="556">
                  <c:v>89.569248600392783</c:v>
                </c:pt>
                <c:pt idx="557">
                  <c:v>89.808976957401597</c:v>
                </c:pt>
                <c:pt idx="558">
                  <c:v>89.14941693237833</c:v>
                </c:pt>
                <c:pt idx="559">
                  <c:v>88.505928266159373</c:v>
                </c:pt>
                <c:pt idx="560">
                  <c:v>88.555392730032992</c:v>
                </c:pt>
                <c:pt idx="561">
                  <c:v>88.714900652906437</c:v>
                </c:pt>
                <c:pt idx="562">
                  <c:v>88.098481283374184</c:v>
                </c:pt>
                <c:pt idx="563">
                  <c:v>88.153924137822329</c:v>
                </c:pt>
                <c:pt idx="564">
                  <c:v>87.634493825757744</c:v>
                </c:pt>
                <c:pt idx="565">
                  <c:v>88.497803582842451</c:v>
                </c:pt>
                <c:pt idx="566">
                  <c:v>88.207297369361726</c:v>
                </c:pt>
                <c:pt idx="567">
                  <c:v>88.196413076978587</c:v>
                </c:pt>
                <c:pt idx="568">
                  <c:v>87.77784803474843</c:v>
                </c:pt>
                <c:pt idx="569">
                  <c:v>87.302760393941568</c:v>
                </c:pt>
                <c:pt idx="570">
                  <c:v>87.43503975278432</c:v>
                </c:pt>
                <c:pt idx="571">
                  <c:v>87.082312319155605</c:v>
                </c:pt>
                <c:pt idx="572">
                  <c:v>87.102918788933081</c:v>
                </c:pt>
                <c:pt idx="573">
                  <c:v>86.603753620153526</c:v>
                </c:pt>
                <c:pt idx="574">
                  <c:v>87.384031687558561</c:v>
                </c:pt>
                <c:pt idx="575">
                  <c:v>87.217468689899704</c:v>
                </c:pt>
                <c:pt idx="576">
                  <c:v>86.609781271130032</c:v>
                </c:pt>
                <c:pt idx="577">
                  <c:v>85.988829529179355</c:v>
                </c:pt>
                <c:pt idx="578">
                  <c:v>85.819256813533002</c:v>
                </c:pt>
                <c:pt idx="579">
                  <c:v>85.70034643197998</c:v>
                </c:pt>
                <c:pt idx="580">
                  <c:v>86.057352837840398</c:v>
                </c:pt>
                <c:pt idx="581">
                  <c:v>86.09864906655875</c:v>
                </c:pt>
                <c:pt idx="582">
                  <c:v>86.59976423820325</c:v>
                </c:pt>
                <c:pt idx="583">
                  <c:v>86.095112499406554</c:v>
                </c:pt>
                <c:pt idx="584">
                  <c:v>86.166636014167238</c:v>
                </c:pt>
                <c:pt idx="585">
                  <c:v>86.433137280912888</c:v>
                </c:pt>
                <c:pt idx="586">
                  <c:v>85.808050573576779</c:v>
                </c:pt>
                <c:pt idx="587">
                  <c:v>85.766006906110334</c:v>
                </c:pt>
                <c:pt idx="588">
                  <c:v>85.129063500138969</c:v>
                </c:pt>
                <c:pt idx="589">
                  <c:v>85.166566358827751</c:v>
                </c:pt>
                <c:pt idx="590">
                  <c:v>85.68925012398968</c:v>
                </c:pt>
                <c:pt idx="591">
                  <c:v>85.38523351902306</c:v>
                </c:pt>
                <c:pt idx="592">
                  <c:v>85.474399316434273</c:v>
                </c:pt>
                <c:pt idx="593">
                  <c:v>85.190043597225284</c:v>
                </c:pt>
                <c:pt idx="594">
                  <c:v>85.0160283098094</c:v>
                </c:pt>
                <c:pt idx="595">
                  <c:v>84.522803602128775</c:v>
                </c:pt>
                <c:pt idx="596">
                  <c:v>84.159845806684032</c:v>
                </c:pt>
                <c:pt idx="597">
                  <c:v>83.54248069644828</c:v>
                </c:pt>
                <c:pt idx="598">
                  <c:v>83.713398091657695</c:v>
                </c:pt>
                <c:pt idx="599">
                  <c:v>84.495884296274212</c:v>
                </c:pt>
                <c:pt idx="600">
                  <c:v>84.202108148841702</c:v>
                </c:pt>
                <c:pt idx="601">
                  <c:v>84.326281178583159</c:v>
                </c:pt>
                <c:pt idx="602">
                  <c:v>84.812925462322937</c:v>
                </c:pt>
                <c:pt idx="603">
                  <c:v>84.708129149257587</c:v>
                </c:pt>
                <c:pt idx="604">
                  <c:v>84.927690925679101</c:v>
                </c:pt>
                <c:pt idx="605">
                  <c:v>84.074932150061173</c:v>
                </c:pt>
                <c:pt idx="606">
                  <c:v>84.28883832835281</c:v>
                </c:pt>
                <c:pt idx="607">
                  <c:v>84.27842534937659</c:v>
                </c:pt>
                <c:pt idx="608">
                  <c:v>84.400316712523463</c:v>
                </c:pt>
                <c:pt idx="609">
                  <c:v>84.942257057045637</c:v>
                </c:pt>
                <c:pt idx="610">
                  <c:v>84.483984540056483</c:v>
                </c:pt>
                <c:pt idx="611">
                  <c:v>84.941310334555084</c:v>
                </c:pt>
                <c:pt idx="612">
                  <c:v>85.24638664893881</c:v>
                </c:pt>
                <c:pt idx="613">
                  <c:v>84.894420013835457</c:v>
                </c:pt>
                <c:pt idx="614">
                  <c:v>84.830588471155423</c:v>
                </c:pt>
                <c:pt idx="615">
                  <c:v>84.844961640740394</c:v>
                </c:pt>
                <c:pt idx="616">
                  <c:v>84.795487750042369</c:v>
                </c:pt>
                <c:pt idx="617">
                  <c:v>84.625378237259696</c:v>
                </c:pt>
                <c:pt idx="618">
                  <c:v>84.621735106950851</c:v>
                </c:pt>
                <c:pt idx="619">
                  <c:v>84.523195216875493</c:v>
                </c:pt>
                <c:pt idx="620">
                  <c:v>83.924929409271996</c:v>
                </c:pt>
                <c:pt idx="621">
                  <c:v>83.650368849769464</c:v>
                </c:pt>
                <c:pt idx="622">
                  <c:v>83.499639460973441</c:v>
                </c:pt>
                <c:pt idx="623">
                  <c:v>83.238356334891961</c:v>
                </c:pt>
                <c:pt idx="624">
                  <c:v>82.983454809014589</c:v>
                </c:pt>
                <c:pt idx="625">
                  <c:v>82.807797444281491</c:v>
                </c:pt>
                <c:pt idx="626">
                  <c:v>83.019148978975878</c:v>
                </c:pt>
                <c:pt idx="627">
                  <c:v>83.041712929327446</c:v>
                </c:pt>
                <c:pt idx="628">
                  <c:v>83.523196957112091</c:v>
                </c:pt>
                <c:pt idx="629">
                  <c:v>84.255709459247498</c:v>
                </c:pt>
                <c:pt idx="630">
                  <c:v>84.035149344507431</c:v>
                </c:pt>
                <c:pt idx="631">
                  <c:v>83.617159660539983</c:v>
                </c:pt>
                <c:pt idx="632">
                  <c:v>83.312482820420911</c:v>
                </c:pt>
                <c:pt idx="633">
                  <c:v>83.707467924278419</c:v>
                </c:pt>
                <c:pt idx="634">
                  <c:v>83.941806742447</c:v>
                </c:pt>
                <c:pt idx="635">
                  <c:v>84.298088193261719</c:v>
                </c:pt>
                <c:pt idx="636">
                  <c:v>84.587116601644425</c:v>
                </c:pt>
                <c:pt idx="637">
                  <c:v>84.297058953461033</c:v>
                </c:pt>
                <c:pt idx="638">
                  <c:v>84.810654701065658</c:v>
                </c:pt>
                <c:pt idx="639">
                  <c:v>84.57314638404452</c:v>
                </c:pt>
                <c:pt idx="640">
                  <c:v>84.967580111559883</c:v>
                </c:pt>
                <c:pt idx="641">
                  <c:v>84.9003727673214</c:v>
                </c:pt>
                <c:pt idx="642">
                  <c:v>85.788552277820344</c:v>
                </c:pt>
                <c:pt idx="643">
                  <c:v>86.503223923350376</c:v>
                </c:pt>
                <c:pt idx="644">
                  <c:v>86.253383829834704</c:v>
                </c:pt>
                <c:pt idx="645">
                  <c:v>86.398971417336583</c:v>
                </c:pt>
                <c:pt idx="646">
                  <c:v>86.823625651009223</c:v>
                </c:pt>
                <c:pt idx="647">
                  <c:v>86.820739190847789</c:v>
                </c:pt>
                <c:pt idx="648">
                  <c:v>86.834301585249918</c:v>
                </c:pt>
                <c:pt idx="649">
                  <c:v>86.7529284627783</c:v>
                </c:pt>
                <c:pt idx="650">
                  <c:v>86.737699382989362</c:v>
                </c:pt>
                <c:pt idx="651">
                  <c:v>86.35119469017188</c:v>
                </c:pt>
                <c:pt idx="652">
                  <c:v>86.009453590065277</c:v>
                </c:pt>
                <c:pt idx="653">
                  <c:v>86.274813087508448</c:v>
                </c:pt>
                <c:pt idx="654">
                  <c:v>85.728442218837387</c:v>
                </c:pt>
                <c:pt idx="655">
                  <c:v>85.695476298634404</c:v>
                </c:pt>
                <c:pt idx="656">
                  <c:v>85.669106200998286</c:v>
                </c:pt>
                <c:pt idx="657">
                  <c:v>86.893129881603969</c:v>
                </c:pt>
                <c:pt idx="658">
                  <c:v>87.255095137091999</c:v>
                </c:pt>
                <c:pt idx="659">
                  <c:v>87.28918754852856</c:v>
                </c:pt>
                <c:pt idx="660">
                  <c:v>88.041733670870229</c:v>
                </c:pt>
                <c:pt idx="661">
                  <c:v>87.698049391472594</c:v>
                </c:pt>
                <c:pt idx="662">
                  <c:v>88.593330302732454</c:v>
                </c:pt>
                <c:pt idx="663">
                  <c:v>88.468019587873059</c:v>
                </c:pt>
                <c:pt idx="664">
                  <c:v>87.963200155102257</c:v>
                </c:pt>
                <c:pt idx="665">
                  <c:v>87.691620652143413</c:v>
                </c:pt>
                <c:pt idx="666">
                  <c:v>87.684538830664522</c:v>
                </c:pt>
                <c:pt idx="667">
                  <c:v>87.906561716893449</c:v>
                </c:pt>
                <c:pt idx="668">
                  <c:v>87.933979497906734</c:v>
                </c:pt>
                <c:pt idx="669">
                  <c:v>88.05880341999098</c:v>
                </c:pt>
                <c:pt idx="670">
                  <c:v>87.398560862661412</c:v>
                </c:pt>
                <c:pt idx="671">
                  <c:v>87.21123376894765</c:v>
                </c:pt>
                <c:pt idx="672">
                  <c:v>87.517826475486061</c:v>
                </c:pt>
                <c:pt idx="673">
                  <c:v>87.744261225944371</c:v>
                </c:pt>
                <c:pt idx="674">
                  <c:v>88.402278569191793</c:v>
                </c:pt>
                <c:pt idx="675">
                  <c:v>88.36479493522998</c:v>
                </c:pt>
                <c:pt idx="676">
                  <c:v>88.37223286074007</c:v>
                </c:pt>
                <c:pt idx="677">
                  <c:v>88.178334544364532</c:v>
                </c:pt>
                <c:pt idx="678">
                  <c:v>87.913958949869553</c:v>
                </c:pt>
                <c:pt idx="679">
                  <c:v>87.592106734834985</c:v>
                </c:pt>
                <c:pt idx="680">
                  <c:v>87.499617434606478</c:v>
                </c:pt>
                <c:pt idx="681">
                  <c:v>87.298623069047466</c:v>
                </c:pt>
                <c:pt idx="682">
                  <c:v>87.284269753483954</c:v>
                </c:pt>
                <c:pt idx="683">
                  <c:v>86.812919497982975</c:v>
                </c:pt>
                <c:pt idx="684">
                  <c:v>86.770294101268973</c:v>
                </c:pt>
                <c:pt idx="685">
                  <c:v>87.050894472155122</c:v>
                </c:pt>
                <c:pt idx="686">
                  <c:v>88.007456254950355</c:v>
                </c:pt>
                <c:pt idx="687">
                  <c:v>87.880621947074474</c:v>
                </c:pt>
                <c:pt idx="688">
                  <c:v>87.950610782292003</c:v>
                </c:pt>
                <c:pt idx="689">
                  <c:v>87.645917591013131</c:v>
                </c:pt>
                <c:pt idx="690">
                  <c:v>87.700174738766933</c:v>
                </c:pt>
                <c:pt idx="691">
                  <c:v>87.16266278057077</c:v>
                </c:pt>
                <c:pt idx="692">
                  <c:v>86.770308669135559</c:v>
                </c:pt>
                <c:pt idx="693">
                  <c:v>85.890829557785352</c:v>
                </c:pt>
                <c:pt idx="694">
                  <c:v>86.104447332198262</c:v>
                </c:pt>
                <c:pt idx="695">
                  <c:v>86.691848914484538</c:v>
                </c:pt>
                <c:pt idx="696">
                  <c:v>86.950058422687562</c:v>
                </c:pt>
                <c:pt idx="697">
                  <c:v>87.291893513468736</c:v>
                </c:pt>
                <c:pt idx="698">
                  <c:v>87.030884511222467</c:v>
                </c:pt>
                <c:pt idx="699">
                  <c:v>86.941766573033931</c:v>
                </c:pt>
                <c:pt idx="700">
                  <c:v>86.382588070178656</c:v>
                </c:pt>
                <c:pt idx="701">
                  <c:v>85.205592718785809</c:v>
                </c:pt>
                <c:pt idx="702">
                  <c:v>85.193149041433784</c:v>
                </c:pt>
                <c:pt idx="703">
                  <c:v>84.918493641993848</c:v>
                </c:pt>
                <c:pt idx="704">
                  <c:v>85.075142439726633</c:v>
                </c:pt>
                <c:pt idx="705">
                  <c:v>84.48862805484049</c:v>
                </c:pt>
                <c:pt idx="706">
                  <c:v>85.031359342492081</c:v>
                </c:pt>
                <c:pt idx="707">
                  <c:v>84.677911866398603</c:v>
                </c:pt>
                <c:pt idx="708">
                  <c:v>85.064659050856605</c:v>
                </c:pt>
                <c:pt idx="709">
                  <c:v>85.190206152171157</c:v>
                </c:pt>
                <c:pt idx="710">
                  <c:v>85.199010069625743</c:v>
                </c:pt>
                <c:pt idx="711">
                  <c:v>85.250003209779322</c:v>
                </c:pt>
                <c:pt idx="712">
                  <c:v>85.299110931732571</c:v>
                </c:pt>
                <c:pt idx="713">
                  <c:v>86.085179554126526</c:v>
                </c:pt>
                <c:pt idx="714">
                  <c:v>85.448789888043322</c:v>
                </c:pt>
                <c:pt idx="715">
                  <c:v>85.474736333694565</c:v>
                </c:pt>
                <c:pt idx="716">
                  <c:v>85.950126649683895</c:v>
                </c:pt>
                <c:pt idx="717">
                  <c:v>86.226356154711667</c:v>
                </c:pt>
                <c:pt idx="718">
                  <c:v>85.308742515744072</c:v>
                </c:pt>
                <c:pt idx="719">
                  <c:v>84.634461934797898</c:v>
                </c:pt>
                <c:pt idx="720">
                  <c:v>85.155553898317905</c:v>
                </c:pt>
                <c:pt idx="721">
                  <c:v>85.384643905640218</c:v>
                </c:pt>
                <c:pt idx="722">
                  <c:v>85.66348280216306</c:v>
                </c:pt>
                <c:pt idx="723">
                  <c:v>85.838364310192432</c:v>
                </c:pt>
                <c:pt idx="724">
                  <c:v>85.787341855776788</c:v>
                </c:pt>
                <c:pt idx="725">
                  <c:v>86.318093643159713</c:v>
                </c:pt>
                <c:pt idx="726">
                  <c:v>86.880336504477825</c:v>
                </c:pt>
                <c:pt idx="727">
                  <c:v>87.366993800182314</c:v>
                </c:pt>
                <c:pt idx="728">
                  <c:v>87.304713519714568</c:v>
                </c:pt>
                <c:pt idx="729">
                  <c:v>87.935159289883075</c:v>
                </c:pt>
                <c:pt idx="730">
                  <c:v>87.660018001693516</c:v>
                </c:pt>
                <c:pt idx="731">
                  <c:v>87.660018001693516</c:v>
                </c:pt>
                <c:pt idx="732">
                  <c:v>87.565651071543357</c:v>
                </c:pt>
                <c:pt idx="733">
                  <c:v>87.945174751218701</c:v>
                </c:pt>
                <c:pt idx="734">
                  <c:v>88.188545844282004</c:v>
                </c:pt>
                <c:pt idx="735">
                  <c:v>88.203904718090328</c:v>
                </c:pt>
                <c:pt idx="736">
                  <c:v>88.680899610243998</c:v>
                </c:pt>
                <c:pt idx="737">
                  <c:v>89.40813695901241</c:v>
                </c:pt>
                <c:pt idx="738">
                  <c:v>90.070834872808703</c:v>
                </c:pt>
                <c:pt idx="739">
                  <c:v>90.053307487611704</c:v>
                </c:pt>
                <c:pt idx="740">
                  <c:v>90.223919750402516</c:v>
                </c:pt>
                <c:pt idx="741">
                  <c:v>90.243423222499899</c:v>
                </c:pt>
                <c:pt idx="742">
                  <c:v>89.563641157615564</c:v>
                </c:pt>
                <c:pt idx="743">
                  <c:v>89.609327201383934</c:v>
                </c:pt>
                <c:pt idx="744">
                  <c:v>89.209114470393956</c:v>
                </c:pt>
                <c:pt idx="745">
                  <c:v>88.687945388217614</c:v>
                </c:pt>
                <c:pt idx="746">
                  <c:v>89.400877916537965</c:v>
                </c:pt>
                <c:pt idx="747">
                  <c:v>89.469921458999309</c:v>
                </c:pt>
                <c:pt idx="748">
                  <c:v>89.656375311407231</c:v>
                </c:pt>
                <c:pt idx="749">
                  <c:v>89.546916108757785</c:v>
                </c:pt>
                <c:pt idx="750">
                  <c:v>89.463251602956575</c:v>
                </c:pt>
                <c:pt idx="751">
                  <c:v>89.595653891830281</c:v>
                </c:pt>
                <c:pt idx="752">
                  <c:v>89.136258244713659</c:v>
                </c:pt>
                <c:pt idx="753">
                  <c:v>88.887748430481579</c:v>
                </c:pt>
                <c:pt idx="754">
                  <c:v>88.381829019523011</c:v>
                </c:pt>
                <c:pt idx="755">
                  <c:v>88.784870014770391</c:v>
                </c:pt>
                <c:pt idx="756">
                  <c:v>88.70867469853458</c:v>
                </c:pt>
                <c:pt idx="757">
                  <c:v>88.062030155693833</c:v>
                </c:pt>
                <c:pt idx="758">
                  <c:v>88.162247790012557</c:v>
                </c:pt>
                <c:pt idx="759">
                  <c:v>87.94976532700224</c:v>
                </c:pt>
                <c:pt idx="760">
                  <c:v>88.216383284323612</c:v>
                </c:pt>
                <c:pt idx="761">
                  <c:v>88.688044136463049</c:v>
                </c:pt>
                <c:pt idx="762">
                  <c:v>88.512678063102413</c:v>
                </c:pt>
                <c:pt idx="763">
                  <c:v>88.359512085646458</c:v>
                </c:pt>
                <c:pt idx="764">
                  <c:v>89.375025486267774</c:v>
                </c:pt>
                <c:pt idx="765">
                  <c:v>88.489574573960653</c:v>
                </c:pt>
                <c:pt idx="766">
                  <c:v>88.520098037073197</c:v>
                </c:pt>
                <c:pt idx="767">
                  <c:v>88.194121207695133</c:v>
                </c:pt>
                <c:pt idx="768">
                  <c:v>87.807167085788976</c:v>
                </c:pt>
                <c:pt idx="769">
                  <c:v>87.033208720770006</c:v>
                </c:pt>
                <c:pt idx="770">
                  <c:v>86.706419086203979</c:v>
                </c:pt>
                <c:pt idx="771">
                  <c:v>86.905383921690742</c:v>
                </c:pt>
                <c:pt idx="772">
                  <c:v>86.249626593656927</c:v>
                </c:pt>
                <c:pt idx="773">
                  <c:v>86.721803439037529</c:v>
                </c:pt>
                <c:pt idx="774">
                  <c:v>86.717709662416965</c:v>
                </c:pt>
                <c:pt idx="775">
                  <c:v>86.798086005887711</c:v>
                </c:pt>
                <c:pt idx="776">
                  <c:v>86.210466074344509</c:v>
                </c:pt>
                <c:pt idx="777">
                  <c:v>86.784031096874656</c:v>
                </c:pt>
                <c:pt idx="778">
                  <c:v>87.016284638335179</c:v>
                </c:pt>
                <c:pt idx="779">
                  <c:v>87.030748270641368</c:v>
                </c:pt>
                <c:pt idx="780">
                  <c:v>87.463463125337583</c:v>
                </c:pt>
                <c:pt idx="781">
                  <c:v>87.195565001361501</c:v>
                </c:pt>
                <c:pt idx="782">
                  <c:v>87.187321542480262</c:v>
                </c:pt>
                <c:pt idx="783">
                  <c:v>86.918756185628169</c:v>
                </c:pt>
                <c:pt idx="784">
                  <c:v>87.240736874091269</c:v>
                </c:pt>
                <c:pt idx="785">
                  <c:v>87.618553279452215</c:v>
                </c:pt>
                <c:pt idx="786">
                  <c:v>87.424529416209396</c:v>
                </c:pt>
                <c:pt idx="787">
                  <c:v>87.281379747382019</c:v>
                </c:pt>
                <c:pt idx="788">
                  <c:v>87.22302204828469</c:v>
                </c:pt>
                <c:pt idx="789">
                  <c:v>87.504832705786654</c:v>
                </c:pt>
                <c:pt idx="790">
                  <c:v>87.572016410840632</c:v>
                </c:pt>
                <c:pt idx="791">
                  <c:v>86.925962774807488</c:v>
                </c:pt>
                <c:pt idx="792">
                  <c:v>86.701650313641636</c:v>
                </c:pt>
                <c:pt idx="793">
                  <c:v>86.448678344503193</c:v>
                </c:pt>
                <c:pt idx="794">
                  <c:v>86.371543367346845</c:v>
                </c:pt>
                <c:pt idx="795">
                  <c:v>86.371543367346845</c:v>
                </c:pt>
                <c:pt idx="796">
                  <c:v>86.300624293132444</c:v>
                </c:pt>
                <c:pt idx="797">
                  <c:v>86.184871370370402</c:v>
                </c:pt>
                <c:pt idx="798">
                  <c:v>86.537145565554951</c:v>
                </c:pt>
                <c:pt idx="799">
                  <c:v>86.446669224039283</c:v>
                </c:pt>
                <c:pt idx="800">
                  <c:v>85.555219576974139</c:v>
                </c:pt>
                <c:pt idx="801">
                  <c:v>86.169605100658615</c:v>
                </c:pt>
                <c:pt idx="802">
                  <c:v>86.69626774335697</c:v>
                </c:pt>
                <c:pt idx="803">
                  <c:v>86.597580534007562</c:v>
                </c:pt>
                <c:pt idx="804">
                  <c:v>86.559603034768685</c:v>
                </c:pt>
                <c:pt idx="805">
                  <c:v>86.30516530134463</c:v>
                </c:pt>
                <c:pt idx="806">
                  <c:v>86.224054648324838</c:v>
                </c:pt>
                <c:pt idx="807">
                  <c:v>86.277134487968567</c:v>
                </c:pt>
                <c:pt idx="808">
                  <c:v>86.277134487968567</c:v>
                </c:pt>
                <c:pt idx="809">
                  <c:v>86.663590364775658</c:v>
                </c:pt>
                <c:pt idx="810">
                  <c:v>86.940687617234289</c:v>
                </c:pt>
                <c:pt idx="811">
                  <c:v>86.711556877017031</c:v>
                </c:pt>
                <c:pt idx="812">
                  <c:v>87.18815614415378</c:v>
                </c:pt>
                <c:pt idx="813">
                  <c:v>87.486664579930761</c:v>
                </c:pt>
                <c:pt idx="814">
                  <c:v>87.473322180170896</c:v>
                </c:pt>
                <c:pt idx="815">
                  <c:v>87.106404887410847</c:v>
                </c:pt>
                <c:pt idx="816">
                  <c:v>87.197985467538473</c:v>
                </c:pt>
                <c:pt idx="817">
                  <c:v>87.193971490213528</c:v>
                </c:pt>
                <c:pt idx="818">
                  <c:v>87.447496778306586</c:v>
                </c:pt>
                <c:pt idx="819">
                  <c:v>87.615577418493956</c:v>
                </c:pt>
                <c:pt idx="820">
                  <c:v>87.566282744620679</c:v>
                </c:pt>
                <c:pt idx="821">
                  <c:v>88.136616884868516</c:v>
                </c:pt>
                <c:pt idx="822">
                  <c:v>88.382984732260937</c:v>
                </c:pt>
                <c:pt idx="823">
                  <c:v>88.331740453486162</c:v>
                </c:pt>
                <c:pt idx="824">
                  <c:v>88.462148513668595</c:v>
                </c:pt>
                <c:pt idx="825">
                  <c:v>88.949143134111424</c:v>
                </c:pt>
                <c:pt idx="826">
                  <c:v>89.626090669064894</c:v>
                </c:pt>
                <c:pt idx="827">
                  <c:v>90.079652314621455</c:v>
                </c:pt>
                <c:pt idx="828">
                  <c:v>90.014989896048917</c:v>
                </c:pt>
                <c:pt idx="829">
                  <c:v>90.287080194728759</c:v>
                </c:pt>
                <c:pt idx="830">
                  <c:v>90.931212052168362</c:v>
                </c:pt>
                <c:pt idx="831">
                  <c:v>90.673513784816663</c:v>
                </c:pt>
                <c:pt idx="832">
                  <c:v>91.175230646197846</c:v>
                </c:pt>
                <c:pt idx="833">
                  <c:v>90.397770046152019</c:v>
                </c:pt>
                <c:pt idx="834">
                  <c:v>90.609271055430895</c:v>
                </c:pt>
                <c:pt idx="835">
                  <c:v>91.343160235206952</c:v>
                </c:pt>
                <c:pt idx="836">
                  <c:v>91.113077628524991</c:v>
                </c:pt>
                <c:pt idx="837">
                  <c:v>91.260713612939355</c:v>
                </c:pt>
                <c:pt idx="838">
                  <c:v>91.472960538609428</c:v>
                </c:pt>
                <c:pt idx="839">
                  <c:v>91.547117460501056</c:v>
                </c:pt>
                <c:pt idx="840">
                  <c:v>91.576219945999952</c:v>
                </c:pt>
                <c:pt idx="841">
                  <c:v>91.625540110265334</c:v>
                </c:pt>
                <c:pt idx="842">
                  <c:v>91.290135491359351</c:v>
                </c:pt>
                <c:pt idx="843">
                  <c:v>91.213057397929404</c:v>
                </c:pt>
                <c:pt idx="844">
                  <c:v>91.093978378288583</c:v>
                </c:pt>
                <c:pt idx="845">
                  <c:v>91.368838590507437</c:v>
                </c:pt>
                <c:pt idx="846">
                  <c:v>90.565639628287357</c:v>
                </c:pt>
                <c:pt idx="847">
                  <c:v>90.762808887762162</c:v>
                </c:pt>
                <c:pt idx="848">
                  <c:v>91.466689219621074</c:v>
                </c:pt>
                <c:pt idx="849">
                  <c:v>91.854542597842666</c:v>
                </c:pt>
                <c:pt idx="850">
                  <c:v>91.451290535096135</c:v>
                </c:pt>
                <c:pt idx="851">
                  <c:v>91.458778020972787</c:v>
                </c:pt>
                <c:pt idx="852">
                  <c:v>91.616069470853361</c:v>
                </c:pt>
                <c:pt idx="853">
                  <c:v>91.591641050908336</c:v>
                </c:pt>
                <c:pt idx="854">
                  <c:v>91.544275267202778</c:v>
                </c:pt>
                <c:pt idx="855">
                  <c:v>91.37195500706585</c:v>
                </c:pt>
                <c:pt idx="856">
                  <c:v>91.068658786976272</c:v>
                </c:pt>
                <c:pt idx="857">
                  <c:v>91.416697439543682</c:v>
                </c:pt>
                <c:pt idx="858">
                  <c:v>91.228027633201151</c:v>
                </c:pt>
                <c:pt idx="859">
                  <c:v>91.173362911497506</c:v>
                </c:pt>
                <c:pt idx="860">
                  <c:v>91.22548187841312</c:v>
                </c:pt>
                <c:pt idx="861">
                  <c:v>91.50231159587716</c:v>
                </c:pt>
                <c:pt idx="862">
                  <c:v>91.499629937936774</c:v>
                </c:pt>
                <c:pt idx="863">
                  <c:v>91.919035950572962</c:v>
                </c:pt>
                <c:pt idx="864">
                  <c:v>92.029133571566661</c:v>
                </c:pt>
                <c:pt idx="865">
                  <c:v>92.302706512027768</c:v>
                </c:pt>
                <c:pt idx="866">
                  <c:v>92.460489829938155</c:v>
                </c:pt>
                <c:pt idx="867">
                  <c:v>92.605756489141427</c:v>
                </c:pt>
                <c:pt idx="868">
                  <c:v>92.415201650645429</c:v>
                </c:pt>
                <c:pt idx="869">
                  <c:v>92.948133920434017</c:v>
                </c:pt>
                <c:pt idx="870">
                  <c:v>92.39216673318154</c:v>
                </c:pt>
                <c:pt idx="871">
                  <c:v>92.682748210538023</c:v>
                </c:pt>
                <c:pt idx="872">
                  <c:v>92.611215165773771</c:v>
                </c:pt>
                <c:pt idx="873">
                  <c:v>92.756982817271705</c:v>
                </c:pt>
                <c:pt idx="874">
                  <c:v>92.917998540339482</c:v>
                </c:pt>
                <c:pt idx="875">
                  <c:v>92.953084106605814</c:v>
                </c:pt>
                <c:pt idx="876">
                  <c:v>93.082435089817338</c:v>
                </c:pt>
                <c:pt idx="877">
                  <c:v>93.068476856837748</c:v>
                </c:pt>
                <c:pt idx="878">
                  <c:v>92.26012378896192</c:v>
                </c:pt>
                <c:pt idx="879">
                  <c:v>92.1340940578377</c:v>
                </c:pt>
                <c:pt idx="880">
                  <c:v>91.97990595007353</c:v>
                </c:pt>
                <c:pt idx="881">
                  <c:v>92.32927727382733</c:v>
                </c:pt>
                <c:pt idx="882">
                  <c:v>92.650847969778908</c:v>
                </c:pt>
                <c:pt idx="883">
                  <c:v>92.8705873252771</c:v>
                </c:pt>
                <c:pt idx="884">
                  <c:v>92.935783432360751</c:v>
                </c:pt>
                <c:pt idx="885">
                  <c:v>93.34196780835903</c:v>
                </c:pt>
                <c:pt idx="886">
                  <c:v>93.165852575648969</c:v>
                </c:pt>
                <c:pt idx="887">
                  <c:v>93.976761247074037</c:v>
                </c:pt>
                <c:pt idx="888">
                  <c:v>93.823287006924446</c:v>
                </c:pt>
                <c:pt idx="889">
                  <c:v>94.204348285427216</c:v>
                </c:pt>
                <c:pt idx="890">
                  <c:v>94.175557987301332</c:v>
                </c:pt>
                <c:pt idx="891">
                  <c:v>94.537923034247655</c:v>
                </c:pt>
                <c:pt idx="892">
                  <c:v>94.819938639397279</c:v>
                </c:pt>
                <c:pt idx="893">
                  <c:v>94.375380398497242</c:v>
                </c:pt>
                <c:pt idx="894">
                  <c:v>94.100307330293703</c:v>
                </c:pt>
                <c:pt idx="895">
                  <c:v>94.2098429161192</c:v>
                </c:pt>
                <c:pt idx="896">
                  <c:v>94.870090280667966</c:v>
                </c:pt>
                <c:pt idx="897">
                  <c:v>94.322356924321269</c:v>
                </c:pt>
                <c:pt idx="898">
                  <c:v>94.289953696458582</c:v>
                </c:pt>
                <c:pt idx="899">
                  <c:v>94.291600860714738</c:v>
                </c:pt>
                <c:pt idx="900">
                  <c:v>94.619152652051085</c:v>
                </c:pt>
                <c:pt idx="901">
                  <c:v>94.686011837811279</c:v>
                </c:pt>
                <c:pt idx="902">
                  <c:v>94.558518038854373</c:v>
                </c:pt>
                <c:pt idx="903">
                  <c:v>94.56145156324969</c:v>
                </c:pt>
                <c:pt idx="904">
                  <c:v>95.325020671010222</c:v>
                </c:pt>
                <c:pt idx="905">
                  <c:v>94.604841460479477</c:v>
                </c:pt>
                <c:pt idx="906">
                  <c:v>95.019103435046347</c:v>
                </c:pt>
                <c:pt idx="907">
                  <c:v>95.504287447538047</c:v>
                </c:pt>
                <c:pt idx="908">
                  <c:v>95.956270815367191</c:v>
                </c:pt>
                <c:pt idx="909">
                  <c:v>96.525349300579208</c:v>
                </c:pt>
                <c:pt idx="910">
                  <c:v>96.697439031015037</c:v>
                </c:pt>
                <c:pt idx="911">
                  <c:v>97.316150505280063</c:v>
                </c:pt>
                <c:pt idx="912">
                  <c:v>95.922848422300518</c:v>
                </c:pt>
                <c:pt idx="913">
                  <c:v>96.029211178356192</c:v>
                </c:pt>
                <c:pt idx="914">
                  <c:v>95.85274535595353</c:v>
                </c:pt>
                <c:pt idx="915">
                  <c:v>95.841241106074506</c:v>
                </c:pt>
                <c:pt idx="916">
                  <c:v>95.398422813005851</c:v>
                </c:pt>
                <c:pt idx="917">
                  <c:v>96.043871095248633</c:v>
                </c:pt>
                <c:pt idx="918">
                  <c:v>94.628429766571813</c:v>
                </c:pt>
                <c:pt idx="919">
                  <c:v>95.628382057646135</c:v>
                </c:pt>
                <c:pt idx="920">
                  <c:v>95.628382057646135</c:v>
                </c:pt>
                <c:pt idx="921">
                  <c:v>95.231173402002739</c:v>
                </c:pt>
                <c:pt idx="922">
                  <c:v>95.580846102154666</c:v>
                </c:pt>
                <c:pt idx="923">
                  <c:v>95.827470824611979</c:v>
                </c:pt>
                <c:pt idx="924">
                  <c:v>95.402272759017947</c:v>
                </c:pt>
                <c:pt idx="925">
                  <c:v>96.187751182299309</c:v>
                </c:pt>
                <c:pt idx="926">
                  <c:v>95.31016376002728</c:v>
                </c:pt>
                <c:pt idx="927">
                  <c:v>96.33772818813074</c:v>
                </c:pt>
                <c:pt idx="928">
                  <c:v>96.18001726162781</c:v>
                </c:pt>
                <c:pt idx="929">
                  <c:v>96.557663297991013</c:v>
                </c:pt>
                <c:pt idx="930">
                  <c:v>97.93451864653936</c:v>
                </c:pt>
                <c:pt idx="931">
                  <c:v>97.551862366589404</c:v>
                </c:pt>
                <c:pt idx="932">
                  <c:v>96.662395906701946</c:v>
                </c:pt>
                <c:pt idx="933">
                  <c:v>96.67835690697575</c:v>
                </c:pt>
                <c:pt idx="934">
                  <c:v>96.814620304282045</c:v>
                </c:pt>
                <c:pt idx="935">
                  <c:v>96.799011721687933</c:v>
                </c:pt>
                <c:pt idx="936">
                  <c:v>96.86871441004601</c:v>
                </c:pt>
                <c:pt idx="937">
                  <c:v>97.626331237602699</c:v>
                </c:pt>
                <c:pt idx="938">
                  <c:v>97.382276386998655</c:v>
                </c:pt>
                <c:pt idx="939">
                  <c:v>96.94455894978924</c:v>
                </c:pt>
                <c:pt idx="940">
                  <c:v>97.07303220341673</c:v>
                </c:pt>
                <c:pt idx="941">
                  <c:v>97.110683735733829</c:v>
                </c:pt>
                <c:pt idx="942">
                  <c:v>96.575561680635502</c:v>
                </c:pt>
                <c:pt idx="943">
                  <c:v>96.961886962136845</c:v>
                </c:pt>
                <c:pt idx="944">
                  <c:v>97.214544696364356</c:v>
                </c:pt>
                <c:pt idx="945">
                  <c:v>96.957874313265734</c:v>
                </c:pt>
                <c:pt idx="946">
                  <c:v>96.70741240222965</c:v>
                </c:pt>
                <c:pt idx="947">
                  <c:v>96.697757537091334</c:v>
                </c:pt>
                <c:pt idx="948">
                  <c:v>96.827616532260691</c:v>
                </c:pt>
                <c:pt idx="949">
                  <c:v>96.418640888911696</c:v>
                </c:pt>
                <c:pt idx="950">
                  <c:v>96.473551080592017</c:v>
                </c:pt>
                <c:pt idx="951">
                  <c:v>96.061158066742834</c:v>
                </c:pt>
                <c:pt idx="952">
                  <c:v>96.34384315174664</c:v>
                </c:pt>
                <c:pt idx="953">
                  <c:v>96.405695713303729</c:v>
                </c:pt>
                <c:pt idx="954">
                  <c:v>96.327682674660679</c:v>
                </c:pt>
                <c:pt idx="955">
                  <c:v>95.904359185218695</c:v>
                </c:pt>
                <c:pt idx="956">
                  <c:v>95.647527232764247</c:v>
                </c:pt>
                <c:pt idx="957">
                  <c:v>96.498087206788938</c:v>
                </c:pt>
                <c:pt idx="958">
                  <c:v>95.977522994183758</c:v>
                </c:pt>
                <c:pt idx="959">
                  <c:v>95.880009811366236</c:v>
                </c:pt>
                <c:pt idx="960">
                  <c:v>95.981928188056003</c:v>
                </c:pt>
                <c:pt idx="961">
                  <c:v>96.292095430615689</c:v>
                </c:pt>
                <c:pt idx="962">
                  <c:v>95.424823034375805</c:v>
                </c:pt>
                <c:pt idx="963">
                  <c:v>95.290380663056339</c:v>
                </c:pt>
                <c:pt idx="964">
                  <c:v>95.355397244509021</c:v>
                </c:pt>
                <c:pt idx="965">
                  <c:v>95.328109529617819</c:v>
                </c:pt>
                <c:pt idx="966">
                  <c:v>94.499651261561326</c:v>
                </c:pt>
                <c:pt idx="967">
                  <c:v>94.252288303649763</c:v>
                </c:pt>
                <c:pt idx="968">
                  <c:v>94.355570001301402</c:v>
                </c:pt>
                <c:pt idx="969">
                  <c:v>94.751657278212164</c:v>
                </c:pt>
                <c:pt idx="970">
                  <c:v>94.675379414939002</c:v>
                </c:pt>
                <c:pt idx="971">
                  <c:v>95.138159534725006</c:v>
                </c:pt>
                <c:pt idx="972">
                  <c:v>95.418943650776995</c:v>
                </c:pt>
                <c:pt idx="973">
                  <c:v>95.16216644780279</c:v>
                </c:pt>
                <c:pt idx="974">
                  <c:v>95.590022807494748</c:v>
                </c:pt>
                <c:pt idx="975">
                  <c:v>95.31241607011242</c:v>
                </c:pt>
                <c:pt idx="976">
                  <c:v>94.674597328941104</c:v>
                </c:pt>
                <c:pt idx="977">
                  <c:v>93.882526295750722</c:v>
                </c:pt>
                <c:pt idx="978">
                  <c:v>93.485708641541237</c:v>
                </c:pt>
                <c:pt idx="979">
                  <c:v>93.941097501697342</c:v>
                </c:pt>
                <c:pt idx="980">
                  <c:v>94.126921117068065</c:v>
                </c:pt>
                <c:pt idx="981">
                  <c:v>94.06248178300099</c:v>
                </c:pt>
                <c:pt idx="982">
                  <c:v>94.289739640841589</c:v>
                </c:pt>
                <c:pt idx="983">
                  <c:v>94.289739640841589</c:v>
                </c:pt>
                <c:pt idx="984">
                  <c:v>94.656196811250666</c:v>
                </c:pt>
                <c:pt idx="985">
                  <c:v>94.881302396296334</c:v>
                </c:pt>
                <c:pt idx="986">
                  <c:v>94.959921576683087</c:v>
                </c:pt>
                <c:pt idx="987">
                  <c:v>94.24489523159292</c:v>
                </c:pt>
                <c:pt idx="988">
                  <c:v>94.456477609318654</c:v>
                </c:pt>
                <c:pt idx="989">
                  <c:v>94.649600948229974</c:v>
                </c:pt>
                <c:pt idx="990">
                  <c:v>94.906537328662381</c:v>
                </c:pt>
                <c:pt idx="991">
                  <c:v>95.640379402435983</c:v>
                </c:pt>
                <c:pt idx="992">
                  <c:v>95.944613435811306</c:v>
                </c:pt>
                <c:pt idx="993">
                  <c:v>95.762020935803463</c:v>
                </c:pt>
                <c:pt idx="994">
                  <c:v>95.899619202130864</c:v>
                </c:pt>
                <c:pt idx="995">
                  <c:v>95.728102997556064</c:v>
                </c:pt>
                <c:pt idx="996">
                  <c:v>96.277704546329176</c:v>
                </c:pt>
                <c:pt idx="997">
                  <c:v>96.49145801058755</c:v>
                </c:pt>
                <c:pt idx="998">
                  <c:v>96.479152886429333</c:v>
                </c:pt>
                <c:pt idx="999">
                  <c:v>96.520639996218847</c:v>
                </c:pt>
                <c:pt idx="1000">
                  <c:v>96.591192935661496</c:v>
                </c:pt>
                <c:pt idx="1001">
                  <c:v>96.560137971972651</c:v>
                </c:pt>
                <c:pt idx="1002">
                  <c:v>97.346050611727733</c:v>
                </c:pt>
                <c:pt idx="1003">
                  <c:v>97.488216128788665</c:v>
                </c:pt>
                <c:pt idx="1004">
                  <c:v>97.632611277851765</c:v>
                </c:pt>
                <c:pt idx="1005">
                  <c:v>97.353827071357969</c:v>
                </c:pt>
                <c:pt idx="1006">
                  <c:v>97.42211325433837</c:v>
                </c:pt>
                <c:pt idx="1007">
                  <c:v>96.943039711759326</c:v>
                </c:pt>
                <c:pt idx="1008">
                  <c:v>97.227038131621867</c:v>
                </c:pt>
                <c:pt idx="1009">
                  <c:v>97.097523862990428</c:v>
                </c:pt>
                <c:pt idx="1010">
                  <c:v>97.1920029932879</c:v>
                </c:pt>
                <c:pt idx="1011">
                  <c:v>97.586364666718978</c:v>
                </c:pt>
                <c:pt idx="1012">
                  <c:v>98.210529402573712</c:v>
                </c:pt>
                <c:pt idx="1013">
                  <c:v>97.921173203950914</c:v>
                </c:pt>
                <c:pt idx="1014">
                  <c:v>98.414890883710086</c:v>
                </c:pt>
                <c:pt idx="1015">
                  <c:v>98.98434560952613</c:v>
                </c:pt>
                <c:pt idx="1016">
                  <c:v>97.979655213284047</c:v>
                </c:pt>
                <c:pt idx="1017">
                  <c:v>97.999445567575933</c:v>
                </c:pt>
                <c:pt idx="1018">
                  <c:v>97.916518276488773</c:v>
                </c:pt>
                <c:pt idx="1019">
                  <c:v>98.518033537493466</c:v>
                </c:pt>
                <c:pt idx="1020">
                  <c:v>99.59790427730475</c:v>
                </c:pt>
                <c:pt idx="1021">
                  <c:v>100.2108412839049</c:v>
                </c:pt>
                <c:pt idx="1022">
                  <c:v>100.88259057952568</c:v>
                </c:pt>
                <c:pt idx="1023">
                  <c:v>100.97841921344678</c:v>
                </c:pt>
                <c:pt idx="1024">
                  <c:v>101.56332839329423</c:v>
                </c:pt>
                <c:pt idx="1025">
                  <c:v>101.83147711739359</c:v>
                </c:pt>
                <c:pt idx="1026">
                  <c:v>100.78972546861121</c:v>
                </c:pt>
                <c:pt idx="1027">
                  <c:v>100.33123107365141</c:v>
                </c:pt>
                <c:pt idx="1028">
                  <c:v>100.34853175190719</c:v>
                </c:pt>
                <c:pt idx="1029">
                  <c:v>101.35289353894552</c:v>
                </c:pt>
                <c:pt idx="1030">
                  <c:v>101.60726411568611</c:v>
                </c:pt>
                <c:pt idx="1031">
                  <c:v>101.55649371457432</c:v>
                </c:pt>
                <c:pt idx="1032">
                  <c:v>101.63398331307408</c:v>
                </c:pt>
                <c:pt idx="1033">
                  <c:v>100.8128952155424</c:v>
                </c:pt>
                <c:pt idx="1034">
                  <c:v>101.12353120418919</c:v>
                </c:pt>
                <c:pt idx="1035">
                  <c:v>101.23218164752178</c:v>
                </c:pt>
                <c:pt idx="1036">
                  <c:v>100.64142677596691</c:v>
                </c:pt>
                <c:pt idx="1037">
                  <c:v>100.65204724545754</c:v>
                </c:pt>
                <c:pt idx="1038">
                  <c:v>100.50991040430205</c:v>
                </c:pt>
                <c:pt idx="1039">
                  <c:v>100.74542801766621</c:v>
                </c:pt>
                <c:pt idx="1040">
                  <c:v>101.57099518649244</c:v>
                </c:pt>
                <c:pt idx="1041">
                  <c:v>101.69002372700466</c:v>
                </c:pt>
                <c:pt idx="1042">
                  <c:v>101.9076939559304</c:v>
                </c:pt>
                <c:pt idx="1043">
                  <c:v>102.22670863870624</c:v>
                </c:pt>
                <c:pt idx="1044">
                  <c:v>102.35060218575283</c:v>
                </c:pt>
                <c:pt idx="1045">
                  <c:v>102.11683784987967</c:v>
                </c:pt>
                <c:pt idx="1046">
                  <c:v>102.17694265415022</c:v>
                </c:pt>
                <c:pt idx="1047">
                  <c:v>102.65962382748893</c:v>
                </c:pt>
                <c:pt idx="1048">
                  <c:v>102.69458514095516</c:v>
                </c:pt>
                <c:pt idx="1049">
                  <c:v>102.90844068131909</c:v>
                </c:pt>
                <c:pt idx="1050">
                  <c:v>102.93781966982155</c:v>
                </c:pt>
                <c:pt idx="1051">
                  <c:v>103.22835243364496</c:v>
                </c:pt>
                <c:pt idx="1052">
                  <c:v>103.01293958366153</c:v>
                </c:pt>
                <c:pt idx="1053">
                  <c:v>103.81349553607913</c:v>
                </c:pt>
                <c:pt idx="1054">
                  <c:v>103.88238985764488</c:v>
                </c:pt>
                <c:pt idx="1055">
                  <c:v>103.22548121023691</c:v>
                </c:pt>
                <c:pt idx="1056">
                  <c:v>103.29077481449336</c:v>
                </c:pt>
                <c:pt idx="1057">
                  <c:v>102.8736415589583</c:v>
                </c:pt>
                <c:pt idx="1058">
                  <c:v>102.90927263256943</c:v>
                </c:pt>
                <c:pt idx="1059">
                  <c:v>102.8102708440271</c:v>
                </c:pt>
                <c:pt idx="1060">
                  <c:v>102.21648275576906</c:v>
                </c:pt>
                <c:pt idx="1061">
                  <c:v>102.21648275576906</c:v>
                </c:pt>
                <c:pt idx="1062">
                  <c:v>102.0646347703906</c:v>
                </c:pt>
                <c:pt idx="1063">
                  <c:v>101.86762735841502</c:v>
                </c:pt>
                <c:pt idx="1064">
                  <c:v>101.9956374152859</c:v>
                </c:pt>
                <c:pt idx="1065">
                  <c:v>102.10945276460417</c:v>
                </c:pt>
                <c:pt idx="1066">
                  <c:v>102.45616398453524</c:v>
                </c:pt>
                <c:pt idx="1067">
                  <c:v>102.52617680623253</c:v>
                </c:pt>
                <c:pt idx="1068">
                  <c:v>101.71335047120981</c:v>
                </c:pt>
                <c:pt idx="1069">
                  <c:v>101.72633027062516</c:v>
                </c:pt>
                <c:pt idx="1070">
                  <c:v>101.88325932180986</c:v>
                </c:pt>
                <c:pt idx="1071">
                  <c:v>102.08077448938363</c:v>
                </c:pt>
                <c:pt idx="1072">
                  <c:v>101.59438564233716</c:v>
                </c:pt>
                <c:pt idx="1073">
                  <c:v>101.7740921846311</c:v>
                </c:pt>
                <c:pt idx="1074">
                  <c:v>101.72522930120637</c:v>
                </c:pt>
                <c:pt idx="1075">
                  <c:v>101.26267277508587</c:v>
                </c:pt>
                <c:pt idx="1076">
                  <c:v>101.81482028807034</c:v>
                </c:pt>
                <c:pt idx="1077">
                  <c:v>102.00861287613574</c:v>
                </c:pt>
                <c:pt idx="1078">
                  <c:v>101.55871516191148</c:v>
                </c:pt>
                <c:pt idx="1079">
                  <c:v>101.0411258580494</c:v>
                </c:pt>
                <c:pt idx="1080">
                  <c:v>100.81760611449054</c:v>
                </c:pt>
                <c:pt idx="1081">
                  <c:v>100.86488563139592</c:v>
                </c:pt>
                <c:pt idx="1082">
                  <c:v>100.51195929799357</c:v>
                </c:pt>
                <c:pt idx="1083">
                  <c:v>100.64820585901747</c:v>
                </c:pt>
                <c:pt idx="1084">
                  <c:v>100.64034275349232</c:v>
                </c:pt>
                <c:pt idx="1085">
                  <c:v>100.96831472376505</c:v>
                </c:pt>
                <c:pt idx="1086">
                  <c:v>101.0898586592587</c:v>
                </c:pt>
                <c:pt idx="1087">
                  <c:v>100.89504309187505</c:v>
                </c:pt>
                <c:pt idx="1088">
                  <c:v>101.14914140325179</c:v>
                </c:pt>
                <c:pt idx="1089">
                  <c:v>101.12118373378256</c:v>
                </c:pt>
                <c:pt idx="1090">
                  <c:v>101.30126393996086</c:v>
                </c:pt>
                <c:pt idx="1091">
                  <c:v>101.34917132230724</c:v>
                </c:pt>
                <c:pt idx="1092">
                  <c:v>101.36034582043207</c:v>
                </c:pt>
                <c:pt idx="1093">
                  <c:v>101.30880773718697</c:v>
                </c:pt>
                <c:pt idx="1094">
                  <c:v>102.09972245521169</c:v>
                </c:pt>
                <c:pt idx="1095">
                  <c:v>101.80273952889225</c:v>
                </c:pt>
                <c:pt idx="1096">
                  <c:v>101.84127475314126</c:v>
                </c:pt>
                <c:pt idx="1097">
                  <c:v>101.6371025733242</c:v>
                </c:pt>
                <c:pt idx="1098">
                  <c:v>102.02934819885266</c:v>
                </c:pt>
                <c:pt idx="1099">
                  <c:v>103.22568628407357</c:v>
                </c:pt>
                <c:pt idx="1100">
                  <c:v>103.18490465936293</c:v>
                </c:pt>
                <c:pt idx="1101">
                  <c:v>102.21840051958425</c:v>
                </c:pt>
                <c:pt idx="1102">
                  <c:v>101.93832187503098</c:v>
                </c:pt>
                <c:pt idx="1103">
                  <c:v>102.11775669854988</c:v>
                </c:pt>
                <c:pt idx="1104">
                  <c:v>102.26720241551739</c:v>
                </c:pt>
                <c:pt idx="1105">
                  <c:v>102.42857448215516</c:v>
                </c:pt>
                <c:pt idx="1106">
                  <c:v>102.35315345055905</c:v>
                </c:pt>
                <c:pt idx="1107">
                  <c:v>102.68186321374093</c:v>
                </c:pt>
                <c:pt idx="1108">
                  <c:v>103.20523903004903</c:v>
                </c:pt>
                <c:pt idx="1109">
                  <c:v>102.61109440143007</c:v>
                </c:pt>
                <c:pt idx="1110">
                  <c:v>102.51603140548752</c:v>
                </c:pt>
                <c:pt idx="1111">
                  <c:v>102.59677826244111</c:v>
                </c:pt>
                <c:pt idx="1112">
                  <c:v>102.7882894428562</c:v>
                </c:pt>
                <c:pt idx="1113">
                  <c:v>102.52343177858633</c:v>
                </c:pt>
                <c:pt idx="1114">
                  <c:v>102.35083970837762</c:v>
                </c:pt>
                <c:pt idx="1115">
                  <c:v>102.22516058229075</c:v>
                </c:pt>
                <c:pt idx="1116">
                  <c:v>101.88029841842328</c:v>
                </c:pt>
                <c:pt idx="1117">
                  <c:v>101.89328251483646</c:v>
                </c:pt>
                <c:pt idx="1118">
                  <c:v>102.2545796557154</c:v>
                </c:pt>
                <c:pt idx="1119">
                  <c:v>102.38625011452976</c:v>
                </c:pt>
                <c:pt idx="1120">
                  <c:v>102.8547305074688</c:v>
                </c:pt>
                <c:pt idx="1121">
                  <c:v>102.4707071778585</c:v>
                </c:pt>
                <c:pt idx="1122">
                  <c:v>102.70133868044451</c:v>
                </c:pt>
                <c:pt idx="1123">
                  <c:v>102.79815684253526</c:v>
                </c:pt>
                <c:pt idx="1124">
                  <c:v>102.35073203753662</c:v>
                </c:pt>
                <c:pt idx="1125">
                  <c:v>102.63065942685608</c:v>
                </c:pt>
                <c:pt idx="1126">
                  <c:v>102.53823981869458</c:v>
                </c:pt>
                <c:pt idx="1127">
                  <c:v>102.58832497945581</c:v>
                </c:pt>
                <c:pt idx="1128">
                  <c:v>102.80429142689877</c:v>
                </c:pt>
                <c:pt idx="1129">
                  <c:v>102.38748477693665</c:v>
                </c:pt>
                <c:pt idx="1130">
                  <c:v>102.56906748172145</c:v>
                </c:pt>
                <c:pt idx="1131">
                  <c:v>102.67029945252942</c:v>
                </c:pt>
                <c:pt idx="1132">
                  <c:v>102.51320823094233</c:v>
                </c:pt>
                <c:pt idx="1133">
                  <c:v>102.89911677797348</c:v>
                </c:pt>
                <c:pt idx="1134">
                  <c:v>102.73084571206145</c:v>
                </c:pt>
                <c:pt idx="1135">
                  <c:v>102.2400302178427</c:v>
                </c:pt>
                <c:pt idx="1136">
                  <c:v>101.73648023066269</c:v>
                </c:pt>
                <c:pt idx="1137">
                  <c:v>101.71030339091968</c:v>
                </c:pt>
                <c:pt idx="1138">
                  <c:v>101.89683896579258</c:v>
                </c:pt>
                <c:pt idx="1139">
                  <c:v>102.00284559569863</c:v>
                </c:pt>
                <c:pt idx="1140">
                  <c:v>102.11895671760506</c:v>
                </c:pt>
                <c:pt idx="1141">
                  <c:v>102.19230864897126</c:v>
                </c:pt>
                <c:pt idx="1142">
                  <c:v>102.41457073745227</c:v>
                </c:pt>
                <c:pt idx="1143">
                  <c:v>102.36148508721897</c:v>
                </c:pt>
                <c:pt idx="1144">
                  <c:v>102.45070901501852</c:v>
                </c:pt>
                <c:pt idx="1145">
                  <c:v>102.30659428993177</c:v>
                </c:pt>
                <c:pt idx="1146">
                  <c:v>102.62339696084183</c:v>
                </c:pt>
                <c:pt idx="1147">
                  <c:v>102.55009652955674</c:v>
                </c:pt>
                <c:pt idx="1148">
                  <c:v>102.26840329715459</c:v>
                </c:pt>
                <c:pt idx="1149">
                  <c:v>102.09505457443868</c:v>
                </c:pt>
                <c:pt idx="1150">
                  <c:v>102.36234912628903</c:v>
                </c:pt>
                <c:pt idx="1151">
                  <c:v>102.46634932422295</c:v>
                </c:pt>
                <c:pt idx="1152">
                  <c:v>102.7740634279391</c:v>
                </c:pt>
                <c:pt idx="1153">
                  <c:v>102.25369496751404</c:v>
                </c:pt>
                <c:pt idx="1154">
                  <c:v>102.55037877806843</c:v>
                </c:pt>
                <c:pt idx="1155">
                  <c:v>102.12514417176219</c:v>
                </c:pt>
                <c:pt idx="1156">
                  <c:v>101.93507519845819</c:v>
                </c:pt>
                <c:pt idx="1157">
                  <c:v>102.30321092063295</c:v>
                </c:pt>
                <c:pt idx="1158">
                  <c:v>102.54800767532541</c:v>
                </c:pt>
                <c:pt idx="1159">
                  <c:v>102.66149819523262</c:v>
                </c:pt>
                <c:pt idx="1160">
                  <c:v>102.4844630745217</c:v>
                </c:pt>
                <c:pt idx="1161">
                  <c:v>102.36587087922177</c:v>
                </c:pt>
                <c:pt idx="1162">
                  <c:v>102.36587087922177</c:v>
                </c:pt>
                <c:pt idx="1163">
                  <c:v>101.73648062923218</c:v>
                </c:pt>
                <c:pt idx="1164">
                  <c:v>101.32158882585013</c:v>
                </c:pt>
                <c:pt idx="1165">
                  <c:v>101.62128174916197</c:v>
                </c:pt>
                <c:pt idx="1166">
                  <c:v>101.47860534843004</c:v>
                </c:pt>
                <c:pt idx="1167">
                  <c:v>101.42297428321558</c:v>
                </c:pt>
                <c:pt idx="1168">
                  <c:v>101.26601522557611</c:v>
                </c:pt>
                <c:pt idx="1169">
                  <c:v>101.06557202762383</c:v>
                </c:pt>
                <c:pt idx="1170">
                  <c:v>100.87742065970195</c:v>
                </c:pt>
                <c:pt idx="1171">
                  <c:v>101.13192634539679</c:v>
                </c:pt>
                <c:pt idx="1172">
                  <c:v>100.37970733174497</c:v>
                </c:pt>
                <c:pt idx="1173">
                  <c:v>99.983434533527344</c:v>
                </c:pt>
                <c:pt idx="1174">
                  <c:v>100.59091676257847</c:v>
                </c:pt>
                <c:pt idx="1175">
                  <c:v>100.03855741669369</c:v>
                </c:pt>
                <c:pt idx="1176">
                  <c:v>99.606807259122291</c:v>
                </c:pt>
                <c:pt idx="1177">
                  <c:v>99.501577513229179</c:v>
                </c:pt>
                <c:pt idx="1178">
                  <c:v>99.163931022667711</c:v>
                </c:pt>
                <c:pt idx="1179">
                  <c:v>98.945342509137262</c:v>
                </c:pt>
                <c:pt idx="1180">
                  <c:v>99.176353811618981</c:v>
                </c:pt>
                <c:pt idx="1181">
                  <c:v>99.02236051945161</c:v>
                </c:pt>
                <c:pt idx="1182">
                  <c:v>99.473789080707064</c:v>
                </c:pt>
                <c:pt idx="1183">
                  <c:v>99.885394809828043</c:v>
                </c:pt>
                <c:pt idx="1184">
                  <c:v>99.481800107951202</c:v>
                </c:pt>
                <c:pt idx="1185">
                  <c:v>99.450807616573769</c:v>
                </c:pt>
                <c:pt idx="1186">
                  <c:v>98.987431527482798</c:v>
                </c:pt>
                <c:pt idx="1187">
                  <c:v>98.885272093215448</c:v>
                </c:pt>
                <c:pt idx="1188">
                  <c:v>98.929435875189796</c:v>
                </c:pt>
                <c:pt idx="1189">
                  <c:v>98.636155673105335</c:v>
                </c:pt>
                <c:pt idx="1190">
                  <c:v>98.759669151981569</c:v>
                </c:pt>
                <c:pt idx="1191">
                  <c:v>98.211722477580992</c:v>
                </c:pt>
                <c:pt idx="1192">
                  <c:v>98.222303702372614</c:v>
                </c:pt>
                <c:pt idx="1193">
                  <c:v>97.52967439916327</c:v>
                </c:pt>
                <c:pt idx="1194">
                  <c:v>97.114726528837451</c:v>
                </c:pt>
                <c:pt idx="1195">
                  <c:v>96.789164715442297</c:v>
                </c:pt>
                <c:pt idx="1196">
                  <c:v>96.222093849495266</c:v>
                </c:pt>
                <c:pt idx="1197">
                  <c:v>96.680050494240874</c:v>
                </c:pt>
                <c:pt idx="1198">
                  <c:v>96.96787666342037</c:v>
                </c:pt>
                <c:pt idx="1199">
                  <c:v>96.783157612680071</c:v>
                </c:pt>
                <c:pt idx="1200">
                  <c:v>96.485561466415376</c:v>
                </c:pt>
                <c:pt idx="1201">
                  <c:v>98.038116979674555</c:v>
                </c:pt>
                <c:pt idx="1202">
                  <c:v>97.768453694282385</c:v>
                </c:pt>
                <c:pt idx="1203">
                  <c:v>97.338553954763938</c:v>
                </c:pt>
                <c:pt idx="1204">
                  <c:v>97.226381159259432</c:v>
                </c:pt>
                <c:pt idx="1205">
                  <c:v>97.659621164838327</c:v>
                </c:pt>
                <c:pt idx="1206">
                  <c:v>97.066620158039839</c:v>
                </c:pt>
                <c:pt idx="1207">
                  <c:v>97.498659854176665</c:v>
                </c:pt>
                <c:pt idx="1208">
                  <c:v>97.577165112938999</c:v>
                </c:pt>
                <c:pt idx="1209">
                  <c:v>98.181863665478843</c:v>
                </c:pt>
                <c:pt idx="1210">
                  <c:v>98.280466960770724</c:v>
                </c:pt>
                <c:pt idx="1211">
                  <c:v>98.690491913658747</c:v>
                </c:pt>
                <c:pt idx="1212">
                  <c:v>99.035500128552329</c:v>
                </c:pt>
                <c:pt idx="1213">
                  <c:v>99.186684722317125</c:v>
                </c:pt>
                <c:pt idx="1214">
                  <c:v>98.911244558254879</c:v>
                </c:pt>
                <c:pt idx="1215">
                  <c:v>98.911244558254879</c:v>
                </c:pt>
                <c:pt idx="1216">
                  <c:v>98.618748691903022</c:v>
                </c:pt>
                <c:pt idx="1217">
                  <c:v>98.272933698328544</c:v>
                </c:pt>
                <c:pt idx="1218">
                  <c:v>97.802040643547656</c:v>
                </c:pt>
                <c:pt idx="1219">
                  <c:v>99.192715204820175</c:v>
                </c:pt>
                <c:pt idx="1220">
                  <c:v>99.499497301192747</c:v>
                </c:pt>
                <c:pt idx="1221">
                  <c:v>99.778727589635793</c:v>
                </c:pt>
                <c:pt idx="1222">
                  <c:v>99.711387804104149</c:v>
                </c:pt>
                <c:pt idx="1223">
                  <c:v>99.738533512253184</c:v>
                </c:pt>
                <c:pt idx="1224">
                  <c:v>99.753623188795004</c:v>
                </c:pt>
                <c:pt idx="1225">
                  <c:v>98.959508633702825</c:v>
                </c:pt>
                <c:pt idx="1226">
                  <c:v>99.138942405348217</c:v>
                </c:pt>
                <c:pt idx="1227">
                  <c:v>98.131896145226463</c:v>
                </c:pt>
                <c:pt idx="1228">
                  <c:v>98.333263703656044</c:v>
                </c:pt>
                <c:pt idx="1229">
                  <c:v>98.413195792241737</c:v>
                </c:pt>
                <c:pt idx="1230">
                  <c:v>99.214497715837112</c:v>
                </c:pt>
                <c:pt idx="1231">
                  <c:v>99.089161709864413</c:v>
                </c:pt>
                <c:pt idx="1232">
                  <c:v>98.784474394323823</c:v>
                </c:pt>
                <c:pt idx="1233">
                  <c:v>98.296443460361743</c:v>
                </c:pt>
                <c:pt idx="1234">
                  <c:v>98.453060621682255</c:v>
                </c:pt>
                <c:pt idx="1235">
                  <c:v>98.453060621682255</c:v>
                </c:pt>
                <c:pt idx="1236">
                  <c:v>98.153698732883086</c:v>
                </c:pt>
                <c:pt idx="1237">
                  <c:v>97.993560435087772</c:v>
                </c:pt>
                <c:pt idx="1238">
                  <c:v>98.164081875178539</c:v>
                </c:pt>
                <c:pt idx="1239">
                  <c:v>99.179654344836351</c:v>
                </c:pt>
                <c:pt idx="1240">
                  <c:v>98.981983999455053</c:v>
                </c:pt>
                <c:pt idx="1241">
                  <c:v>99.103633423779812</c:v>
                </c:pt>
                <c:pt idx="1242">
                  <c:v>98.854658863013753</c:v>
                </c:pt>
                <c:pt idx="1243">
                  <c:v>98.512537359550493</c:v>
                </c:pt>
                <c:pt idx="1244">
                  <c:v>98.418786005952256</c:v>
                </c:pt>
                <c:pt idx="1245">
                  <c:v>97.941831655530081</c:v>
                </c:pt>
                <c:pt idx="1246">
                  <c:v>97.942083556535323</c:v>
                </c:pt>
                <c:pt idx="1247">
                  <c:v>97.495116273929725</c:v>
                </c:pt>
                <c:pt idx="1248">
                  <c:v>97.828590504143023</c:v>
                </c:pt>
                <c:pt idx="1249">
                  <c:v>97.408748300159871</c:v>
                </c:pt>
                <c:pt idx="1250">
                  <c:v>98.282706456708439</c:v>
                </c:pt>
                <c:pt idx="1251">
                  <c:v>97.901643946843052</c:v>
                </c:pt>
                <c:pt idx="1252">
                  <c:v>98.457452311931704</c:v>
                </c:pt>
                <c:pt idx="1253">
                  <c:v>98.138960286134875</c:v>
                </c:pt>
                <c:pt idx="1254">
                  <c:v>98.418978574322125</c:v>
                </c:pt>
                <c:pt idx="1255">
                  <c:v>98.804697244444171</c:v>
                </c:pt>
                <c:pt idx="1256">
                  <c:v>97.958695017190507</c:v>
                </c:pt>
                <c:pt idx="1257">
                  <c:v>97.117219681050827</c:v>
                </c:pt>
                <c:pt idx="1258">
                  <c:v>97.481868884057207</c:v>
                </c:pt>
                <c:pt idx="1259">
                  <c:v>97.490212398357485</c:v>
                </c:pt>
                <c:pt idx="1260">
                  <c:v>98.339936393105091</c:v>
                </c:pt>
                <c:pt idx="1261">
                  <c:v>97.501723716202449</c:v>
                </c:pt>
                <c:pt idx="1262">
                  <c:v>97.539245017579603</c:v>
                </c:pt>
                <c:pt idx="1263">
                  <c:v>97.240615279306937</c:v>
                </c:pt>
                <c:pt idx="1264">
                  <c:v>97.327033611224834</c:v>
                </c:pt>
                <c:pt idx="1265">
                  <c:v>96.941261638025892</c:v>
                </c:pt>
                <c:pt idx="1266">
                  <c:v>96.658342306008734</c:v>
                </c:pt>
                <c:pt idx="1267">
                  <c:v>97.062230371952595</c:v>
                </c:pt>
                <c:pt idx="1268">
                  <c:v>97.642157127163486</c:v>
                </c:pt>
                <c:pt idx="1269">
                  <c:v>97.873652168449112</c:v>
                </c:pt>
                <c:pt idx="1270">
                  <c:v>98.348283033360204</c:v>
                </c:pt>
                <c:pt idx="1271">
                  <c:v>98.407016174757203</c:v>
                </c:pt>
                <c:pt idx="1272">
                  <c:v>99.261245061400302</c:v>
                </c:pt>
                <c:pt idx="1273">
                  <c:v>99.404958587205257</c:v>
                </c:pt>
                <c:pt idx="1274">
                  <c:v>99.56415511560499</c:v>
                </c:pt>
                <c:pt idx="1275">
                  <c:v>100.06431735238083</c:v>
                </c:pt>
                <c:pt idx="1276">
                  <c:v>100.05004350884677</c:v>
                </c:pt>
                <c:pt idx="1277">
                  <c:v>99.481771988008475</c:v>
                </c:pt>
                <c:pt idx="1278">
                  <c:v>99.167626875436682</c:v>
                </c:pt>
                <c:pt idx="1279">
                  <c:v>99.147817776232046</c:v>
                </c:pt>
                <c:pt idx="1280">
                  <c:v>98.489384533542022</c:v>
                </c:pt>
                <c:pt idx="1281">
                  <c:v>98.597779957908912</c:v>
                </c:pt>
                <c:pt idx="1282">
                  <c:v>99.058233500614818</c:v>
                </c:pt>
                <c:pt idx="1283">
                  <c:v>99.094507755665873</c:v>
                </c:pt>
                <c:pt idx="1284">
                  <c:v>97.993023914148935</c:v>
                </c:pt>
                <c:pt idx="1285">
                  <c:v>97.422867535694081</c:v>
                </c:pt>
                <c:pt idx="1286">
                  <c:v>96.86532459175244</c:v>
                </c:pt>
                <c:pt idx="1287">
                  <c:v>96.537680094904346</c:v>
                </c:pt>
                <c:pt idx="1288">
                  <c:v>96.16893402638074</c:v>
                </c:pt>
                <c:pt idx="1289">
                  <c:v>96.556573930878955</c:v>
                </c:pt>
                <c:pt idx="1290">
                  <c:v>96.599955252589737</c:v>
                </c:pt>
                <c:pt idx="1291">
                  <c:v>96.708631469204633</c:v>
                </c:pt>
                <c:pt idx="1292">
                  <c:v>96.759050032991397</c:v>
                </c:pt>
                <c:pt idx="1293">
                  <c:v>96.584264579841118</c:v>
                </c:pt>
                <c:pt idx="1294">
                  <c:v>96.604579954224249</c:v>
                </c:pt>
                <c:pt idx="1295">
                  <c:v>97.020067665610284</c:v>
                </c:pt>
                <c:pt idx="1296">
                  <c:v>96.743215380763132</c:v>
                </c:pt>
                <c:pt idx="1297">
                  <c:v>96.964941536981883</c:v>
                </c:pt>
                <c:pt idx="1298">
                  <c:v>96.88597421189742</c:v>
                </c:pt>
                <c:pt idx="1299">
                  <c:v>96.69363879866556</c:v>
                </c:pt>
                <c:pt idx="1300">
                  <c:v>96.551643358651148</c:v>
                </c:pt>
                <c:pt idx="1301">
                  <c:v>96.47782770098749</c:v>
                </c:pt>
                <c:pt idx="1302">
                  <c:v>96.47782770098749</c:v>
                </c:pt>
                <c:pt idx="1303">
                  <c:v>96.133293877486437</c:v>
                </c:pt>
                <c:pt idx="1304">
                  <c:v>96.021406452618308</c:v>
                </c:pt>
                <c:pt idx="1305">
                  <c:v>96.45822160163813</c:v>
                </c:pt>
                <c:pt idx="1306">
                  <c:v>96.650057884867593</c:v>
                </c:pt>
                <c:pt idx="1307">
                  <c:v>96.989855324201443</c:v>
                </c:pt>
                <c:pt idx="1308">
                  <c:v>97.316145147110745</c:v>
                </c:pt>
                <c:pt idx="1309">
                  <c:v>97.749520813638043</c:v>
                </c:pt>
                <c:pt idx="1310">
                  <c:v>97.913632008581814</c:v>
                </c:pt>
                <c:pt idx="1311">
                  <c:v>98.183128769921012</c:v>
                </c:pt>
                <c:pt idx="1312">
                  <c:v>97.811600163064995</c:v>
                </c:pt>
                <c:pt idx="1313">
                  <c:v>97.63649508107514</c:v>
                </c:pt>
                <c:pt idx="1314">
                  <c:v>97.473808472466615</c:v>
                </c:pt>
                <c:pt idx="1315">
                  <c:v>97.237325104245215</c:v>
                </c:pt>
                <c:pt idx="1316">
                  <c:v>97.185426754113678</c:v>
                </c:pt>
                <c:pt idx="1317">
                  <c:v>97.430388834413705</c:v>
                </c:pt>
                <c:pt idx="1318">
                  <c:v>97.344289788499623</c:v>
                </c:pt>
                <c:pt idx="1319">
                  <c:v>97.197561572625943</c:v>
                </c:pt>
                <c:pt idx="1320">
                  <c:v>97.257940895745975</c:v>
                </c:pt>
                <c:pt idx="1321">
                  <c:v>97.25599817091063</c:v>
                </c:pt>
                <c:pt idx="1322">
                  <c:v>97.055529941256964</c:v>
                </c:pt>
                <c:pt idx="1323">
                  <c:v>97.37641473277624</c:v>
                </c:pt>
                <c:pt idx="1324">
                  <c:v>97.590104081385874</c:v>
                </c:pt>
                <c:pt idx="1325">
                  <c:v>97.317108338359787</c:v>
                </c:pt>
                <c:pt idx="1326">
                  <c:v>97.009656299320369</c:v>
                </c:pt>
                <c:pt idx="1327">
                  <c:v>96.873377187179202</c:v>
                </c:pt>
                <c:pt idx="1328">
                  <c:v>96.95179039599148</c:v>
                </c:pt>
                <c:pt idx="1329">
                  <c:v>96.879210125412072</c:v>
                </c:pt>
                <c:pt idx="1330">
                  <c:v>96.536938816401062</c:v>
                </c:pt>
                <c:pt idx="1331">
                  <c:v>96.060810908180656</c:v>
                </c:pt>
                <c:pt idx="1332">
                  <c:v>95.721985216190447</c:v>
                </c:pt>
                <c:pt idx="1333">
                  <c:v>94.549871311431161</c:v>
                </c:pt>
                <c:pt idx="1334">
                  <c:v>94.675076993526261</c:v>
                </c:pt>
                <c:pt idx="1335">
                  <c:v>94.824347352921691</c:v>
                </c:pt>
                <c:pt idx="1336">
                  <c:v>95.170481570502815</c:v>
                </c:pt>
                <c:pt idx="1337">
                  <c:v>94.578862104374664</c:v>
                </c:pt>
                <c:pt idx="1338">
                  <c:v>94.580114722550476</c:v>
                </c:pt>
                <c:pt idx="1339">
                  <c:v>94.408306073397497</c:v>
                </c:pt>
                <c:pt idx="1340">
                  <c:v>94.688626827878394</c:v>
                </c:pt>
                <c:pt idx="1341">
                  <c:v>94.387350776968646</c:v>
                </c:pt>
                <c:pt idx="1342">
                  <c:v>94.40154831045497</c:v>
                </c:pt>
                <c:pt idx="1343">
                  <c:v>94.690077184275026</c:v>
                </c:pt>
                <c:pt idx="1344">
                  <c:v>94.673924463561818</c:v>
                </c:pt>
                <c:pt idx="1345">
                  <c:v>95.003223703829974</c:v>
                </c:pt>
                <c:pt idx="1346">
                  <c:v>95.646834985766546</c:v>
                </c:pt>
                <c:pt idx="1347">
                  <c:v>95.511670429283726</c:v>
                </c:pt>
                <c:pt idx="1348">
                  <c:v>95.661406897014658</c:v>
                </c:pt>
                <c:pt idx="1349">
                  <c:v>95.456219353997085</c:v>
                </c:pt>
                <c:pt idx="1350">
                  <c:v>95.396150097794376</c:v>
                </c:pt>
                <c:pt idx="1351">
                  <c:v>95.62036290485797</c:v>
                </c:pt>
                <c:pt idx="1352">
                  <c:v>95.242564774116616</c:v>
                </c:pt>
                <c:pt idx="1353">
                  <c:v>95.770792184255455</c:v>
                </c:pt>
                <c:pt idx="1354">
                  <c:v>95.273643319416337</c:v>
                </c:pt>
                <c:pt idx="1355">
                  <c:v>95.303580957614869</c:v>
                </c:pt>
                <c:pt idx="1356">
                  <c:v>95.015955112440793</c:v>
                </c:pt>
                <c:pt idx="1357">
                  <c:v>94.821607584773588</c:v>
                </c:pt>
                <c:pt idx="1358">
                  <c:v>94.352026819178874</c:v>
                </c:pt>
                <c:pt idx="1359">
                  <c:v>94.157348439210523</c:v>
                </c:pt>
                <c:pt idx="1360">
                  <c:v>94.062075089870959</c:v>
                </c:pt>
                <c:pt idx="1361">
                  <c:v>93.964289653656522</c:v>
                </c:pt>
                <c:pt idx="1362">
                  <c:v>93.745448913549268</c:v>
                </c:pt>
                <c:pt idx="1363">
                  <c:v>93.53654221144447</c:v>
                </c:pt>
                <c:pt idx="1364">
                  <c:v>93.527626756951548</c:v>
                </c:pt>
                <c:pt idx="1365">
                  <c:v>93.402899535550006</c:v>
                </c:pt>
                <c:pt idx="1366">
                  <c:v>92.745876270978229</c:v>
                </c:pt>
                <c:pt idx="1367">
                  <c:v>93.293048593971974</c:v>
                </c:pt>
                <c:pt idx="1368">
                  <c:v>93.123055054620963</c:v>
                </c:pt>
                <c:pt idx="1369">
                  <c:v>92.647357424945952</c:v>
                </c:pt>
                <c:pt idx="1370">
                  <c:v>92.146227310752138</c:v>
                </c:pt>
                <c:pt idx="1371">
                  <c:v>92.121800267300372</c:v>
                </c:pt>
                <c:pt idx="1372">
                  <c:v>91.614942422823447</c:v>
                </c:pt>
                <c:pt idx="1373">
                  <c:v>91.530581870982203</c:v>
                </c:pt>
                <c:pt idx="1374">
                  <c:v>91.292945360697871</c:v>
                </c:pt>
                <c:pt idx="1375">
                  <c:v>91.468526463901696</c:v>
                </c:pt>
                <c:pt idx="1376">
                  <c:v>91.86557125235673</c:v>
                </c:pt>
                <c:pt idx="1377">
                  <c:v>92.137435327475558</c:v>
                </c:pt>
                <c:pt idx="1378">
                  <c:v>92.197311651306535</c:v>
                </c:pt>
                <c:pt idx="1379">
                  <c:v>92.343906226638069</c:v>
                </c:pt>
                <c:pt idx="1380">
                  <c:v>92.33154629147441</c:v>
                </c:pt>
                <c:pt idx="1381">
                  <c:v>91.872281489529044</c:v>
                </c:pt>
                <c:pt idx="1382">
                  <c:v>92.804151733885291</c:v>
                </c:pt>
                <c:pt idx="1383">
                  <c:v>92.851981345201949</c:v>
                </c:pt>
                <c:pt idx="1384">
                  <c:v>92.221625201909248</c:v>
                </c:pt>
                <c:pt idx="1385">
                  <c:v>91.823037139446697</c:v>
                </c:pt>
                <c:pt idx="1386">
                  <c:v>91.497462116325735</c:v>
                </c:pt>
                <c:pt idx="1387">
                  <c:v>91.580964362481282</c:v>
                </c:pt>
                <c:pt idx="1388">
                  <c:v>92.618033177465819</c:v>
                </c:pt>
                <c:pt idx="1389">
                  <c:v>93.485859065264691</c:v>
                </c:pt>
                <c:pt idx="1390">
                  <c:v>93.376430844913443</c:v>
                </c:pt>
                <c:pt idx="1391">
                  <c:v>93.358796798195016</c:v>
                </c:pt>
                <c:pt idx="1392">
                  <c:v>93.778054788389539</c:v>
                </c:pt>
                <c:pt idx="1393">
                  <c:v>93.761270994369738</c:v>
                </c:pt>
                <c:pt idx="1394">
                  <c:v>93.830433780869384</c:v>
                </c:pt>
                <c:pt idx="1395">
                  <c:v>93.966862035516698</c:v>
                </c:pt>
                <c:pt idx="1396">
                  <c:v>93.708932436220479</c:v>
                </c:pt>
                <c:pt idx="1397">
                  <c:v>93.797469920154228</c:v>
                </c:pt>
                <c:pt idx="1398">
                  <c:v>94.597730271371006</c:v>
                </c:pt>
                <c:pt idx="1399">
                  <c:v>94.646782123271535</c:v>
                </c:pt>
                <c:pt idx="1400">
                  <c:v>94.469034178611267</c:v>
                </c:pt>
                <c:pt idx="1401">
                  <c:v>93.791871976806192</c:v>
                </c:pt>
                <c:pt idx="1402">
                  <c:v>93.781569659755633</c:v>
                </c:pt>
                <c:pt idx="1403">
                  <c:v>94.028519845214191</c:v>
                </c:pt>
                <c:pt idx="1404">
                  <c:v>94.315061850364884</c:v>
                </c:pt>
                <c:pt idx="1405">
                  <c:v>94.253894917531227</c:v>
                </c:pt>
                <c:pt idx="1406">
                  <c:v>94.146723383170865</c:v>
                </c:pt>
                <c:pt idx="1407">
                  <c:v>94.26544366420481</c:v>
                </c:pt>
                <c:pt idx="1408">
                  <c:v>94.787053971451201</c:v>
                </c:pt>
                <c:pt idx="1409">
                  <c:v>94.507278637231238</c:v>
                </c:pt>
                <c:pt idx="1410">
                  <c:v>94.550461899748328</c:v>
                </c:pt>
                <c:pt idx="1411">
                  <c:v>94.315634439205297</c:v>
                </c:pt>
                <c:pt idx="1412">
                  <c:v>94.090479833831111</c:v>
                </c:pt>
                <c:pt idx="1413">
                  <c:v>93.938656998817891</c:v>
                </c:pt>
                <c:pt idx="1414">
                  <c:v>93.981510839892763</c:v>
                </c:pt>
                <c:pt idx="1415">
                  <c:v>93.68769280514158</c:v>
                </c:pt>
                <c:pt idx="1416">
                  <c:v>93.331189432530593</c:v>
                </c:pt>
                <c:pt idx="1417">
                  <c:v>93.190632572365047</c:v>
                </c:pt>
                <c:pt idx="1418">
                  <c:v>93.349824203705893</c:v>
                </c:pt>
                <c:pt idx="1419">
                  <c:v>92.87657474078523</c:v>
                </c:pt>
                <c:pt idx="1420">
                  <c:v>92.578605794179481</c:v>
                </c:pt>
                <c:pt idx="1421">
                  <c:v>92.639838564570454</c:v>
                </c:pt>
                <c:pt idx="1422">
                  <c:v>92.776975003810009</c:v>
                </c:pt>
                <c:pt idx="1423">
                  <c:v>92.023806918848337</c:v>
                </c:pt>
                <c:pt idx="1424">
                  <c:v>91.471510024432405</c:v>
                </c:pt>
                <c:pt idx="1425">
                  <c:v>91.804837943547227</c:v>
                </c:pt>
                <c:pt idx="1426">
                  <c:v>92.117972460977711</c:v>
                </c:pt>
                <c:pt idx="1427">
                  <c:v>92.090377698977733</c:v>
                </c:pt>
                <c:pt idx="1428">
                  <c:v>91.893256866383297</c:v>
                </c:pt>
                <c:pt idx="1429">
                  <c:v>92.158919659322251</c:v>
                </c:pt>
                <c:pt idx="1430">
                  <c:v>92.782208784274232</c:v>
                </c:pt>
                <c:pt idx="1431">
                  <c:v>93.275857905941351</c:v>
                </c:pt>
                <c:pt idx="1432">
                  <c:v>93.615464051493205</c:v>
                </c:pt>
                <c:pt idx="1433">
                  <c:v>94.069706825201592</c:v>
                </c:pt>
                <c:pt idx="1434">
                  <c:v>94.055190002567315</c:v>
                </c:pt>
                <c:pt idx="1435">
                  <c:v>94.037167035382666</c:v>
                </c:pt>
                <c:pt idx="1436">
                  <c:v>94.503578564657289</c:v>
                </c:pt>
                <c:pt idx="1437">
                  <c:v>94.208651789457875</c:v>
                </c:pt>
                <c:pt idx="1438">
                  <c:v>94.484083119809554</c:v>
                </c:pt>
                <c:pt idx="1439">
                  <c:v>94.33095486829292</c:v>
                </c:pt>
                <c:pt idx="1440">
                  <c:v>94.299761689900208</c:v>
                </c:pt>
                <c:pt idx="1441">
                  <c:v>94.223467413991912</c:v>
                </c:pt>
                <c:pt idx="1442">
                  <c:v>94.139580720116868</c:v>
                </c:pt>
                <c:pt idx="1443">
                  <c:v>93.952180263718844</c:v>
                </c:pt>
                <c:pt idx="1444">
                  <c:v>94.170683036812576</c:v>
                </c:pt>
                <c:pt idx="1445">
                  <c:v>93.83345198604755</c:v>
                </c:pt>
                <c:pt idx="1446">
                  <c:v>93.762982731420934</c:v>
                </c:pt>
                <c:pt idx="1447">
                  <c:v>92.782992820898798</c:v>
                </c:pt>
                <c:pt idx="1448">
                  <c:v>92.903669578446923</c:v>
                </c:pt>
                <c:pt idx="1449">
                  <c:v>93.010589940981291</c:v>
                </c:pt>
                <c:pt idx="1450">
                  <c:v>93.328133042785367</c:v>
                </c:pt>
                <c:pt idx="1451">
                  <c:v>93.584778782821488</c:v>
                </c:pt>
                <c:pt idx="1452">
                  <c:v>93.48520540795711</c:v>
                </c:pt>
                <c:pt idx="1453">
                  <c:v>93.320221578102874</c:v>
                </c:pt>
                <c:pt idx="1454">
                  <c:v>93.594876115721931</c:v>
                </c:pt>
                <c:pt idx="1455">
                  <c:v>93.295569108631312</c:v>
                </c:pt>
                <c:pt idx="1456">
                  <c:v>93.27979348179872</c:v>
                </c:pt>
                <c:pt idx="1457">
                  <c:v>92.523826628947859</c:v>
                </c:pt>
                <c:pt idx="1458">
                  <c:v>92.853911037250043</c:v>
                </c:pt>
                <c:pt idx="1459">
                  <c:v>92.497464923065365</c:v>
                </c:pt>
                <c:pt idx="1460">
                  <c:v>92.875827381154252</c:v>
                </c:pt>
                <c:pt idx="1461">
                  <c:v>93.174702378173393</c:v>
                </c:pt>
                <c:pt idx="1462">
                  <c:v>93.167296917889885</c:v>
                </c:pt>
                <c:pt idx="1463">
                  <c:v>92.423947885729135</c:v>
                </c:pt>
                <c:pt idx="1464">
                  <c:v>92.203261471067478</c:v>
                </c:pt>
                <c:pt idx="1465">
                  <c:v>92.891519245566769</c:v>
                </c:pt>
                <c:pt idx="1466">
                  <c:v>92.07559366927957</c:v>
                </c:pt>
                <c:pt idx="1467">
                  <c:v>91.65293653321072</c:v>
                </c:pt>
                <c:pt idx="1468">
                  <c:v>91.538091900351318</c:v>
                </c:pt>
                <c:pt idx="1469">
                  <c:v>91.499744694305917</c:v>
                </c:pt>
                <c:pt idx="1470">
                  <c:v>90.985933319876935</c:v>
                </c:pt>
                <c:pt idx="1471">
                  <c:v>91.036305887519447</c:v>
                </c:pt>
                <c:pt idx="1472">
                  <c:v>90.423387867893837</c:v>
                </c:pt>
                <c:pt idx="1473">
                  <c:v>89.503740170631275</c:v>
                </c:pt>
                <c:pt idx="1474">
                  <c:v>89.148229352812848</c:v>
                </c:pt>
                <c:pt idx="1475">
                  <c:v>89.24239590773162</c:v>
                </c:pt>
                <c:pt idx="1476">
                  <c:v>89.816615605059397</c:v>
                </c:pt>
                <c:pt idx="1477">
                  <c:v>89.750347184574707</c:v>
                </c:pt>
                <c:pt idx="1478">
                  <c:v>90.08800083196023</c:v>
                </c:pt>
                <c:pt idx="1479">
                  <c:v>89.825903388310024</c:v>
                </c:pt>
                <c:pt idx="1480">
                  <c:v>90.15469208945062</c:v>
                </c:pt>
                <c:pt idx="1481">
                  <c:v>88.950639648369076</c:v>
                </c:pt>
                <c:pt idx="1482">
                  <c:v>89.711197408031865</c:v>
                </c:pt>
                <c:pt idx="1483">
                  <c:v>89.913889964652924</c:v>
                </c:pt>
                <c:pt idx="1484">
                  <c:v>90.309067254267802</c:v>
                </c:pt>
                <c:pt idx="1485">
                  <c:v>90.937902242458875</c:v>
                </c:pt>
                <c:pt idx="1486">
                  <c:v>90.9067371410286</c:v>
                </c:pt>
                <c:pt idx="1487">
                  <c:v>90.822758139124844</c:v>
                </c:pt>
                <c:pt idx="1488">
                  <c:v>90.118364567526555</c:v>
                </c:pt>
                <c:pt idx="1489">
                  <c:v>89.797547958954496</c:v>
                </c:pt>
                <c:pt idx="1490">
                  <c:v>89.850329586050307</c:v>
                </c:pt>
                <c:pt idx="1491">
                  <c:v>90.387563607388998</c:v>
                </c:pt>
                <c:pt idx="1492">
                  <c:v>91.052303564016285</c:v>
                </c:pt>
                <c:pt idx="1493">
                  <c:v>90.814727097845335</c:v>
                </c:pt>
                <c:pt idx="1494">
                  <c:v>89.91864634207667</c:v>
                </c:pt>
                <c:pt idx="1495">
                  <c:v>89.304659352673028</c:v>
                </c:pt>
                <c:pt idx="1496">
                  <c:v>89.577822015990023</c:v>
                </c:pt>
                <c:pt idx="1497">
                  <c:v>88.289007835736612</c:v>
                </c:pt>
                <c:pt idx="1498">
                  <c:v>88.533570032115335</c:v>
                </c:pt>
                <c:pt idx="1499">
                  <c:v>89.417137917975651</c:v>
                </c:pt>
                <c:pt idx="1500">
                  <c:v>89.296250012736721</c:v>
                </c:pt>
                <c:pt idx="1501">
                  <c:v>88.601534215919983</c:v>
                </c:pt>
                <c:pt idx="1502">
                  <c:v>88.910389999933429</c:v>
                </c:pt>
                <c:pt idx="1503">
                  <c:v>89.098698797237049</c:v>
                </c:pt>
                <c:pt idx="1504">
                  <c:v>89.088710021821115</c:v>
                </c:pt>
                <c:pt idx="1505">
                  <c:v>89.007565717663752</c:v>
                </c:pt>
                <c:pt idx="1506">
                  <c:v>88.786125193565908</c:v>
                </c:pt>
                <c:pt idx="1507">
                  <c:v>88.491760196483924</c:v>
                </c:pt>
                <c:pt idx="1508">
                  <c:v>89.150322309311335</c:v>
                </c:pt>
                <c:pt idx="1509">
                  <c:v>88.263147748089622</c:v>
                </c:pt>
                <c:pt idx="1510">
                  <c:v>87.96468736381361</c:v>
                </c:pt>
                <c:pt idx="1511">
                  <c:v>87.472038770406954</c:v>
                </c:pt>
                <c:pt idx="1512">
                  <c:v>87.197746121018952</c:v>
                </c:pt>
                <c:pt idx="1513">
                  <c:v>87.827059510593813</c:v>
                </c:pt>
                <c:pt idx="1514">
                  <c:v>89.151759949164941</c:v>
                </c:pt>
                <c:pt idx="1515">
                  <c:v>89.743853010271408</c:v>
                </c:pt>
                <c:pt idx="1516">
                  <c:v>88.940137055385961</c:v>
                </c:pt>
                <c:pt idx="1517">
                  <c:v>88.68658033909378</c:v>
                </c:pt>
                <c:pt idx="1518">
                  <c:v>88.403609125011158</c:v>
                </c:pt>
                <c:pt idx="1519">
                  <c:v>89.326297419587604</c:v>
                </c:pt>
                <c:pt idx="1520">
                  <c:v>89.065480555467772</c:v>
                </c:pt>
                <c:pt idx="1521">
                  <c:v>88.962663067686321</c:v>
                </c:pt>
                <c:pt idx="1522">
                  <c:v>88.657273048577608</c:v>
                </c:pt>
                <c:pt idx="1523">
                  <c:v>87.785988914697185</c:v>
                </c:pt>
                <c:pt idx="1524">
                  <c:v>88.253858226598865</c:v>
                </c:pt>
                <c:pt idx="1525">
                  <c:v>87.897173237215796</c:v>
                </c:pt>
                <c:pt idx="1526">
                  <c:v>88.104034453330414</c:v>
                </c:pt>
                <c:pt idx="1527">
                  <c:v>87.98739009324639</c:v>
                </c:pt>
                <c:pt idx="1528">
                  <c:v>88.127941248655119</c:v>
                </c:pt>
                <c:pt idx="1529">
                  <c:v>88.568465860386482</c:v>
                </c:pt>
                <c:pt idx="1530">
                  <c:v>88.446590337081346</c:v>
                </c:pt>
                <c:pt idx="1531">
                  <c:v>89.581315758127886</c:v>
                </c:pt>
                <c:pt idx="1532">
                  <c:v>90.273952032124555</c:v>
                </c:pt>
                <c:pt idx="1533">
                  <c:v>89.688978601149557</c:v>
                </c:pt>
                <c:pt idx="1534">
                  <c:v>90.303303557067537</c:v>
                </c:pt>
                <c:pt idx="1535">
                  <c:v>90.368347925929271</c:v>
                </c:pt>
                <c:pt idx="1536">
                  <c:v>90.194178316773048</c:v>
                </c:pt>
                <c:pt idx="1537">
                  <c:v>90.270888354911591</c:v>
                </c:pt>
                <c:pt idx="1538">
                  <c:v>90.454817031520449</c:v>
                </c:pt>
                <c:pt idx="1539">
                  <c:v>90.900702869162117</c:v>
                </c:pt>
                <c:pt idx="1540">
                  <c:v>90.397596515716415</c:v>
                </c:pt>
                <c:pt idx="1541">
                  <c:v>90.025489580635423</c:v>
                </c:pt>
                <c:pt idx="1542">
                  <c:v>90.350701765798007</c:v>
                </c:pt>
                <c:pt idx="1543">
                  <c:v>90.544038290253383</c:v>
                </c:pt>
                <c:pt idx="1544">
                  <c:v>90.166050288839187</c:v>
                </c:pt>
                <c:pt idx="1545">
                  <c:v>90.289886490880761</c:v>
                </c:pt>
                <c:pt idx="1546">
                  <c:v>90.175766873963454</c:v>
                </c:pt>
                <c:pt idx="1547">
                  <c:v>89.995672545124734</c:v>
                </c:pt>
                <c:pt idx="1548">
                  <c:v>89.995672545124734</c:v>
                </c:pt>
                <c:pt idx="1549">
                  <c:v>90.035720130018575</c:v>
                </c:pt>
                <c:pt idx="1550">
                  <c:v>90.216633566667468</c:v>
                </c:pt>
                <c:pt idx="1551">
                  <c:v>90.145996487859961</c:v>
                </c:pt>
                <c:pt idx="1552">
                  <c:v>89.715018733096642</c:v>
                </c:pt>
                <c:pt idx="1553">
                  <c:v>89.771218232782644</c:v>
                </c:pt>
                <c:pt idx="1554">
                  <c:v>90.193416552032346</c:v>
                </c:pt>
                <c:pt idx="1555">
                  <c:v>89.968421632249544</c:v>
                </c:pt>
                <c:pt idx="1556">
                  <c:v>90.079509937584675</c:v>
                </c:pt>
                <c:pt idx="1557">
                  <c:v>90.831344013208408</c:v>
                </c:pt>
                <c:pt idx="1558">
                  <c:v>91.166625047052065</c:v>
                </c:pt>
                <c:pt idx="1559">
                  <c:v>91.110099291968311</c:v>
                </c:pt>
                <c:pt idx="1560">
                  <c:v>91.686236140235252</c:v>
                </c:pt>
                <c:pt idx="1561">
                  <c:v>91.938379076449309</c:v>
                </c:pt>
                <c:pt idx="1562">
                  <c:v>91.719864326848949</c:v>
                </c:pt>
                <c:pt idx="1563">
                  <c:v>91.939312373014033</c:v>
                </c:pt>
                <c:pt idx="1564">
                  <c:v>92.155663204881336</c:v>
                </c:pt>
                <c:pt idx="1565">
                  <c:v>92.54776236441171</c:v>
                </c:pt>
                <c:pt idx="1566">
                  <c:v>92.738898131360543</c:v>
                </c:pt>
                <c:pt idx="1567">
                  <c:v>93.109977842119733</c:v>
                </c:pt>
                <c:pt idx="1568">
                  <c:v>92.765952466064647</c:v>
                </c:pt>
                <c:pt idx="1569">
                  <c:v>92.919302760688467</c:v>
                </c:pt>
                <c:pt idx="1570">
                  <c:v>92.502116763336431</c:v>
                </c:pt>
                <c:pt idx="1571">
                  <c:v>92.490466069304901</c:v>
                </c:pt>
                <c:pt idx="1572">
                  <c:v>92.603414082424024</c:v>
                </c:pt>
                <c:pt idx="1573">
                  <c:v>92.60616601473582</c:v>
                </c:pt>
                <c:pt idx="1574">
                  <c:v>92.47458531564898</c:v>
                </c:pt>
                <c:pt idx="1575">
                  <c:v>92.241571359783023</c:v>
                </c:pt>
                <c:pt idx="1576">
                  <c:v>92.581828032748192</c:v>
                </c:pt>
                <c:pt idx="1577">
                  <c:v>92.552085247277915</c:v>
                </c:pt>
                <c:pt idx="1578">
                  <c:v>92.327432655344893</c:v>
                </c:pt>
                <c:pt idx="1579">
                  <c:v>92.470510834051765</c:v>
                </c:pt>
                <c:pt idx="1580">
                  <c:v>91.956621387257428</c:v>
                </c:pt>
                <c:pt idx="1581">
                  <c:v>92.053050444828799</c:v>
                </c:pt>
                <c:pt idx="1582">
                  <c:v>91.993407001132937</c:v>
                </c:pt>
                <c:pt idx="1583">
                  <c:v>92.466053069957596</c:v>
                </c:pt>
                <c:pt idx="1584">
                  <c:v>92.687595928162239</c:v>
                </c:pt>
                <c:pt idx="1585">
                  <c:v>92.628566705996207</c:v>
                </c:pt>
                <c:pt idx="1586">
                  <c:v>92.582779420258362</c:v>
                </c:pt>
                <c:pt idx="1587">
                  <c:v>91.891692442004612</c:v>
                </c:pt>
                <c:pt idx="1588">
                  <c:v>91.848866950383993</c:v>
                </c:pt>
                <c:pt idx="1589">
                  <c:v>92.444240392486805</c:v>
                </c:pt>
                <c:pt idx="1590">
                  <c:v>92.858834455363265</c:v>
                </c:pt>
                <c:pt idx="1591">
                  <c:v>92.797515133950867</c:v>
                </c:pt>
                <c:pt idx="1592">
                  <c:v>92.982895413797905</c:v>
                </c:pt>
                <c:pt idx="1593">
                  <c:v>94.355679432176601</c:v>
                </c:pt>
                <c:pt idx="1594">
                  <c:v>94.283825472483258</c:v>
                </c:pt>
                <c:pt idx="1595">
                  <c:v>94.091846906878615</c:v>
                </c:pt>
                <c:pt idx="1596">
                  <c:v>94.429460146343928</c:v>
                </c:pt>
                <c:pt idx="1597">
                  <c:v>94.558113983109152</c:v>
                </c:pt>
                <c:pt idx="1598">
                  <c:v>94.858829954047025</c:v>
                </c:pt>
                <c:pt idx="1599">
                  <c:v>95.168831597240342</c:v>
                </c:pt>
                <c:pt idx="1600">
                  <c:v>95.764947099902656</c:v>
                </c:pt>
                <c:pt idx="1601">
                  <c:v>95.441886371270556</c:v>
                </c:pt>
                <c:pt idx="1602">
                  <c:v>95.393438626618121</c:v>
                </c:pt>
                <c:pt idx="1603">
                  <c:v>94.796553746685262</c:v>
                </c:pt>
                <c:pt idx="1604">
                  <c:v>95.139737754257169</c:v>
                </c:pt>
                <c:pt idx="1605">
                  <c:v>94.740159484128398</c:v>
                </c:pt>
                <c:pt idx="1606">
                  <c:v>94.884246479845586</c:v>
                </c:pt>
                <c:pt idx="1607">
                  <c:v>94.531255401039573</c:v>
                </c:pt>
                <c:pt idx="1608">
                  <c:v>94.621291629878712</c:v>
                </c:pt>
                <c:pt idx="1609">
                  <c:v>94.475553482150474</c:v>
                </c:pt>
                <c:pt idx="1610">
                  <c:v>95.27261836716599</c:v>
                </c:pt>
                <c:pt idx="1611">
                  <c:v>95.104449579452933</c:v>
                </c:pt>
                <c:pt idx="1612">
                  <c:v>94.525852320305034</c:v>
                </c:pt>
                <c:pt idx="1613">
                  <c:v>94.526796090394654</c:v>
                </c:pt>
                <c:pt idx="1614">
                  <c:v>94.858338138614272</c:v>
                </c:pt>
                <c:pt idx="1615">
                  <c:v>94.820110173080494</c:v>
                </c:pt>
                <c:pt idx="1616">
                  <c:v>95.684196850865092</c:v>
                </c:pt>
                <c:pt idx="1617">
                  <c:v>95.646921135384986</c:v>
                </c:pt>
                <c:pt idx="1618">
                  <c:v>95.458630971950072</c:v>
                </c:pt>
                <c:pt idx="1619">
                  <c:v>95.410560821260233</c:v>
                </c:pt>
                <c:pt idx="1620">
                  <c:v>95.679209626164038</c:v>
                </c:pt>
                <c:pt idx="1621">
                  <c:v>95.858693616449756</c:v>
                </c:pt>
                <c:pt idx="1622">
                  <c:v>96.066211754702934</c:v>
                </c:pt>
                <c:pt idx="1623">
                  <c:v>96.08465077415498</c:v>
                </c:pt>
                <c:pt idx="1624">
                  <c:v>96.009655243837656</c:v>
                </c:pt>
                <c:pt idx="1625">
                  <c:v>96.225688375407131</c:v>
                </c:pt>
                <c:pt idx="1626">
                  <c:v>96.354625571226066</c:v>
                </c:pt>
                <c:pt idx="1627">
                  <c:v>96.539491883297515</c:v>
                </c:pt>
                <c:pt idx="1628">
                  <c:v>95.923560646016497</c:v>
                </c:pt>
                <c:pt idx="1629">
                  <c:v>95.901986838680216</c:v>
                </c:pt>
                <c:pt idx="1630">
                  <c:v>95.534677805781556</c:v>
                </c:pt>
                <c:pt idx="1631">
                  <c:v>95.44938331192968</c:v>
                </c:pt>
                <c:pt idx="1632">
                  <c:v>95.278762788199472</c:v>
                </c:pt>
                <c:pt idx="1633">
                  <c:v>95.677584313926616</c:v>
                </c:pt>
                <c:pt idx="1634">
                  <c:v>95.339126432754924</c:v>
                </c:pt>
                <c:pt idx="1635">
                  <c:v>95.618409996705978</c:v>
                </c:pt>
                <c:pt idx="1636">
                  <c:v>96.19409635367137</c:v>
                </c:pt>
                <c:pt idx="1637">
                  <c:v>95.705420596780641</c:v>
                </c:pt>
                <c:pt idx="1638">
                  <c:v>95.952132542179783</c:v>
                </c:pt>
                <c:pt idx="1639">
                  <c:v>96.517302622921136</c:v>
                </c:pt>
                <c:pt idx="1640">
                  <c:v>96.460462229463431</c:v>
                </c:pt>
                <c:pt idx="1641">
                  <c:v>97.809254796829308</c:v>
                </c:pt>
                <c:pt idx="1642">
                  <c:v>96.858776315415327</c:v>
                </c:pt>
                <c:pt idx="1643">
                  <c:v>96.734917578414269</c:v>
                </c:pt>
                <c:pt idx="1644">
                  <c:v>96.620530495920022</c:v>
                </c:pt>
                <c:pt idx="1645">
                  <c:v>96.775531143105937</c:v>
                </c:pt>
                <c:pt idx="1646">
                  <c:v>96.354459191232436</c:v>
                </c:pt>
                <c:pt idx="1647">
                  <c:v>96.620632336092257</c:v>
                </c:pt>
                <c:pt idx="1648">
                  <c:v>97.221613291484275</c:v>
                </c:pt>
                <c:pt idx="1649">
                  <c:v>97.475906434739244</c:v>
                </c:pt>
                <c:pt idx="1650">
                  <c:v>96.994730959504636</c:v>
                </c:pt>
                <c:pt idx="1651">
                  <c:v>96.855825277040921</c:v>
                </c:pt>
                <c:pt idx="1652">
                  <c:v>96.940254617762548</c:v>
                </c:pt>
                <c:pt idx="1653">
                  <c:v>96.894551888021041</c:v>
                </c:pt>
                <c:pt idx="1654">
                  <c:v>96.847208486626215</c:v>
                </c:pt>
                <c:pt idx="1655">
                  <c:v>97.234638587918454</c:v>
                </c:pt>
                <c:pt idx="1656">
                  <c:v>96.028086730098167</c:v>
                </c:pt>
                <c:pt idx="1657">
                  <c:v>96.589660765253939</c:v>
                </c:pt>
                <c:pt idx="1658">
                  <c:v>97.020973264375826</c:v>
                </c:pt>
                <c:pt idx="1659">
                  <c:v>96.81317710952878</c:v>
                </c:pt>
                <c:pt idx="1660">
                  <c:v>97.036231076645407</c:v>
                </c:pt>
                <c:pt idx="1661">
                  <c:v>96.843600894329995</c:v>
                </c:pt>
                <c:pt idx="1662">
                  <c:v>96.825154430007146</c:v>
                </c:pt>
                <c:pt idx="1663">
                  <c:v>97.26139235151966</c:v>
                </c:pt>
                <c:pt idx="1664">
                  <c:v>97.464729086000702</c:v>
                </c:pt>
                <c:pt idx="1665">
                  <c:v>97.100221800538762</c:v>
                </c:pt>
                <c:pt idx="1666">
                  <c:v>96.643497413831639</c:v>
                </c:pt>
                <c:pt idx="1667">
                  <c:v>96.696963667535215</c:v>
                </c:pt>
                <c:pt idx="1668">
                  <c:v>97.006202000928866</c:v>
                </c:pt>
                <c:pt idx="1669">
                  <c:v>97.461026310969132</c:v>
                </c:pt>
                <c:pt idx="1670">
                  <c:v>98.262479089495642</c:v>
                </c:pt>
                <c:pt idx="1671">
                  <c:v>97.94663566988109</c:v>
                </c:pt>
                <c:pt idx="1672">
                  <c:v>97.80656323526388</c:v>
                </c:pt>
                <c:pt idx="1673">
                  <c:v>97.970959757431018</c:v>
                </c:pt>
                <c:pt idx="1674">
                  <c:v>98.170253529770733</c:v>
                </c:pt>
                <c:pt idx="1675">
                  <c:v>98.146345798013741</c:v>
                </c:pt>
                <c:pt idx="1676">
                  <c:v>97.945749771206124</c:v>
                </c:pt>
                <c:pt idx="1677">
                  <c:v>98.064579408414005</c:v>
                </c:pt>
                <c:pt idx="1678">
                  <c:v>98.319597350495087</c:v>
                </c:pt>
                <c:pt idx="1679">
                  <c:v>98.01260415828267</c:v>
                </c:pt>
                <c:pt idx="1680">
                  <c:v>98.043586874534284</c:v>
                </c:pt>
                <c:pt idx="1681">
                  <c:v>98.165506001954796</c:v>
                </c:pt>
                <c:pt idx="1682">
                  <c:v>98.2935426998568</c:v>
                </c:pt>
                <c:pt idx="1683">
                  <c:v>98.704560889166814</c:v>
                </c:pt>
                <c:pt idx="1684">
                  <c:v>99.090322971943309</c:v>
                </c:pt>
                <c:pt idx="1685">
                  <c:v>98.962021672789405</c:v>
                </c:pt>
                <c:pt idx="1686">
                  <c:v>98.96028552550051</c:v>
                </c:pt>
                <c:pt idx="1687">
                  <c:v>99.368470454122928</c:v>
                </c:pt>
                <c:pt idx="1688">
                  <c:v>99.554459762887973</c:v>
                </c:pt>
                <c:pt idx="1689">
                  <c:v>99.344680410626466</c:v>
                </c:pt>
                <c:pt idx="1690">
                  <c:v>99.170314165913567</c:v>
                </c:pt>
                <c:pt idx="1691">
                  <c:v>99.378739448448712</c:v>
                </c:pt>
                <c:pt idx="1692">
                  <c:v>99.657356882952399</c:v>
                </c:pt>
                <c:pt idx="1693">
                  <c:v>99.796411909558685</c:v>
                </c:pt>
                <c:pt idx="1694">
                  <c:v>99.796411909558685</c:v>
                </c:pt>
                <c:pt idx="1695">
                  <c:v>99.702360879922765</c:v>
                </c:pt>
                <c:pt idx="1696">
                  <c:v>100.40454689793154</c:v>
                </c:pt>
                <c:pt idx="1697">
                  <c:v>100.74286897721393</c:v>
                </c:pt>
                <c:pt idx="1698">
                  <c:v>100.39334197181554</c:v>
                </c:pt>
                <c:pt idx="1699">
                  <c:v>100.69712414909908</c:v>
                </c:pt>
                <c:pt idx="1700">
                  <c:v>100.30867472417479</c:v>
                </c:pt>
                <c:pt idx="1701">
                  <c:v>100.87190953791462</c:v>
                </c:pt>
                <c:pt idx="1702">
                  <c:v>101.01775312692031</c:v>
                </c:pt>
                <c:pt idx="1703">
                  <c:v>101.71572938772549</c:v>
                </c:pt>
                <c:pt idx="1704">
                  <c:v>101.6844978154448</c:v>
                </c:pt>
                <c:pt idx="1705">
                  <c:v>101.97166506788024</c:v>
                </c:pt>
                <c:pt idx="1706">
                  <c:v>102.04402461087203</c:v>
                </c:pt>
                <c:pt idx="1707">
                  <c:v>102.53085476084223</c:v>
                </c:pt>
                <c:pt idx="1708">
                  <c:v>103.12068837557013</c:v>
                </c:pt>
                <c:pt idx="1709">
                  <c:v>102.78593548023238</c:v>
                </c:pt>
                <c:pt idx="1710">
                  <c:v>103.27180546199682</c:v>
                </c:pt>
                <c:pt idx="1711">
                  <c:v>102.62684307193493</c:v>
                </c:pt>
                <c:pt idx="1712">
                  <c:v>102.41660575852954</c:v>
                </c:pt>
                <c:pt idx="1713">
                  <c:v>102.0797215906785</c:v>
                </c:pt>
                <c:pt idx="1714">
                  <c:v>102.03576077456711</c:v>
                </c:pt>
                <c:pt idx="1715">
                  <c:v>102.42573112879022</c:v>
                </c:pt>
                <c:pt idx="1716">
                  <c:v>102.5519427828943</c:v>
                </c:pt>
                <c:pt idx="1717">
                  <c:v>102.36844756241653</c:v>
                </c:pt>
                <c:pt idx="1718">
                  <c:v>101.84269273058477</c:v>
                </c:pt>
                <c:pt idx="1719">
                  <c:v>101.62552326642152</c:v>
                </c:pt>
                <c:pt idx="1720">
                  <c:v>101.75930529622075</c:v>
                </c:pt>
                <c:pt idx="1721">
                  <c:v>101.93964620098291</c:v>
                </c:pt>
                <c:pt idx="1722">
                  <c:v>102.2366033336077</c:v>
                </c:pt>
                <c:pt idx="1723">
                  <c:v>102.42134300673459</c:v>
                </c:pt>
                <c:pt idx="1724">
                  <c:v>101.48232029032476</c:v>
                </c:pt>
                <c:pt idx="1725">
                  <c:v>101.38131559019277</c:v>
                </c:pt>
                <c:pt idx="1726">
                  <c:v>102.06015463210348</c:v>
                </c:pt>
                <c:pt idx="1727">
                  <c:v>101.70995054469707</c:v>
                </c:pt>
                <c:pt idx="1728">
                  <c:v>101.3297566649796</c:v>
                </c:pt>
                <c:pt idx="1729">
                  <c:v>101.64820388545569</c:v>
                </c:pt>
                <c:pt idx="1730">
                  <c:v>101.42541701976315</c:v>
                </c:pt>
                <c:pt idx="1731">
                  <c:v>101.55380177093946</c:v>
                </c:pt>
                <c:pt idx="1732">
                  <c:v>102.04335117541</c:v>
                </c:pt>
                <c:pt idx="1733">
                  <c:v>101.42337863192766</c:v>
                </c:pt>
                <c:pt idx="1734">
                  <c:v>101.90984676759344</c:v>
                </c:pt>
                <c:pt idx="1735">
                  <c:v>102.18390024877593</c:v>
                </c:pt>
                <c:pt idx="1736">
                  <c:v>101.75712271859138</c:v>
                </c:pt>
                <c:pt idx="1737">
                  <c:v>101.38863819540528</c:v>
                </c:pt>
                <c:pt idx="1738">
                  <c:v>101.70723891451448</c:v>
                </c:pt>
                <c:pt idx="1739">
                  <c:v>101.58374468081649</c:v>
                </c:pt>
                <c:pt idx="1740">
                  <c:v>101.30629192604769</c:v>
                </c:pt>
                <c:pt idx="1741">
                  <c:v>101.24700152837549</c:v>
                </c:pt>
                <c:pt idx="1742">
                  <c:v>101.45800433842636</c:v>
                </c:pt>
                <c:pt idx="1743">
                  <c:v>101.26269293616336</c:v>
                </c:pt>
                <c:pt idx="1744">
                  <c:v>101.5320708293017</c:v>
                </c:pt>
                <c:pt idx="1745">
                  <c:v>101.53719812993189</c:v>
                </c:pt>
                <c:pt idx="1746">
                  <c:v>100.95118927921186</c:v>
                </c:pt>
                <c:pt idx="1747">
                  <c:v>100.88547899267712</c:v>
                </c:pt>
                <c:pt idx="1748">
                  <c:v>100.64120942333354</c:v>
                </c:pt>
                <c:pt idx="1749">
                  <c:v>101.78660978526734</c:v>
                </c:pt>
                <c:pt idx="1750">
                  <c:v>101.99175028048067</c:v>
                </c:pt>
                <c:pt idx="1751">
                  <c:v>102.54001802469649</c:v>
                </c:pt>
                <c:pt idx="1752">
                  <c:v>102.44196777047088</c:v>
                </c:pt>
                <c:pt idx="1753">
                  <c:v>102.94322438912765</c:v>
                </c:pt>
                <c:pt idx="1754">
                  <c:v>102.60359542428559</c:v>
                </c:pt>
                <c:pt idx="1755">
                  <c:v>102.50522628154646</c:v>
                </c:pt>
                <c:pt idx="1756">
                  <c:v>102.66371572428343</c:v>
                </c:pt>
                <c:pt idx="1757">
                  <c:v>102.9786464384008</c:v>
                </c:pt>
                <c:pt idx="1758">
                  <c:v>102.84355919970572</c:v>
                </c:pt>
                <c:pt idx="1759">
                  <c:v>102.71869471237081</c:v>
                </c:pt>
                <c:pt idx="1760">
                  <c:v>102.1443397520609</c:v>
                </c:pt>
                <c:pt idx="1761">
                  <c:v>102.13771215819648</c:v>
                </c:pt>
                <c:pt idx="1762">
                  <c:v>101.56526493202158</c:v>
                </c:pt>
                <c:pt idx="1763">
                  <c:v>101.13524651464573</c:v>
                </c:pt>
                <c:pt idx="1764">
                  <c:v>100.8562897386965</c:v>
                </c:pt>
                <c:pt idx="1765">
                  <c:v>100.42096358836686</c:v>
                </c:pt>
                <c:pt idx="1766">
                  <c:v>100.12121403473321</c:v>
                </c:pt>
                <c:pt idx="1767">
                  <c:v>100.24740770548354</c:v>
                </c:pt>
                <c:pt idx="1768">
                  <c:v>100.24578183191659</c:v>
                </c:pt>
                <c:pt idx="1769">
                  <c:v>100.40272267053831</c:v>
                </c:pt>
                <c:pt idx="1770">
                  <c:v>100.14105498283644</c:v>
                </c:pt>
                <c:pt idx="1771">
                  <c:v>100.03260450039927</c:v>
                </c:pt>
                <c:pt idx="1772">
                  <c:v>100.15227474511049</c:v>
                </c:pt>
                <c:pt idx="1773">
                  <c:v>100.05696137866607</c:v>
                </c:pt>
                <c:pt idx="1774">
                  <c:v>100.67353114769074</c:v>
                </c:pt>
                <c:pt idx="1775">
                  <c:v>100.19491655142555</c:v>
                </c:pt>
                <c:pt idx="1776">
                  <c:v>100.68370274342941</c:v>
                </c:pt>
                <c:pt idx="1777">
                  <c:v>100.93641555982671</c:v>
                </c:pt>
                <c:pt idx="1778">
                  <c:v>100.83166787758223</c:v>
                </c:pt>
                <c:pt idx="1779">
                  <c:v>101.21552675780936</c:v>
                </c:pt>
                <c:pt idx="1780">
                  <c:v>101.07195491900957</c:v>
                </c:pt>
                <c:pt idx="1781">
                  <c:v>101.06406884169893</c:v>
                </c:pt>
                <c:pt idx="1782">
                  <c:v>101.71213881303177</c:v>
                </c:pt>
                <c:pt idx="1783">
                  <c:v>100.69351358879783</c:v>
                </c:pt>
                <c:pt idx="1784">
                  <c:v>101.18395189937728</c:v>
                </c:pt>
                <c:pt idx="1785">
                  <c:v>100.57126038314904</c:v>
                </c:pt>
                <c:pt idx="1786">
                  <c:v>100.16002979730241</c:v>
                </c:pt>
                <c:pt idx="1787">
                  <c:v>100.17513171617144</c:v>
                </c:pt>
                <c:pt idx="1788">
                  <c:v>99.973563320723585</c:v>
                </c:pt>
                <c:pt idx="1789">
                  <c:v>100.33757937689089</c:v>
                </c:pt>
                <c:pt idx="1790">
                  <c:v>100.07172275415165</c:v>
                </c:pt>
                <c:pt idx="1791">
                  <c:v>100.76193034307506</c:v>
                </c:pt>
                <c:pt idx="1792">
                  <c:v>101.26026154695572</c:v>
                </c:pt>
                <c:pt idx="1793">
                  <c:v>101.2607080317029</c:v>
                </c:pt>
                <c:pt idx="1794">
                  <c:v>101.21838673077183</c:v>
                </c:pt>
                <c:pt idx="1795">
                  <c:v>101.62083343131039</c:v>
                </c:pt>
                <c:pt idx="1796">
                  <c:v>101.67057093434848</c:v>
                </c:pt>
                <c:pt idx="1797">
                  <c:v>101.68703045643807</c:v>
                </c:pt>
                <c:pt idx="1798">
                  <c:v>101.2590699219916</c:v>
                </c:pt>
                <c:pt idx="1799">
                  <c:v>101.3467900654929</c:v>
                </c:pt>
                <c:pt idx="1800">
                  <c:v>101.74032566355936</c:v>
                </c:pt>
                <c:pt idx="1801">
                  <c:v>102.38724954027751</c:v>
                </c:pt>
                <c:pt idx="1802">
                  <c:v>101.88706156614671</c:v>
                </c:pt>
                <c:pt idx="1803">
                  <c:v>102.34287279218077</c:v>
                </c:pt>
                <c:pt idx="1804">
                  <c:v>102.03319922326457</c:v>
                </c:pt>
                <c:pt idx="1805">
                  <c:v>102.256415812641</c:v>
                </c:pt>
                <c:pt idx="1806">
                  <c:v>102.60451893523901</c:v>
                </c:pt>
                <c:pt idx="1807">
                  <c:v>102.51210223542238</c:v>
                </c:pt>
                <c:pt idx="1808">
                  <c:v>103.11267324392244</c:v>
                </c:pt>
                <c:pt idx="1809">
                  <c:v>103.76531637749926</c:v>
                </c:pt>
                <c:pt idx="1810">
                  <c:v>103.53562387713559</c:v>
                </c:pt>
                <c:pt idx="1811">
                  <c:v>103.24520165477399</c:v>
                </c:pt>
                <c:pt idx="1812">
                  <c:v>102.76632537979822</c:v>
                </c:pt>
                <c:pt idx="1813">
                  <c:v>102.76632537979822</c:v>
                </c:pt>
                <c:pt idx="1814">
                  <c:v>102.81504793283703</c:v>
                </c:pt>
                <c:pt idx="1815">
                  <c:v>102.97266724062119</c:v>
                </c:pt>
                <c:pt idx="1816">
                  <c:v>102.71172322436898</c:v>
                </c:pt>
                <c:pt idx="1817">
                  <c:v>102.41854628936072</c:v>
                </c:pt>
                <c:pt idx="1818">
                  <c:v>102.22325283706435</c:v>
                </c:pt>
                <c:pt idx="1819">
                  <c:v>102.24418750481455</c:v>
                </c:pt>
                <c:pt idx="1820">
                  <c:v>102.08400712555913</c:v>
                </c:pt>
                <c:pt idx="1821">
                  <c:v>102.05608678749839</c:v>
                </c:pt>
                <c:pt idx="1822">
                  <c:v>101.85978420213389</c:v>
                </c:pt>
                <c:pt idx="1823">
                  <c:v>101.85978420213389</c:v>
                </c:pt>
                <c:pt idx="1824">
                  <c:v>101.16056173136081</c:v>
                </c:pt>
                <c:pt idx="1825">
                  <c:v>101.28218331818161</c:v>
                </c:pt>
                <c:pt idx="1826">
                  <c:v>100.87943876637831</c:v>
                </c:pt>
                <c:pt idx="1827">
                  <c:v>101.25890995468733</c:v>
                </c:pt>
                <c:pt idx="1828">
                  <c:v>101.30131741965214</c:v>
                </c:pt>
                <c:pt idx="1829">
                  <c:v>101.83002136279056</c:v>
                </c:pt>
                <c:pt idx="1830">
                  <c:v>102.30518895856737</c:v>
                </c:pt>
                <c:pt idx="1831">
                  <c:v>102.73583114286818</c:v>
                </c:pt>
                <c:pt idx="1832">
                  <c:v>103.09160252012458</c:v>
                </c:pt>
                <c:pt idx="1833">
                  <c:v>103.37891892893177</c:v>
                </c:pt>
                <c:pt idx="1834">
                  <c:v>103.9700261995892</c:v>
                </c:pt>
                <c:pt idx="1835">
                  <c:v>104.17154504578609</c:v>
                </c:pt>
                <c:pt idx="1836">
                  <c:v>103.97279831287914</c:v>
                </c:pt>
                <c:pt idx="1837">
                  <c:v>103.82303011993673</c:v>
                </c:pt>
                <c:pt idx="1838">
                  <c:v>104.11414457606944</c:v>
                </c:pt>
                <c:pt idx="1839">
                  <c:v>104.44914346437062</c:v>
                </c:pt>
                <c:pt idx="1840">
                  <c:v>104.51876187125335</c:v>
                </c:pt>
                <c:pt idx="1841">
                  <c:v>103.93224534945927</c:v>
                </c:pt>
                <c:pt idx="1842">
                  <c:v>103.89213381557404</c:v>
                </c:pt>
                <c:pt idx="1843">
                  <c:v>104.43338443338695</c:v>
                </c:pt>
                <c:pt idx="1844">
                  <c:v>104.77329192030788</c:v>
                </c:pt>
                <c:pt idx="1845">
                  <c:v>104.67684537546025</c:v>
                </c:pt>
                <c:pt idx="1846">
                  <c:v>103.89222879188354</c:v>
                </c:pt>
                <c:pt idx="1847">
                  <c:v>104.33840549894624</c:v>
                </c:pt>
                <c:pt idx="1848">
                  <c:v>104.60239521807608</c:v>
                </c:pt>
                <c:pt idx="1849">
                  <c:v>104.62216701354265</c:v>
                </c:pt>
                <c:pt idx="1850">
                  <c:v>104.55363376228912</c:v>
                </c:pt>
                <c:pt idx="1851">
                  <c:v>104.90801443073617</c:v>
                </c:pt>
                <c:pt idx="1852">
                  <c:v>104.91101640672214</c:v>
                </c:pt>
                <c:pt idx="1853">
                  <c:v>105.07334874160274</c:v>
                </c:pt>
                <c:pt idx="1854">
                  <c:v>105.24263169909615</c:v>
                </c:pt>
                <c:pt idx="1855">
                  <c:v>105.47080782175439</c:v>
                </c:pt>
                <c:pt idx="1856">
                  <c:v>105.43046054327355</c:v>
                </c:pt>
                <c:pt idx="1857">
                  <c:v>105.40835915876781</c:v>
                </c:pt>
                <c:pt idx="1858">
                  <c:v>105.56826234856793</c:v>
                </c:pt>
                <c:pt idx="1859">
                  <c:v>105.47980910397416</c:v>
                </c:pt>
                <c:pt idx="1860">
                  <c:v>105.73247310386319</c:v>
                </c:pt>
                <c:pt idx="1861">
                  <c:v>105.71356813937932</c:v>
                </c:pt>
                <c:pt idx="1862">
                  <c:v>105.68751054950746</c:v>
                </c:pt>
                <c:pt idx="1863">
                  <c:v>106.23944695343626</c:v>
                </c:pt>
                <c:pt idx="1864">
                  <c:v>106.38388026337017</c:v>
                </c:pt>
                <c:pt idx="1865">
                  <c:v>106.96828640525047</c:v>
                </c:pt>
                <c:pt idx="1866">
                  <c:v>107.00939459766136</c:v>
                </c:pt>
                <c:pt idx="1867">
                  <c:v>107.29182933120866</c:v>
                </c:pt>
                <c:pt idx="1868">
                  <c:v>107.69936620380986</c:v>
                </c:pt>
                <c:pt idx="1869">
                  <c:v>107.77407668352608</c:v>
                </c:pt>
                <c:pt idx="1870">
                  <c:v>108.39424399445051</c:v>
                </c:pt>
                <c:pt idx="1871">
                  <c:v>108.17607433806683</c:v>
                </c:pt>
                <c:pt idx="1872">
                  <c:v>108.11070805439464</c:v>
                </c:pt>
                <c:pt idx="1873">
                  <c:v>108.22038886640681</c:v>
                </c:pt>
                <c:pt idx="1874">
                  <c:v>108.33305284538122</c:v>
                </c:pt>
                <c:pt idx="1875">
                  <c:v>108.96982887534219</c:v>
                </c:pt>
                <c:pt idx="1876">
                  <c:v>108.82812470118759</c:v>
                </c:pt>
                <c:pt idx="1877">
                  <c:v>108.81866757848019</c:v>
                </c:pt>
                <c:pt idx="1878">
                  <c:v>108.72166289361772</c:v>
                </c:pt>
                <c:pt idx="1879">
                  <c:v>108.75474339312164</c:v>
                </c:pt>
                <c:pt idx="1880">
                  <c:v>109.02479914918197</c:v>
                </c:pt>
                <c:pt idx="1881">
                  <c:v>109.80576893468661</c:v>
                </c:pt>
                <c:pt idx="1882">
                  <c:v>109.72726505675803</c:v>
                </c:pt>
                <c:pt idx="1883">
                  <c:v>109.54306722120005</c:v>
                </c:pt>
                <c:pt idx="1884">
                  <c:v>109.03481873714172</c:v>
                </c:pt>
                <c:pt idx="1885">
                  <c:v>109.02254258273452</c:v>
                </c:pt>
                <c:pt idx="1886">
                  <c:v>108.7383128599856</c:v>
                </c:pt>
                <c:pt idx="1887">
                  <c:v>109.31967574137201</c:v>
                </c:pt>
                <c:pt idx="1888">
                  <c:v>109.70466014241825</c:v>
                </c:pt>
                <c:pt idx="1889">
                  <c:v>108.66838487867372</c:v>
                </c:pt>
                <c:pt idx="1890">
                  <c:v>108.83410772993528</c:v>
                </c:pt>
                <c:pt idx="1891">
                  <c:v>108.90272254792028</c:v>
                </c:pt>
                <c:pt idx="1892">
                  <c:v>109.03995794475541</c:v>
                </c:pt>
                <c:pt idx="1893">
                  <c:v>109.42971599483312</c:v>
                </c:pt>
                <c:pt idx="1894">
                  <c:v>109.83085742549348</c:v>
                </c:pt>
                <c:pt idx="1895">
                  <c:v>109.42497102324319</c:v>
                </c:pt>
                <c:pt idx="1896">
                  <c:v>109.44737910968112</c:v>
                </c:pt>
                <c:pt idx="1897">
                  <c:v>109.36086720514125</c:v>
                </c:pt>
                <c:pt idx="1898">
                  <c:v>109.41466199213666</c:v>
                </c:pt>
                <c:pt idx="1899">
                  <c:v>109.49094391006639</c:v>
                </c:pt>
                <c:pt idx="1900">
                  <c:v>109.1774514062609</c:v>
                </c:pt>
                <c:pt idx="1901">
                  <c:v>109.14872644440798</c:v>
                </c:pt>
                <c:pt idx="1902">
                  <c:v>108.85062293996835</c:v>
                </c:pt>
                <c:pt idx="1903">
                  <c:v>108.8997522383461</c:v>
                </c:pt>
                <c:pt idx="1904">
                  <c:v>108.71130967834479</c:v>
                </c:pt>
                <c:pt idx="1905">
                  <c:v>108.5665047721686</c:v>
                </c:pt>
                <c:pt idx="1906">
                  <c:v>108.81307487382639</c:v>
                </c:pt>
                <c:pt idx="1907">
                  <c:v>109.13303875756525</c:v>
                </c:pt>
                <c:pt idx="1908">
                  <c:v>108.98597753555426</c:v>
                </c:pt>
                <c:pt idx="1909">
                  <c:v>108.86934876602426</c:v>
                </c:pt>
                <c:pt idx="1910">
                  <c:v>108.88299435986022</c:v>
                </c:pt>
                <c:pt idx="1911">
                  <c:v>107.890656427583</c:v>
                </c:pt>
                <c:pt idx="1912">
                  <c:v>108.29700668286387</c:v>
                </c:pt>
                <c:pt idx="1913">
                  <c:v>108.31001752871822</c:v>
                </c:pt>
                <c:pt idx="1914">
                  <c:v>108.10690948561476</c:v>
                </c:pt>
                <c:pt idx="1915">
                  <c:v>108.17764441773828</c:v>
                </c:pt>
                <c:pt idx="1916">
                  <c:v>108.5982685131914</c:v>
                </c:pt>
                <c:pt idx="1917">
                  <c:v>108.59128823423104</c:v>
                </c:pt>
                <c:pt idx="1918">
                  <c:v>108.73602102424221</c:v>
                </c:pt>
                <c:pt idx="1919">
                  <c:v>108.43473141426482</c:v>
                </c:pt>
                <c:pt idx="1920">
                  <c:v>108.28145292338445</c:v>
                </c:pt>
                <c:pt idx="1921">
                  <c:v>108.43095872272305</c:v>
                </c:pt>
                <c:pt idx="1922">
                  <c:v>108.94376484694213</c:v>
                </c:pt>
                <c:pt idx="1923">
                  <c:v>108.59135372159763</c:v>
                </c:pt>
                <c:pt idx="1924">
                  <c:v>108.42175711055243</c:v>
                </c:pt>
                <c:pt idx="1925">
                  <c:v>108.28006524316632</c:v>
                </c:pt>
                <c:pt idx="1926">
                  <c:v>108.31516107585533</c:v>
                </c:pt>
                <c:pt idx="1927">
                  <c:v>108.1419438091301</c:v>
                </c:pt>
                <c:pt idx="1928">
                  <c:v>108.00976938396195</c:v>
                </c:pt>
                <c:pt idx="1929">
                  <c:v>107.82006780005952</c:v>
                </c:pt>
                <c:pt idx="1930">
                  <c:v>107.66217978407869</c:v>
                </c:pt>
                <c:pt idx="1931">
                  <c:v>107.69797870240266</c:v>
                </c:pt>
                <c:pt idx="1932">
                  <c:v>107.62344729731305</c:v>
                </c:pt>
                <c:pt idx="1933">
                  <c:v>107.50112022798942</c:v>
                </c:pt>
                <c:pt idx="1934">
                  <c:v>107.66363943636044</c:v>
                </c:pt>
                <c:pt idx="1935">
                  <c:v>107.12531533557164</c:v>
                </c:pt>
                <c:pt idx="1936">
                  <c:v>106.98326157370042</c:v>
                </c:pt>
                <c:pt idx="1937">
                  <c:v>106.62874130861142</c:v>
                </c:pt>
                <c:pt idx="1938">
                  <c:v>106.72903526894241</c:v>
                </c:pt>
                <c:pt idx="1939">
                  <c:v>107.09848631133418</c:v>
                </c:pt>
                <c:pt idx="1940">
                  <c:v>107.44345340176787</c:v>
                </c:pt>
                <c:pt idx="1941">
                  <c:v>107.19005872545107</c:v>
                </c:pt>
                <c:pt idx="1942">
                  <c:v>107.20153678280167</c:v>
                </c:pt>
                <c:pt idx="1943">
                  <c:v>107.40744783848662</c:v>
                </c:pt>
                <c:pt idx="1944">
                  <c:v>107.66024885958483</c:v>
                </c:pt>
                <c:pt idx="1945">
                  <c:v>107.63160403789796</c:v>
                </c:pt>
                <c:pt idx="1946">
                  <c:v>107.59935748675538</c:v>
                </c:pt>
                <c:pt idx="1947">
                  <c:v>107.294557475763</c:v>
                </c:pt>
                <c:pt idx="1948">
                  <c:v>107.23304796908698</c:v>
                </c:pt>
                <c:pt idx="1949">
                  <c:v>107.76990572093564</c:v>
                </c:pt>
                <c:pt idx="1950">
                  <c:v>107.46546540058877</c:v>
                </c:pt>
                <c:pt idx="1951">
                  <c:v>107.51478260553863</c:v>
                </c:pt>
                <c:pt idx="1952">
                  <c:v>107.7072256733135</c:v>
                </c:pt>
                <c:pt idx="1953">
                  <c:v>107.88617973110036</c:v>
                </c:pt>
                <c:pt idx="1954">
                  <c:v>107.90349086916147</c:v>
                </c:pt>
                <c:pt idx="1955">
                  <c:v>108.16575687811813</c:v>
                </c:pt>
                <c:pt idx="1956">
                  <c:v>108.49114570396196</c:v>
                </c:pt>
                <c:pt idx="1957">
                  <c:v>108.44609022934364</c:v>
                </c:pt>
                <c:pt idx="1958">
                  <c:v>108.95358629168732</c:v>
                </c:pt>
                <c:pt idx="1959">
                  <c:v>108.48091459273587</c:v>
                </c:pt>
                <c:pt idx="1960">
                  <c:v>107.92700753087189</c:v>
                </c:pt>
                <c:pt idx="1961">
                  <c:v>107.07051360307322</c:v>
                </c:pt>
                <c:pt idx="1962">
                  <c:v>107.70769257231785</c:v>
                </c:pt>
                <c:pt idx="1963">
                  <c:v>107.36676387415572</c:v>
                </c:pt>
                <c:pt idx="1964">
                  <c:v>107.69765034719559</c:v>
                </c:pt>
                <c:pt idx="1965">
                  <c:v>107.81832093571836</c:v>
                </c:pt>
                <c:pt idx="1966">
                  <c:v>107.53441271652711</c:v>
                </c:pt>
                <c:pt idx="1967">
                  <c:v>108.10947933256054</c:v>
                </c:pt>
                <c:pt idx="1968">
                  <c:v>108.04823049799066</c:v>
                </c:pt>
                <c:pt idx="1969">
                  <c:v>107.96974506527538</c:v>
                </c:pt>
                <c:pt idx="1970">
                  <c:v>108.20346386665572</c:v>
                </c:pt>
                <c:pt idx="1971">
                  <c:v>108.66945444040772</c:v>
                </c:pt>
                <c:pt idx="1972">
                  <c:v>108.54123879637483</c:v>
                </c:pt>
                <c:pt idx="1973">
                  <c:v>109.08504283133645</c:v>
                </c:pt>
                <c:pt idx="1974">
                  <c:v>108.69587145425777</c:v>
                </c:pt>
                <c:pt idx="1975">
                  <c:v>108.30239562491218</c:v>
                </c:pt>
                <c:pt idx="1976">
                  <c:v>108.60637350528732</c:v>
                </c:pt>
                <c:pt idx="1977">
                  <c:v>108.58623126779446</c:v>
                </c:pt>
                <c:pt idx="1978">
                  <c:v>108.40928973973816</c:v>
                </c:pt>
                <c:pt idx="1979">
                  <c:v>108.75108246090444</c:v>
                </c:pt>
                <c:pt idx="1980">
                  <c:v>108.63671466441481</c:v>
                </c:pt>
                <c:pt idx="1981">
                  <c:v>109.22560663872925</c:v>
                </c:pt>
                <c:pt idx="1982">
                  <c:v>109.02931770072634</c:v>
                </c:pt>
                <c:pt idx="1983">
                  <c:v>109.62554012553724</c:v>
                </c:pt>
                <c:pt idx="1984">
                  <c:v>109.87124290457294</c:v>
                </c:pt>
                <c:pt idx="1985">
                  <c:v>109.83518995023753</c:v>
                </c:pt>
                <c:pt idx="1986">
                  <c:v>110.14284231571823</c:v>
                </c:pt>
                <c:pt idx="1987">
                  <c:v>110.25954170194132</c:v>
                </c:pt>
                <c:pt idx="1988">
                  <c:v>110.6726407831125</c:v>
                </c:pt>
                <c:pt idx="1989">
                  <c:v>110.6726407831125</c:v>
                </c:pt>
                <c:pt idx="1990">
                  <c:v>110.34205095416172</c:v>
                </c:pt>
                <c:pt idx="1991">
                  <c:v>110.15950033870315</c:v>
                </c:pt>
                <c:pt idx="1992">
                  <c:v>110.98684337036536</c:v>
                </c:pt>
                <c:pt idx="1993">
                  <c:v>110.79824168170065</c:v>
                </c:pt>
                <c:pt idx="1994">
                  <c:v>111.30975928462581</c:v>
                </c:pt>
                <c:pt idx="1995">
                  <c:v>111.74113692300512</c:v>
                </c:pt>
                <c:pt idx="1996">
                  <c:v>111.23772690521133</c:v>
                </c:pt>
                <c:pt idx="1997">
                  <c:v>111.60702474249736</c:v>
                </c:pt>
                <c:pt idx="1998">
                  <c:v>111.0811166608693</c:v>
                </c:pt>
                <c:pt idx="1999">
                  <c:v>111.09070501758383</c:v>
                </c:pt>
                <c:pt idx="2000">
                  <c:v>111.42093550698465</c:v>
                </c:pt>
                <c:pt idx="2001">
                  <c:v>111.25688336088015</c:v>
                </c:pt>
                <c:pt idx="2002">
                  <c:v>112.3439792979388</c:v>
                </c:pt>
                <c:pt idx="2003">
                  <c:v>111.50637111321106</c:v>
                </c:pt>
                <c:pt idx="2004">
                  <c:v>111.20139551448618</c:v>
                </c:pt>
                <c:pt idx="2005">
                  <c:v>110.79875214979558</c:v>
                </c:pt>
                <c:pt idx="2006">
                  <c:v>110.28925162243495</c:v>
                </c:pt>
                <c:pt idx="2007">
                  <c:v>110.80724789896419</c:v>
                </c:pt>
                <c:pt idx="2008">
                  <c:v>111.13896172736823</c:v>
                </c:pt>
                <c:pt idx="2009">
                  <c:v>110.86531203641242</c:v>
                </c:pt>
                <c:pt idx="2010">
                  <c:v>110.71071036175344</c:v>
                </c:pt>
                <c:pt idx="2011">
                  <c:v>110.34028376890514</c:v>
                </c:pt>
                <c:pt idx="2012">
                  <c:v>109.76533532591228</c:v>
                </c:pt>
                <c:pt idx="2013">
                  <c:v>109.64790155552632</c:v>
                </c:pt>
                <c:pt idx="2014">
                  <c:v>110.61279634608067</c:v>
                </c:pt>
                <c:pt idx="2015">
                  <c:v>110.49756968008219</c:v>
                </c:pt>
                <c:pt idx="2016">
                  <c:v>110.78516914559106</c:v>
                </c:pt>
                <c:pt idx="2017">
                  <c:v>111.01824930502647</c:v>
                </c:pt>
                <c:pt idx="2018">
                  <c:v>110.81816126471188</c:v>
                </c:pt>
                <c:pt idx="2019">
                  <c:v>111.10538305154748</c:v>
                </c:pt>
                <c:pt idx="2020">
                  <c:v>111.61219019965183</c:v>
                </c:pt>
                <c:pt idx="2021">
                  <c:v>110.55157816744605</c:v>
                </c:pt>
                <c:pt idx="2022">
                  <c:v>110.52176602516307</c:v>
                </c:pt>
                <c:pt idx="2023">
                  <c:v>109.59638519480829</c:v>
                </c:pt>
                <c:pt idx="2024">
                  <c:v>108.85594260384526</c:v>
                </c:pt>
                <c:pt idx="2025">
                  <c:v>109.19422319700735</c:v>
                </c:pt>
                <c:pt idx="2026">
                  <c:v>109.38343094241624</c:v>
                </c:pt>
                <c:pt idx="2027">
                  <c:v>109.44165192508648</c:v>
                </c:pt>
                <c:pt idx="2028">
                  <c:v>109.4272491422041</c:v>
                </c:pt>
                <c:pt idx="2029">
                  <c:v>109.94965411532286</c:v>
                </c:pt>
                <c:pt idx="2030">
                  <c:v>110.38413743529078</c:v>
                </c:pt>
                <c:pt idx="2031">
                  <c:v>110.35651457474252</c:v>
                </c:pt>
                <c:pt idx="2032">
                  <c:v>110.98151492569478</c:v>
                </c:pt>
                <c:pt idx="2033">
                  <c:v>111.48312862443724</c:v>
                </c:pt>
                <c:pt idx="2034">
                  <c:v>111.47401575022127</c:v>
                </c:pt>
                <c:pt idx="2035">
                  <c:v>110.47626950206852</c:v>
                </c:pt>
                <c:pt idx="2036">
                  <c:v>110.67715858705031</c:v>
                </c:pt>
                <c:pt idx="2037">
                  <c:v>110.62330347120783</c:v>
                </c:pt>
                <c:pt idx="2038">
                  <c:v>110.18244117735456</c:v>
                </c:pt>
                <c:pt idx="2039">
                  <c:v>110.38689785960329</c:v>
                </c:pt>
                <c:pt idx="2040">
                  <c:v>110.19282677181647</c:v>
                </c:pt>
                <c:pt idx="2041">
                  <c:v>110.19282677181647</c:v>
                </c:pt>
              </c:numCache>
            </c:numRef>
          </c:val>
          <c:smooth val="0"/>
        </c:ser>
        <c:ser>
          <c:idx val="4"/>
          <c:order val="3"/>
          <c:tx>
            <c:strRef>
              <c:f>'Value factor'!$H$5</c:f>
              <c:strCache>
                <c:ptCount val="1"/>
                <c:pt idx="0">
                  <c:v>Japan</c:v>
                </c:pt>
              </c:strCache>
            </c:strRef>
          </c:tx>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factor'!$H$6:$H$2047</c:f>
              <c:numCache>
                <c:formatCode>General</c:formatCode>
                <c:ptCount val="2042"/>
                <c:pt idx="0">
                  <c:v>100</c:v>
                </c:pt>
                <c:pt idx="1">
                  <c:v>99.350139075899364</c:v>
                </c:pt>
                <c:pt idx="2">
                  <c:v>100.123964291967</c:v>
                </c:pt>
                <c:pt idx="3">
                  <c:v>100.41627897959258</c:v>
                </c:pt>
                <c:pt idx="4">
                  <c:v>100.01549010300941</c:v>
                </c:pt>
                <c:pt idx="5">
                  <c:v>99.983987761198449</c:v>
                </c:pt>
                <c:pt idx="6">
                  <c:v>99.818415608828957</c:v>
                </c:pt>
                <c:pt idx="7">
                  <c:v>100.02380328650705</c:v>
                </c:pt>
                <c:pt idx="8">
                  <c:v>100.02380328650705</c:v>
                </c:pt>
                <c:pt idx="9">
                  <c:v>99.845634855688473</c:v>
                </c:pt>
                <c:pt idx="10">
                  <c:v>99.546626145099935</c:v>
                </c:pt>
                <c:pt idx="11">
                  <c:v>98.866779535882031</c:v>
                </c:pt>
                <c:pt idx="12">
                  <c:v>98.67628472972838</c:v>
                </c:pt>
                <c:pt idx="13">
                  <c:v>99.309753658319067</c:v>
                </c:pt>
                <c:pt idx="14">
                  <c:v>99.093120967432242</c:v>
                </c:pt>
                <c:pt idx="15">
                  <c:v>98.129731343051105</c:v>
                </c:pt>
                <c:pt idx="16">
                  <c:v>98.320271932202147</c:v>
                </c:pt>
                <c:pt idx="17">
                  <c:v>99.085427775670865</c:v>
                </c:pt>
                <c:pt idx="18">
                  <c:v>99.12877602409894</c:v>
                </c:pt>
                <c:pt idx="19">
                  <c:v>99.383045094059824</c:v>
                </c:pt>
                <c:pt idx="20">
                  <c:v>99.129308719376809</c:v>
                </c:pt>
                <c:pt idx="21">
                  <c:v>99.543953170557032</c:v>
                </c:pt>
                <c:pt idx="22">
                  <c:v>99.544923685611877</c:v>
                </c:pt>
                <c:pt idx="23">
                  <c:v>99.389171871429667</c:v>
                </c:pt>
                <c:pt idx="24">
                  <c:v>98.94279582025942</c:v>
                </c:pt>
                <c:pt idx="25">
                  <c:v>99.167184459466711</c:v>
                </c:pt>
                <c:pt idx="26">
                  <c:v>99.440797299323236</c:v>
                </c:pt>
                <c:pt idx="27">
                  <c:v>99.607391699262422</c:v>
                </c:pt>
                <c:pt idx="28">
                  <c:v>99.682813359318416</c:v>
                </c:pt>
                <c:pt idx="29">
                  <c:v>100.24232800749763</c:v>
                </c:pt>
                <c:pt idx="30">
                  <c:v>100.47526603584856</c:v>
                </c:pt>
                <c:pt idx="31">
                  <c:v>99.775895860032563</c:v>
                </c:pt>
                <c:pt idx="32">
                  <c:v>99.434351666113784</c:v>
                </c:pt>
                <c:pt idx="33">
                  <c:v>99.010104415667058</c:v>
                </c:pt>
                <c:pt idx="34">
                  <c:v>99.010104415667058</c:v>
                </c:pt>
                <c:pt idx="35">
                  <c:v>98.610151442841243</c:v>
                </c:pt>
                <c:pt idx="36">
                  <c:v>98.443831636482003</c:v>
                </c:pt>
                <c:pt idx="37">
                  <c:v>98.463687994642655</c:v>
                </c:pt>
                <c:pt idx="38">
                  <c:v>98.860320171978955</c:v>
                </c:pt>
                <c:pt idx="39">
                  <c:v>98.869524770976</c:v>
                </c:pt>
                <c:pt idx="40">
                  <c:v>98.836318724626324</c:v>
                </c:pt>
                <c:pt idx="41">
                  <c:v>99.353494275779653</c:v>
                </c:pt>
                <c:pt idx="42">
                  <c:v>98.766684238318447</c:v>
                </c:pt>
                <c:pt idx="43">
                  <c:v>98.734560048471252</c:v>
                </c:pt>
                <c:pt idx="44">
                  <c:v>99.034866121703644</c:v>
                </c:pt>
                <c:pt idx="45">
                  <c:v>99.479998728353166</c:v>
                </c:pt>
                <c:pt idx="46">
                  <c:v>100.15827724406664</c:v>
                </c:pt>
                <c:pt idx="47">
                  <c:v>100.17092788001183</c:v>
                </c:pt>
                <c:pt idx="48">
                  <c:v>100.14356721613328</c:v>
                </c:pt>
                <c:pt idx="49">
                  <c:v>100.740903761309</c:v>
                </c:pt>
                <c:pt idx="50">
                  <c:v>101.52770855419386</c:v>
                </c:pt>
                <c:pt idx="51">
                  <c:v>101.44326690232982</c:v>
                </c:pt>
                <c:pt idx="52">
                  <c:v>101.97506149301158</c:v>
                </c:pt>
                <c:pt idx="53">
                  <c:v>102.3954622816177</c:v>
                </c:pt>
                <c:pt idx="54">
                  <c:v>102.31845506286122</c:v>
                </c:pt>
                <c:pt idx="55">
                  <c:v>102.17317251103908</c:v>
                </c:pt>
                <c:pt idx="56">
                  <c:v>102.31516534755193</c:v>
                </c:pt>
                <c:pt idx="57">
                  <c:v>102.60761476734804</c:v>
                </c:pt>
                <c:pt idx="58">
                  <c:v>103.30246675061815</c:v>
                </c:pt>
                <c:pt idx="59">
                  <c:v>103.47238915623572</c:v>
                </c:pt>
                <c:pt idx="60">
                  <c:v>103.21138152103701</c:v>
                </c:pt>
                <c:pt idx="61">
                  <c:v>103.21138152103701</c:v>
                </c:pt>
                <c:pt idx="62">
                  <c:v>102.90093079205359</c:v>
                </c:pt>
                <c:pt idx="63">
                  <c:v>102.90093079205359</c:v>
                </c:pt>
                <c:pt idx="64">
                  <c:v>102.90093079205359</c:v>
                </c:pt>
                <c:pt idx="65">
                  <c:v>102.90093079205359</c:v>
                </c:pt>
                <c:pt idx="66">
                  <c:v>103.46239900495772</c:v>
                </c:pt>
                <c:pt idx="67">
                  <c:v>103.50461249362512</c:v>
                </c:pt>
                <c:pt idx="68">
                  <c:v>102.96792635154907</c:v>
                </c:pt>
                <c:pt idx="69">
                  <c:v>104.19223624521055</c:v>
                </c:pt>
                <c:pt idx="70">
                  <c:v>104.35897484296051</c:v>
                </c:pt>
                <c:pt idx="71">
                  <c:v>103.68886792802344</c:v>
                </c:pt>
                <c:pt idx="72">
                  <c:v>103.78287292817743</c:v>
                </c:pt>
                <c:pt idx="73">
                  <c:v>105.1575757660588</c:v>
                </c:pt>
                <c:pt idx="74">
                  <c:v>105.92455391084604</c:v>
                </c:pt>
                <c:pt idx="75">
                  <c:v>104.9853631410712</c:v>
                </c:pt>
                <c:pt idx="76">
                  <c:v>105.86382693766042</c:v>
                </c:pt>
                <c:pt idx="77">
                  <c:v>106.29324918026025</c:v>
                </c:pt>
                <c:pt idx="78">
                  <c:v>105.62432412982403</c:v>
                </c:pt>
                <c:pt idx="79">
                  <c:v>107.49171570630887</c:v>
                </c:pt>
                <c:pt idx="80">
                  <c:v>107.22621206513422</c:v>
                </c:pt>
                <c:pt idx="81">
                  <c:v>105.23439095709205</c:v>
                </c:pt>
                <c:pt idx="82">
                  <c:v>104.5735834731956</c:v>
                </c:pt>
                <c:pt idx="83">
                  <c:v>104.34111889708107</c:v>
                </c:pt>
                <c:pt idx="84">
                  <c:v>104.61793987271275</c:v>
                </c:pt>
                <c:pt idx="85">
                  <c:v>103.66491993811444</c:v>
                </c:pt>
                <c:pt idx="86">
                  <c:v>103.18179417997044</c:v>
                </c:pt>
                <c:pt idx="87">
                  <c:v>103.69333568060492</c:v>
                </c:pt>
                <c:pt idx="88">
                  <c:v>102.64328558501256</c:v>
                </c:pt>
                <c:pt idx="89">
                  <c:v>103.39383673467889</c:v>
                </c:pt>
                <c:pt idx="90">
                  <c:v>102.3338130585941</c:v>
                </c:pt>
                <c:pt idx="91">
                  <c:v>101.71050872985002</c:v>
                </c:pt>
                <c:pt idx="92">
                  <c:v>101.38083256551863</c:v>
                </c:pt>
                <c:pt idx="93">
                  <c:v>101.57512415881421</c:v>
                </c:pt>
                <c:pt idx="94">
                  <c:v>101.07950007811499</c:v>
                </c:pt>
                <c:pt idx="95">
                  <c:v>101.88345842433382</c:v>
                </c:pt>
                <c:pt idx="96">
                  <c:v>102.02853006562287</c:v>
                </c:pt>
                <c:pt idx="97">
                  <c:v>101.47892108980162</c:v>
                </c:pt>
                <c:pt idx="98">
                  <c:v>101.52795939936004</c:v>
                </c:pt>
                <c:pt idx="99">
                  <c:v>101.211584540567</c:v>
                </c:pt>
                <c:pt idx="100">
                  <c:v>101.39147733840187</c:v>
                </c:pt>
                <c:pt idx="101">
                  <c:v>101.82982243468824</c:v>
                </c:pt>
                <c:pt idx="102">
                  <c:v>102.75145306198579</c:v>
                </c:pt>
                <c:pt idx="103">
                  <c:v>103.29833577398344</c:v>
                </c:pt>
                <c:pt idx="104">
                  <c:v>103.21071382224156</c:v>
                </c:pt>
                <c:pt idx="105">
                  <c:v>104.06920627685903</c:v>
                </c:pt>
                <c:pt idx="106">
                  <c:v>103.63530328091743</c:v>
                </c:pt>
                <c:pt idx="107">
                  <c:v>102.9057608448212</c:v>
                </c:pt>
                <c:pt idx="108">
                  <c:v>103.82586496644845</c:v>
                </c:pt>
                <c:pt idx="109">
                  <c:v>103.62077212943719</c:v>
                </c:pt>
                <c:pt idx="110">
                  <c:v>103.561481384034</c:v>
                </c:pt>
                <c:pt idx="111">
                  <c:v>103.57095875511239</c:v>
                </c:pt>
                <c:pt idx="112">
                  <c:v>103.26796583073622</c:v>
                </c:pt>
                <c:pt idx="113">
                  <c:v>102.42771576821717</c:v>
                </c:pt>
                <c:pt idx="114">
                  <c:v>103.23047354494751</c:v>
                </c:pt>
                <c:pt idx="115">
                  <c:v>103.86708175068478</c:v>
                </c:pt>
                <c:pt idx="116">
                  <c:v>103.86708175068478</c:v>
                </c:pt>
                <c:pt idx="117">
                  <c:v>104.22101366094192</c:v>
                </c:pt>
                <c:pt idx="118">
                  <c:v>104.81858519816998</c:v>
                </c:pt>
                <c:pt idx="119">
                  <c:v>105.79006761459071</c:v>
                </c:pt>
                <c:pt idx="120">
                  <c:v>104.77675807588446</c:v>
                </c:pt>
                <c:pt idx="121">
                  <c:v>104.01767824718753</c:v>
                </c:pt>
                <c:pt idx="122">
                  <c:v>104.19394047903691</c:v>
                </c:pt>
                <c:pt idx="123">
                  <c:v>103.64271585488106</c:v>
                </c:pt>
                <c:pt idx="124">
                  <c:v>103.10229233223069</c:v>
                </c:pt>
                <c:pt idx="125">
                  <c:v>103.21962993692691</c:v>
                </c:pt>
                <c:pt idx="126">
                  <c:v>103.70937797405949</c:v>
                </c:pt>
                <c:pt idx="127">
                  <c:v>103.91794307438228</c:v>
                </c:pt>
                <c:pt idx="128">
                  <c:v>104.00342070010686</c:v>
                </c:pt>
                <c:pt idx="129">
                  <c:v>104.47369610924818</c:v>
                </c:pt>
                <c:pt idx="130">
                  <c:v>104.17717557883705</c:v>
                </c:pt>
                <c:pt idx="131">
                  <c:v>103.97345510330793</c:v>
                </c:pt>
                <c:pt idx="132">
                  <c:v>103.71321260979823</c:v>
                </c:pt>
                <c:pt idx="133">
                  <c:v>103.55779964386069</c:v>
                </c:pt>
                <c:pt idx="134">
                  <c:v>103.83730571204651</c:v>
                </c:pt>
                <c:pt idx="135">
                  <c:v>104.33398429629499</c:v>
                </c:pt>
                <c:pt idx="136">
                  <c:v>104.51773989441685</c:v>
                </c:pt>
                <c:pt idx="137">
                  <c:v>104.7635153680334</c:v>
                </c:pt>
                <c:pt idx="138">
                  <c:v>104.42619755643214</c:v>
                </c:pt>
                <c:pt idx="139">
                  <c:v>103.85579327458082</c:v>
                </c:pt>
                <c:pt idx="140">
                  <c:v>103.98066753889314</c:v>
                </c:pt>
                <c:pt idx="141">
                  <c:v>104.21883550439101</c:v>
                </c:pt>
                <c:pt idx="142">
                  <c:v>104.36366898042733</c:v>
                </c:pt>
                <c:pt idx="143">
                  <c:v>104.5314706438083</c:v>
                </c:pt>
                <c:pt idx="144">
                  <c:v>104.31711509229616</c:v>
                </c:pt>
                <c:pt idx="145">
                  <c:v>104.23079631047833</c:v>
                </c:pt>
                <c:pt idx="146">
                  <c:v>104.73655603633679</c:v>
                </c:pt>
                <c:pt idx="147">
                  <c:v>105.10620003321885</c:v>
                </c:pt>
                <c:pt idx="148">
                  <c:v>105.19658141357212</c:v>
                </c:pt>
                <c:pt idx="149">
                  <c:v>105.76850598435462</c:v>
                </c:pt>
                <c:pt idx="150">
                  <c:v>105.64827384994702</c:v>
                </c:pt>
                <c:pt idx="151">
                  <c:v>104.78987854939162</c:v>
                </c:pt>
                <c:pt idx="152">
                  <c:v>104.8479916309339</c:v>
                </c:pt>
                <c:pt idx="153">
                  <c:v>104.92940613291884</c:v>
                </c:pt>
                <c:pt idx="154">
                  <c:v>104.63055376261835</c:v>
                </c:pt>
                <c:pt idx="155">
                  <c:v>103.98269650646313</c:v>
                </c:pt>
                <c:pt idx="156">
                  <c:v>103.50830902711084</c:v>
                </c:pt>
                <c:pt idx="157">
                  <c:v>103.43116450735455</c:v>
                </c:pt>
                <c:pt idx="158">
                  <c:v>103.03313729272553</c:v>
                </c:pt>
                <c:pt idx="159">
                  <c:v>103.28062099107983</c:v>
                </c:pt>
                <c:pt idx="160">
                  <c:v>103.28062099107983</c:v>
                </c:pt>
                <c:pt idx="161">
                  <c:v>103.11130655828782</c:v>
                </c:pt>
                <c:pt idx="162">
                  <c:v>103.42538850176261</c:v>
                </c:pt>
                <c:pt idx="163">
                  <c:v>103.42538850176261</c:v>
                </c:pt>
                <c:pt idx="164">
                  <c:v>103.71099155778197</c:v>
                </c:pt>
                <c:pt idx="165">
                  <c:v>103.97502655951941</c:v>
                </c:pt>
                <c:pt idx="166">
                  <c:v>103.84452249743451</c:v>
                </c:pt>
                <c:pt idx="167">
                  <c:v>103.52365332825502</c:v>
                </c:pt>
                <c:pt idx="168">
                  <c:v>103.79869786411024</c:v>
                </c:pt>
                <c:pt idx="169">
                  <c:v>103.69078089934676</c:v>
                </c:pt>
                <c:pt idx="170">
                  <c:v>103.54200557213004</c:v>
                </c:pt>
                <c:pt idx="171">
                  <c:v>104.26518476943552</c:v>
                </c:pt>
                <c:pt idx="172">
                  <c:v>104.64766787190203</c:v>
                </c:pt>
                <c:pt idx="173">
                  <c:v>104.91339310430021</c:v>
                </c:pt>
                <c:pt idx="174">
                  <c:v>105.18724925015476</c:v>
                </c:pt>
                <c:pt idx="175">
                  <c:v>105.18724925015476</c:v>
                </c:pt>
                <c:pt idx="176">
                  <c:v>104.65228388184025</c:v>
                </c:pt>
                <c:pt idx="177">
                  <c:v>104.73308335862755</c:v>
                </c:pt>
                <c:pt idx="178">
                  <c:v>104.46699132898873</c:v>
                </c:pt>
                <c:pt idx="179">
                  <c:v>104.5306379434697</c:v>
                </c:pt>
                <c:pt idx="180">
                  <c:v>104.63518119357262</c:v>
                </c:pt>
                <c:pt idx="181">
                  <c:v>104.59179386096392</c:v>
                </c:pt>
                <c:pt idx="182">
                  <c:v>104.8148377467739</c:v>
                </c:pt>
                <c:pt idx="183">
                  <c:v>105.15469363829685</c:v>
                </c:pt>
                <c:pt idx="184">
                  <c:v>104.94093762709764</c:v>
                </c:pt>
                <c:pt idx="185">
                  <c:v>104.92701928355649</c:v>
                </c:pt>
                <c:pt idx="186">
                  <c:v>105.17305553443536</c:v>
                </c:pt>
                <c:pt idx="187">
                  <c:v>105.470134538781</c:v>
                </c:pt>
                <c:pt idx="188">
                  <c:v>105.23344133204229</c:v>
                </c:pt>
                <c:pt idx="189">
                  <c:v>105.78071825136496</c:v>
                </c:pt>
                <c:pt idx="190">
                  <c:v>106.6748430625161</c:v>
                </c:pt>
                <c:pt idx="191">
                  <c:v>106.7235344015961</c:v>
                </c:pt>
                <c:pt idx="192">
                  <c:v>106.7235344015961</c:v>
                </c:pt>
                <c:pt idx="193">
                  <c:v>106.8816185407255</c:v>
                </c:pt>
                <c:pt idx="194">
                  <c:v>106.68419116522271</c:v>
                </c:pt>
                <c:pt idx="195">
                  <c:v>106.38170271209947</c:v>
                </c:pt>
                <c:pt idx="196">
                  <c:v>106.34553640620315</c:v>
                </c:pt>
                <c:pt idx="197">
                  <c:v>106.61490433945532</c:v>
                </c:pt>
                <c:pt idx="198">
                  <c:v>107.21587106349928</c:v>
                </c:pt>
                <c:pt idx="199">
                  <c:v>107.48730270164617</c:v>
                </c:pt>
                <c:pt idx="200">
                  <c:v>107.48484540436569</c:v>
                </c:pt>
                <c:pt idx="201">
                  <c:v>107.43462534280698</c:v>
                </c:pt>
                <c:pt idx="202">
                  <c:v>107.51523459405729</c:v>
                </c:pt>
                <c:pt idx="203">
                  <c:v>107.8559803983561</c:v>
                </c:pt>
                <c:pt idx="204">
                  <c:v>107.84935564255314</c:v>
                </c:pt>
                <c:pt idx="205">
                  <c:v>107.92582010124235</c:v>
                </c:pt>
                <c:pt idx="206">
                  <c:v>107.92582010124235</c:v>
                </c:pt>
                <c:pt idx="207">
                  <c:v>107.86208412459334</c:v>
                </c:pt>
                <c:pt idx="208">
                  <c:v>109.00443246709986</c:v>
                </c:pt>
                <c:pt idx="209">
                  <c:v>109.10175302034975</c:v>
                </c:pt>
                <c:pt idx="210">
                  <c:v>109.14828170397844</c:v>
                </c:pt>
                <c:pt idx="211">
                  <c:v>108.99005000169409</c:v>
                </c:pt>
                <c:pt idx="212">
                  <c:v>109.75917480916287</c:v>
                </c:pt>
                <c:pt idx="213">
                  <c:v>109.48679713053097</c:v>
                </c:pt>
                <c:pt idx="214">
                  <c:v>109.18075240593733</c:v>
                </c:pt>
                <c:pt idx="215">
                  <c:v>108.75512444520967</c:v>
                </c:pt>
                <c:pt idx="216">
                  <c:v>109.68854429008483</c:v>
                </c:pt>
                <c:pt idx="217">
                  <c:v>109.76235161983686</c:v>
                </c:pt>
                <c:pt idx="218">
                  <c:v>109.7942640281391</c:v>
                </c:pt>
                <c:pt idx="219">
                  <c:v>109.52678793086291</c:v>
                </c:pt>
                <c:pt idx="220">
                  <c:v>110.24613661411011</c:v>
                </c:pt>
                <c:pt idx="221">
                  <c:v>110.37955454884093</c:v>
                </c:pt>
                <c:pt idx="222">
                  <c:v>109.41238877169674</c:v>
                </c:pt>
                <c:pt idx="223">
                  <c:v>109.1701359700006</c:v>
                </c:pt>
                <c:pt idx="224">
                  <c:v>108.72808584965145</c:v>
                </c:pt>
                <c:pt idx="225">
                  <c:v>108.13373565296457</c:v>
                </c:pt>
                <c:pt idx="226">
                  <c:v>109.10894948047009</c:v>
                </c:pt>
                <c:pt idx="227">
                  <c:v>109.10894948047009</c:v>
                </c:pt>
                <c:pt idx="228">
                  <c:v>109.94622285196405</c:v>
                </c:pt>
                <c:pt idx="229">
                  <c:v>110.06541385068182</c:v>
                </c:pt>
                <c:pt idx="230">
                  <c:v>110.4043276577498</c:v>
                </c:pt>
                <c:pt idx="231">
                  <c:v>110.90817194257822</c:v>
                </c:pt>
                <c:pt idx="232">
                  <c:v>110.90817194257822</c:v>
                </c:pt>
                <c:pt idx="233">
                  <c:v>110.90817194257822</c:v>
                </c:pt>
                <c:pt idx="234">
                  <c:v>111.15181977255595</c:v>
                </c:pt>
                <c:pt idx="235">
                  <c:v>111.00994550918563</c:v>
                </c:pt>
                <c:pt idx="236">
                  <c:v>111.13920902326997</c:v>
                </c:pt>
                <c:pt idx="237">
                  <c:v>111.21713650272987</c:v>
                </c:pt>
                <c:pt idx="238">
                  <c:v>111.21713650272987</c:v>
                </c:pt>
                <c:pt idx="239">
                  <c:v>111.07506170527098</c:v>
                </c:pt>
                <c:pt idx="240">
                  <c:v>110.71386407203953</c:v>
                </c:pt>
                <c:pt idx="241">
                  <c:v>111.33419693480616</c:v>
                </c:pt>
                <c:pt idx="242">
                  <c:v>111.24035205875414</c:v>
                </c:pt>
                <c:pt idx="243">
                  <c:v>110.87023280425115</c:v>
                </c:pt>
                <c:pt idx="244">
                  <c:v>110.55082548809952</c:v>
                </c:pt>
                <c:pt idx="245">
                  <c:v>110.7216663466898</c:v>
                </c:pt>
                <c:pt idx="246">
                  <c:v>110.91147800381549</c:v>
                </c:pt>
                <c:pt idx="247">
                  <c:v>110.97523748820829</c:v>
                </c:pt>
                <c:pt idx="248">
                  <c:v>111.24795968007189</c:v>
                </c:pt>
                <c:pt idx="249">
                  <c:v>111.63762499450868</c:v>
                </c:pt>
                <c:pt idx="250">
                  <c:v>111.65209446856433</c:v>
                </c:pt>
                <c:pt idx="251">
                  <c:v>111.4528271965473</c:v>
                </c:pt>
                <c:pt idx="252">
                  <c:v>111.89739062960805</c:v>
                </c:pt>
                <c:pt idx="253">
                  <c:v>111.05297277349729</c:v>
                </c:pt>
                <c:pt idx="254">
                  <c:v>110.87251402188721</c:v>
                </c:pt>
                <c:pt idx="255">
                  <c:v>110.61295224612572</c:v>
                </c:pt>
                <c:pt idx="256">
                  <c:v>110.57757809002591</c:v>
                </c:pt>
                <c:pt idx="257">
                  <c:v>110.05105939957897</c:v>
                </c:pt>
                <c:pt idx="258">
                  <c:v>110.17899539783862</c:v>
                </c:pt>
                <c:pt idx="259">
                  <c:v>109.76853722912213</c:v>
                </c:pt>
                <c:pt idx="260">
                  <c:v>109.97725559286809</c:v>
                </c:pt>
                <c:pt idx="261">
                  <c:v>109.97725559286809</c:v>
                </c:pt>
                <c:pt idx="262">
                  <c:v>109.06124329299956</c:v>
                </c:pt>
                <c:pt idx="263">
                  <c:v>108.25060372219376</c:v>
                </c:pt>
                <c:pt idx="264">
                  <c:v>108.84439913338279</c:v>
                </c:pt>
                <c:pt idx="265">
                  <c:v>109.09579805949332</c:v>
                </c:pt>
                <c:pt idx="266">
                  <c:v>109.05310407406374</c:v>
                </c:pt>
                <c:pt idx="267">
                  <c:v>109.12414084072095</c:v>
                </c:pt>
                <c:pt idx="268">
                  <c:v>108.89368435102431</c:v>
                </c:pt>
                <c:pt idx="269">
                  <c:v>109.86880963093526</c:v>
                </c:pt>
                <c:pt idx="270">
                  <c:v>109.69103967225999</c:v>
                </c:pt>
                <c:pt idx="271">
                  <c:v>108.84026763802213</c:v>
                </c:pt>
                <c:pt idx="272">
                  <c:v>108.04468261502237</c:v>
                </c:pt>
                <c:pt idx="273">
                  <c:v>107.94710172033186</c:v>
                </c:pt>
                <c:pt idx="274">
                  <c:v>107.66504505779668</c:v>
                </c:pt>
                <c:pt idx="275">
                  <c:v>108.05293146438787</c:v>
                </c:pt>
                <c:pt idx="276">
                  <c:v>107.90377131514823</c:v>
                </c:pt>
                <c:pt idx="277">
                  <c:v>107.75466171128058</c:v>
                </c:pt>
                <c:pt idx="278">
                  <c:v>108.62673292151253</c:v>
                </c:pt>
                <c:pt idx="279">
                  <c:v>108.66873834639115</c:v>
                </c:pt>
                <c:pt idx="280">
                  <c:v>109.09489963765922</c:v>
                </c:pt>
                <c:pt idx="281">
                  <c:v>109.97963146377147</c:v>
                </c:pt>
                <c:pt idx="282">
                  <c:v>109.62036237145415</c:v>
                </c:pt>
                <c:pt idx="283">
                  <c:v>107.77253896839576</c:v>
                </c:pt>
                <c:pt idx="284">
                  <c:v>107.28666300892075</c:v>
                </c:pt>
                <c:pt idx="285">
                  <c:v>106.37994425263663</c:v>
                </c:pt>
                <c:pt idx="286">
                  <c:v>106.37994425263663</c:v>
                </c:pt>
                <c:pt idx="287">
                  <c:v>107.28639443436408</c:v>
                </c:pt>
                <c:pt idx="288">
                  <c:v>108.12171047331343</c:v>
                </c:pt>
                <c:pt idx="289">
                  <c:v>108.27545282922755</c:v>
                </c:pt>
                <c:pt idx="290">
                  <c:v>109.02462377301801</c:v>
                </c:pt>
                <c:pt idx="291">
                  <c:v>109.61187328478272</c:v>
                </c:pt>
                <c:pt idx="292">
                  <c:v>109.41276456187958</c:v>
                </c:pt>
                <c:pt idx="293">
                  <c:v>108.75814700481773</c:v>
                </c:pt>
                <c:pt idx="294">
                  <c:v>109.17850362601023</c:v>
                </c:pt>
                <c:pt idx="295">
                  <c:v>109.33154597563757</c:v>
                </c:pt>
                <c:pt idx="296">
                  <c:v>109.40824622391153</c:v>
                </c:pt>
                <c:pt idx="297">
                  <c:v>109.54255557137523</c:v>
                </c:pt>
                <c:pt idx="298">
                  <c:v>108.59250457218843</c:v>
                </c:pt>
                <c:pt idx="299">
                  <c:v>108.53138774325126</c:v>
                </c:pt>
                <c:pt idx="300">
                  <c:v>108.13331999040825</c:v>
                </c:pt>
                <c:pt idx="301">
                  <c:v>107.90056475865246</c:v>
                </c:pt>
                <c:pt idx="302">
                  <c:v>107.85718343579667</c:v>
                </c:pt>
                <c:pt idx="303">
                  <c:v>107.51713947286227</c:v>
                </c:pt>
                <c:pt idx="304">
                  <c:v>107.61420393485027</c:v>
                </c:pt>
                <c:pt idx="305">
                  <c:v>107.80897595100809</c:v>
                </c:pt>
                <c:pt idx="306">
                  <c:v>107.51781021538888</c:v>
                </c:pt>
                <c:pt idx="307">
                  <c:v>107.48608571612581</c:v>
                </c:pt>
                <c:pt idx="308">
                  <c:v>106.40581090844067</c:v>
                </c:pt>
                <c:pt idx="309">
                  <c:v>106.37575707240772</c:v>
                </c:pt>
                <c:pt idx="310">
                  <c:v>105.56976145636229</c:v>
                </c:pt>
                <c:pt idx="311">
                  <c:v>105.60605309705311</c:v>
                </c:pt>
                <c:pt idx="312">
                  <c:v>105.47970129696652</c:v>
                </c:pt>
                <c:pt idx="313">
                  <c:v>105.47355268430309</c:v>
                </c:pt>
                <c:pt idx="314">
                  <c:v>105.47355268430309</c:v>
                </c:pt>
                <c:pt idx="315">
                  <c:v>105.13480055302738</c:v>
                </c:pt>
                <c:pt idx="316">
                  <c:v>105.13480055302738</c:v>
                </c:pt>
                <c:pt idx="317">
                  <c:v>105.13480055302738</c:v>
                </c:pt>
                <c:pt idx="318">
                  <c:v>105.13480055302738</c:v>
                </c:pt>
                <c:pt idx="319">
                  <c:v>105.62839231983016</c:v>
                </c:pt>
                <c:pt idx="320">
                  <c:v>105.93831601912605</c:v>
                </c:pt>
                <c:pt idx="321">
                  <c:v>105.59404708488331</c:v>
                </c:pt>
                <c:pt idx="322">
                  <c:v>105.19917984027704</c:v>
                </c:pt>
                <c:pt idx="323">
                  <c:v>105.35106194337841</c:v>
                </c:pt>
                <c:pt idx="324">
                  <c:v>104.99339013049689</c:v>
                </c:pt>
                <c:pt idx="325">
                  <c:v>105.13394047925443</c:v>
                </c:pt>
                <c:pt idx="326">
                  <c:v>105.14786076006847</c:v>
                </c:pt>
                <c:pt idx="327">
                  <c:v>104.18211712399381</c:v>
                </c:pt>
                <c:pt idx="328">
                  <c:v>103.42299523882158</c:v>
                </c:pt>
                <c:pt idx="329">
                  <c:v>103.04822992362499</c:v>
                </c:pt>
                <c:pt idx="330">
                  <c:v>103.73136098542531</c:v>
                </c:pt>
                <c:pt idx="331">
                  <c:v>103.67677326575985</c:v>
                </c:pt>
                <c:pt idx="332">
                  <c:v>104.18089962363507</c:v>
                </c:pt>
                <c:pt idx="333">
                  <c:v>103.03924153265878</c:v>
                </c:pt>
                <c:pt idx="334">
                  <c:v>103.12248513911912</c:v>
                </c:pt>
                <c:pt idx="335">
                  <c:v>102.89696194877654</c:v>
                </c:pt>
                <c:pt idx="336">
                  <c:v>102.60990537350507</c:v>
                </c:pt>
                <c:pt idx="337">
                  <c:v>102.77257470211521</c:v>
                </c:pt>
                <c:pt idx="338">
                  <c:v>102.50076170678108</c:v>
                </c:pt>
                <c:pt idx="339">
                  <c:v>102.02452569250457</c:v>
                </c:pt>
                <c:pt idx="340">
                  <c:v>101.55864862335565</c:v>
                </c:pt>
                <c:pt idx="341">
                  <c:v>101.24470802229558</c:v>
                </c:pt>
                <c:pt idx="342">
                  <c:v>100.98571676913271</c:v>
                </c:pt>
                <c:pt idx="343">
                  <c:v>101.36266763431846</c:v>
                </c:pt>
                <c:pt idx="344">
                  <c:v>101.00241726657325</c:v>
                </c:pt>
                <c:pt idx="345">
                  <c:v>102.03478062922277</c:v>
                </c:pt>
                <c:pt idx="346">
                  <c:v>102.74161192645796</c:v>
                </c:pt>
                <c:pt idx="347">
                  <c:v>102.83461533266843</c:v>
                </c:pt>
                <c:pt idx="348">
                  <c:v>103.24591882573748</c:v>
                </c:pt>
                <c:pt idx="349">
                  <c:v>104.22819432178829</c:v>
                </c:pt>
                <c:pt idx="350">
                  <c:v>104.25829623703764</c:v>
                </c:pt>
                <c:pt idx="351">
                  <c:v>103.6871179047221</c:v>
                </c:pt>
                <c:pt idx="352">
                  <c:v>103.83834410330505</c:v>
                </c:pt>
                <c:pt idx="353">
                  <c:v>103.87473868297157</c:v>
                </c:pt>
                <c:pt idx="354">
                  <c:v>103.78658824254953</c:v>
                </c:pt>
                <c:pt idx="355">
                  <c:v>104.11517865371871</c:v>
                </c:pt>
                <c:pt idx="356">
                  <c:v>104.12502274193022</c:v>
                </c:pt>
                <c:pt idx="357">
                  <c:v>104.51506398538375</c:v>
                </c:pt>
                <c:pt idx="358">
                  <c:v>104.64416664654321</c:v>
                </c:pt>
                <c:pt idx="359">
                  <c:v>105.07038830303685</c:v>
                </c:pt>
                <c:pt idx="360">
                  <c:v>104.52628020787898</c:v>
                </c:pt>
                <c:pt idx="361">
                  <c:v>103.97877633986687</c:v>
                </c:pt>
                <c:pt idx="362">
                  <c:v>104.1941470288743</c:v>
                </c:pt>
                <c:pt idx="363">
                  <c:v>103.96141168652215</c:v>
                </c:pt>
                <c:pt idx="364">
                  <c:v>104.36304330734934</c:v>
                </c:pt>
                <c:pt idx="365">
                  <c:v>104.06369554779495</c:v>
                </c:pt>
                <c:pt idx="366">
                  <c:v>104.36539073286629</c:v>
                </c:pt>
                <c:pt idx="367">
                  <c:v>104.57032099536129</c:v>
                </c:pt>
                <c:pt idx="368">
                  <c:v>104.57032099536129</c:v>
                </c:pt>
                <c:pt idx="369">
                  <c:v>104.63840873244071</c:v>
                </c:pt>
                <c:pt idx="370">
                  <c:v>104.69327193173038</c:v>
                </c:pt>
                <c:pt idx="371">
                  <c:v>104.4903069942855</c:v>
                </c:pt>
                <c:pt idx="372">
                  <c:v>104.37625115130065</c:v>
                </c:pt>
                <c:pt idx="373">
                  <c:v>104.14637262941591</c:v>
                </c:pt>
                <c:pt idx="374">
                  <c:v>103.86242192214173</c:v>
                </c:pt>
                <c:pt idx="375">
                  <c:v>103.58633695903272</c:v>
                </c:pt>
                <c:pt idx="376">
                  <c:v>103.76639289885077</c:v>
                </c:pt>
                <c:pt idx="377">
                  <c:v>104.26895732852627</c:v>
                </c:pt>
                <c:pt idx="378">
                  <c:v>103.87948736125286</c:v>
                </c:pt>
                <c:pt idx="379">
                  <c:v>104.25909875304917</c:v>
                </c:pt>
                <c:pt idx="380">
                  <c:v>104.31372628793287</c:v>
                </c:pt>
                <c:pt idx="381">
                  <c:v>104.45753327426632</c:v>
                </c:pt>
                <c:pt idx="382">
                  <c:v>104.72111133902997</c:v>
                </c:pt>
                <c:pt idx="383">
                  <c:v>105.85938331193832</c:v>
                </c:pt>
                <c:pt idx="384">
                  <c:v>105.41144934402398</c:v>
                </c:pt>
                <c:pt idx="385">
                  <c:v>105.57266048208542</c:v>
                </c:pt>
                <c:pt idx="386">
                  <c:v>105.77859618696927</c:v>
                </c:pt>
                <c:pt idx="387">
                  <c:v>105.79217583285873</c:v>
                </c:pt>
                <c:pt idx="388">
                  <c:v>105.30909730413741</c:v>
                </c:pt>
                <c:pt idx="389">
                  <c:v>105.32801764221227</c:v>
                </c:pt>
                <c:pt idx="390">
                  <c:v>105.9664897984869</c:v>
                </c:pt>
                <c:pt idx="391">
                  <c:v>106.10971561623006</c:v>
                </c:pt>
                <c:pt idx="392">
                  <c:v>107.05098701722096</c:v>
                </c:pt>
                <c:pt idx="393">
                  <c:v>108.00526226186454</c:v>
                </c:pt>
                <c:pt idx="394">
                  <c:v>107.63872596819176</c:v>
                </c:pt>
                <c:pt idx="395">
                  <c:v>107.96898071946642</c:v>
                </c:pt>
                <c:pt idx="396">
                  <c:v>107.63985932543575</c:v>
                </c:pt>
                <c:pt idx="397">
                  <c:v>107.16619182443179</c:v>
                </c:pt>
                <c:pt idx="398">
                  <c:v>106.65670224606571</c:v>
                </c:pt>
                <c:pt idx="399">
                  <c:v>106.11541950610162</c:v>
                </c:pt>
                <c:pt idx="400">
                  <c:v>106.08453809403892</c:v>
                </c:pt>
                <c:pt idx="401">
                  <c:v>105.96442117569219</c:v>
                </c:pt>
                <c:pt idx="402">
                  <c:v>106.56166720967947</c:v>
                </c:pt>
                <c:pt idx="403">
                  <c:v>107.54365596875125</c:v>
                </c:pt>
                <c:pt idx="404">
                  <c:v>106.84509557322457</c:v>
                </c:pt>
                <c:pt idx="405">
                  <c:v>106.79351373848711</c:v>
                </c:pt>
                <c:pt idx="406">
                  <c:v>107.14836013466093</c:v>
                </c:pt>
                <c:pt idx="407">
                  <c:v>107.40720817908186</c:v>
                </c:pt>
                <c:pt idx="408">
                  <c:v>107.28412379386501</c:v>
                </c:pt>
                <c:pt idx="409">
                  <c:v>108.79010391289789</c:v>
                </c:pt>
                <c:pt idx="410">
                  <c:v>108.81502023552679</c:v>
                </c:pt>
                <c:pt idx="411">
                  <c:v>107.61139358361723</c:v>
                </c:pt>
                <c:pt idx="412">
                  <c:v>107.61139358361723</c:v>
                </c:pt>
                <c:pt idx="413">
                  <c:v>107.506850237617</c:v>
                </c:pt>
                <c:pt idx="414">
                  <c:v>108.11948726900587</c:v>
                </c:pt>
                <c:pt idx="415">
                  <c:v>108.86207606807238</c:v>
                </c:pt>
                <c:pt idx="416">
                  <c:v>108.86207606807238</c:v>
                </c:pt>
                <c:pt idx="417">
                  <c:v>110.32641015452373</c:v>
                </c:pt>
                <c:pt idx="418">
                  <c:v>109.92950041772983</c:v>
                </c:pt>
                <c:pt idx="419">
                  <c:v>110.38367066298521</c:v>
                </c:pt>
                <c:pt idx="420">
                  <c:v>109.69522099485738</c:v>
                </c:pt>
                <c:pt idx="421">
                  <c:v>109.90756616085721</c:v>
                </c:pt>
                <c:pt idx="422">
                  <c:v>110.1280209418036</c:v>
                </c:pt>
                <c:pt idx="423">
                  <c:v>109.67618605893314</c:v>
                </c:pt>
                <c:pt idx="424">
                  <c:v>109.24627554178622</c:v>
                </c:pt>
                <c:pt idx="425">
                  <c:v>108.54686953275908</c:v>
                </c:pt>
                <c:pt idx="426">
                  <c:v>108.24493221234574</c:v>
                </c:pt>
                <c:pt idx="427">
                  <c:v>108.24493221234574</c:v>
                </c:pt>
                <c:pt idx="428">
                  <c:v>107.94963837088811</c:v>
                </c:pt>
                <c:pt idx="429">
                  <c:v>107.49174614874532</c:v>
                </c:pt>
                <c:pt idx="430">
                  <c:v>107.39221997968897</c:v>
                </c:pt>
                <c:pt idx="431">
                  <c:v>107.26544043520161</c:v>
                </c:pt>
                <c:pt idx="432">
                  <c:v>107.21812921686643</c:v>
                </c:pt>
                <c:pt idx="433">
                  <c:v>107.40228655500862</c:v>
                </c:pt>
                <c:pt idx="434">
                  <c:v>107.65597894746907</c:v>
                </c:pt>
                <c:pt idx="435">
                  <c:v>108.07997598885387</c:v>
                </c:pt>
                <c:pt idx="436">
                  <c:v>108.15989740269569</c:v>
                </c:pt>
                <c:pt idx="437">
                  <c:v>107.17500174167886</c:v>
                </c:pt>
                <c:pt idx="438">
                  <c:v>106.7314996146184</c:v>
                </c:pt>
                <c:pt idx="439">
                  <c:v>106.41988642338931</c:v>
                </c:pt>
                <c:pt idx="440">
                  <c:v>106.58147033229214</c:v>
                </c:pt>
                <c:pt idx="441">
                  <c:v>106.31197589822864</c:v>
                </c:pt>
                <c:pt idx="442">
                  <c:v>106.03733087034549</c:v>
                </c:pt>
                <c:pt idx="443">
                  <c:v>106.38946578166114</c:v>
                </c:pt>
                <c:pt idx="444">
                  <c:v>106.71072664826615</c:v>
                </c:pt>
                <c:pt idx="445">
                  <c:v>106.71072664826615</c:v>
                </c:pt>
                <c:pt idx="446">
                  <c:v>105.94155324191942</c:v>
                </c:pt>
                <c:pt idx="447">
                  <c:v>105.79646802928093</c:v>
                </c:pt>
                <c:pt idx="448">
                  <c:v>105.8518723927933</c:v>
                </c:pt>
                <c:pt idx="449">
                  <c:v>105.96683042508049</c:v>
                </c:pt>
                <c:pt idx="450">
                  <c:v>106.51681765995025</c:v>
                </c:pt>
                <c:pt idx="451">
                  <c:v>106.45721110744122</c:v>
                </c:pt>
                <c:pt idx="452">
                  <c:v>105.9196660896924</c:v>
                </c:pt>
                <c:pt idx="453">
                  <c:v>106.32922807703885</c:v>
                </c:pt>
                <c:pt idx="454">
                  <c:v>106.20821975685386</c:v>
                </c:pt>
                <c:pt idx="455">
                  <c:v>106.63601572820873</c:v>
                </c:pt>
                <c:pt idx="456">
                  <c:v>106.89294669346563</c:v>
                </c:pt>
                <c:pt idx="457">
                  <c:v>107.12855920749176</c:v>
                </c:pt>
                <c:pt idx="458">
                  <c:v>107.74825822435558</c:v>
                </c:pt>
                <c:pt idx="459">
                  <c:v>107.74825822435558</c:v>
                </c:pt>
                <c:pt idx="460">
                  <c:v>107.85171899395982</c:v>
                </c:pt>
                <c:pt idx="461">
                  <c:v>107.14977959865196</c:v>
                </c:pt>
                <c:pt idx="462">
                  <c:v>107.60911827919718</c:v>
                </c:pt>
                <c:pt idx="463">
                  <c:v>108.03733487847026</c:v>
                </c:pt>
                <c:pt idx="464">
                  <c:v>107.79518215468288</c:v>
                </c:pt>
                <c:pt idx="465">
                  <c:v>107.46450106614407</c:v>
                </c:pt>
                <c:pt idx="466">
                  <c:v>107.54382317602651</c:v>
                </c:pt>
                <c:pt idx="467">
                  <c:v>107.56134566951062</c:v>
                </c:pt>
                <c:pt idx="468">
                  <c:v>108.04235367302032</c:v>
                </c:pt>
                <c:pt idx="469">
                  <c:v>107.95299239371498</c:v>
                </c:pt>
                <c:pt idx="470">
                  <c:v>108.85932233027661</c:v>
                </c:pt>
                <c:pt idx="471">
                  <c:v>109.04492899925589</c:v>
                </c:pt>
                <c:pt idx="472">
                  <c:v>108.96525441968188</c:v>
                </c:pt>
                <c:pt idx="473">
                  <c:v>109.53663250716914</c:v>
                </c:pt>
                <c:pt idx="474">
                  <c:v>110.51888113897404</c:v>
                </c:pt>
                <c:pt idx="475">
                  <c:v>110.49606341632284</c:v>
                </c:pt>
                <c:pt idx="476">
                  <c:v>111.03872599116926</c:v>
                </c:pt>
                <c:pt idx="477">
                  <c:v>110.33646841143057</c:v>
                </c:pt>
                <c:pt idx="478">
                  <c:v>110.42563547527237</c:v>
                </c:pt>
                <c:pt idx="479">
                  <c:v>110.90954180284699</c:v>
                </c:pt>
                <c:pt idx="480">
                  <c:v>110.90954180284699</c:v>
                </c:pt>
                <c:pt idx="481">
                  <c:v>111.0792636525283</c:v>
                </c:pt>
                <c:pt idx="482">
                  <c:v>110.87227443292561</c:v>
                </c:pt>
                <c:pt idx="483">
                  <c:v>111.09390126067311</c:v>
                </c:pt>
                <c:pt idx="484">
                  <c:v>111.10522966181408</c:v>
                </c:pt>
                <c:pt idx="485">
                  <c:v>111.10522966181408</c:v>
                </c:pt>
                <c:pt idx="486">
                  <c:v>111.3995300845599</c:v>
                </c:pt>
                <c:pt idx="487">
                  <c:v>111.3774994666565</c:v>
                </c:pt>
                <c:pt idx="488">
                  <c:v>111.82567078238597</c:v>
                </c:pt>
                <c:pt idx="489">
                  <c:v>111.82567078238597</c:v>
                </c:pt>
                <c:pt idx="490">
                  <c:v>112.14340365853903</c:v>
                </c:pt>
                <c:pt idx="491">
                  <c:v>111.94692487240582</c:v>
                </c:pt>
                <c:pt idx="492">
                  <c:v>112.2592930943087</c:v>
                </c:pt>
                <c:pt idx="493">
                  <c:v>112.28702430720733</c:v>
                </c:pt>
                <c:pt idx="494">
                  <c:v>112.78729875517902</c:v>
                </c:pt>
                <c:pt idx="495">
                  <c:v>112.93197711526845</c:v>
                </c:pt>
                <c:pt idx="496">
                  <c:v>113.11339614543051</c:v>
                </c:pt>
                <c:pt idx="497">
                  <c:v>113.87831390389276</c:v>
                </c:pt>
                <c:pt idx="498">
                  <c:v>113.73112622720045</c:v>
                </c:pt>
                <c:pt idx="499">
                  <c:v>113.95270130421844</c:v>
                </c:pt>
                <c:pt idx="500">
                  <c:v>114.13831704175746</c:v>
                </c:pt>
                <c:pt idx="501">
                  <c:v>114.57776156287794</c:v>
                </c:pt>
                <c:pt idx="502">
                  <c:v>114.6894184422806</c:v>
                </c:pt>
                <c:pt idx="503">
                  <c:v>114.93437225763115</c:v>
                </c:pt>
                <c:pt idx="504">
                  <c:v>114.3883603533012</c:v>
                </c:pt>
                <c:pt idx="505">
                  <c:v>113.89634165293111</c:v>
                </c:pt>
                <c:pt idx="506">
                  <c:v>113.50027991966964</c:v>
                </c:pt>
                <c:pt idx="507">
                  <c:v>113.3975914870623</c:v>
                </c:pt>
                <c:pt idx="508">
                  <c:v>113.30738083915163</c:v>
                </c:pt>
                <c:pt idx="509">
                  <c:v>114.68562894417775</c:v>
                </c:pt>
                <c:pt idx="510">
                  <c:v>114.71796248286908</c:v>
                </c:pt>
                <c:pt idx="511">
                  <c:v>115.19835402889269</c:v>
                </c:pt>
                <c:pt idx="512">
                  <c:v>115.29346272290229</c:v>
                </c:pt>
                <c:pt idx="513">
                  <c:v>114.61543190701182</c:v>
                </c:pt>
                <c:pt idx="514">
                  <c:v>114.83080254892447</c:v>
                </c:pt>
                <c:pt idx="515">
                  <c:v>115.81524725227573</c:v>
                </c:pt>
                <c:pt idx="516">
                  <c:v>116.0054284241818</c:v>
                </c:pt>
                <c:pt idx="517">
                  <c:v>116.67148572355667</c:v>
                </c:pt>
                <c:pt idx="518">
                  <c:v>117.61534992015859</c:v>
                </c:pt>
                <c:pt idx="519">
                  <c:v>117.69141269822131</c:v>
                </c:pt>
                <c:pt idx="520">
                  <c:v>117.87270753046681</c:v>
                </c:pt>
                <c:pt idx="521">
                  <c:v>117.79290475773008</c:v>
                </c:pt>
                <c:pt idx="522">
                  <c:v>118.31662312905213</c:v>
                </c:pt>
                <c:pt idx="523">
                  <c:v>118.00575940934579</c:v>
                </c:pt>
                <c:pt idx="524">
                  <c:v>118.0127115614516</c:v>
                </c:pt>
                <c:pt idx="525">
                  <c:v>118.24287768200877</c:v>
                </c:pt>
                <c:pt idx="526">
                  <c:v>118.65857120014272</c:v>
                </c:pt>
                <c:pt idx="527">
                  <c:v>118.40502045340199</c:v>
                </c:pt>
                <c:pt idx="528">
                  <c:v>118.7427528309787</c:v>
                </c:pt>
                <c:pt idx="529">
                  <c:v>118.61436989350278</c:v>
                </c:pt>
                <c:pt idx="530">
                  <c:v>118.56324282168596</c:v>
                </c:pt>
                <c:pt idx="531">
                  <c:v>119.44529921648123</c:v>
                </c:pt>
                <c:pt idx="532">
                  <c:v>119.50478082722388</c:v>
                </c:pt>
                <c:pt idx="533">
                  <c:v>119.74023297858029</c:v>
                </c:pt>
                <c:pt idx="534">
                  <c:v>120.78827437574625</c:v>
                </c:pt>
                <c:pt idx="535">
                  <c:v>121.4596695523407</c:v>
                </c:pt>
                <c:pt idx="536">
                  <c:v>121.40490860748562</c:v>
                </c:pt>
                <c:pt idx="537">
                  <c:v>120.88003078612523</c:v>
                </c:pt>
                <c:pt idx="538">
                  <c:v>120.88003078612523</c:v>
                </c:pt>
                <c:pt idx="539">
                  <c:v>120.36525794343348</c:v>
                </c:pt>
                <c:pt idx="540">
                  <c:v>119.88472527074825</c:v>
                </c:pt>
                <c:pt idx="541">
                  <c:v>120.004106413206</c:v>
                </c:pt>
                <c:pt idx="542">
                  <c:v>119.64497583458903</c:v>
                </c:pt>
                <c:pt idx="543">
                  <c:v>120.22964554433142</c:v>
                </c:pt>
                <c:pt idx="544">
                  <c:v>120.77794343435328</c:v>
                </c:pt>
                <c:pt idx="545">
                  <c:v>120.30955084921823</c:v>
                </c:pt>
                <c:pt idx="546">
                  <c:v>120.20953767598759</c:v>
                </c:pt>
                <c:pt idx="547">
                  <c:v>119.74058898875079</c:v>
                </c:pt>
                <c:pt idx="548">
                  <c:v>120.30112118343479</c:v>
                </c:pt>
                <c:pt idx="549">
                  <c:v>119.77007331368783</c:v>
                </c:pt>
                <c:pt idx="550">
                  <c:v>119.35012163476846</c:v>
                </c:pt>
                <c:pt idx="551">
                  <c:v>118.31881350040244</c:v>
                </c:pt>
                <c:pt idx="552">
                  <c:v>118.40003268044816</c:v>
                </c:pt>
                <c:pt idx="553">
                  <c:v>117.71690538827548</c:v>
                </c:pt>
                <c:pt idx="554">
                  <c:v>118.08549499095488</c:v>
                </c:pt>
                <c:pt idx="555">
                  <c:v>118.06389014771911</c:v>
                </c:pt>
                <c:pt idx="556">
                  <c:v>118.1439866892576</c:v>
                </c:pt>
                <c:pt idx="557">
                  <c:v>117.48469816502879</c:v>
                </c:pt>
                <c:pt idx="558">
                  <c:v>117.26685787663969</c:v>
                </c:pt>
                <c:pt idx="559">
                  <c:v>117.14890853014587</c:v>
                </c:pt>
                <c:pt idx="560">
                  <c:v>116.51019489911079</c:v>
                </c:pt>
                <c:pt idx="561">
                  <c:v>115.76949621705714</c:v>
                </c:pt>
                <c:pt idx="562">
                  <c:v>115.70383753265173</c:v>
                </c:pt>
                <c:pt idx="563">
                  <c:v>115.4810335641975</c:v>
                </c:pt>
                <c:pt idx="564">
                  <c:v>114.98056041163831</c:v>
                </c:pt>
                <c:pt idx="565">
                  <c:v>115.10359293326165</c:v>
                </c:pt>
                <c:pt idx="566">
                  <c:v>115.10359293326165</c:v>
                </c:pt>
                <c:pt idx="567">
                  <c:v>114.94371983225074</c:v>
                </c:pt>
                <c:pt idx="568">
                  <c:v>114.76188960246147</c:v>
                </c:pt>
                <c:pt idx="569">
                  <c:v>114.76188960246147</c:v>
                </c:pt>
                <c:pt idx="570">
                  <c:v>114.76188960246147</c:v>
                </c:pt>
                <c:pt idx="571">
                  <c:v>115.77765758174355</c:v>
                </c:pt>
                <c:pt idx="572">
                  <c:v>114.90686823057146</c:v>
                </c:pt>
                <c:pt idx="573">
                  <c:v>115.41939376888699</c:v>
                </c:pt>
                <c:pt idx="574">
                  <c:v>115.63181302739142</c:v>
                </c:pt>
                <c:pt idx="575">
                  <c:v>115.65274187570962</c:v>
                </c:pt>
                <c:pt idx="576">
                  <c:v>116.80093088526422</c:v>
                </c:pt>
                <c:pt idx="577">
                  <c:v>116.22292907697459</c:v>
                </c:pt>
                <c:pt idx="578">
                  <c:v>116.21774229508979</c:v>
                </c:pt>
                <c:pt idx="579">
                  <c:v>115.73247345852033</c:v>
                </c:pt>
                <c:pt idx="580">
                  <c:v>115.95350650807435</c:v>
                </c:pt>
                <c:pt idx="581">
                  <c:v>116.163861703922</c:v>
                </c:pt>
                <c:pt idx="582">
                  <c:v>115.73996701223638</c:v>
                </c:pt>
                <c:pt idx="583">
                  <c:v>116.33683277728682</c:v>
                </c:pt>
                <c:pt idx="584">
                  <c:v>116.14372340971842</c:v>
                </c:pt>
                <c:pt idx="585">
                  <c:v>115.52685262916218</c:v>
                </c:pt>
                <c:pt idx="586">
                  <c:v>115.87874888533044</c:v>
                </c:pt>
                <c:pt idx="587">
                  <c:v>115.34001778557715</c:v>
                </c:pt>
                <c:pt idx="588">
                  <c:v>115.73996058191534</c:v>
                </c:pt>
                <c:pt idx="589">
                  <c:v>115.69532783171915</c:v>
                </c:pt>
                <c:pt idx="590">
                  <c:v>116.58823144487449</c:v>
                </c:pt>
                <c:pt idx="591">
                  <c:v>116.68262412093308</c:v>
                </c:pt>
                <c:pt idx="592">
                  <c:v>115.56652427502712</c:v>
                </c:pt>
                <c:pt idx="593">
                  <c:v>115.19295088767889</c:v>
                </c:pt>
                <c:pt idx="594">
                  <c:v>115.14786908534761</c:v>
                </c:pt>
                <c:pt idx="595">
                  <c:v>115.06147550178285</c:v>
                </c:pt>
                <c:pt idx="596">
                  <c:v>115.06894514769141</c:v>
                </c:pt>
                <c:pt idx="597">
                  <c:v>115.06512359248924</c:v>
                </c:pt>
                <c:pt idx="598">
                  <c:v>114.5512952895028</c:v>
                </c:pt>
                <c:pt idx="599">
                  <c:v>115.08162368623742</c:v>
                </c:pt>
                <c:pt idx="600">
                  <c:v>114.62654133219601</c:v>
                </c:pt>
                <c:pt idx="601">
                  <c:v>114.35421934865437</c:v>
                </c:pt>
                <c:pt idx="602">
                  <c:v>114.54857492029208</c:v>
                </c:pt>
                <c:pt idx="603">
                  <c:v>114.13113999733019</c:v>
                </c:pt>
                <c:pt idx="604">
                  <c:v>114.55514977880944</c:v>
                </c:pt>
                <c:pt idx="605">
                  <c:v>114.59295265317694</c:v>
                </c:pt>
                <c:pt idx="606">
                  <c:v>114.21881405465821</c:v>
                </c:pt>
                <c:pt idx="607">
                  <c:v>114.45149953963103</c:v>
                </c:pt>
                <c:pt idx="608">
                  <c:v>114.45259848215935</c:v>
                </c:pt>
                <c:pt idx="609">
                  <c:v>114.44023819731623</c:v>
                </c:pt>
                <c:pt idx="610">
                  <c:v>113.98832894099409</c:v>
                </c:pt>
                <c:pt idx="611">
                  <c:v>113.79399414914337</c:v>
                </c:pt>
                <c:pt idx="612">
                  <c:v>113.52973475123068</c:v>
                </c:pt>
                <c:pt idx="613">
                  <c:v>113.94950672327673</c:v>
                </c:pt>
                <c:pt idx="614">
                  <c:v>113.46440675922935</c:v>
                </c:pt>
                <c:pt idx="615">
                  <c:v>113.15471781736441</c:v>
                </c:pt>
                <c:pt idx="616">
                  <c:v>112.85933332856621</c:v>
                </c:pt>
                <c:pt idx="617">
                  <c:v>113.24003109382822</c:v>
                </c:pt>
                <c:pt idx="618">
                  <c:v>112.09151872239165</c:v>
                </c:pt>
                <c:pt idx="619">
                  <c:v>112.09151872239165</c:v>
                </c:pt>
                <c:pt idx="620">
                  <c:v>110.87422981649961</c:v>
                </c:pt>
                <c:pt idx="621">
                  <c:v>110.53608577277106</c:v>
                </c:pt>
                <c:pt idx="622">
                  <c:v>110.24464249579188</c:v>
                </c:pt>
                <c:pt idx="623">
                  <c:v>109.72312463902459</c:v>
                </c:pt>
                <c:pt idx="624">
                  <c:v>109.68621546391111</c:v>
                </c:pt>
                <c:pt idx="625">
                  <c:v>109.82811659445244</c:v>
                </c:pt>
                <c:pt idx="626">
                  <c:v>109.44098182925332</c:v>
                </c:pt>
                <c:pt idx="627">
                  <c:v>108.81616764240125</c:v>
                </c:pt>
                <c:pt idx="628">
                  <c:v>109.47761160498321</c:v>
                </c:pt>
                <c:pt idx="629">
                  <c:v>109.06385777964925</c:v>
                </c:pt>
                <c:pt idx="630">
                  <c:v>108.58989824947167</c:v>
                </c:pt>
                <c:pt idx="631">
                  <c:v>108.47611327485291</c:v>
                </c:pt>
                <c:pt idx="632">
                  <c:v>108.60123475336243</c:v>
                </c:pt>
                <c:pt idx="633">
                  <c:v>107.94889269772506</c:v>
                </c:pt>
                <c:pt idx="634">
                  <c:v>107.66889634353045</c:v>
                </c:pt>
                <c:pt idx="635">
                  <c:v>107.58663838042789</c:v>
                </c:pt>
                <c:pt idx="636">
                  <c:v>108.08447349756977</c:v>
                </c:pt>
                <c:pt idx="637">
                  <c:v>108.40335441351841</c:v>
                </c:pt>
                <c:pt idx="638">
                  <c:v>108.31853450199064</c:v>
                </c:pt>
                <c:pt idx="639">
                  <c:v>108.14808563485089</c:v>
                </c:pt>
                <c:pt idx="640">
                  <c:v>107.98852346944618</c:v>
                </c:pt>
                <c:pt idx="641">
                  <c:v>107.59669670866398</c:v>
                </c:pt>
                <c:pt idx="642">
                  <c:v>107.15164693295122</c:v>
                </c:pt>
                <c:pt idx="643">
                  <c:v>107.21314347023132</c:v>
                </c:pt>
                <c:pt idx="644">
                  <c:v>106.89525210573662</c:v>
                </c:pt>
                <c:pt idx="645">
                  <c:v>106.97163581457448</c:v>
                </c:pt>
                <c:pt idx="646">
                  <c:v>106.43241663537398</c:v>
                </c:pt>
                <c:pt idx="647">
                  <c:v>106.14856355216052</c:v>
                </c:pt>
                <c:pt idx="648">
                  <c:v>106.18839324303713</c:v>
                </c:pt>
                <c:pt idx="649">
                  <c:v>105.68367793771824</c:v>
                </c:pt>
                <c:pt idx="650">
                  <c:v>105.22873013836202</c:v>
                </c:pt>
                <c:pt idx="651">
                  <c:v>105.51461519310128</c:v>
                </c:pt>
                <c:pt idx="652">
                  <c:v>106.01063377121794</c:v>
                </c:pt>
                <c:pt idx="653">
                  <c:v>105.6564196224235</c:v>
                </c:pt>
                <c:pt idx="654">
                  <c:v>105.36416308241709</c:v>
                </c:pt>
                <c:pt idx="655">
                  <c:v>104.75831665211339</c:v>
                </c:pt>
                <c:pt idx="656">
                  <c:v>104.32090398671134</c:v>
                </c:pt>
                <c:pt idx="657">
                  <c:v>104.5758616140882</c:v>
                </c:pt>
                <c:pt idx="658">
                  <c:v>104.77379203408765</c:v>
                </c:pt>
                <c:pt idx="659">
                  <c:v>104.92509020026783</c:v>
                </c:pt>
                <c:pt idx="660">
                  <c:v>104.36861491657282</c:v>
                </c:pt>
                <c:pt idx="661">
                  <c:v>104.22544879015818</c:v>
                </c:pt>
                <c:pt idx="662">
                  <c:v>104.83861978050123</c:v>
                </c:pt>
                <c:pt idx="663">
                  <c:v>104.83861978050123</c:v>
                </c:pt>
                <c:pt idx="664">
                  <c:v>105.27352823781789</c:v>
                </c:pt>
                <c:pt idx="665">
                  <c:v>105.6053696857514</c:v>
                </c:pt>
                <c:pt idx="666">
                  <c:v>105.97334883714321</c:v>
                </c:pt>
                <c:pt idx="667">
                  <c:v>105.91267820724599</c:v>
                </c:pt>
                <c:pt idx="668">
                  <c:v>105.99282558206322</c:v>
                </c:pt>
                <c:pt idx="669">
                  <c:v>106.24326313143007</c:v>
                </c:pt>
                <c:pt idx="670">
                  <c:v>105.69141149065321</c:v>
                </c:pt>
                <c:pt idx="671">
                  <c:v>105.47294320262289</c:v>
                </c:pt>
                <c:pt idx="672">
                  <c:v>105.31830677265685</c:v>
                </c:pt>
                <c:pt idx="673">
                  <c:v>105.53630061692647</c:v>
                </c:pt>
                <c:pt idx="674">
                  <c:v>105.31626240920599</c:v>
                </c:pt>
                <c:pt idx="675">
                  <c:v>105.20585272893936</c:v>
                </c:pt>
                <c:pt idx="676">
                  <c:v>104.80348405073184</c:v>
                </c:pt>
                <c:pt idx="677">
                  <c:v>104.66390096723813</c:v>
                </c:pt>
                <c:pt idx="678">
                  <c:v>104.66390096723813</c:v>
                </c:pt>
                <c:pt idx="679">
                  <c:v>104.00218763388614</c:v>
                </c:pt>
                <c:pt idx="680">
                  <c:v>103.76212341313045</c:v>
                </c:pt>
                <c:pt idx="681">
                  <c:v>103.94441708251806</c:v>
                </c:pt>
                <c:pt idx="682">
                  <c:v>105.06869022943167</c:v>
                </c:pt>
                <c:pt idx="683">
                  <c:v>105.68379178147808</c:v>
                </c:pt>
                <c:pt idx="684">
                  <c:v>106.36993897851619</c:v>
                </c:pt>
                <c:pt idx="685">
                  <c:v>105.99705080177985</c:v>
                </c:pt>
                <c:pt idx="686">
                  <c:v>105.96550006588676</c:v>
                </c:pt>
                <c:pt idx="687">
                  <c:v>105.53855212260233</c:v>
                </c:pt>
                <c:pt idx="688">
                  <c:v>105.00979952361823</c:v>
                </c:pt>
                <c:pt idx="689">
                  <c:v>104.69954264089586</c:v>
                </c:pt>
                <c:pt idx="690">
                  <c:v>104.67384073104508</c:v>
                </c:pt>
                <c:pt idx="691">
                  <c:v>104.81593773334805</c:v>
                </c:pt>
                <c:pt idx="692">
                  <c:v>104.39779601294052</c:v>
                </c:pt>
                <c:pt idx="693">
                  <c:v>103.53011903222374</c:v>
                </c:pt>
                <c:pt idx="694">
                  <c:v>102.34674560110331</c:v>
                </c:pt>
                <c:pt idx="695">
                  <c:v>101.74284952964805</c:v>
                </c:pt>
                <c:pt idx="696">
                  <c:v>101.56434342157222</c:v>
                </c:pt>
                <c:pt idx="697">
                  <c:v>101.47733705995432</c:v>
                </c:pt>
                <c:pt idx="698">
                  <c:v>101.31560157457037</c:v>
                </c:pt>
                <c:pt idx="699">
                  <c:v>101.65844338554129</c:v>
                </c:pt>
                <c:pt idx="700">
                  <c:v>101.77178605601993</c:v>
                </c:pt>
                <c:pt idx="701">
                  <c:v>102.19563441531841</c:v>
                </c:pt>
                <c:pt idx="702">
                  <c:v>103.31576022293682</c:v>
                </c:pt>
                <c:pt idx="703">
                  <c:v>103.59826206252438</c:v>
                </c:pt>
                <c:pt idx="704">
                  <c:v>103.98334079460894</c:v>
                </c:pt>
                <c:pt idx="705">
                  <c:v>105.13226496132125</c:v>
                </c:pt>
                <c:pt idx="706">
                  <c:v>105.65096850650781</c:v>
                </c:pt>
                <c:pt idx="707">
                  <c:v>105.17380897821687</c:v>
                </c:pt>
                <c:pt idx="708">
                  <c:v>105.56790204724258</c:v>
                </c:pt>
                <c:pt idx="709">
                  <c:v>106.63193268081577</c:v>
                </c:pt>
                <c:pt idx="710">
                  <c:v>107.17746917887989</c:v>
                </c:pt>
                <c:pt idx="711">
                  <c:v>106.36322470047114</c:v>
                </c:pt>
                <c:pt idx="712">
                  <c:v>105.32765692746037</c:v>
                </c:pt>
                <c:pt idx="713">
                  <c:v>105.54737589390217</c:v>
                </c:pt>
                <c:pt idx="714">
                  <c:v>105.77026435333869</c:v>
                </c:pt>
                <c:pt idx="715">
                  <c:v>105.7973740354382</c:v>
                </c:pt>
                <c:pt idx="716">
                  <c:v>105.28024585436025</c:v>
                </c:pt>
                <c:pt idx="717">
                  <c:v>104.54187522699029</c:v>
                </c:pt>
                <c:pt idx="718">
                  <c:v>104.73648187193108</c:v>
                </c:pt>
                <c:pt idx="719">
                  <c:v>105.1525317328732</c:v>
                </c:pt>
                <c:pt idx="720">
                  <c:v>104.85589647242058</c:v>
                </c:pt>
                <c:pt idx="721">
                  <c:v>104.55991705290744</c:v>
                </c:pt>
                <c:pt idx="722">
                  <c:v>104.72810963921565</c:v>
                </c:pt>
                <c:pt idx="723">
                  <c:v>105.5167008915098</c:v>
                </c:pt>
                <c:pt idx="724">
                  <c:v>106.34266730800567</c:v>
                </c:pt>
                <c:pt idx="725">
                  <c:v>106.3504264660081</c:v>
                </c:pt>
                <c:pt idx="726">
                  <c:v>106.49795049389643</c:v>
                </c:pt>
                <c:pt idx="727">
                  <c:v>107.42518971442917</c:v>
                </c:pt>
                <c:pt idx="728">
                  <c:v>107.82422057208565</c:v>
                </c:pt>
                <c:pt idx="729">
                  <c:v>107.49178510662132</c:v>
                </c:pt>
                <c:pt idx="730">
                  <c:v>107.49178510662132</c:v>
                </c:pt>
                <c:pt idx="731">
                  <c:v>108.92006161378634</c:v>
                </c:pt>
                <c:pt idx="732">
                  <c:v>109.54762011492383</c:v>
                </c:pt>
                <c:pt idx="733">
                  <c:v>110.08327171864114</c:v>
                </c:pt>
                <c:pt idx="734">
                  <c:v>110.08327171864114</c:v>
                </c:pt>
                <c:pt idx="735">
                  <c:v>110.08327171864114</c:v>
                </c:pt>
                <c:pt idx="736">
                  <c:v>110.08327171864114</c:v>
                </c:pt>
                <c:pt idx="737">
                  <c:v>110.4202843039045</c:v>
                </c:pt>
                <c:pt idx="738">
                  <c:v>109.86902492547887</c:v>
                </c:pt>
                <c:pt idx="739">
                  <c:v>109.21834452435957</c:v>
                </c:pt>
                <c:pt idx="740">
                  <c:v>109.41742915123911</c:v>
                </c:pt>
                <c:pt idx="741">
                  <c:v>109.6753763054393</c:v>
                </c:pt>
                <c:pt idx="742">
                  <c:v>109.75254818254358</c:v>
                </c:pt>
                <c:pt idx="743">
                  <c:v>109.75254818254358</c:v>
                </c:pt>
                <c:pt idx="744">
                  <c:v>109.04461009930323</c:v>
                </c:pt>
                <c:pt idx="745">
                  <c:v>108.84115804885786</c:v>
                </c:pt>
                <c:pt idx="746">
                  <c:v>108.48610076113505</c:v>
                </c:pt>
                <c:pt idx="747">
                  <c:v>109.2122363181572</c:v>
                </c:pt>
                <c:pt idx="748">
                  <c:v>109.16440412168008</c:v>
                </c:pt>
                <c:pt idx="749">
                  <c:v>109.14524941927952</c:v>
                </c:pt>
                <c:pt idx="750">
                  <c:v>108.75924166760849</c:v>
                </c:pt>
                <c:pt idx="751">
                  <c:v>108.78134118907951</c:v>
                </c:pt>
                <c:pt idx="752">
                  <c:v>108.68993808691128</c:v>
                </c:pt>
                <c:pt idx="753">
                  <c:v>109.25800470078282</c:v>
                </c:pt>
                <c:pt idx="754">
                  <c:v>109.0621468190474</c:v>
                </c:pt>
                <c:pt idx="755">
                  <c:v>109.0492004414544</c:v>
                </c:pt>
                <c:pt idx="756">
                  <c:v>108.75486345270244</c:v>
                </c:pt>
                <c:pt idx="757">
                  <c:v>109.78340657459117</c:v>
                </c:pt>
                <c:pt idx="758">
                  <c:v>109.75195273359924</c:v>
                </c:pt>
                <c:pt idx="759">
                  <c:v>110.40141149522428</c:v>
                </c:pt>
                <c:pt idx="760">
                  <c:v>111.17759021261435</c:v>
                </c:pt>
                <c:pt idx="761">
                  <c:v>111.46941168852135</c:v>
                </c:pt>
                <c:pt idx="762">
                  <c:v>111.46941168852135</c:v>
                </c:pt>
                <c:pt idx="763">
                  <c:v>111.98325590142804</c:v>
                </c:pt>
                <c:pt idx="764">
                  <c:v>112.27859582075955</c:v>
                </c:pt>
                <c:pt idx="765">
                  <c:v>111.44455321291754</c:v>
                </c:pt>
                <c:pt idx="766">
                  <c:v>111.80662146457405</c:v>
                </c:pt>
                <c:pt idx="767">
                  <c:v>110.76732361961389</c:v>
                </c:pt>
                <c:pt idx="768">
                  <c:v>110.02883169228103</c:v>
                </c:pt>
                <c:pt idx="769">
                  <c:v>109.67795581174394</c:v>
                </c:pt>
                <c:pt idx="770">
                  <c:v>109.36567591151847</c:v>
                </c:pt>
                <c:pt idx="771">
                  <c:v>108.58245129548536</c:v>
                </c:pt>
                <c:pt idx="772">
                  <c:v>108.23961896917801</c:v>
                </c:pt>
                <c:pt idx="773">
                  <c:v>108.14074322499518</c:v>
                </c:pt>
                <c:pt idx="774">
                  <c:v>108.0455349578375</c:v>
                </c:pt>
                <c:pt idx="775">
                  <c:v>107.39232080652957</c:v>
                </c:pt>
                <c:pt idx="776">
                  <c:v>105.9684075798022</c:v>
                </c:pt>
                <c:pt idx="777">
                  <c:v>105.47530595220373</c:v>
                </c:pt>
                <c:pt idx="778">
                  <c:v>104.39778182915873</c:v>
                </c:pt>
                <c:pt idx="779">
                  <c:v>103.96406730967759</c:v>
                </c:pt>
                <c:pt idx="780">
                  <c:v>103.8933599785085</c:v>
                </c:pt>
                <c:pt idx="781">
                  <c:v>104.87065206707098</c:v>
                </c:pt>
                <c:pt idx="782">
                  <c:v>104.9275295687757</c:v>
                </c:pt>
                <c:pt idx="783">
                  <c:v>104.39240973920664</c:v>
                </c:pt>
                <c:pt idx="784">
                  <c:v>103.40216194954974</c:v>
                </c:pt>
                <c:pt idx="785">
                  <c:v>103.72387020555293</c:v>
                </c:pt>
                <c:pt idx="786">
                  <c:v>103.40810763221026</c:v>
                </c:pt>
                <c:pt idx="787">
                  <c:v>104.27209117024717</c:v>
                </c:pt>
                <c:pt idx="788">
                  <c:v>104.27209117024717</c:v>
                </c:pt>
                <c:pt idx="789">
                  <c:v>103.6120718674081</c:v>
                </c:pt>
                <c:pt idx="790">
                  <c:v>104.39710029544037</c:v>
                </c:pt>
                <c:pt idx="791">
                  <c:v>103.99212517443125</c:v>
                </c:pt>
                <c:pt idx="792">
                  <c:v>104.23818894151164</c:v>
                </c:pt>
                <c:pt idx="793">
                  <c:v>104.62214767869989</c:v>
                </c:pt>
                <c:pt idx="794">
                  <c:v>103.66875504957191</c:v>
                </c:pt>
                <c:pt idx="795">
                  <c:v>104.71441035188316</c:v>
                </c:pt>
                <c:pt idx="796">
                  <c:v>103.70149636473128</c:v>
                </c:pt>
                <c:pt idx="797">
                  <c:v>103.01788962359548</c:v>
                </c:pt>
                <c:pt idx="798">
                  <c:v>103.07316461496771</c:v>
                </c:pt>
                <c:pt idx="799">
                  <c:v>103.69467506484688</c:v>
                </c:pt>
                <c:pt idx="800">
                  <c:v>104.48610757244359</c:v>
                </c:pt>
                <c:pt idx="801">
                  <c:v>104.58681737260572</c:v>
                </c:pt>
                <c:pt idx="802">
                  <c:v>104.66390637280033</c:v>
                </c:pt>
                <c:pt idx="803">
                  <c:v>105.20322577045077</c:v>
                </c:pt>
                <c:pt idx="804">
                  <c:v>105.93784025358602</c:v>
                </c:pt>
                <c:pt idx="805">
                  <c:v>105.05004325826761</c:v>
                </c:pt>
                <c:pt idx="806">
                  <c:v>104.53805252631899</c:v>
                </c:pt>
                <c:pt idx="807">
                  <c:v>102.60000789469575</c:v>
                </c:pt>
                <c:pt idx="808">
                  <c:v>102.2355588181284</c:v>
                </c:pt>
                <c:pt idx="809">
                  <c:v>101.9967664610185</c:v>
                </c:pt>
                <c:pt idx="810">
                  <c:v>101.72792428837549</c:v>
                </c:pt>
                <c:pt idx="811">
                  <c:v>101.09603056251117</c:v>
                </c:pt>
                <c:pt idx="812">
                  <c:v>101.07826147841126</c:v>
                </c:pt>
                <c:pt idx="813">
                  <c:v>101.47337037080833</c:v>
                </c:pt>
                <c:pt idx="814">
                  <c:v>101.71697070409296</c:v>
                </c:pt>
                <c:pt idx="815">
                  <c:v>101.71697070409296</c:v>
                </c:pt>
                <c:pt idx="816">
                  <c:v>99.656912983131903</c:v>
                </c:pt>
                <c:pt idx="817">
                  <c:v>99.186438928318836</c:v>
                </c:pt>
                <c:pt idx="818">
                  <c:v>98.238031398546141</c:v>
                </c:pt>
                <c:pt idx="819">
                  <c:v>98.238031398546141</c:v>
                </c:pt>
                <c:pt idx="820">
                  <c:v>98.238031398546141</c:v>
                </c:pt>
                <c:pt idx="821">
                  <c:v>97.53260899494569</c:v>
                </c:pt>
                <c:pt idx="822">
                  <c:v>97.233890728916023</c:v>
                </c:pt>
                <c:pt idx="823">
                  <c:v>97.576222248004726</c:v>
                </c:pt>
                <c:pt idx="824">
                  <c:v>97.742696870108858</c:v>
                </c:pt>
                <c:pt idx="825">
                  <c:v>97.876692515729786</c:v>
                </c:pt>
                <c:pt idx="826">
                  <c:v>97.845739668325123</c:v>
                </c:pt>
                <c:pt idx="827">
                  <c:v>100.23936865889287</c:v>
                </c:pt>
                <c:pt idx="828">
                  <c:v>101.34418933295856</c:v>
                </c:pt>
                <c:pt idx="829">
                  <c:v>100.31229846782907</c:v>
                </c:pt>
                <c:pt idx="830">
                  <c:v>100.30000074092963</c:v>
                </c:pt>
                <c:pt idx="831">
                  <c:v>102.74194918868723</c:v>
                </c:pt>
                <c:pt idx="832">
                  <c:v>103.45434891756429</c:v>
                </c:pt>
                <c:pt idx="833">
                  <c:v>105.92501671493386</c:v>
                </c:pt>
                <c:pt idx="834">
                  <c:v>105.95291239810555</c:v>
                </c:pt>
                <c:pt idx="835">
                  <c:v>105.0877638237809</c:v>
                </c:pt>
                <c:pt idx="836">
                  <c:v>103.83765979906124</c:v>
                </c:pt>
                <c:pt idx="837">
                  <c:v>105.02341523341191</c:v>
                </c:pt>
                <c:pt idx="838">
                  <c:v>104.57558394879243</c:v>
                </c:pt>
                <c:pt idx="839">
                  <c:v>104.97692678581221</c:v>
                </c:pt>
                <c:pt idx="840">
                  <c:v>104.82398725256083</c:v>
                </c:pt>
                <c:pt idx="841">
                  <c:v>104.83305509036137</c:v>
                </c:pt>
                <c:pt idx="842">
                  <c:v>107.14721358197932</c:v>
                </c:pt>
                <c:pt idx="843">
                  <c:v>108.97702485851597</c:v>
                </c:pt>
                <c:pt idx="844">
                  <c:v>106.00485284822555</c:v>
                </c:pt>
                <c:pt idx="845">
                  <c:v>105.51406311217754</c:v>
                </c:pt>
                <c:pt idx="846">
                  <c:v>104.90934426386499</c:v>
                </c:pt>
                <c:pt idx="847">
                  <c:v>105.76410234671901</c:v>
                </c:pt>
                <c:pt idx="848">
                  <c:v>105.89800964768536</c:v>
                </c:pt>
                <c:pt idx="849">
                  <c:v>105.70632869767135</c:v>
                </c:pt>
                <c:pt idx="850">
                  <c:v>105.39941918380407</c:v>
                </c:pt>
                <c:pt idx="851">
                  <c:v>105.82354700757124</c:v>
                </c:pt>
                <c:pt idx="852">
                  <c:v>106.29514424392593</c:v>
                </c:pt>
                <c:pt idx="853">
                  <c:v>106.5097459403671</c:v>
                </c:pt>
                <c:pt idx="854">
                  <c:v>106.35822832554179</c:v>
                </c:pt>
                <c:pt idx="855">
                  <c:v>107.77668959099653</c:v>
                </c:pt>
                <c:pt idx="856">
                  <c:v>110.83835815248563</c:v>
                </c:pt>
                <c:pt idx="857">
                  <c:v>109.72550026574348</c:v>
                </c:pt>
                <c:pt idx="858">
                  <c:v>107.85065399292273</c:v>
                </c:pt>
                <c:pt idx="859">
                  <c:v>105.56690158033517</c:v>
                </c:pt>
                <c:pt idx="860">
                  <c:v>104.9542125059122</c:v>
                </c:pt>
                <c:pt idx="861">
                  <c:v>103.98952477607612</c:v>
                </c:pt>
                <c:pt idx="862">
                  <c:v>102.63584650782053</c:v>
                </c:pt>
                <c:pt idx="863">
                  <c:v>101.59818291721383</c:v>
                </c:pt>
                <c:pt idx="864">
                  <c:v>101.62628142717551</c:v>
                </c:pt>
                <c:pt idx="865">
                  <c:v>102.0349271790181</c:v>
                </c:pt>
                <c:pt idx="866">
                  <c:v>101.78163098283063</c:v>
                </c:pt>
                <c:pt idx="867">
                  <c:v>101.66168071095917</c:v>
                </c:pt>
                <c:pt idx="868">
                  <c:v>101.66168071095917</c:v>
                </c:pt>
                <c:pt idx="869">
                  <c:v>100.68078187613807</c:v>
                </c:pt>
                <c:pt idx="870">
                  <c:v>100.11080588822195</c:v>
                </c:pt>
                <c:pt idx="871">
                  <c:v>99.612073511527669</c:v>
                </c:pt>
                <c:pt idx="872">
                  <c:v>99.776388405869625</c:v>
                </c:pt>
                <c:pt idx="873">
                  <c:v>99.58087817452784</c:v>
                </c:pt>
                <c:pt idx="874">
                  <c:v>99.676232741676316</c:v>
                </c:pt>
                <c:pt idx="875">
                  <c:v>99.309860177605003</c:v>
                </c:pt>
                <c:pt idx="876">
                  <c:v>98.53397863245074</c:v>
                </c:pt>
                <c:pt idx="877">
                  <c:v>98.150635870804138</c:v>
                </c:pt>
                <c:pt idx="878">
                  <c:v>99.557622572992969</c:v>
                </c:pt>
                <c:pt idx="879">
                  <c:v>98.785229782450003</c:v>
                </c:pt>
                <c:pt idx="880">
                  <c:v>99.258406296891096</c:v>
                </c:pt>
                <c:pt idx="881">
                  <c:v>100.07017724107446</c:v>
                </c:pt>
                <c:pt idx="882">
                  <c:v>99.735892640748986</c:v>
                </c:pt>
                <c:pt idx="883">
                  <c:v>98.941114804247107</c:v>
                </c:pt>
                <c:pt idx="884">
                  <c:v>98.575458472622728</c:v>
                </c:pt>
                <c:pt idx="885">
                  <c:v>98.851811095144498</c:v>
                </c:pt>
                <c:pt idx="886">
                  <c:v>99.431859942060612</c:v>
                </c:pt>
                <c:pt idx="887">
                  <c:v>99.950056296289972</c:v>
                </c:pt>
                <c:pt idx="888">
                  <c:v>101.68085531947662</c:v>
                </c:pt>
                <c:pt idx="889">
                  <c:v>100.94743577078548</c:v>
                </c:pt>
                <c:pt idx="890">
                  <c:v>100.23392977415394</c:v>
                </c:pt>
                <c:pt idx="891">
                  <c:v>100.80153467772698</c:v>
                </c:pt>
                <c:pt idx="892">
                  <c:v>100.26710281647196</c:v>
                </c:pt>
                <c:pt idx="893">
                  <c:v>99.530098752650602</c:v>
                </c:pt>
                <c:pt idx="894">
                  <c:v>99.565116913300386</c:v>
                </c:pt>
                <c:pt idx="895">
                  <c:v>99.234570706720035</c:v>
                </c:pt>
                <c:pt idx="896">
                  <c:v>99.823631568951384</c:v>
                </c:pt>
                <c:pt idx="897">
                  <c:v>100.10102244194506</c:v>
                </c:pt>
                <c:pt idx="898">
                  <c:v>99.569757181990781</c:v>
                </c:pt>
                <c:pt idx="899">
                  <c:v>99.809813864653634</c:v>
                </c:pt>
                <c:pt idx="900">
                  <c:v>100.51059405062911</c:v>
                </c:pt>
                <c:pt idx="901">
                  <c:v>100.15485399545564</c:v>
                </c:pt>
                <c:pt idx="902">
                  <c:v>99.471629495789969</c:v>
                </c:pt>
                <c:pt idx="903">
                  <c:v>98.483093393207994</c:v>
                </c:pt>
                <c:pt idx="904">
                  <c:v>97.699529550586405</c:v>
                </c:pt>
                <c:pt idx="905">
                  <c:v>97.988777908003627</c:v>
                </c:pt>
                <c:pt idx="906">
                  <c:v>98.890105446570885</c:v>
                </c:pt>
                <c:pt idx="907">
                  <c:v>98.786510700287508</c:v>
                </c:pt>
                <c:pt idx="908">
                  <c:v>99.090649642240805</c:v>
                </c:pt>
                <c:pt idx="909">
                  <c:v>98.644505063625047</c:v>
                </c:pt>
                <c:pt idx="910">
                  <c:v>98.989858554350846</c:v>
                </c:pt>
                <c:pt idx="911">
                  <c:v>98.271892818756839</c:v>
                </c:pt>
                <c:pt idx="912">
                  <c:v>98.271892818756839</c:v>
                </c:pt>
                <c:pt idx="913">
                  <c:v>98.122518765837469</c:v>
                </c:pt>
                <c:pt idx="914">
                  <c:v>97.65544398454027</c:v>
                </c:pt>
                <c:pt idx="915">
                  <c:v>98.011147912654835</c:v>
                </c:pt>
                <c:pt idx="916">
                  <c:v>97.980619761412981</c:v>
                </c:pt>
                <c:pt idx="917">
                  <c:v>97.980619761412981</c:v>
                </c:pt>
                <c:pt idx="918">
                  <c:v>97.862958417355387</c:v>
                </c:pt>
                <c:pt idx="919">
                  <c:v>98.486062729517968</c:v>
                </c:pt>
                <c:pt idx="920">
                  <c:v>98.159389170123916</c:v>
                </c:pt>
                <c:pt idx="921">
                  <c:v>97.601993803927144</c:v>
                </c:pt>
                <c:pt idx="922">
                  <c:v>97.653198426762174</c:v>
                </c:pt>
                <c:pt idx="923">
                  <c:v>97.925007259115077</c:v>
                </c:pt>
                <c:pt idx="924">
                  <c:v>98.400822235677381</c:v>
                </c:pt>
                <c:pt idx="925">
                  <c:v>98.247311390586376</c:v>
                </c:pt>
                <c:pt idx="926">
                  <c:v>98.731847413759567</c:v>
                </c:pt>
                <c:pt idx="927">
                  <c:v>99.166252103921366</c:v>
                </c:pt>
                <c:pt idx="928">
                  <c:v>98.909332666555926</c:v>
                </c:pt>
                <c:pt idx="929">
                  <c:v>98.36988121375056</c:v>
                </c:pt>
                <c:pt idx="930">
                  <c:v>97.89154613230923</c:v>
                </c:pt>
                <c:pt idx="931">
                  <c:v>98.044345523790241</c:v>
                </c:pt>
                <c:pt idx="932">
                  <c:v>98.044345523790241</c:v>
                </c:pt>
                <c:pt idx="933">
                  <c:v>97.850002832560591</c:v>
                </c:pt>
                <c:pt idx="934">
                  <c:v>98.075132370236133</c:v>
                </c:pt>
                <c:pt idx="935">
                  <c:v>97.839301836040434</c:v>
                </c:pt>
                <c:pt idx="936">
                  <c:v>97.142435554416423</c:v>
                </c:pt>
                <c:pt idx="937">
                  <c:v>96.575951954920527</c:v>
                </c:pt>
                <c:pt idx="938">
                  <c:v>96.38408913058997</c:v>
                </c:pt>
                <c:pt idx="939">
                  <c:v>96.730259137848776</c:v>
                </c:pt>
                <c:pt idx="940">
                  <c:v>96.471332131081425</c:v>
                </c:pt>
                <c:pt idx="941">
                  <c:v>95.77562538383583</c:v>
                </c:pt>
                <c:pt idx="942">
                  <c:v>95.778778906293624</c:v>
                </c:pt>
                <c:pt idx="943">
                  <c:v>96.000805820508262</c:v>
                </c:pt>
                <c:pt idx="944">
                  <c:v>97.44314646993621</c:v>
                </c:pt>
                <c:pt idx="945">
                  <c:v>97.496534964634975</c:v>
                </c:pt>
                <c:pt idx="946">
                  <c:v>98.026345237761561</c:v>
                </c:pt>
                <c:pt idx="947">
                  <c:v>98.026345237761561</c:v>
                </c:pt>
                <c:pt idx="948">
                  <c:v>98.232747743356384</c:v>
                </c:pt>
                <c:pt idx="949">
                  <c:v>98.371297843456617</c:v>
                </c:pt>
                <c:pt idx="950">
                  <c:v>97.926393795701856</c:v>
                </c:pt>
                <c:pt idx="951">
                  <c:v>98.677469905752602</c:v>
                </c:pt>
                <c:pt idx="952">
                  <c:v>100.23151308982894</c:v>
                </c:pt>
                <c:pt idx="953">
                  <c:v>99.868416382585181</c:v>
                </c:pt>
                <c:pt idx="954">
                  <c:v>99.651771883834911</c:v>
                </c:pt>
                <c:pt idx="955">
                  <c:v>99.835382069017285</c:v>
                </c:pt>
                <c:pt idx="956">
                  <c:v>100.05516112529594</c:v>
                </c:pt>
                <c:pt idx="957">
                  <c:v>99.949290343991393</c:v>
                </c:pt>
                <c:pt idx="958">
                  <c:v>99.848665597555936</c:v>
                </c:pt>
                <c:pt idx="959">
                  <c:v>99.945133557691875</c:v>
                </c:pt>
                <c:pt idx="960">
                  <c:v>99.627164616017055</c:v>
                </c:pt>
                <c:pt idx="961">
                  <c:v>99.923927168387834</c:v>
                </c:pt>
                <c:pt idx="962">
                  <c:v>100.14938517995697</c:v>
                </c:pt>
                <c:pt idx="963">
                  <c:v>99.657868830651481</c:v>
                </c:pt>
                <c:pt idx="964">
                  <c:v>99.973435512770493</c:v>
                </c:pt>
                <c:pt idx="965">
                  <c:v>99.147725260333146</c:v>
                </c:pt>
                <c:pt idx="966">
                  <c:v>98.427742838630195</c:v>
                </c:pt>
                <c:pt idx="967">
                  <c:v>99.046114423249506</c:v>
                </c:pt>
                <c:pt idx="968">
                  <c:v>98.840825906404859</c:v>
                </c:pt>
                <c:pt idx="969">
                  <c:v>98.561205885698556</c:v>
                </c:pt>
                <c:pt idx="970">
                  <c:v>99.072991575405368</c:v>
                </c:pt>
                <c:pt idx="971">
                  <c:v>98.323660513439336</c:v>
                </c:pt>
                <c:pt idx="972">
                  <c:v>97.878845881941615</c:v>
                </c:pt>
                <c:pt idx="973">
                  <c:v>98.280442352208553</c:v>
                </c:pt>
                <c:pt idx="974">
                  <c:v>98.417082268436388</c:v>
                </c:pt>
                <c:pt idx="975">
                  <c:v>98.721219389083259</c:v>
                </c:pt>
                <c:pt idx="976">
                  <c:v>100.30392942813054</c:v>
                </c:pt>
                <c:pt idx="977">
                  <c:v>100.23286463014684</c:v>
                </c:pt>
                <c:pt idx="978">
                  <c:v>100.09575940912673</c:v>
                </c:pt>
                <c:pt idx="979">
                  <c:v>99.684057712302064</c:v>
                </c:pt>
                <c:pt idx="980">
                  <c:v>99.898225267757027</c:v>
                </c:pt>
                <c:pt idx="981">
                  <c:v>99.898225267757027</c:v>
                </c:pt>
                <c:pt idx="982">
                  <c:v>100.30203296688848</c:v>
                </c:pt>
                <c:pt idx="983">
                  <c:v>98.684233928532336</c:v>
                </c:pt>
                <c:pt idx="984">
                  <c:v>98.683844832663496</c:v>
                </c:pt>
                <c:pt idx="985">
                  <c:v>98.547187277362184</c:v>
                </c:pt>
                <c:pt idx="986">
                  <c:v>98.547187277362184</c:v>
                </c:pt>
                <c:pt idx="987">
                  <c:v>98.547187277362184</c:v>
                </c:pt>
                <c:pt idx="988">
                  <c:v>98.547187277362184</c:v>
                </c:pt>
                <c:pt idx="989">
                  <c:v>98.461829946288489</c:v>
                </c:pt>
                <c:pt idx="990">
                  <c:v>98.648079152184053</c:v>
                </c:pt>
                <c:pt idx="991">
                  <c:v>98.375780975904107</c:v>
                </c:pt>
                <c:pt idx="992">
                  <c:v>98.489838041079665</c:v>
                </c:pt>
                <c:pt idx="993">
                  <c:v>98.366265052041996</c:v>
                </c:pt>
                <c:pt idx="994">
                  <c:v>98.366265052041996</c:v>
                </c:pt>
                <c:pt idx="995">
                  <c:v>98.112107574719474</c:v>
                </c:pt>
                <c:pt idx="996">
                  <c:v>98.109539280443059</c:v>
                </c:pt>
                <c:pt idx="997">
                  <c:v>98.579142595677894</c:v>
                </c:pt>
                <c:pt idx="998">
                  <c:v>98.102631478671285</c:v>
                </c:pt>
                <c:pt idx="999">
                  <c:v>97.613679786592655</c:v>
                </c:pt>
                <c:pt idx="1000">
                  <c:v>97.209369601540018</c:v>
                </c:pt>
                <c:pt idx="1001">
                  <c:v>97.049855529378974</c:v>
                </c:pt>
                <c:pt idx="1002">
                  <c:v>97.144241104135645</c:v>
                </c:pt>
                <c:pt idx="1003">
                  <c:v>97.585322413307097</c:v>
                </c:pt>
                <c:pt idx="1004">
                  <c:v>97.530039025977175</c:v>
                </c:pt>
                <c:pt idx="1005">
                  <c:v>97.182722398976168</c:v>
                </c:pt>
                <c:pt idx="1006">
                  <c:v>97.195523757724246</c:v>
                </c:pt>
                <c:pt idx="1007">
                  <c:v>97.495026068575768</c:v>
                </c:pt>
                <c:pt idx="1008">
                  <c:v>99.209894055794479</c:v>
                </c:pt>
                <c:pt idx="1009">
                  <c:v>101.26834002217872</c:v>
                </c:pt>
                <c:pt idx="1010">
                  <c:v>101.18466242532836</c:v>
                </c:pt>
                <c:pt idx="1011">
                  <c:v>100.0341326436255</c:v>
                </c:pt>
                <c:pt idx="1012">
                  <c:v>100.53594218049449</c:v>
                </c:pt>
                <c:pt idx="1013">
                  <c:v>98.646914880446403</c:v>
                </c:pt>
                <c:pt idx="1014">
                  <c:v>98.646914880446403</c:v>
                </c:pt>
                <c:pt idx="1015">
                  <c:v>98.910330754798935</c:v>
                </c:pt>
                <c:pt idx="1016">
                  <c:v>99.312834485666585</c:v>
                </c:pt>
                <c:pt idx="1017">
                  <c:v>99.860375697810113</c:v>
                </c:pt>
                <c:pt idx="1018">
                  <c:v>100.01301025520208</c:v>
                </c:pt>
                <c:pt idx="1019">
                  <c:v>99.648228321267794</c:v>
                </c:pt>
                <c:pt idx="1020">
                  <c:v>100.11979377225585</c:v>
                </c:pt>
                <c:pt idx="1021">
                  <c:v>99.939668311816561</c:v>
                </c:pt>
                <c:pt idx="1022">
                  <c:v>99.274589215676755</c:v>
                </c:pt>
                <c:pt idx="1023">
                  <c:v>98.775605629263055</c:v>
                </c:pt>
                <c:pt idx="1024">
                  <c:v>99.219459906617331</c:v>
                </c:pt>
                <c:pt idx="1025">
                  <c:v>99.816971328919863</c:v>
                </c:pt>
                <c:pt idx="1026">
                  <c:v>100.11391514832701</c:v>
                </c:pt>
                <c:pt idx="1027">
                  <c:v>100.84677972831342</c:v>
                </c:pt>
                <c:pt idx="1028">
                  <c:v>101.19085294795062</c:v>
                </c:pt>
                <c:pt idx="1029">
                  <c:v>100.62636227673453</c:v>
                </c:pt>
                <c:pt idx="1030">
                  <c:v>100.35954785070896</c:v>
                </c:pt>
                <c:pt idx="1031">
                  <c:v>100.20327974627448</c:v>
                </c:pt>
                <c:pt idx="1032">
                  <c:v>99.675978068018949</c:v>
                </c:pt>
                <c:pt idx="1033">
                  <c:v>99.893110255689308</c:v>
                </c:pt>
                <c:pt idx="1034">
                  <c:v>99.959146992899576</c:v>
                </c:pt>
                <c:pt idx="1035">
                  <c:v>100.44236484302559</c:v>
                </c:pt>
                <c:pt idx="1036">
                  <c:v>101.40795759882126</c:v>
                </c:pt>
                <c:pt idx="1037">
                  <c:v>101.94093657550889</c:v>
                </c:pt>
                <c:pt idx="1038">
                  <c:v>101.65932239710267</c:v>
                </c:pt>
                <c:pt idx="1039">
                  <c:v>101.70768859795101</c:v>
                </c:pt>
                <c:pt idx="1040">
                  <c:v>102.33770084304535</c:v>
                </c:pt>
                <c:pt idx="1041">
                  <c:v>102.33770084304535</c:v>
                </c:pt>
                <c:pt idx="1042">
                  <c:v>102.48436813227453</c:v>
                </c:pt>
                <c:pt idx="1043">
                  <c:v>103.78739010402208</c:v>
                </c:pt>
                <c:pt idx="1044">
                  <c:v>103.80698037351762</c:v>
                </c:pt>
                <c:pt idx="1045">
                  <c:v>103.63728278480909</c:v>
                </c:pt>
                <c:pt idx="1046">
                  <c:v>102.80004368909643</c:v>
                </c:pt>
                <c:pt idx="1047">
                  <c:v>102.33423801231592</c:v>
                </c:pt>
                <c:pt idx="1048">
                  <c:v>102.35478273726297</c:v>
                </c:pt>
                <c:pt idx="1049">
                  <c:v>101.54027468695854</c:v>
                </c:pt>
                <c:pt idx="1050">
                  <c:v>101.48829502567436</c:v>
                </c:pt>
                <c:pt idx="1051">
                  <c:v>101.5363260814638</c:v>
                </c:pt>
                <c:pt idx="1052">
                  <c:v>102.20442899163348</c:v>
                </c:pt>
                <c:pt idx="1053">
                  <c:v>102.70759170592524</c:v>
                </c:pt>
                <c:pt idx="1054">
                  <c:v>102.52624615343841</c:v>
                </c:pt>
                <c:pt idx="1055">
                  <c:v>103.0036137975008</c:v>
                </c:pt>
                <c:pt idx="1056">
                  <c:v>104.08126386019971</c:v>
                </c:pt>
                <c:pt idx="1057">
                  <c:v>104.35473651633045</c:v>
                </c:pt>
                <c:pt idx="1058">
                  <c:v>104.8391666465652</c:v>
                </c:pt>
                <c:pt idx="1059">
                  <c:v>104.46481112592987</c:v>
                </c:pt>
                <c:pt idx="1060">
                  <c:v>104.28837744232989</c:v>
                </c:pt>
                <c:pt idx="1061">
                  <c:v>103.86448250232827</c:v>
                </c:pt>
                <c:pt idx="1062">
                  <c:v>104.4599493486232</c:v>
                </c:pt>
                <c:pt idx="1063">
                  <c:v>104.20845096239542</c:v>
                </c:pt>
                <c:pt idx="1064">
                  <c:v>104.29660093659669</c:v>
                </c:pt>
                <c:pt idx="1065">
                  <c:v>104.69611392523105</c:v>
                </c:pt>
                <c:pt idx="1066">
                  <c:v>105.32553092561982</c:v>
                </c:pt>
                <c:pt idx="1067">
                  <c:v>105.32553092561982</c:v>
                </c:pt>
                <c:pt idx="1068">
                  <c:v>105.46021934612193</c:v>
                </c:pt>
                <c:pt idx="1069">
                  <c:v>105.03080826952389</c:v>
                </c:pt>
                <c:pt idx="1070">
                  <c:v>104.25706351389985</c:v>
                </c:pt>
                <c:pt idx="1071">
                  <c:v>104.25706351389985</c:v>
                </c:pt>
                <c:pt idx="1072">
                  <c:v>104.25706351389985</c:v>
                </c:pt>
                <c:pt idx="1073">
                  <c:v>103.93437335203535</c:v>
                </c:pt>
                <c:pt idx="1074">
                  <c:v>104.17222737154674</c:v>
                </c:pt>
                <c:pt idx="1075">
                  <c:v>104.26403727326702</c:v>
                </c:pt>
                <c:pt idx="1076">
                  <c:v>104.92314474412015</c:v>
                </c:pt>
                <c:pt idx="1077">
                  <c:v>104.82056346754727</c:v>
                </c:pt>
                <c:pt idx="1078">
                  <c:v>105.09568570371778</c:v>
                </c:pt>
                <c:pt idx="1079">
                  <c:v>105.33858167446591</c:v>
                </c:pt>
                <c:pt idx="1080">
                  <c:v>105.40012761537439</c:v>
                </c:pt>
                <c:pt idx="1081">
                  <c:v>106.25717547055373</c:v>
                </c:pt>
                <c:pt idx="1082">
                  <c:v>106.11102370150729</c:v>
                </c:pt>
                <c:pt idx="1083">
                  <c:v>105.62978523817345</c:v>
                </c:pt>
                <c:pt idx="1084">
                  <c:v>105.46534245439933</c:v>
                </c:pt>
                <c:pt idx="1085">
                  <c:v>104.97839279266385</c:v>
                </c:pt>
                <c:pt idx="1086">
                  <c:v>103.98458297452424</c:v>
                </c:pt>
                <c:pt idx="1087">
                  <c:v>103.4766438803196</c:v>
                </c:pt>
                <c:pt idx="1088">
                  <c:v>103.10117603965458</c:v>
                </c:pt>
                <c:pt idx="1089">
                  <c:v>103.0333887228667</c:v>
                </c:pt>
                <c:pt idx="1090">
                  <c:v>102.40945310027784</c:v>
                </c:pt>
                <c:pt idx="1091">
                  <c:v>101.9622174523451</c:v>
                </c:pt>
                <c:pt idx="1092">
                  <c:v>101.56756832225967</c:v>
                </c:pt>
                <c:pt idx="1093">
                  <c:v>101.64923278517061</c:v>
                </c:pt>
                <c:pt idx="1094">
                  <c:v>100.86415521664445</c:v>
                </c:pt>
                <c:pt idx="1095">
                  <c:v>100.17483190216174</c:v>
                </c:pt>
                <c:pt idx="1096">
                  <c:v>100.68452448117702</c:v>
                </c:pt>
                <c:pt idx="1097">
                  <c:v>100.4773313571018</c:v>
                </c:pt>
                <c:pt idx="1098">
                  <c:v>100.40633465658453</c:v>
                </c:pt>
                <c:pt idx="1099">
                  <c:v>100.23135645420965</c:v>
                </c:pt>
                <c:pt idx="1100">
                  <c:v>100.34638966069048</c:v>
                </c:pt>
                <c:pt idx="1101">
                  <c:v>100.77553069739496</c:v>
                </c:pt>
                <c:pt idx="1102">
                  <c:v>100.30529711614354</c:v>
                </c:pt>
                <c:pt idx="1103">
                  <c:v>100.77058826361773</c:v>
                </c:pt>
                <c:pt idx="1104">
                  <c:v>100.93769328231778</c:v>
                </c:pt>
                <c:pt idx="1105">
                  <c:v>100.75764087022641</c:v>
                </c:pt>
                <c:pt idx="1106">
                  <c:v>100.18382224789482</c:v>
                </c:pt>
                <c:pt idx="1107">
                  <c:v>100.44870072298988</c:v>
                </c:pt>
                <c:pt idx="1108">
                  <c:v>100.66895305509442</c:v>
                </c:pt>
                <c:pt idx="1109">
                  <c:v>101.28244995534386</c:v>
                </c:pt>
                <c:pt idx="1110">
                  <c:v>101.02722825046096</c:v>
                </c:pt>
                <c:pt idx="1111">
                  <c:v>100.43833995036456</c:v>
                </c:pt>
                <c:pt idx="1112">
                  <c:v>99.808787143762146</c:v>
                </c:pt>
                <c:pt idx="1113">
                  <c:v>100.37561892466206</c:v>
                </c:pt>
                <c:pt idx="1114">
                  <c:v>100.2142718355792</c:v>
                </c:pt>
                <c:pt idx="1115">
                  <c:v>99.631332599067974</c:v>
                </c:pt>
                <c:pt idx="1116">
                  <c:v>99.752704666927343</c:v>
                </c:pt>
                <c:pt idx="1117">
                  <c:v>100.30278972576988</c:v>
                </c:pt>
                <c:pt idx="1118">
                  <c:v>100.11862410261543</c:v>
                </c:pt>
                <c:pt idx="1119">
                  <c:v>100.20369501753613</c:v>
                </c:pt>
                <c:pt idx="1120">
                  <c:v>99.673956092342792</c:v>
                </c:pt>
                <c:pt idx="1121">
                  <c:v>99.779872964587639</c:v>
                </c:pt>
                <c:pt idx="1122">
                  <c:v>99.942801776205911</c:v>
                </c:pt>
                <c:pt idx="1123">
                  <c:v>99.865258441637224</c:v>
                </c:pt>
                <c:pt idx="1124">
                  <c:v>99.865258441637224</c:v>
                </c:pt>
                <c:pt idx="1125">
                  <c:v>99.670705982686073</c:v>
                </c:pt>
                <c:pt idx="1126">
                  <c:v>99.62882330157943</c:v>
                </c:pt>
                <c:pt idx="1127">
                  <c:v>99.823784069005825</c:v>
                </c:pt>
                <c:pt idx="1128">
                  <c:v>99.882830933044275</c:v>
                </c:pt>
                <c:pt idx="1129">
                  <c:v>99.452594933243773</c:v>
                </c:pt>
                <c:pt idx="1130">
                  <c:v>99.184679939368934</c:v>
                </c:pt>
                <c:pt idx="1131">
                  <c:v>99.368652828525882</c:v>
                </c:pt>
                <c:pt idx="1132">
                  <c:v>98.846759634368041</c:v>
                </c:pt>
                <c:pt idx="1133">
                  <c:v>98.65730306323961</c:v>
                </c:pt>
                <c:pt idx="1134">
                  <c:v>98.283223355156338</c:v>
                </c:pt>
                <c:pt idx="1135">
                  <c:v>98.706361630547789</c:v>
                </c:pt>
                <c:pt idx="1136">
                  <c:v>98.744684171635427</c:v>
                </c:pt>
                <c:pt idx="1137">
                  <c:v>99.216121890194088</c:v>
                </c:pt>
                <c:pt idx="1138">
                  <c:v>99.992512356361601</c:v>
                </c:pt>
                <c:pt idx="1139">
                  <c:v>98.873964944422539</c:v>
                </c:pt>
                <c:pt idx="1140">
                  <c:v>98.752420013035177</c:v>
                </c:pt>
                <c:pt idx="1141">
                  <c:v>98.540006774373055</c:v>
                </c:pt>
                <c:pt idx="1142">
                  <c:v>98.128323357819355</c:v>
                </c:pt>
                <c:pt idx="1143">
                  <c:v>97.615362476354932</c:v>
                </c:pt>
                <c:pt idx="1144">
                  <c:v>97.31204282408298</c:v>
                </c:pt>
                <c:pt idx="1145">
                  <c:v>97.202176086017502</c:v>
                </c:pt>
                <c:pt idx="1146">
                  <c:v>97.1322489301769</c:v>
                </c:pt>
                <c:pt idx="1147">
                  <c:v>96.753070059780697</c:v>
                </c:pt>
                <c:pt idx="1148">
                  <c:v>96.463572991235111</c:v>
                </c:pt>
                <c:pt idx="1149">
                  <c:v>95.427061626746095</c:v>
                </c:pt>
                <c:pt idx="1150">
                  <c:v>95.68314787398063</c:v>
                </c:pt>
                <c:pt idx="1151">
                  <c:v>95.547867575684407</c:v>
                </c:pt>
                <c:pt idx="1152">
                  <c:v>95.830648546721889</c:v>
                </c:pt>
                <c:pt idx="1153">
                  <c:v>95.809298711035979</c:v>
                </c:pt>
                <c:pt idx="1154">
                  <c:v>96.031698986257624</c:v>
                </c:pt>
                <c:pt idx="1155">
                  <c:v>95.6961438688448</c:v>
                </c:pt>
                <c:pt idx="1156">
                  <c:v>96.262678973716135</c:v>
                </c:pt>
                <c:pt idx="1157">
                  <c:v>96.505575716413503</c:v>
                </c:pt>
                <c:pt idx="1158">
                  <c:v>96.442732155869038</c:v>
                </c:pt>
                <c:pt idx="1159">
                  <c:v>96.190762293701439</c:v>
                </c:pt>
                <c:pt idx="1160">
                  <c:v>96.742294343199077</c:v>
                </c:pt>
                <c:pt idx="1161">
                  <c:v>96.853234568862007</c:v>
                </c:pt>
                <c:pt idx="1162">
                  <c:v>96.799965615130674</c:v>
                </c:pt>
                <c:pt idx="1163">
                  <c:v>96.799965615130674</c:v>
                </c:pt>
                <c:pt idx="1164">
                  <c:v>96.719978553465296</c:v>
                </c:pt>
                <c:pt idx="1165">
                  <c:v>96.489277251942639</c:v>
                </c:pt>
                <c:pt idx="1166">
                  <c:v>96.78502198368426</c:v>
                </c:pt>
                <c:pt idx="1167">
                  <c:v>96.942897338597888</c:v>
                </c:pt>
                <c:pt idx="1168">
                  <c:v>96.737145093091954</c:v>
                </c:pt>
                <c:pt idx="1169">
                  <c:v>96.737145093091954</c:v>
                </c:pt>
                <c:pt idx="1170">
                  <c:v>97.060453150542571</c:v>
                </c:pt>
                <c:pt idx="1171">
                  <c:v>97.107489556328972</c:v>
                </c:pt>
                <c:pt idx="1172">
                  <c:v>96.746922202419611</c:v>
                </c:pt>
                <c:pt idx="1173">
                  <c:v>96.799230100513725</c:v>
                </c:pt>
                <c:pt idx="1174">
                  <c:v>96.817135480349577</c:v>
                </c:pt>
                <c:pt idx="1175">
                  <c:v>97.602621107143364</c:v>
                </c:pt>
                <c:pt idx="1176">
                  <c:v>98.199681313757637</c:v>
                </c:pt>
                <c:pt idx="1177">
                  <c:v>97.171376135914016</c:v>
                </c:pt>
                <c:pt idx="1178">
                  <c:v>96.626943585394926</c:v>
                </c:pt>
                <c:pt idx="1179">
                  <c:v>97.355113063862603</c:v>
                </c:pt>
                <c:pt idx="1180">
                  <c:v>97.258980664557967</c:v>
                </c:pt>
                <c:pt idx="1181">
                  <c:v>97.921373128573904</c:v>
                </c:pt>
                <c:pt idx="1182">
                  <c:v>98.697679369872745</c:v>
                </c:pt>
                <c:pt idx="1183">
                  <c:v>98.697679369872745</c:v>
                </c:pt>
                <c:pt idx="1184">
                  <c:v>99.333091822734644</c:v>
                </c:pt>
                <c:pt idx="1185">
                  <c:v>98.326332148531463</c:v>
                </c:pt>
                <c:pt idx="1186">
                  <c:v>98.471227602288849</c:v>
                </c:pt>
                <c:pt idx="1187">
                  <c:v>98.416373794927921</c:v>
                </c:pt>
                <c:pt idx="1188">
                  <c:v>97.153401121161721</c:v>
                </c:pt>
                <c:pt idx="1189">
                  <c:v>96.719338447539386</c:v>
                </c:pt>
                <c:pt idx="1190">
                  <c:v>96.295887431769827</c:v>
                </c:pt>
                <c:pt idx="1191">
                  <c:v>96.046599069951071</c:v>
                </c:pt>
                <c:pt idx="1192">
                  <c:v>96.116384927183447</c:v>
                </c:pt>
                <c:pt idx="1193">
                  <c:v>96.137381794037111</c:v>
                </c:pt>
                <c:pt idx="1194">
                  <c:v>96.187958904161064</c:v>
                </c:pt>
                <c:pt idx="1195">
                  <c:v>96.830837354420851</c:v>
                </c:pt>
                <c:pt idx="1196">
                  <c:v>96.940224649974894</c:v>
                </c:pt>
                <c:pt idx="1197">
                  <c:v>96.462708639320653</c:v>
                </c:pt>
                <c:pt idx="1198">
                  <c:v>96.462708639320653</c:v>
                </c:pt>
                <c:pt idx="1199">
                  <c:v>95.935701663057174</c:v>
                </c:pt>
                <c:pt idx="1200">
                  <c:v>95.604247932455479</c:v>
                </c:pt>
                <c:pt idx="1201">
                  <c:v>95.237793882210156</c:v>
                </c:pt>
                <c:pt idx="1202">
                  <c:v>95.720453520780083</c:v>
                </c:pt>
                <c:pt idx="1203">
                  <c:v>95.836830241235617</c:v>
                </c:pt>
                <c:pt idx="1204">
                  <c:v>95.610369538688118</c:v>
                </c:pt>
                <c:pt idx="1205">
                  <c:v>95.697304282230547</c:v>
                </c:pt>
                <c:pt idx="1206">
                  <c:v>96.650300675843809</c:v>
                </c:pt>
                <c:pt idx="1207">
                  <c:v>97.280290979918504</c:v>
                </c:pt>
                <c:pt idx="1208">
                  <c:v>97.253427686762933</c:v>
                </c:pt>
                <c:pt idx="1209">
                  <c:v>96.83163141222208</c:v>
                </c:pt>
                <c:pt idx="1210">
                  <c:v>96.782481333324284</c:v>
                </c:pt>
                <c:pt idx="1211">
                  <c:v>96.657226968146801</c:v>
                </c:pt>
                <c:pt idx="1212">
                  <c:v>96.867794822068959</c:v>
                </c:pt>
                <c:pt idx="1213">
                  <c:v>96.867794822068959</c:v>
                </c:pt>
                <c:pt idx="1214">
                  <c:v>96.875477187063737</c:v>
                </c:pt>
                <c:pt idx="1215">
                  <c:v>96.654267564430867</c:v>
                </c:pt>
                <c:pt idx="1216">
                  <c:v>96.134866117940035</c:v>
                </c:pt>
                <c:pt idx="1217">
                  <c:v>95.816435717977782</c:v>
                </c:pt>
                <c:pt idx="1218">
                  <c:v>96.29046934599144</c:v>
                </c:pt>
                <c:pt idx="1219">
                  <c:v>96.874862982310106</c:v>
                </c:pt>
                <c:pt idx="1220">
                  <c:v>97.448141921087739</c:v>
                </c:pt>
                <c:pt idx="1221">
                  <c:v>97.426943652289481</c:v>
                </c:pt>
                <c:pt idx="1222">
                  <c:v>98.041534960446768</c:v>
                </c:pt>
                <c:pt idx="1223">
                  <c:v>98.592134863293552</c:v>
                </c:pt>
                <c:pt idx="1224">
                  <c:v>98.711385019988455</c:v>
                </c:pt>
                <c:pt idx="1225">
                  <c:v>98.247136607312754</c:v>
                </c:pt>
                <c:pt idx="1226">
                  <c:v>97.835327714773399</c:v>
                </c:pt>
                <c:pt idx="1227">
                  <c:v>97.769182921059112</c:v>
                </c:pt>
                <c:pt idx="1228">
                  <c:v>98.46425064111061</c:v>
                </c:pt>
                <c:pt idx="1229">
                  <c:v>99.322113824373915</c:v>
                </c:pt>
                <c:pt idx="1230">
                  <c:v>98.867207533556794</c:v>
                </c:pt>
                <c:pt idx="1231">
                  <c:v>98.959735374735985</c:v>
                </c:pt>
                <c:pt idx="1232">
                  <c:v>99.527385567920746</c:v>
                </c:pt>
                <c:pt idx="1233">
                  <c:v>99.527385567920746</c:v>
                </c:pt>
                <c:pt idx="1234">
                  <c:v>99.682835021728295</c:v>
                </c:pt>
                <c:pt idx="1235">
                  <c:v>98.340293590346107</c:v>
                </c:pt>
                <c:pt idx="1236">
                  <c:v>98.693270060427224</c:v>
                </c:pt>
                <c:pt idx="1237">
                  <c:v>99.058009433802042</c:v>
                </c:pt>
                <c:pt idx="1238">
                  <c:v>99.058009433802042</c:v>
                </c:pt>
                <c:pt idx="1239">
                  <c:v>99.058009433802042</c:v>
                </c:pt>
                <c:pt idx="1240">
                  <c:v>98.583908142418778</c:v>
                </c:pt>
                <c:pt idx="1241">
                  <c:v>98.609691188835242</c:v>
                </c:pt>
                <c:pt idx="1242">
                  <c:v>98.809895034944432</c:v>
                </c:pt>
                <c:pt idx="1243">
                  <c:v>98.150612303102804</c:v>
                </c:pt>
                <c:pt idx="1244">
                  <c:v>98.24889458781216</c:v>
                </c:pt>
                <c:pt idx="1245">
                  <c:v>98.24889458781216</c:v>
                </c:pt>
                <c:pt idx="1246">
                  <c:v>97.472125852383755</c:v>
                </c:pt>
                <c:pt idx="1247">
                  <c:v>97.372796547796796</c:v>
                </c:pt>
                <c:pt idx="1248">
                  <c:v>97.329123632766638</c:v>
                </c:pt>
                <c:pt idx="1249">
                  <c:v>97.253181503858329</c:v>
                </c:pt>
                <c:pt idx="1250">
                  <c:v>97.084714003595593</c:v>
                </c:pt>
                <c:pt idx="1251">
                  <c:v>96.79628236356389</c:v>
                </c:pt>
                <c:pt idx="1252">
                  <c:v>96.968111792301514</c:v>
                </c:pt>
                <c:pt idx="1253">
                  <c:v>97.390224964094145</c:v>
                </c:pt>
                <c:pt idx="1254">
                  <c:v>97.123561388529211</c:v>
                </c:pt>
                <c:pt idx="1255">
                  <c:v>97.159124115734926</c:v>
                </c:pt>
                <c:pt idx="1256">
                  <c:v>97.239910785780069</c:v>
                </c:pt>
                <c:pt idx="1257">
                  <c:v>97.848270124501013</c:v>
                </c:pt>
                <c:pt idx="1258">
                  <c:v>97.804713164877555</c:v>
                </c:pt>
                <c:pt idx="1259">
                  <c:v>97.641832534110534</c:v>
                </c:pt>
                <c:pt idx="1260">
                  <c:v>98.963765811887384</c:v>
                </c:pt>
                <c:pt idx="1261">
                  <c:v>99.083421791251681</c:v>
                </c:pt>
                <c:pt idx="1262">
                  <c:v>98.847298921713161</c:v>
                </c:pt>
                <c:pt idx="1263">
                  <c:v>98.984947911466165</c:v>
                </c:pt>
                <c:pt idx="1264">
                  <c:v>98.34641887458406</c:v>
                </c:pt>
                <c:pt idx="1265">
                  <c:v>98.181345028286557</c:v>
                </c:pt>
                <c:pt idx="1266">
                  <c:v>98.181345028286557</c:v>
                </c:pt>
                <c:pt idx="1267">
                  <c:v>98.001042237275328</c:v>
                </c:pt>
                <c:pt idx="1268">
                  <c:v>98.341201311133148</c:v>
                </c:pt>
                <c:pt idx="1269">
                  <c:v>99.306584427203532</c:v>
                </c:pt>
                <c:pt idx="1270">
                  <c:v>99.301590838657233</c:v>
                </c:pt>
                <c:pt idx="1271">
                  <c:v>98.849581020843218</c:v>
                </c:pt>
                <c:pt idx="1272">
                  <c:v>98.638248484309202</c:v>
                </c:pt>
                <c:pt idx="1273">
                  <c:v>98.095946712960483</c:v>
                </c:pt>
                <c:pt idx="1274">
                  <c:v>97.903677669282359</c:v>
                </c:pt>
                <c:pt idx="1275">
                  <c:v>98.046791824856228</c:v>
                </c:pt>
                <c:pt idx="1276">
                  <c:v>98.413226291040615</c:v>
                </c:pt>
                <c:pt idx="1277">
                  <c:v>97.880531483486791</c:v>
                </c:pt>
                <c:pt idx="1278">
                  <c:v>98.323927850964651</c:v>
                </c:pt>
                <c:pt idx="1279">
                  <c:v>98.039833897316029</c:v>
                </c:pt>
                <c:pt idx="1280">
                  <c:v>98.124476128051882</c:v>
                </c:pt>
                <c:pt idx="1281">
                  <c:v>98.378770477901512</c:v>
                </c:pt>
                <c:pt idx="1282">
                  <c:v>97.987045410754661</c:v>
                </c:pt>
                <c:pt idx="1283">
                  <c:v>97.964455729504877</c:v>
                </c:pt>
                <c:pt idx="1284">
                  <c:v>98.167579125202082</c:v>
                </c:pt>
                <c:pt idx="1285">
                  <c:v>97.67048102731512</c:v>
                </c:pt>
                <c:pt idx="1286">
                  <c:v>97.358361738732199</c:v>
                </c:pt>
                <c:pt idx="1287">
                  <c:v>97.193493567973078</c:v>
                </c:pt>
                <c:pt idx="1288">
                  <c:v>97.247875151657695</c:v>
                </c:pt>
                <c:pt idx="1289">
                  <c:v>96.851131661468344</c:v>
                </c:pt>
                <c:pt idx="1290">
                  <c:v>97.034052168880606</c:v>
                </c:pt>
                <c:pt idx="1291">
                  <c:v>96.936015939179384</c:v>
                </c:pt>
                <c:pt idx="1292">
                  <c:v>96.469437961827154</c:v>
                </c:pt>
                <c:pt idx="1293">
                  <c:v>96.957913328079911</c:v>
                </c:pt>
                <c:pt idx="1294">
                  <c:v>97.282440064954329</c:v>
                </c:pt>
                <c:pt idx="1295">
                  <c:v>97.39524718753745</c:v>
                </c:pt>
                <c:pt idx="1296">
                  <c:v>97.760230719034666</c:v>
                </c:pt>
                <c:pt idx="1297">
                  <c:v>97.25007286556982</c:v>
                </c:pt>
                <c:pt idx="1298">
                  <c:v>96.560107680220895</c:v>
                </c:pt>
                <c:pt idx="1299">
                  <c:v>96.399302312548173</c:v>
                </c:pt>
                <c:pt idx="1300">
                  <c:v>96.465670741621594</c:v>
                </c:pt>
                <c:pt idx="1301">
                  <c:v>96.208895063273246</c:v>
                </c:pt>
                <c:pt idx="1302">
                  <c:v>95.338024755455208</c:v>
                </c:pt>
                <c:pt idx="1303">
                  <c:v>95.494975902736158</c:v>
                </c:pt>
                <c:pt idx="1304">
                  <c:v>95.53115066085536</c:v>
                </c:pt>
                <c:pt idx="1305">
                  <c:v>95.401759670831098</c:v>
                </c:pt>
                <c:pt idx="1306">
                  <c:v>95.376170296667681</c:v>
                </c:pt>
                <c:pt idx="1307">
                  <c:v>95.720673621579593</c:v>
                </c:pt>
                <c:pt idx="1308">
                  <c:v>96.05192717152616</c:v>
                </c:pt>
                <c:pt idx="1309">
                  <c:v>96.073591365416476</c:v>
                </c:pt>
                <c:pt idx="1310">
                  <c:v>97.117957937582233</c:v>
                </c:pt>
                <c:pt idx="1311">
                  <c:v>97.779478499089066</c:v>
                </c:pt>
                <c:pt idx="1312">
                  <c:v>97.725426730027777</c:v>
                </c:pt>
                <c:pt idx="1313">
                  <c:v>97.508449452184237</c:v>
                </c:pt>
                <c:pt idx="1314">
                  <c:v>97.217442016535614</c:v>
                </c:pt>
                <c:pt idx="1315">
                  <c:v>97.442363141049739</c:v>
                </c:pt>
                <c:pt idx="1316">
                  <c:v>97.440843255187573</c:v>
                </c:pt>
                <c:pt idx="1317">
                  <c:v>97.692577431674977</c:v>
                </c:pt>
                <c:pt idx="1318">
                  <c:v>97.829181158636956</c:v>
                </c:pt>
                <c:pt idx="1319">
                  <c:v>97.829181158636956</c:v>
                </c:pt>
                <c:pt idx="1320">
                  <c:v>98.249399076291397</c:v>
                </c:pt>
                <c:pt idx="1321">
                  <c:v>98.528802932414365</c:v>
                </c:pt>
                <c:pt idx="1322">
                  <c:v>98.528802932414365</c:v>
                </c:pt>
                <c:pt idx="1323">
                  <c:v>98.528802932414365</c:v>
                </c:pt>
                <c:pt idx="1324">
                  <c:v>98.528802932414365</c:v>
                </c:pt>
                <c:pt idx="1325">
                  <c:v>99.182053726386584</c:v>
                </c:pt>
                <c:pt idx="1326">
                  <c:v>98.266172234871121</c:v>
                </c:pt>
                <c:pt idx="1327">
                  <c:v>98.574232803945094</c:v>
                </c:pt>
                <c:pt idx="1328">
                  <c:v>98.86273995595208</c:v>
                </c:pt>
                <c:pt idx="1329">
                  <c:v>99.05352777330063</c:v>
                </c:pt>
                <c:pt idx="1330">
                  <c:v>99.150596976583174</c:v>
                </c:pt>
                <c:pt idx="1331">
                  <c:v>98.172174589017814</c:v>
                </c:pt>
                <c:pt idx="1332">
                  <c:v>98.423336802331903</c:v>
                </c:pt>
                <c:pt idx="1333">
                  <c:v>98.168887491763286</c:v>
                </c:pt>
                <c:pt idx="1334">
                  <c:v>97.5350422311583</c:v>
                </c:pt>
                <c:pt idx="1335">
                  <c:v>98.026067692549134</c:v>
                </c:pt>
                <c:pt idx="1336">
                  <c:v>98.136821291152955</c:v>
                </c:pt>
                <c:pt idx="1337">
                  <c:v>98.725190837173443</c:v>
                </c:pt>
                <c:pt idx="1338">
                  <c:v>98.681699893292461</c:v>
                </c:pt>
                <c:pt idx="1339">
                  <c:v>98.787620016320858</c:v>
                </c:pt>
                <c:pt idx="1340">
                  <c:v>98.688929335232558</c:v>
                </c:pt>
                <c:pt idx="1341">
                  <c:v>98.251263330264038</c:v>
                </c:pt>
                <c:pt idx="1342">
                  <c:v>98.110421790830216</c:v>
                </c:pt>
                <c:pt idx="1343">
                  <c:v>98.348670646468435</c:v>
                </c:pt>
                <c:pt idx="1344">
                  <c:v>98.180361775385819</c:v>
                </c:pt>
                <c:pt idx="1345">
                  <c:v>98.166800457886325</c:v>
                </c:pt>
                <c:pt idx="1346">
                  <c:v>97.968872091799994</c:v>
                </c:pt>
                <c:pt idx="1347">
                  <c:v>98.323068580650556</c:v>
                </c:pt>
                <c:pt idx="1348">
                  <c:v>98.672273954419026</c:v>
                </c:pt>
                <c:pt idx="1349">
                  <c:v>98.287080833515475</c:v>
                </c:pt>
                <c:pt idx="1350">
                  <c:v>97.458465459522088</c:v>
                </c:pt>
                <c:pt idx="1351">
                  <c:v>96.600747834028354</c:v>
                </c:pt>
                <c:pt idx="1352">
                  <c:v>96.734619018221693</c:v>
                </c:pt>
                <c:pt idx="1353">
                  <c:v>96.402243233447308</c:v>
                </c:pt>
                <c:pt idx="1354">
                  <c:v>96.055806936198493</c:v>
                </c:pt>
                <c:pt idx="1355">
                  <c:v>95.561892747672758</c:v>
                </c:pt>
                <c:pt idx="1356">
                  <c:v>94.920296244730309</c:v>
                </c:pt>
                <c:pt idx="1357">
                  <c:v>95.246266996914997</c:v>
                </c:pt>
                <c:pt idx="1358">
                  <c:v>95.371001688565528</c:v>
                </c:pt>
                <c:pt idx="1359">
                  <c:v>95.476141875525499</c:v>
                </c:pt>
                <c:pt idx="1360">
                  <c:v>95.133953053969833</c:v>
                </c:pt>
                <c:pt idx="1361">
                  <c:v>95.770643423069998</c:v>
                </c:pt>
                <c:pt idx="1362">
                  <c:v>95.696997352796018</c:v>
                </c:pt>
                <c:pt idx="1363">
                  <c:v>94.808529779819111</c:v>
                </c:pt>
                <c:pt idx="1364">
                  <c:v>94.94300433905309</c:v>
                </c:pt>
                <c:pt idx="1365">
                  <c:v>94.932848883023553</c:v>
                </c:pt>
                <c:pt idx="1366">
                  <c:v>94.051607404356673</c:v>
                </c:pt>
                <c:pt idx="1367">
                  <c:v>94.734326377135602</c:v>
                </c:pt>
                <c:pt idx="1368">
                  <c:v>94.676904924895979</c:v>
                </c:pt>
                <c:pt idx="1369">
                  <c:v>95.687551193814315</c:v>
                </c:pt>
                <c:pt idx="1370">
                  <c:v>95.145697389616188</c:v>
                </c:pt>
                <c:pt idx="1371">
                  <c:v>94.90296829441759</c:v>
                </c:pt>
                <c:pt idx="1372">
                  <c:v>94.72256654138009</c:v>
                </c:pt>
                <c:pt idx="1373">
                  <c:v>94.351318933863098</c:v>
                </c:pt>
                <c:pt idx="1374">
                  <c:v>93.624490194936428</c:v>
                </c:pt>
                <c:pt idx="1375">
                  <c:v>93.624490194936428</c:v>
                </c:pt>
                <c:pt idx="1376">
                  <c:v>92.889787750592347</c:v>
                </c:pt>
                <c:pt idx="1377">
                  <c:v>93.113109013121644</c:v>
                </c:pt>
                <c:pt idx="1378">
                  <c:v>93.07501073645011</c:v>
                </c:pt>
                <c:pt idx="1379">
                  <c:v>93.090345643546968</c:v>
                </c:pt>
                <c:pt idx="1380">
                  <c:v>93.796895399195947</c:v>
                </c:pt>
                <c:pt idx="1381">
                  <c:v>93.369552230912078</c:v>
                </c:pt>
                <c:pt idx="1382">
                  <c:v>93.712334834372115</c:v>
                </c:pt>
                <c:pt idx="1383">
                  <c:v>94.808890949582874</c:v>
                </c:pt>
                <c:pt idx="1384">
                  <c:v>94.999257828637042</c:v>
                </c:pt>
                <c:pt idx="1385">
                  <c:v>94.950128536859538</c:v>
                </c:pt>
                <c:pt idx="1386">
                  <c:v>94.614059946317411</c:v>
                </c:pt>
                <c:pt idx="1387">
                  <c:v>95.035724345565413</c:v>
                </c:pt>
                <c:pt idx="1388">
                  <c:v>95.599573553240006</c:v>
                </c:pt>
                <c:pt idx="1389">
                  <c:v>95.988096558396009</c:v>
                </c:pt>
                <c:pt idx="1390">
                  <c:v>95.487745266295974</c:v>
                </c:pt>
                <c:pt idx="1391">
                  <c:v>95.976062911853461</c:v>
                </c:pt>
                <c:pt idx="1392">
                  <c:v>96.402161656663864</c:v>
                </c:pt>
                <c:pt idx="1393">
                  <c:v>96.652295687484298</c:v>
                </c:pt>
                <c:pt idx="1394">
                  <c:v>96.273350273661833</c:v>
                </c:pt>
                <c:pt idx="1395">
                  <c:v>96.086950208516043</c:v>
                </c:pt>
                <c:pt idx="1396">
                  <c:v>96.109888933278981</c:v>
                </c:pt>
                <c:pt idx="1397">
                  <c:v>96.41792220541916</c:v>
                </c:pt>
                <c:pt idx="1398">
                  <c:v>96.067228162549426</c:v>
                </c:pt>
                <c:pt idx="1399">
                  <c:v>97.139782782545765</c:v>
                </c:pt>
                <c:pt idx="1400">
                  <c:v>99.866731689623634</c:v>
                </c:pt>
                <c:pt idx="1401">
                  <c:v>99.363652164955951</c:v>
                </c:pt>
                <c:pt idx="1402">
                  <c:v>97.309664958080859</c:v>
                </c:pt>
                <c:pt idx="1403">
                  <c:v>96.618913042564103</c:v>
                </c:pt>
                <c:pt idx="1404">
                  <c:v>96.812690279923601</c:v>
                </c:pt>
                <c:pt idx="1405">
                  <c:v>96.720614386677923</c:v>
                </c:pt>
                <c:pt idx="1406">
                  <c:v>97.598716810866463</c:v>
                </c:pt>
                <c:pt idx="1407">
                  <c:v>97.396776207055865</c:v>
                </c:pt>
                <c:pt idx="1408">
                  <c:v>97.095262578299383</c:v>
                </c:pt>
                <c:pt idx="1409">
                  <c:v>98.404321014641113</c:v>
                </c:pt>
                <c:pt idx="1410">
                  <c:v>100.56836680299617</c:v>
                </c:pt>
                <c:pt idx="1411">
                  <c:v>100.09487804396612</c:v>
                </c:pt>
                <c:pt idx="1412">
                  <c:v>99.955767837220719</c:v>
                </c:pt>
                <c:pt idx="1413">
                  <c:v>98.822312450113387</c:v>
                </c:pt>
                <c:pt idx="1414">
                  <c:v>99.095130270058647</c:v>
                </c:pt>
                <c:pt idx="1415">
                  <c:v>99.390688358813392</c:v>
                </c:pt>
                <c:pt idx="1416">
                  <c:v>100.21153196126541</c:v>
                </c:pt>
                <c:pt idx="1417">
                  <c:v>99.55561769382733</c:v>
                </c:pt>
                <c:pt idx="1418">
                  <c:v>99.198048673796009</c:v>
                </c:pt>
                <c:pt idx="1419">
                  <c:v>99.198048673796009</c:v>
                </c:pt>
                <c:pt idx="1420">
                  <c:v>99.198048673796009</c:v>
                </c:pt>
                <c:pt idx="1421">
                  <c:v>99.198048673796009</c:v>
                </c:pt>
                <c:pt idx="1422">
                  <c:v>98.717220694856792</c:v>
                </c:pt>
                <c:pt idx="1423">
                  <c:v>98.756612647722775</c:v>
                </c:pt>
                <c:pt idx="1424">
                  <c:v>97.891876053488375</c:v>
                </c:pt>
                <c:pt idx="1425">
                  <c:v>98.181625547845016</c:v>
                </c:pt>
                <c:pt idx="1426">
                  <c:v>97.527599458252482</c:v>
                </c:pt>
                <c:pt idx="1427">
                  <c:v>97.623903947592751</c:v>
                </c:pt>
                <c:pt idx="1428">
                  <c:v>97.169664088370084</c:v>
                </c:pt>
                <c:pt idx="1429">
                  <c:v>96.537312260297256</c:v>
                </c:pt>
                <c:pt idx="1430">
                  <c:v>96.689644635274732</c:v>
                </c:pt>
                <c:pt idx="1431">
                  <c:v>97.618770224825013</c:v>
                </c:pt>
                <c:pt idx="1432">
                  <c:v>98.165972589643843</c:v>
                </c:pt>
                <c:pt idx="1433">
                  <c:v>99.005232869165539</c:v>
                </c:pt>
                <c:pt idx="1434">
                  <c:v>99.005232869165539</c:v>
                </c:pt>
                <c:pt idx="1435">
                  <c:v>98.924630439369537</c:v>
                </c:pt>
                <c:pt idx="1436">
                  <c:v>98.818281991717299</c:v>
                </c:pt>
                <c:pt idx="1437">
                  <c:v>98.880524426402005</c:v>
                </c:pt>
                <c:pt idx="1438">
                  <c:v>98.912059015693643</c:v>
                </c:pt>
                <c:pt idx="1439">
                  <c:v>98.23539025584023</c:v>
                </c:pt>
                <c:pt idx="1440">
                  <c:v>98.184861546017316</c:v>
                </c:pt>
                <c:pt idx="1441">
                  <c:v>99.277398550104735</c:v>
                </c:pt>
                <c:pt idx="1442">
                  <c:v>99.123166767218152</c:v>
                </c:pt>
                <c:pt idx="1443">
                  <c:v>99.357558080346408</c:v>
                </c:pt>
                <c:pt idx="1444">
                  <c:v>98.985818802845927</c:v>
                </c:pt>
                <c:pt idx="1445">
                  <c:v>98.294194823472097</c:v>
                </c:pt>
                <c:pt idx="1446">
                  <c:v>98.298577790927794</c:v>
                </c:pt>
                <c:pt idx="1447">
                  <c:v>98.105383396396803</c:v>
                </c:pt>
                <c:pt idx="1448">
                  <c:v>97.90654817081554</c:v>
                </c:pt>
                <c:pt idx="1449">
                  <c:v>97.613093717103496</c:v>
                </c:pt>
                <c:pt idx="1450">
                  <c:v>97.613093717103496</c:v>
                </c:pt>
                <c:pt idx="1451">
                  <c:v>98.454717813687537</c:v>
                </c:pt>
                <c:pt idx="1452">
                  <c:v>98.742717222325481</c:v>
                </c:pt>
                <c:pt idx="1453">
                  <c:v>98.120039370258851</c:v>
                </c:pt>
                <c:pt idx="1454">
                  <c:v>98.625705100963998</c:v>
                </c:pt>
                <c:pt idx="1455">
                  <c:v>98.089921412714929</c:v>
                </c:pt>
                <c:pt idx="1456">
                  <c:v>97.257279165528047</c:v>
                </c:pt>
                <c:pt idx="1457">
                  <c:v>97.012179010368129</c:v>
                </c:pt>
                <c:pt idx="1458">
                  <c:v>96.904466390213358</c:v>
                </c:pt>
                <c:pt idx="1459">
                  <c:v>97.217058253753436</c:v>
                </c:pt>
                <c:pt idx="1460">
                  <c:v>97.489230691783476</c:v>
                </c:pt>
                <c:pt idx="1461">
                  <c:v>96.97020787922591</c:v>
                </c:pt>
                <c:pt idx="1462">
                  <c:v>96.453084407306946</c:v>
                </c:pt>
                <c:pt idx="1463">
                  <c:v>96.104637441358463</c:v>
                </c:pt>
                <c:pt idx="1464">
                  <c:v>96.104637441358463</c:v>
                </c:pt>
                <c:pt idx="1465">
                  <c:v>95.444013491473527</c:v>
                </c:pt>
                <c:pt idx="1466">
                  <c:v>95.433160764474067</c:v>
                </c:pt>
                <c:pt idx="1467">
                  <c:v>95.418942326903704</c:v>
                </c:pt>
                <c:pt idx="1468">
                  <c:v>95.296791738486235</c:v>
                </c:pt>
                <c:pt idx="1469">
                  <c:v>95.462858075317357</c:v>
                </c:pt>
                <c:pt idx="1470">
                  <c:v>95.466072958317099</c:v>
                </c:pt>
                <c:pt idx="1471">
                  <c:v>96.181606192159933</c:v>
                </c:pt>
                <c:pt idx="1472">
                  <c:v>96.303218556624543</c:v>
                </c:pt>
                <c:pt idx="1473">
                  <c:v>95.601595400796739</c:v>
                </c:pt>
                <c:pt idx="1474">
                  <c:v>95.511278597593616</c:v>
                </c:pt>
                <c:pt idx="1475">
                  <c:v>95.934737518398947</c:v>
                </c:pt>
                <c:pt idx="1476">
                  <c:v>96.470042364812485</c:v>
                </c:pt>
                <c:pt idx="1477">
                  <c:v>96.860118539468331</c:v>
                </c:pt>
                <c:pt idx="1478">
                  <c:v>96.843340874060758</c:v>
                </c:pt>
                <c:pt idx="1479">
                  <c:v>96.572927131223111</c:v>
                </c:pt>
                <c:pt idx="1480">
                  <c:v>96.711005774591754</c:v>
                </c:pt>
                <c:pt idx="1481">
                  <c:v>96.338431865296485</c:v>
                </c:pt>
                <c:pt idx="1482">
                  <c:v>96.159138100862691</c:v>
                </c:pt>
                <c:pt idx="1483">
                  <c:v>96.359289806016093</c:v>
                </c:pt>
                <c:pt idx="1484">
                  <c:v>96.576840607553095</c:v>
                </c:pt>
                <c:pt idx="1485">
                  <c:v>96.576840607553095</c:v>
                </c:pt>
                <c:pt idx="1486">
                  <c:v>97.106521885551047</c:v>
                </c:pt>
                <c:pt idx="1487">
                  <c:v>96.412229732421054</c:v>
                </c:pt>
                <c:pt idx="1488">
                  <c:v>96.079128207433527</c:v>
                </c:pt>
                <c:pt idx="1489">
                  <c:v>95.751109408583545</c:v>
                </c:pt>
                <c:pt idx="1490">
                  <c:v>95.751109408583545</c:v>
                </c:pt>
                <c:pt idx="1491">
                  <c:v>95.732912676806976</c:v>
                </c:pt>
                <c:pt idx="1492">
                  <c:v>96.100597861688428</c:v>
                </c:pt>
                <c:pt idx="1493">
                  <c:v>96.162477528130992</c:v>
                </c:pt>
                <c:pt idx="1494">
                  <c:v>95.889684120913913</c:v>
                </c:pt>
                <c:pt idx="1495">
                  <c:v>95.975006894567684</c:v>
                </c:pt>
                <c:pt idx="1496">
                  <c:v>95.975006894567684</c:v>
                </c:pt>
                <c:pt idx="1497">
                  <c:v>96.861074210047775</c:v>
                </c:pt>
                <c:pt idx="1498">
                  <c:v>96.005763829829377</c:v>
                </c:pt>
                <c:pt idx="1499">
                  <c:v>96.783096025583134</c:v>
                </c:pt>
                <c:pt idx="1500">
                  <c:v>96.940108680603103</c:v>
                </c:pt>
                <c:pt idx="1501">
                  <c:v>97.058302983117301</c:v>
                </c:pt>
                <c:pt idx="1502">
                  <c:v>98.176362055680087</c:v>
                </c:pt>
                <c:pt idx="1503">
                  <c:v>98.606020358318943</c:v>
                </c:pt>
                <c:pt idx="1504">
                  <c:v>97.594181958383388</c:v>
                </c:pt>
                <c:pt idx="1505">
                  <c:v>96.248284294558331</c:v>
                </c:pt>
                <c:pt idx="1506">
                  <c:v>95.900446924347705</c:v>
                </c:pt>
                <c:pt idx="1507">
                  <c:v>96.340981172392674</c:v>
                </c:pt>
                <c:pt idx="1508">
                  <c:v>95.877722602898743</c:v>
                </c:pt>
                <c:pt idx="1509">
                  <c:v>95.910869682812375</c:v>
                </c:pt>
                <c:pt idx="1510">
                  <c:v>95.572711002155117</c:v>
                </c:pt>
                <c:pt idx="1511">
                  <c:v>94.854093002015702</c:v>
                </c:pt>
                <c:pt idx="1512">
                  <c:v>94.012147378326887</c:v>
                </c:pt>
                <c:pt idx="1513">
                  <c:v>95.661652858964359</c:v>
                </c:pt>
                <c:pt idx="1514">
                  <c:v>97.050907576804846</c:v>
                </c:pt>
                <c:pt idx="1515">
                  <c:v>96.819998968013351</c:v>
                </c:pt>
                <c:pt idx="1516">
                  <c:v>97.477445273373803</c:v>
                </c:pt>
                <c:pt idx="1517">
                  <c:v>98.199557154175764</c:v>
                </c:pt>
                <c:pt idx="1518">
                  <c:v>98.199557154175764</c:v>
                </c:pt>
                <c:pt idx="1519">
                  <c:v>99.337219682707826</c:v>
                </c:pt>
                <c:pt idx="1520">
                  <c:v>98.211242533452364</c:v>
                </c:pt>
                <c:pt idx="1521">
                  <c:v>98.009254360987953</c:v>
                </c:pt>
                <c:pt idx="1522">
                  <c:v>97.979718449862631</c:v>
                </c:pt>
                <c:pt idx="1523">
                  <c:v>97.618956343181438</c:v>
                </c:pt>
                <c:pt idx="1524">
                  <c:v>95.668211188509062</c:v>
                </c:pt>
                <c:pt idx="1525">
                  <c:v>96.030736350443021</c:v>
                </c:pt>
                <c:pt idx="1526">
                  <c:v>95.517651546671445</c:v>
                </c:pt>
                <c:pt idx="1527">
                  <c:v>96.032280203406344</c:v>
                </c:pt>
                <c:pt idx="1528">
                  <c:v>96.015121384412197</c:v>
                </c:pt>
                <c:pt idx="1529">
                  <c:v>95.054540102677436</c:v>
                </c:pt>
                <c:pt idx="1530">
                  <c:v>94.386443694403724</c:v>
                </c:pt>
                <c:pt idx="1531">
                  <c:v>94.879395637014539</c:v>
                </c:pt>
                <c:pt idx="1532">
                  <c:v>95.355404656646201</c:v>
                </c:pt>
                <c:pt idx="1533">
                  <c:v>95.99499421025746</c:v>
                </c:pt>
                <c:pt idx="1534">
                  <c:v>96.109722973968374</c:v>
                </c:pt>
                <c:pt idx="1535">
                  <c:v>95.975940102075526</c:v>
                </c:pt>
                <c:pt idx="1536">
                  <c:v>95.705583552696453</c:v>
                </c:pt>
                <c:pt idx="1537">
                  <c:v>94.904735601404653</c:v>
                </c:pt>
                <c:pt idx="1538">
                  <c:v>94.441520022985927</c:v>
                </c:pt>
                <c:pt idx="1539">
                  <c:v>94.267965392054094</c:v>
                </c:pt>
                <c:pt idx="1540">
                  <c:v>93.603894115684596</c:v>
                </c:pt>
                <c:pt idx="1541">
                  <c:v>92.62420015574537</c:v>
                </c:pt>
                <c:pt idx="1542">
                  <c:v>93.094557425219051</c:v>
                </c:pt>
                <c:pt idx="1543">
                  <c:v>93.337859333779662</c:v>
                </c:pt>
                <c:pt idx="1544">
                  <c:v>93.337859333779662</c:v>
                </c:pt>
                <c:pt idx="1545">
                  <c:v>93.342845572384945</c:v>
                </c:pt>
                <c:pt idx="1546">
                  <c:v>92.877858719074055</c:v>
                </c:pt>
                <c:pt idx="1547">
                  <c:v>91.637871933895482</c:v>
                </c:pt>
                <c:pt idx="1548">
                  <c:v>92.044655269473623</c:v>
                </c:pt>
                <c:pt idx="1549">
                  <c:v>91.641466265291569</c:v>
                </c:pt>
                <c:pt idx="1550">
                  <c:v>90.52244353137516</c:v>
                </c:pt>
                <c:pt idx="1551">
                  <c:v>90.357349416543158</c:v>
                </c:pt>
                <c:pt idx="1552">
                  <c:v>90.108079287407804</c:v>
                </c:pt>
                <c:pt idx="1553">
                  <c:v>90.167921776278604</c:v>
                </c:pt>
                <c:pt idx="1554">
                  <c:v>90.478185432226269</c:v>
                </c:pt>
                <c:pt idx="1555">
                  <c:v>90.285612887838298</c:v>
                </c:pt>
                <c:pt idx="1556">
                  <c:v>89.585197201367322</c:v>
                </c:pt>
                <c:pt idx="1557">
                  <c:v>89.710414417449499</c:v>
                </c:pt>
                <c:pt idx="1558">
                  <c:v>88.591398367130779</c:v>
                </c:pt>
                <c:pt idx="1559">
                  <c:v>89.549407649056263</c:v>
                </c:pt>
                <c:pt idx="1560">
                  <c:v>89.69764012068093</c:v>
                </c:pt>
                <c:pt idx="1561">
                  <c:v>90.311708515394685</c:v>
                </c:pt>
                <c:pt idx="1562">
                  <c:v>89.954738597359338</c:v>
                </c:pt>
                <c:pt idx="1563">
                  <c:v>90.358007024963101</c:v>
                </c:pt>
                <c:pt idx="1564">
                  <c:v>90.206347963110105</c:v>
                </c:pt>
                <c:pt idx="1565">
                  <c:v>89.804120911211129</c:v>
                </c:pt>
                <c:pt idx="1566">
                  <c:v>89.640517126981152</c:v>
                </c:pt>
                <c:pt idx="1567">
                  <c:v>90.306982234916958</c:v>
                </c:pt>
                <c:pt idx="1568">
                  <c:v>90.386037480056231</c:v>
                </c:pt>
                <c:pt idx="1569">
                  <c:v>91.022322395203915</c:v>
                </c:pt>
                <c:pt idx="1570">
                  <c:v>90.548183088080066</c:v>
                </c:pt>
                <c:pt idx="1571">
                  <c:v>90.051364172835662</c:v>
                </c:pt>
                <c:pt idx="1572">
                  <c:v>90.051364172835662</c:v>
                </c:pt>
                <c:pt idx="1573">
                  <c:v>89.203598254083076</c:v>
                </c:pt>
                <c:pt idx="1574">
                  <c:v>89.203598254083076</c:v>
                </c:pt>
                <c:pt idx="1575">
                  <c:v>89.203598254083076</c:v>
                </c:pt>
                <c:pt idx="1576">
                  <c:v>89.203598254083076</c:v>
                </c:pt>
                <c:pt idx="1577">
                  <c:v>88.282929083195469</c:v>
                </c:pt>
                <c:pt idx="1578">
                  <c:v>86.88083890544236</c:v>
                </c:pt>
                <c:pt idx="1579">
                  <c:v>87.323728393506215</c:v>
                </c:pt>
                <c:pt idx="1580">
                  <c:v>86.760667021238277</c:v>
                </c:pt>
                <c:pt idx="1581">
                  <c:v>87.205360125296224</c:v>
                </c:pt>
                <c:pt idx="1582">
                  <c:v>86.95477299516071</c:v>
                </c:pt>
                <c:pt idx="1583">
                  <c:v>88.281531580033317</c:v>
                </c:pt>
                <c:pt idx="1584">
                  <c:v>88.274730500260858</c:v>
                </c:pt>
                <c:pt idx="1585">
                  <c:v>89.656707744745574</c:v>
                </c:pt>
                <c:pt idx="1586">
                  <c:v>88.823762659050857</c:v>
                </c:pt>
                <c:pt idx="1587">
                  <c:v>88.178598011109301</c:v>
                </c:pt>
                <c:pt idx="1588">
                  <c:v>87.457073793241548</c:v>
                </c:pt>
                <c:pt idx="1589">
                  <c:v>87.757577800825686</c:v>
                </c:pt>
                <c:pt idx="1590">
                  <c:v>88.040999969552544</c:v>
                </c:pt>
                <c:pt idx="1591">
                  <c:v>88.252541800835118</c:v>
                </c:pt>
                <c:pt idx="1592">
                  <c:v>88.056014919992919</c:v>
                </c:pt>
                <c:pt idx="1593">
                  <c:v>86.659954865079712</c:v>
                </c:pt>
                <c:pt idx="1594">
                  <c:v>86.690574030038363</c:v>
                </c:pt>
                <c:pt idx="1595">
                  <c:v>86.442790960403087</c:v>
                </c:pt>
                <c:pt idx="1596">
                  <c:v>85.510445543788393</c:v>
                </c:pt>
                <c:pt idx="1597">
                  <c:v>85.232609385529656</c:v>
                </c:pt>
                <c:pt idx="1598">
                  <c:v>85.215593730824907</c:v>
                </c:pt>
                <c:pt idx="1599">
                  <c:v>85.160876119698898</c:v>
                </c:pt>
                <c:pt idx="1600">
                  <c:v>84.713225125311766</c:v>
                </c:pt>
                <c:pt idx="1601">
                  <c:v>83.975829552087987</c:v>
                </c:pt>
                <c:pt idx="1602">
                  <c:v>84.020085717982994</c:v>
                </c:pt>
                <c:pt idx="1603">
                  <c:v>85.892019010139904</c:v>
                </c:pt>
                <c:pt idx="1604">
                  <c:v>85.06307305628431</c:v>
                </c:pt>
                <c:pt idx="1605">
                  <c:v>86.194251366650875</c:v>
                </c:pt>
                <c:pt idx="1606">
                  <c:v>86.73843053693524</c:v>
                </c:pt>
                <c:pt idx="1607">
                  <c:v>86.470441673003322</c:v>
                </c:pt>
                <c:pt idx="1608">
                  <c:v>85.980885899821246</c:v>
                </c:pt>
                <c:pt idx="1609">
                  <c:v>86.158862025194992</c:v>
                </c:pt>
                <c:pt idx="1610">
                  <c:v>86.685636529643915</c:v>
                </c:pt>
                <c:pt idx="1611">
                  <c:v>87.35596873578109</c:v>
                </c:pt>
                <c:pt idx="1612">
                  <c:v>85.527791574373381</c:v>
                </c:pt>
                <c:pt idx="1613">
                  <c:v>84.589401980259154</c:v>
                </c:pt>
                <c:pt idx="1614">
                  <c:v>84.499130496040465</c:v>
                </c:pt>
                <c:pt idx="1615">
                  <c:v>84.096859701503803</c:v>
                </c:pt>
                <c:pt idx="1616">
                  <c:v>83.050062446657506</c:v>
                </c:pt>
                <c:pt idx="1617">
                  <c:v>82.975722299518509</c:v>
                </c:pt>
                <c:pt idx="1618">
                  <c:v>82.942711388586602</c:v>
                </c:pt>
                <c:pt idx="1619">
                  <c:v>83.44624504558773</c:v>
                </c:pt>
                <c:pt idx="1620">
                  <c:v>84.313939025787334</c:v>
                </c:pt>
                <c:pt idx="1621">
                  <c:v>84.376354790590952</c:v>
                </c:pt>
                <c:pt idx="1622">
                  <c:v>84.618118911255564</c:v>
                </c:pt>
                <c:pt idx="1623">
                  <c:v>85.112233069882819</c:v>
                </c:pt>
                <c:pt idx="1624">
                  <c:v>84.934376112377507</c:v>
                </c:pt>
                <c:pt idx="1625">
                  <c:v>86.568880904495956</c:v>
                </c:pt>
                <c:pt idx="1626">
                  <c:v>86.568880904495956</c:v>
                </c:pt>
                <c:pt idx="1627">
                  <c:v>86.189317804009079</c:v>
                </c:pt>
                <c:pt idx="1628">
                  <c:v>85.515007968493563</c:v>
                </c:pt>
                <c:pt idx="1629">
                  <c:v>86.027247175234166</c:v>
                </c:pt>
                <c:pt idx="1630">
                  <c:v>86.150764815690678</c:v>
                </c:pt>
                <c:pt idx="1631">
                  <c:v>86.634538152043589</c:v>
                </c:pt>
                <c:pt idx="1632">
                  <c:v>86.382389004117954</c:v>
                </c:pt>
                <c:pt idx="1633">
                  <c:v>86.655810359691301</c:v>
                </c:pt>
                <c:pt idx="1634">
                  <c:v>87.331144237699704</c:v>
                </c:pt>
                <c:pt idx="1635">
                  <c:v>86.578200973967313</c:v>
                </c:pt>
                <c:pt idx="1636">
                  <c:v>85.999059010803592</c:v>
                </c:pt>
                <c:pt idx="1637">
                  <c:v>84.945402660061958</c:v>
                </c:pt>
                <c:pt idx="1638">
                  <c:v>85.605261132596496</c:v>
                </c:pt>
                <c:pt idx="1639">
                  <c:v>87.397372119915275</c:v>
                </c:pt>
                <c:pt idx="1640">
                  <c:v>87.815154301623608</c:v>
                </c:pt>
                <c:pt idx="1641">
                  <c:v>89.361774721401474</c:v>
                </c:pt>
                <c:pt idx="1642">
                  <c:v>88.919321857192401</c:v>
                </c:pt>
                <c:pt idx="1643">
                  <c:v>88.239570016079199</c:v>
                </c:pt>
                <c:pt idx="1644">
                  <c:v>88.239570016079199</c:v>
                </c:pt>
                <c:pt idx="1645">
                  <c:v>87.899627255235416</c:v>
                </c:pt>
                <c:pt idx="1646">
                  <c:v>87.650707346507374</c:v>
                </c:pt>
                <c:pt idx="1647">
                  <c:v>87.704110845429213</c:v>
                </c:pt>
                <c:pt idx="1648">
                  <c:v>88.983712438145886</c:v>
                </c:pt>
                <c:pt idx="1649">
                  <c:v>89.131659860055819</c:v>
                </c:pt>
                <c:pt idx="1650">
                  <c:v>89.80995800572633</c:v>
                </c:pt>
                <c:pt idx="1651">
                  <c:v>89.702447647160426</c:v>
                </c:pt>
                <c:pt idx="1652">
                  <c:v>88.938105818767696</c:v>
                </c:pt>
                <c:pt idx="1653">
                  <c:v>88.587586656266737</c:v>
                </c:pt>
                <c:pt idx="1654">
                  <c:v>88.943783433553136</c:v>
                </c:pt>
                <c:pt idx="1655">
                  <c:v>89.415244800345235</c:v>
                </c:pt>
                <c:pt idx="1656">
                  <c:v>90.009275415092162</c:v>
                </c:pt>
                <c:pt idx="1657">
                  <c:v>90.45075757664199</c:v>
                </c:pt>
                <c:pt idx="1658">
                  <c:v>90.968032058731708</c:v>
                </c:pt>
                <c:pt idx="1659">
                  <c:v>91.318672092932644</c:v>
                </c:pt>
                <c:pt idx="1660">
                  <c:v>91.333604945834139</c:v>
                </c:pt>
                <c:pt idx="1661">
                  <c:v>90.3235213877864</c:v>
                </c:pt>
                <c:pt idx="1662">
                  <c:v>89.427521418055548</c:v>
                </c:pt>
                <c:pt idx="1663">
                  <c:v>89.532560086000245</c:v>
                </c:pt>
                <c:pt idx="1664">
                  <c:v>89.956523687029815</c:v>
                </c:pt>
                <c:pt idx="1665">
                  <c:v>89.774329421659203</c:v>
                </c:pt>
                <c:pt idx="1666">
                  <c:v>89.114811688012068</c:v>
                </c:pt>
                <c:pt idx="1667">
                  <c:v>90.035614552681352</c:v>
                </c:pt>
                <c:pt idx="1668">
                  <c:v>90.091010934237943</c:v>
                </c:pt>
                <c:pt idx="1669">
                  <c:v>90.098663832658502</c:v>
                </c:pt>
                <c:pt idx="1670">
                  <c:v>90.098663832658502</c:v>
                </c:pt>
                <c:pt idx="1671">
                  <c:v>90.457240963525308</c:v>
                </c:pt>
                <c:pt idx="1672">
                  <c:v>90.746078707486419</c:v>
                </c:pt>
                <c:pt idx="1673">
                  <c:v>90.746078707486419</c:v>
                </c:pt>
                <c:pt idx="1674">
                  <c:v>89.986269670007289</c:v>
                </c:pt>
                <c:pt idx="1675">
                  <c:v>89.647832889137305</c:v>
                </c:pt>
                <c:pt idx="1676">
                  <c:v>89.699951558031941</c:v>
                </c:pt>
                <c:pt idx="1677">
                  <c:v>89.223359009633214</c:v>
                </c:pt>
                <c:pt idx="1678">
                  <c:v>89.639593410614026</c:v>
                </c:pt>
                <c:pt idx="1679">
                  <c:v>89.269253536692673</c:v>
                </c:pt>
                <c:pt idx="1680">
                  <c:v>88.928623386368685</c:v>
                </c:pt>
                <c:pt idx="1681">
                  <c:v>89.161786101972581</c:v>
                </c:pt>
                <c:pt idx="1682">
                  <c:v>89.428854740873845</c:v>
                </c:pt>
                <c:pt idx="1683">
                  <c:v>89.855271815487924</c:v>
                </c:pt>
                <c:pt idx="1684">
                  <c:v>90.324406396490247</c:v>
                </c:pt>
                <c:pt idx="1685">
                  <c:v>90.324406396490247</c:v>
                </c:pt>
                <c:pt idx="1686">
                  <c:v>90.469452040121851</c:v>
                </c:pt>
                <c:pt idx="1687">
                  <c:v>90.100639095371164</c:v>
                </c:pt>
                <c:pt idx="1688">
                  <c:v>89.641933569737333</c:v>
                </c:pt>
                <c:pt idx="1689">
                  <c:v>89.912033876317793</c:v>
                </c:pt>
                <c:pt idx="1690">
                  <c:v>89.920149962313786</c:v>
                </c:pt>
                <c:pt idx="1691">
                  <c:v>89.222709248533022</c:v>
                </c:pt>
                <c:pt idx="1692">
                  <c:v>88.874174432499629</c:v>
                </c:pt>
                <c:pt idx="1693">
                  <c:v>89.131213672917667</c:v>
                </c:pt>
                <c:pt idx="1694">
                  <c:v>89.745545925576664</c:v>
                </c:pt>
                <c:pt idx="1695">
                  <c:v>90.256175536298187</c:v>
                </c:pt>
                <c:pt idx="1696">
                  <c:v>90.633764104597162</c:v>
                </c:pt>
                <c:pt idx="1697">
                  <c:v>90.535685665291325</c:v>
                </c:pt>
                <c:pt idx="1698">
                  <c:v>90.703819285506569</c:v>
                </c:pt>
                <c:pt idx="1699">
                  <c:v>91.435478090379377</c:v>
                </c:pt>
                <c:pt idx="1700">
                  <c:v>90.898070916375005</c:v>
                </c:pt>
                <c:pt idx="1701">
                  <c:v>91.084738925089425</c:v>
                </c:pt>
                <c:pt idx="1702">
                  <c:v>92.105738507492632</c:v>
                </c:pt>
                <c:pt idx="1703">
                  <c:v>92.105738507492632</c:v>
                </c:pt>
                <c:pt idx="1704">
                  <c:v>92.525534954853711</c:v>
                </c:pt>
                <c:pt idx="1705">
                  <c:v>91.972478689366071</c:v>
                </c:pt>
                <c:pt idx="1706">
                  <c:v>92.537343323423045</c:v>
                </c:pt>
                <c:pt idx="1707">
                  <c:v>92.848101482438722</c:v>
                </c:pt>
                <c:pt idx="1708">
                  <c:v>92.584612756372692</c:v>
                </c:pt>
                <c:pt idx="1709">
                  <c:v>94.139452561723118</c:v>
                </c:pt>
                <c:pt idx="1710">
                  <c:v>94.11947988647313</c:v>
                </c:pt>
                <c:pt idx="1711">
                  <c:v>94.309750080249316</c:v>
                </c:pt>
                <c:pt idx="1712">
                  <c:v>93.77366585276522</c:v>
                </c:pt>
                <c:pt idx="1713">
                  <c:v>93.388292968427606</c:v>
                </c:pt>
                <c:pt idx="1714">
                  <c:v>93.397618336502305</c:v>
                </c:pt>
                <c:pt idx="1715">
                  <c:v>93.460445303009024</c:v>
                </c:pt>
                <c:pt idx="1716">
                  <c:v>93.425591252104113</c:v>
                </c:pt>
                <c:pt idx="1717">
                  <c:v>93.425591252104113</c:v>
                </c:pt>
                <c:pt idx="1718">
                  <c:v>94.545014764330347</c:v>
                </c:pt>
                <c:pt idx="1719">
                  <c:v>94.105598853865615</c:v>
                </c:pt>
                <c:pt idx="1720">
                  <c:v>93.908646394950111</c:v>
                </c:pt>
                <c:pt idx="1721">
                  <c:v>94.097805495383469</c:v>
                </c:pt>
                <c:pt idx="1722">
                  <c:v>95.327111438703028</c:v>
                </c:pt>
                <c:pt idx="1723">
                  <c:v>96.685717933393974</c:v>
                </c:pt>
                <c:pt idx="1724">
                  <c:v>96.740278539776469</c:v>
                </c:pt>
                <c:pt idx="1725">
                  <c:v>97.775514773445067</c:v>
                </c:pt>
                <c:pt idx="1726">
                  <c:v>98.957648598618718</c:v>
                </c:pt>
                <c:pt idx="1727">
                  <c:v>99.844729222384302</c:v>
                </c:pt>
                <c:pt idx="1728">
                  <c:v>100.44764112294573</c:v>
                </c:pt>
                <c:pt idx="1729">
                  <c:v>99.524057697245937</c:v>
                </c:pt>
                <c:pt idx="1730">
                  <c:v>98.501370413316096</c:v>
                </c:pt>
                <c:pt idx="1731">
                  <c:v>98.276626054511652</c:v>
                </c:pt>
                <c:pt idx="1732">
                  <c:v>98.6617536288758</c:v>
                </c:pt>
                <c:pt idx="1733">
                  <c:v>98.909881502124165</c:v>
                </c:pt>
                <c:pt idx="1734">
                  <c:v>98.296361169834768</c:v>
                </c:pt>
                <c:pt idx="1735">
                  <c:v>97.477573793737136</c:v>
                </c:pt>
                <c:pt idx="1736">
                  <c:v>97.765146301684069</c:v>
                </c:pt>
                <c:pt idx="1737">
                  <c:v>98.203634923767424</c:v>
                </c:pt>
                <c:pt idx="1738">
                  <c:v>98.203634923767424</c:v>
                </c:pt>
                <c:pt idx="1739">
                  <c:v>96.954813831417368</c:v>
                </c:pt>
                <c:pt idx="1740">
                  <c:v>96.72457292981737</c:v>
                </c:pt>
                <c:pt idx="1741">
                  <c:v>96.739003908812407</c:v>
                </c:pt>
                <c:pt idx="1742">
                  <c:v>96.119266065374489</c:v>
                </c:pt>
                <c:pt idx="1743">
                  <c:v>96.119266065374489</c:v>
                </c:pt>
                <c:pt idx="1744">
                  <c:v>96.7007051556254</c:v>
                </c:pt>
                <c:pt idx="1745">
                  <c:v>96.064258699156412</c:v>
                </c:pt>
                <c:pt idx="1746">
                  <c:v>95.580519524182449</c:v>
                </c:pt>
                <c:pt idx="1747">
                  <c:v>95.580519524182449</c:v>
                </c:pt>
                <c:pt idx="1748">
                  <c:v>95.911270769668604</c:v>
                </c:pt>
                <c:pt idx="1749">
                  <c:v>96.114649154247644</c:v>
                </c:pt>
                <c:pt idx="1750">
                  <c:v>95.578234345365289</c:v>
                </c:pt>
                <c:pt idx="1751">
                  <c:v>96.124703704061815</c:v>
                </c:pt>
                <c:pt idx="1752">
                  <c:v>96.012569242618738</c:v>
                </c:pt>
                <c:pt idx="1753">
                  <c:v>96.462870125107116</c:v>
                </c:pt>
                <c:pt idx="1754">
                  <c:v>96.619826987794312</c:v>
                </c:pt>
                <c:pt idx="1755">
                  <c:v>96.219790595228176</c:v>
                </c:pt>
                <c:pt idx="1756">
                  <c:v>95.742119615032721</c:v>
                </c:pt>
                <c:pt idx="1757">
                  <c:v>95.459898726284351</c:v>
                </c:pt>
                <c:pt idx="1758">
                  <c:v>95.374254868348586</c:v>
                </c:pt>
                <c:pt idx="1759">
                  <c:v>95.560317271325289</c:v>
                </c:pt>
                <c:pt idx="1760">
                  <c:v>95.053055855190195</c:v>
                </c:pt>
                <c:pt idx="1761">
                  <c:v>94.858996622416015</c:v>
                </c:pt>
                <c:pt idx="1762">
                  <c:v>95.150013854242005</c:v>
                </c:pt>
                <c:pt idx="1763">
                  <c:v>95.148202867433739</c:v>
                </c:pt>
                <c:pt idx="1764">
                  <c:v>95.176490405897226</c:v>
                </c:pt>
                <c:pt idx="1765">
                  <c:v>95.228851674618255</c:v>
                </c:pt>
                <c:pt idx="1766">
                  <c:v>95.317077514883707</c:v>
                </c:pt>
                <c:pt idx="1767">
                  <c:v>94.62342416750225</c:v>
                </c:pt>
                <c:pt idx="1768">
                  <c:v>94.748933253454666</c:v>
                </c:pt>
                <c:pt idx="1769">
                  <c:v>95.331191067181791</c:v>
                </c:pt>
                <c:pt idx="1770">
                  <c:v>95.392694339680233</c:v>
                </c:pt>
                <c:pt idx="1771">
                  <c:v>95.662565714451389</c:v>
                </c:pt>
                <c:pt idx="1772">
                  <c:v>96.257276556706984</c:v>
                </c:pt>
                <c:pt idx="1773">
                  <c:v>96.552442864885876</c:v>
                </c:pt>
                <c:pt idx="1774">
                  <c:v>96.13998350735659</c:v>
                </c:pt>
                <c:pt idx="1775">
                  <c:v>96.067495937697828</c:v>
                </c:pt>
                <c:pt idx="1776">
                  <c:v>95.787341988774656</c:v>
                </c:pt>
                <c:pt idx="1777">
                  <c:v>95.578094995001265</c:v>
                </c:pt>
                <c:pt idx="1778">
                  <c:v>95.153548259537033</c:v>
                </c:pt>
                <c:pt idx="1779">
                  <c:v>94.807083540024863</c:v>
                </c:pt>
                <c:pt idx="1780">
                  <c:v>95.346204375809307</c:v>
                </c:pt>
                <c:pt idx="1781">
                  <c:v>95.109591690574476</c:v>
                </c:pt>
                <c:pt idx="1782">
                  <c:v>94.966978425385165</c:v>
                </c:pt>
                <c:pt idx="1783">
                  <c:v>94.744558524793504</c:v>
                </c:pt>
                <c:pt idx="1784">
                  <c:v>94.380957125694223</c:v>
                </c:pt>
                <c:pt idx="1785">
                  <c:v>94.505936820904722</c:v>
                </c:pt>
                <c:pt idx="1786">
                  <c:v>94.100547824122316</c:v>
                </c:pt>
                <c:pt idx="1787">
                  <c:v>94.151828414142315</c:v>
                </c:pt>
                <c:pt idx="1788">
                  <c:v>94.198473600639744</c:v>
                </c:pt>
                <c:pt idx="1789">
                  <c:v>95.150596296262336</c:v>
                </c:pt>
                <c:pt idx="1790">
                  <c:v>95.088948009963985</c:v>
                </c:pt>
                <c:pt idx="1791">
                  <c:v>95.591115745596866</c:v>
                </c:pt>
                <c:pt idx="1792">
                  <c:v>95.172597598971876</c:v>
                </c:pt>
                <c:pt idx="1793">
                  <c:v>95.358700230336012</c:v>
                </c:pt>
                <c:pt idx="1794">
                  <c:v>95.358700230336012</c:v>
                </c:pt>
                <c:pt idx="1795">
                  <c:v>94.894052150709584</c:v>
                </c:pt>
                <c:pt idx="1796">
                  <c:v>94.747136585368381</c:v>
                </c:pt>
                <c:pt idx="1797">
                  <c:v>94.665475696130343</c:v>
                </c:pt>
                <c:pt idx="1798">
                  <c:v>94.455018648061937</c:v>
                </c:pt>
                <c:pt idx="1799">
                  <c:v>94.958477154706415</c:v>
                </c:pt>
                <c:pt idx="1800">
                  <c:v>94.86315986007844</c:v>
                </c:pt>
                <c:pt idx="1801">
                  <c:v>94.009026223256186</c:v>
                </c:pt>
                <c:pt idx="1802">
                  <c:v>94.138972450383662</c:v>
                </c:pt>
                <c:pt idx="1803">
                  <c:v>93.852358556384075</c:v>
                </c:pt>
                <c:pt idx="1804">
                  <c:v>93.925161173436862</c:v>
                </c:pt>
                <c:pt idx="1805">
                  <c:v>94.998141275085871</c:v>
                </c:pt>
                <c:pt idx="1806">
                  <c:v>94.594108691154062</c:v>
                </c:pt>
                <c:pt idx="1807">
                  <c:v>95.074790807830965</c:v>
                </c:pt>
                <c:pt idx="1808">
                  <c:v>94.870254870679574</c:v>
                </c:pt>
                <c:pt idx="1809">
                  <c:v>94.639989239318211</c:v>
                </c:pt>
                <c:pt idx="1810">
                  <c:v>95.191299539373333</c:v>
                </c:pt>
                <c:pt idx="1811">
                  <c:v>96.297180350318584</c:v>
                </c:pt>
                <c:pt idx="1812">
                  <c:v>95.372219394926688</c:v>
                </c:pt>
                <c:pt idx="1813">
                  <c:v>94.831061556090759</c:v>
                </c:pt>
                <c:pt idx="1814">
                  <c:v>94.422715724692566</c:v>
                </c:pt>
                <c:pt idx="1815">
                  <c:v>93.88675601471094</c:v>
                </c:pt>
                <c:pt idx="1816">
                  <c:v>93.868869225280704</c:v>
                </c:pt>
                <c:pt idx="1817">
                  <c:v>94.174915306951348</c:v>
                </c:pt>
                <c:pt idx="1818">
                  <c:v>94.876685350922102</c:v>
                </c:pt>
                <c:pt idx="1819">
                  <c:v>94.676278527995763</c:v>
                </c:pt>
                <c:pt idx="1820">
                  <c:v>94.175976965855796</c:v>
                </c:pt>
                <c:pt idx="1821">
                  <c:v>93.666414722851954</c:v>
                </c:pt>
                <c:pt idx="1822">
                  <c:v>93.934002042992176</c:v>
                </c:pt>
                <c:pt idx="1823">
                  <c:v>93.928897210305422</c:v>
                </c:pt>
                <c:pt idx="1824">
                  <c:v>94.18308695987163</c:v>
                </c:pt>
                <c:pt idx="1825">
                  <c:v>94.18308695987163</c:v>
                </c:pt>
                <c:pt idx="1826">
                  <c:v>94.18308695987163</c:v>
                </c:pt>
                <c:pt idx="1827">
                  <c:v>94.18308695987163</c:v>
                </c:pt>
                <c:pt idx="1828">
                  <c:v>93.800230853301343</c:v>
                </c:pt>
                <c:pt idx="1829">
                  <c:v>93.577434510260588</c:v>
                </c:pt>
                <c:pt idx="1830">
                  <c:v>93.375041410911891</c:v>
                </c:pt>
                <c:pt idx="1831">
                  <c:v>92.91652651149073</c:v>
                </c:pt>
                <c:pt idx="1832">
                  <c:v>92.851327521780732</c:v>
                </c:pt>
                <c:pt idx="1833">
                  <c:v>92.718603703866123</c:v>
                </c:pt>
                <c:pt idx="1834">
                  <c:v>92.23813758329743</c:v>
                </c:pt>
                <c:pt idx="1835">
                  <c:v>91.503565989215559</c:v>
                </c:pt>
                <c:pt idx="1836">
                  <c:v>91.379971599234523</c:v>
                </c:pt>
                <c:pt idx="1837">
                  <c:v>91.238337634213352</c:v>
                </c:pt>
                <c:pt idx="1838">
                  <c:v>90.916945511099499</c:v>
                </c:pt>
                <c:pt idx="1839">
                  <c:v>90.536588178646085</c:v>
                </c:pt>
                <c:pt idx="1840">
                  <c:v>90.359490826449544</c:v>
                </c:pt>
                <c:pt idx="1841">
                  <c:v>90.303479341734302</c:v>
                </c:pt>
                <c:pt idx="1842">
                  <c:v>90.344074619060294</c:v>
                </c:pt>
                <c:pt idx="1843">
                  <c:v>89.687023006932321</c:v>
                </c:pt>
                <c:pt idx="1844">
                  <c:v>89.232803662977005</c:v>
                </c:pt>
                <c:pt idx="1845">
                  <c:v>88.951619055078069</c:v>
                </c:pt>
                <c:pt idx="1846">
                  <c:v>90.074338511671058</c:v>
                </c:pt>
                <c:pt idx="1847">
                  <c:v>88.617685885016442</c:v>
                </c:pt>
                <c:pt idx="1848">
                  <c:v>88.938293535384474</c:v>
                </c:pt>
                <c:pt idx="1849">
                  <c:v>88.738127449865914</c:v>
                </c:pt>
                <c:pt idx="1850">
                  <c:v>88.833116948316203</c:v>
                </c:pt>
                <c:pt idx="1851">
                  <c:v>88.831252057976073</c:v>
                </c:pt>
                <c:pt idx="1852">
                  <c:v>89.51061464527794</c:v>
                </c:pt>
                <c:pt idx="1853">
                  <c:v>89.47517083507249</c:v>
                </c:pt>
                <c:pt idx="1854">
                  <c:v>89.514676211836303</c:v>
                </c:pt>
                <c:pt idx="1855">
                  <c:v>89.413825785776581</c:v>
                </c:pt>
                <c:pt idx="1856">
                  <c:v>89.618192061939979</c:v>
                </c:pt>
                <c:pt idx="1857">
                  <c:v>88.843251730364258</c:v>
                </c:pt>
                <c:pt idx="1858">
                  <c:v>88.747450393985005</c:v>
                </c:pt>
                <c:pt idx="1859">
                  <c:v>88.54165068846882</c:v>
                </c:pt>
                <c:pt idx="1860">
                  <c:v>88.28877635287003</c:v>
                </c:pt>
                <c:pt idx="1861">
                  <c:v>88.950224521431679</c:v>
                </c:pt>
                <c:pt idx="1862">
                  <c:v>88.278860533773027</c:v>
                </c:pt>
                <c:pt idx="1863">
                  <c:v>88.495118229094999</c:v>
                </c:pt>
                <c:pt idx="1864">
                  <c:v>89.642388052168329</c:v>
                </c:pt>
                <c:pt idx="1865">
                  <c:v>89.692342622725661</c:v>
                </c:pt>
                <c:pt idx="1866">
                  <c:v>89.867347273321073</c:v>
                </c:pt>
                <c:pt idx="1867">
                  <c:v>89.710480282897649</c:v>
                </c:pt>
                <c:pt idx="1868">
                  <c:v>90.14236435127944</c:v>
                </c:pt>
                <c:pt idx="1869">
                  <c:v>90.095229285870474</c:v>
                </c:pt>
                <c:pt idx="1870">
                  <c:v>89.764339603665334</c:v>
                </c:pt>
                <c:pt idx="1871">
                  <c:v>89.552728570528487</c:v>
                </c:pt>
                <c:pt idx="1872">
                  <c:v>89.354573017600856</c:v>
                </c:pt>
                <c:pt idx="1873">
                  <c:v>89.079168244176742</c:v>
                </c:pt>
                <c:pt idx="1874">
                  <c:v>89.13529630964409</c:v>
                </c:pt>
                <c:pt idx="1875">
                  <c:v>89.459668792110506</c:v>
                </c:pt>
                <c:pt idx="1876">
                  <c:v>89.459668792110506</c:v>
                </c:pt>
                <c:pt idx="1877">
                  <c:v>89.503109347357466</c:v>
                </c:pt>
                <c:pt idx="1878">
                  <c:v>89.243065601420994</c:v>
                </c:pt>
                <c:pt idx="1879">
                  <c:v>89.334869684859001</c:v>
                </c:pt>
                <c:pt idx="1880">
                  <c:v>89.156897296591481</c:v>
                </c:pt>
                <c:pt idx="1881">
                  <c:v>88.96763313900874</c:v>
                </c:pt>
                <c:pt idx="1882">
                  <c:v>89.001165196051161</c:v>
                </c:pt>
                <c:pt idx="1883">
                  <c:v>89.341999682675322</c:v>
                </c:pt>
                <c:pt idx="1884">
                  <c:v>89.419027888976316</c:v>
                </c:pt>
                <c:pt idx="1885">
                  <c:v>90.465005409192116</c:v>
                </c:pt>
                <c:pt idx="1886">
                  <c:v>91.103472134913275</c:v>
                </c:pt>
                <c:pt idx="1887">
                  <c:v>92.250460924227383</c:v>
                </c:pt>
                <c:pt idx="1888">
                  <c:v>91.861819913083565</c:v>
                </c:pt>
                <c:pt idx="1889">
                  <c:v>92.256394074061092</c:v>
                </c:pt>
                <c:pt idx="1890">
                  <c:v>92.114110018662387</c:v>
                </c:pt>
                <c:pt idx="1891">
                  <c:v>92.234265162458058</c:v>
                </c:pt>
                <c:pt idx="1892">
                  <c:v>91.924668520676903</c:v>
                </c:pt>
                <c:pt idx="1893">
                  <c:v>92.271618404756182</c:v>
                </c:pt>
                <c:pt idx="1894">
                  <c:v>92.314276334702924</c:v>
                </c:pt>
                <c:pt idx="1895">
                  <c:v>92.314276334702924</c:v>
                </c:pt>
                <c:pt idx="1896">
                  <c:v>92.50282654048678</c:v>
                </c:pt>
                <c:pt idx="1897">
                  <c:v>92.332983961584176</c:v>
                </c:pt>
                <c:pt idx="1898">
                  <c:v>91.826968733968044</c:v>
                </c:pt>
                <c:pt idx="1899">
                  <c:v>91.903131766834122</c:v>
                </c:pt>
                <c:pt idx="1900">
                  <c:v>91.871997119072802</c:v>
                </c:pt>
                <c:pt idx="1901">
                  <c:v>92.131540640647501</c:v>
                </c:pt>
                <c:pt idx="1902">
                  <c:v>92.103864953161832</c:v>
                </c:pt>
                <c:pt idx="1903">
                  <c:v>91.853492220080838</c:v>
                </c:pt>
                <c:pt idx="1904">
                  <c:v>91.669835368117077</c:v>
                </c:pt>
                <c:pt idx="1905">
                  <c:v>91.856332466027396</c:v>
                </c:pt>
                <c:pt idx="1906">
                  <c:v>91.659919490428621</c:v>
                </c:pt>
                <c:pt idx="1907">
                  <c:v>91.588565568956625</c:v>
                </c:pt>
                <c:pt idx="1908">
                  <c:v>91.698876650317146</c:v>
                </c:pt>
                <c:pt idx="1909">
                  <c:v>91.689277636955808</c:v>
                </c:pt>
                <c:pt idx="1910">
                  <c:v>91.640454554598932</c:v>
                </c:pt>
                <c:pt idx="1911">
                  <c:v>93.740051328109274</c:v>
                </c:pt>
                <c:pt idx="1912">
                  <c:v>93.335221388040836</c:v>
                </c:pt>
                <c:pt idx="1913">
                  <c:v>93.588297613736316</c:v>
                </c:pt>
                <c:pt idx="1914">
                  <c:v>93.521217725760962</c:v>
                </c:pt>
                <c:pt idx="1915">
                  <c:v>92.724341596554311</c:v>
                </c:pt>
                <c:pt idx="1916">
                  <c:v>92.333475419452142</c:v>
                </c:pt>
                <c:pt idx="1917">
                  <c:v>92.494662223619216</c:v>
                </c:pt>
                <c:pt idx="1918">
                  <c:v>92.764753149638977</c:v>
                </c:pt>
                <c:pt idx="1919">
                  <c:v>92.424102089316733</c:v>
                </c:pt>
                <c:pt idx="1920">
                  <c:v>92.424102089316733</c:v>
                </c:pt>
                <c:pt idx="1921">
                  <c:v>92.293209123360938</c:v>
                </c:pt>
                <c:pt idx="1922">
                  <c:v>92.710216673015324</c:v>
                </c:pt>
                <c:pt idx="1923">
                  <c:v>93.02068608779939</c:v>
                </c:pt>
                <c:pt idx="1924">
                  <c:v>93.547513278054453</c:v>
                </c:pt>
                <c:pt idx="1925">
                  <c:v>93.26024118588856</c:v>
                </c:pt>
                <c:pt idx="1926">
                  <c:v>93.760805233484263</c:v>
                </c:pt>
                <c:pt idx="1927">
                  <c:v>93.623532053792061</c:v>
                </c:pt>
                <c:pt idx="1928">
                  <c:v>93.275340130928797</c:v>
                </c:pt>
                <c:pt idx="1929">
                  <c:v>93.300337007774672</c:v>
                </c:pt>
                <c:pt idx="1930">
                  <c:v>93.192139655099737</c:v>
                </c:pt>
                <c:pt idx="1931">
                  <c:v>93.644332924617856</c:v>
                </c:pt>
                <c:pt idx="1932">
                  <c:v>93.896461500082907</c:v>
                </c:pt>
                <c:pt idx="1933">
                  <c:v>93.942650044571096</c:v>
                </c:pt>
                <c:pt idx="1934">
                  <c:v>94.191743867080987</c:v>
                </c:pt>
                <c:pt idx="1935">
                  <c:v>94.191743867080987</c:v>
                </c:pt>
                <c:pt idx="1936">
                  <c:v>93.651021572210325</c:v>
                </c:pt>
                <c:pt idx="1937">
                  <c:v>93.475943476973825</c:v>
                </c:pt>
                <c:pt idx="1938">
                  <c:v>93.24626499878957</c:v>
                </c:pt>
                <c:pt idx="1939">
                  <c:v>93.24755307047613</c:v>
                </c:pt>
                <c:pt idx="1940">
                  <c:v>93.518730320458459</c:v>
                </c:pt>
                <c:pt idx="1941">
                  <c:v>93.544659270749136</c:v>
                </c:pt>
                <c:pt idx="1942">
                  <c:v>93.705801221629613</c:v>
                </c:pt>
                <c:pt idx="1943">
                  <c:v>93.706925484304492</c:v>
                </c:pt>
                <c:pt idx="1944">
                  <c:v>93.532991411273571</c:v>
                </c:pt>
                <c:pt idx="1945">
                  <c:v>93.757486920051122</c:v>
                </c:pt>
                <c:pt idx="1946">
                  <c:v>93.86461906809825</c:v>
                </c:pt>
                <c:pt idx="1947">
                  <c:v>94.259946964356061</c:v>
                </c:pt>
                <c:pt idx="1948">
                  <c:v>94.122021529769299</c:v>
                </c:pt>
                <c:pt idx="1949">
                  <c:v>93.89322105767107</c:v>
                </c:pt>
                <c:pt idx="1950">
                  <c:v>93.158583928214796</c:v>
                </c:pt>
                <c:pt idx="1951">
                  <c:v>92.872754200000415</c:v>
                </c:pt>
                <c:pt idx="1952">
                  <c:v>92.832855287860383</c:v>
                </c:pt>
                <c:pt idx="1953">
                  <c:v>93.281707959091875</c:v>
                </c:pt>
                <c:pt idx="1954">
                  <c:v>93.281707959091875</c:v>
                </c:pt>
                <c:pt idx="1955">
                  <c:v>93.759893845581246</c:v>
                </c:pt>
                <c:pt idx="1956">
                  <c:v>93.957181531337909</c:v>
                </c:pt>
                <c:pt idx="1957">
                  <c:v>93.768137414167796</c:v>
                </c:pt>
                <c:pt idx="1958">
                  <c:v>94.138515353653162</c:v>
                </c:pt>
                <c:pt idx="1959">
                  <c:v>93.753521445390874</c:v>
                </c:pt>
                <c:pt idx="1960">
                  <c:v>93.635175765820051</c:v>
                </c:pt>
                <c:pt idx="1961">
                  <c:v>94.352026237258343</c:v>
                </c:pt>
                <c:pt idx="1962">
                  <c:v>94.756358942077981</c:v>
                </c:pt>
                <c:pt idx="1963">
                  <c:v>93.64893294184759</c:v>
                </c:pt>
                <c:pt idx="1964">
                  <c:v>93.360311024590786</c:v>
                </c:pt>
                <c:pt idx="1965">
                  <c:v>92.699028146487734</c:v>
                </c:pt>
                <c:pt idx="1966">
                  <c:v>92.647774184345181</c:v>
                </c:pt>
                <c:pt idx="1967">
                  <c:v>92.62338960479947</c:v>
                </c:pt>
                <c:pt idx="1968">
                  <c:v>91.889569555530372</c:v>
                </c:pt>
                <c:pt idx="1969">
                  <c:v>91.247091939011341</c:v>
                </c:pt>
                <c:pt idx="1970">
                  <c:v>91.203689671596322</c:v>
                </c:pt>
                <c:pt idx="1971">
                  <c:v>91.51335925702088</c:v>
                </c:pt>
                <c:pt idx="1972">
                  <c:v>92.075877656552819</c:v>
                </c:pt>
                <c:pt idx="1973">
                  <c:v>92.130110479035849</c:v>
                </c:pt>
                <c:pt idx="1974">
                  <c:v>92.364553071328075</c:v>
                </c:pt>
                <c:pt idx="1975">
                  <c:v>92.963216444671787</c:v>
                </c:pt>
                <c:pt idx="1976">
                  <c:v>92.869588742559429</c:v>
                </c:pt>
                <c:pt idx="1977">
                  <c:v>92.011655821046304</c:v>
                </c:pt>
                <c:pt idx="1978">
                  <c:v>91.814857403665215</c:v>
                </c:pt>
                <c:pt idx="1979">
                  <c:v>91.454569765444347</c:v>
                </c:pt>
                <c:pt idx="1980">
                  <c:v>91.738121311175405</c:v>
                </c:pt>
                <c:pt idx="1981">
                  <c:v>91.48569870183006</c:v>
                </c:pt>
                <c:pt idx="1982">
                  <c:v>91.204069352409476</c:v>
                </c:pt>
                <c:pt idx="1983">
                  <c:v>91.068470123889412</c:v>
                </c:pt>
                <c:pt idx="1984">
                  <c:v>90.977563254141344</c:v>
                </c:pt>
                <c:pt idx="1985">
                  <c:v>91.250783672980305</c:v>
                </c:pt>
                <c:pt idx="1986">
                  <c:v>91.781787636522665</c:v>
                </c:pt>
                <c:pt idx="1987">
                  <c:v>91.567266501901344</c:v>
                </c:pt>
                <c:pt idx="1988">
                  <c:v>91.622227215160706</c:v>
                </c:pt>
                <c:pt idx="1989">
                  <c:v>91.610908550123341</c:v>
                </c:pt>
                <c:pt idx="1990">
                  <c:v>90.622704407928723</c:v>
                </c:pt>
                <c:pt idx="1991">
                  <c:v>91.162625877305231</c:v>
                </c:pt>
                <c:pt idx="1992">
                  <c:v>91.169800762960932</c:v>
                </c:pt>
                <c:pt idx="1993">
                  <c:v>91.169800762960932</c:v>
                </c:pt>
                <c:pt idx="1994">
                  <c:v>91.169800762960932</c:v>
                </c:pt>
                <c:pt idx="1995">
                  <c:v>90.953969715003495</c:v>
                </c:pt>
                <c:pt idx="1996">
                  <c:v>90.917506215109412</c:v>
                </c:pt>
                <c:pt idx="1997">
                  <c:v>90.917506215109412</c:v>
                </c:pt>
                <c:pt idx="1998">
                  <c:v>90.515473333511849</c:v>
                </c:pt>
                <c:pt idx="1999">
                  <c:v>90.439389470477778</c:v>
                </c:pt>
                <c:pt idx="2000">
                  <c:v>91.101860507196619</c:v>
                </c:pt>
                <c:pt idx="2001">
                  <c:v>91.028247598020684</c:v>
                </c:pt>
                <c:pt idx="2002">
                  <c:v>90.32680944441978</c:v>
                </c:pt>
                <c:pt idx="2003">
                  <c:v>90.339196358747699</c:v>
                </c:pt>
                <c:pt idx="2004">
                  <c:v>90.353281555486532</c:v>
                </c:pt>
                <c:pt idx="2005">
                  <c:v>90.218828284692691</c:v>
                </c:pt>
                <c:pt idx="2006">
                  <c:v>89.350398194684956</c:v>
                </c:pt>
                <c:pt idx="2007">
                  <c:v>88.820774055973217</c:v>
                </c:pt>
                <c:pt idx="2008">
                  <c:v>88.865540682074112</c:v>
                </c:pt>
                <c:pt idx="2009">
                  <c:v>88.889883340013711</c:v>
                </c:pt>
                <c:pt idx="2010">
                  <c:v>88.606729479547056</c:v>
                </c:pt>
                <c:pt idx="2011">
                  <c:v>89.17528958481887</c:v>
                </c:pt>
                <c:pt idx="2012">
                  <c:v>89.711920016102411</c:v>
                </c:pt>
                <c:pt idx="2013">
                  <c:v>89.370534581482218</c:v>
                </c:pt>
                <c:pt idx="2014">
                  <c:v>88.848506711565364</c:v>
                </c:pt>
                <c:pt idx="2015">
                  <c:v>88.969618369457237</c:v>
                </c:pt>
                <c:pt idx="2016">
                  <c:v>89.825194953742709</c:v>
                </c:pt>
                <c:pt idx="2017">
                  <c:v>92.032341963389882</c:v>
                </c:pt>
                <c:pt idx="2018">
                  <c:v>92.350417703016873</c:v>
                </c:pt>
                <c:pt idx="2019">
                  <c:v>91.069673401368163</c:v>
                </c:pt>
                <c:pt idx="2020">
                  <c:v>91.247794390065891</c:v>
                </c:pt>
                <c:pt idx="2021">
                  <c:v>91.247794390065891</c:v>
                </c:pt>
                <c:pt idx="2022">
                  <c:v>91.737157957621832</c:v>
                </c:pt>
                <c:pt idx="2023">
                  <c:v>92.126322916308951</c:v>
                </c:pt>
                <c:pt idx="2024">
                  <c:v>91.273891842989372</c:v>
                </c:pt>
                <c:pt idx="2025">
                  <c:v>90.116728252619666</c:v>
                </c:pt>
                <c:pt idx="2026">
                  <c:v>84.520534996894142</c:v>
                </c:pt>
                <c:pt idx="2027">
                  <c:v>84.012706173546974</c:v>
                </c:pt>
                <c:pt idx="2028">
                  <c:v>84.127221141129368</c:v>
                </c:pt>
                <c:pt idx="2029">
                  <c:v>84.342987507252147</c:v>
                </c:pt>
                <c:pt idx="2030">
                  <c:v>84.248075393394956</c:v>
                </c:pt>
                <c:pt idx="2031">
                  <c:v>83.879332519013715</c:v>
                </c:pt>
                <c:pt idx="2032">
                  <c:v>83.404806292954916</c:v>
                </c:pt>
                <c:pt idx="2033">
                  <c:v>84.155550809221182</c:v>
                </c:pt>
                <c:pt idx="2034">
                  <c:v>83.519904079994092</c:v>
                </c:pt>
                <c:pt idx="2035">
                  <c:v>84.046021088330434</c:v>
                </c:pt>
                <c:pt idx="2036">
                  <c:v>83.597446018735795</c:v>
                </c:pt>
                <c:pt idx="2037">
                  <c:v>83.171465220115635</c:v>
                </c:pt>
                <c:pt idx="2038">
                  <c:v>83.142935837019692</c:v>
                </c:pt>
                <c:pt idx="2039">
                  <c:v>82.545053320016294</c:v>
                </c:pt>
                <c:pt idx="2040">
                  <c:v>82.530719679789712</c:v>
                </c:pt>
                <c:pt idx="2041">
                  <c:v>82.970530326729431</c:v>
                </c:pt>
              </c:numCache>
            </c:numRef>
          </c:val>
          <c:smooth val="0"/>
        </c:ser>
        <c:ser>
          <c:idx val="3"/>
          <c:order val="4"/>
          <c:tx>
            <c:strRef>
              <c:f>'Value factor'!$J$5</c:f>
              <c:strCache>
                <c:ptCount val="1"/>
                <c:pt idx="0">
                  <c:v>Emerging Markets</c:v>
                </c:pt>
              </c:strCache>
            </c:strRef>
          </c:tx>
          <c:spPr>
            <a:ln w="25400">
              <a:solidFill>
                <a:srgbClr val="FFE075"/>
              </a:solidFill>
              <a:prstDash val="solid"/>
            </a:ln>
          </c:spPr>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factor'!$J$6:$J$2047</c:f>
              <c:numCache>
                <c:formatCode>General</c:formatCode>
                <c:ptCount val="2042"/>
                <c:pt idx="0">
                  <c:v>100</c:v>
                </c:pt>
                <c:pt idx="1">
                  <c:v>100.25013951116615</c:v>
                </c:pt>
                <c:pt idx="2">
                  <c:v>100.44420895566738</c:v>
                </c:pt>
                <c:pt idx="3">
                  <c:v>100.53834432461288</c:v>
                </c:pt>
                <c:pt idx="4">
                  <c:v>100.11568916704476</c:v>
                </c:pt>
                <c:pt idx="5">
                  <c:v>99.795975892141414</c:v>
                </c:pt>
                <c:pt idx="6">
                  <c:v>99.849335728897032</c:v>
                </c:pt>
                <c:pt idx="7">
                  <c:v>100.10447464836972</c:v>
                </c:pt>
                <c:pt idx="8">
                  <c:v>100.16565633213705</c:v>
                </c:pt>
                <c:pt idx="9">
                  <c:v>100.11547418452886</c:v>
                </c:pt>
                <c:pt idx="10">
                  <c:v>100.02107545646238</c:v>
                </c:pt>
                <c:pt idx="11">
                  <c:v>99.593442393895231</c:v>
                </c:pt>
                <c:pt idx="12">
                  <c:v>99.700648381278398</c:v>
                </c:pt>
                <c:pt idx="13">
                  <c:v>99.799833725722436</c:v>
                </c:pt>
                <c:pt idx="14">
                  <c:v>99.661786354126747</c:v>
                </c:pt>
                <c:pt idx="15">
                  <c:v>99.577495905563694</c:v>
                </c:pt>
                <c:pt idx="16">
                  <c:v>99.728315251822593</c:v>
                </c:pt>
                <c:pt idx="17">
                  <c:v>99.179832118480292</c:v>
                </c:pt>
                <c:pt idx="18">
                  <c:v>98.959809789757571</c:v>
                </c:pt>
                <c:pt idx="19">
                  <c:v>99.774187639431986</c:v>
                </c:pt>
                <c:pt idx="20">
                  <c:v>98.452980394194455</c:v>
                </c:pt>
                <c:pt idx="21">
                  <c:v>97.627894652293406</c:v>
                </c:pt>
                <c:pt idx="22">
                  <c:v>97.806175719093645</c:v>
                </c:pt>
                <c:pt idx="23">
                  <c:v>98.326991913960128</c:v>
                </c:pt>
                <c:pt idx="24">
                  <c:v>97.892806831775133</c:v>
                </c:pt>
                <c:pt idx="25">
                  <c:v>97.622579714931447</c:v>
                </c:pt>
                <c:pt idx="26">
                  <c:v>97.42021391699285</c:v>
                </c:pt>
                <c:pt idx="27">
                  <c:v>96.917371121840887</c:v>
                </c:pt>
                <c:pt idx="28">
                  <c:v>96.333798973316334</c:v>
                </c:pt>
                <c:pt idx="29">
                  <c:v>95.832925435235225</c:v>
                </c:pt>
                <c:pt idx="30">
                  <c:v>95.864257078803604</c:v>
                </c:pt>
                <c:pt idx="31">
                  <c:v>95.409984504930819</c:v>
                </c:pt>
                <c:pt idx="32">
                  <c:v>95.338291652336892</c:v>
                </c:pt>
                <c:pt idx="33">
                  <c:v>95.262127136419593</c:v>
                </c:pt>
                <c:pt idx="34">
                  <c:v>94.543311265222087</c:v>
                </c:pt>
                <c:pt idx="35">
                  <c:v>94.33417164624781</c:v>
                </c:pt>
                <c:pt idx="36">
                  <c:v>94.270997669057579</c:v>
                </c:pt>
                <c:pt idx="37">
                  <c:v>94.184730308826431</c:v>
                </c:pt>
                <c:pt idx="38">
                  <c:v>93.929259142531166</c:v>
                </c:pt>
                <c:pt idx="39">
                  <c:v>95.01028008654626</c:v>
                </c:pt>
                <c:pt idx="40">
                  <c:v>95.186478057608696</c:v>
                </c:pt>
                <c:pt idx="41">
                  <c:v>95.162755968828705</c:v>
                </c:pt>
                <c:pt idx="42">
                  <c:v>95.221039601038697</c:v>
                </c:pt>
                <c:pt idx="43">
                  <c:v>95.053148854902105</c:v>
                </c:pt>
                <c:pt idx="44">
                  <c:v>95.539455241104235</c:v>
                </c:pt>
                <c:pt idx="45">
                  <c:v>95.077558645365983</c:v>
                </c:pt>
                <c:pt idx="46">
                  <c:v>94.78622889386935</c:v>
                </c:pt>
                <c:pt idx="47">
                  <c:v>94.430306143414242</c:v>
                </c:pt>
                <c:pt idx="48">
                  <c:v>94.33119700751827</c:v>
                </c:pt>
                <c:pt idx="49">
                  <c:v>94.605403277560299</c:v>
                </c:pt>
                <c:pt idx="50">
                  <c:v>94.920645166912308</c:v>
                </c:pt>
                <c:pt idx="51">
                  <c:v>94.748975923202096</c:v>
                </c:pt>
                <c:pt idx="52">
                  <c:v>94.674291043084537</c:v>
                </c:pt>
                <c:pt idx="53">
                  <c:v>93.978187683409359</c:v>
                </c:pt>
                <c:pt idx="54">
                  <c:v>94.254124613947283</c:v>
                </c:pt>
                <c:pt idx="55">
                  <c:v>94.376711002615039</c:v>
                </c:pt>
                <c:pt idx="56">
                  <c:v>93.8942325518492</c:v>
                </c:pt>
                <c:pt idx="57">
                  <c:v>93.66376919190013</c:v>
                </c:pt>
                <c:pt idx="58">
                  <c:v>93.72198153787447</c:v>
                </c:pt>
                <c:pt idx="59">
                  <c:v>93.607396166769462</c:v>
                </c:pt>
                <c:pt idx="60">
                  <c:v>93.845972654072838</c:v>
                </c:pt>
                <c:pt idx="61">
                  <c:v>93.521585131306765</c:v>
                </c:pt>
                <c:pt idx="62">
                  <c:v>93.315134784105283</c:v>
                </c:pt>
                <c:pt idx="63">
                  <c:v>93.046714824146989</c:v>
                </c:pt>
                <c:pt idx="64">
                  <c:v>93.184525087793645</c:v>
                </c:pt>
                <c:pt idx="65">
                  <c:v>92.289753158775625</c:v>
                </c:pt>
                <c:pt idx="66">
                  <c:v>92.150914667352225</c:v>
                </c:pt>
                <c:pt idx="67">
                  <c:v>91.920917101151517</c:v>
                </c:pt>
                <c:pt idx="68">
                  <c:v>92.275584312684899</c:v>
                </c:pt>
                <c:pt idx="69">
                  <c:v>92.040554012260472</c:v>
                </c:pt>
                <c:pt idx="70">
                  <c:v>91.946657189424073</c:v>
                </c:pt>
                <c:pt idx="71">
                  <c:v>92.128388706519047</c:v>
                </c:pt>
                <c:pt idx="72">
                  <c:v>92.137663652350042</c:v>
                </c:pt>
                <c:pt idx="73">
                  <c:v>90.969456721508607</c:v>
                </c:pt>
                <c:pt idx="74">
                  <c:v>91.417292528217942</c:v>
                </c:pt>
                <c:pt idx="75">
                  <c:v>91.822083872255178</c:v>
                </c:pt>
                <c:pt idx="76">
                  <c:v>91.333881110524402</c:v>
                </c:pt>
                <c:pt idx="77">
                  <c:v>90.896293963341179</c:v>
                </c:pt>
                <c:pt idx="78">
                  <c:v>91.550166533352822</c:v>
                </c:pt>
                <c:pt idx="79">
                  <c:v>90.930280887433469</c:v>
                </c:pt>
                <c:pt idx="80">
                  <c:v>90.537952313547436</c:v>
                </c:pt>
                <c:pt idx="81">
                  <c:v>90.812171249341745</c:v>
                </c:pt>
                <c:pt idx="82">
                  <c:v>90.827886359785396</c:v>
                </c:pt>
                <c:pt idx="83">
                  <c:v>90.050630932321127</c:v>
                </c:pt>
                <c:pt idx="84">
                  <c:v>89.985171559009601</c:v>
                </c:pt>
                <c:pt idx="85">
                  <c:v>90.012089030377155</c:v>
                </c:pt>
                <c:pt idx="86">
                  <c:v>89.862979327493491</c:v>
                </c:pt>
                <c:pt idx="87">
                  <c:v>89.916551589024778</c:v>
                </c:pt>
                <c:pt idx="88">
                  <c:v>89.681743236386509</c:v>
                </c:pt>
                <c:pt idx="89">
                  <c:v>89.751406475151953</c:v>
                </c:pt>
                <c:pt idx="90">
                  <c:v>89.391969585341855</c:v>
                </c:pt>
                <c:pt idx="91">
                  <c:v>89.464414721545268</c:v>
                </c:pt>
                <c:pt idx="92">
                  <c:v>89.988915666384628</c:v>
                </c:pt>
                <c:pt idx="93">
                  <c:v>89.838953205017276</c:v>
                </c:pt>
                <c:pt idx="94">
                  <c:v>89.667204830336956</c:v>
                </c:pt>
                <c:pt idx="95">
                  <c:v>89.299048094574019</c:v>
                </c:pt>
                <c:pt idx="96">
                  <c:v>89.331541472447952</c:v>
                </c:pt>
                <c:pt idx="97">
                  <c:v>89.486074528067007</c:v>
                </c:pt>
                <c:pt idx="98">
                  <c:v>89.119735767383517</c:v>
                </c:pt>
                <c:pt idx="99">
                  <c:v>89.081903337807219</c:v>
                </c:pt>
                <c:pt idx="100">
                  <c:v>89.067688437374315</c:v>
                </c:pt>
                <c:pt idx="101">
                  <c:v>89.177054088120073</c:v>
                </c:pt>
                <c:pt idx="102">
                  <c:v>89.276782326375624</c:v>
                </c:pt>
                <c:pt idx="103">
                  <c:v>88.606550877742009</c:v>
                </c:pt>
                <c:pt idx="104">
                  <c:v>88.361544562538569</c:v>
                </c:pt>
                <c:pt idx="105">
                  <c:v>88.036029131077413</c:v>
                </c:pt>
                <c:pt idx="106">
                  <c:v>88.267559304065486</c:v>
                </c:pt>
                <c:pt idx="107">
                  <c:v>88.131219265830268</c:v>
                </c:pt>
                <c:pt idx="108">
                  <c:v>87.911338229746363</c:v>
                </c:pt>
                <c:pt idx="109">
                  <c:v>87.581140434788651</c:v>
                </c:pt>
                <c:pt idx="110">
                  <c:v>88.004154234318435</c:v>
                </c:pt>
                <c:pt idx="111">
                  <c:v>87.907360368540353</c:v>
                </c:pt>
                <c:pt idx="112">
                  <c:v>87.358006925200584</c:v>
                </c:pt>
                <c:pt idx="113">
                  <c:v>87.647612037583258</c:v>
                </c:pt>
                <c:pt idx="114">
                  <c:v>87.003260459280213</c:v>
                </c:pt>
                <c:pt idx="115">
                  <c:v>86.885806352194962</c:v>
                </c:pt>
                <c:pt idx="116">
                  <c:v>86.713392838429485</c:v>
                </c:pt>
                <c:pt idx="117">
                  <c:v>86.559604876215943</c:v>
                </c:pt>
                <c:pt idx="118">
                  <c:v>86.770573795203944</c:v>
                </c:pt>
                <c:pt idx="119">
                  <c:v>86.712423392520705</c:v>
                </c:pt>
                <c:pt idx="120">
                  <c:v>86.747410911502655</c:v>
                </c:pt>
                <c:pt idx="121">
                  <c:v>87.353526683753444</c:v>
                </c:pt>
                <c:pt idx="122">
                  <c:v>87.517877355896786</c:v>
                </c:pt>
                <c:pt idx="123">
                  <c:v>87.506846264893269</c:v>
                </c:pt>
                <c:pt idx="124">
                  <c:v>87.67577840883952</c:v>
                </c:pt>
                <c:pt idx="125">
                  <c:v>87.793718367381587</c:v>
                </c:pt>
                <c:pt idx="126">
                  <c:v>87.998856763867181</c:v>
                </c:pt>
                <c:pt idx="127">
                  <c:v>87.881886761694986</c:v>
                </c:pt>
                <c:pt idx="128">
                  <c:v>87.74392550569101</c:v>
                </c:pt>
                <c:pt idx="129">
                  <c:v>87.453980660617447</c:v>
                </c:pt>
                <c:pt idx="130">
                  <c:v>87.791651242573167</c:v>
                </c:pt>
                <c:pt idx="131">
                  <c:v>87.755433253326544</c:v>
                </c:pt>
                <c:pt idx="132">
                  <c:v>87.521220536216106</c:v>
                </c:pt>
                <c:pt idx="133">
                  <c:v>87.365502541297602</c:v>
                </c:pt>
                <c:pt idx="134">
                  <c:v>87.504965020572101</c:v>
                </c:pt>
                <c:pt idx="135">
                  <c:v>87.454347448714216</c:v>
                </c:pt>
                <c:pt idx="136">
                  <c:v>87.842169942674502</c:v>
                </c:pt>
                <c:pt idx="137">
                  <c:v>87.717993080592379</c:v>
                </c:pt>
                <c:pt idx="138">
                  <c:v>87.682983566747211</c:v>
                </c:pt>
                <c:pt idx="139">
                  <c:v>87.366426425789115</c:v>
                </c:pt>
                <c:pt idx="140">
                  <c:v>87.192317126245385</c:v>
                </c:pt>
                <c:pt idx="141">
                  <c:v>87.241930070477835</c:v>
                </c:pt>
                <c:pt idx="142">
                  <c:v>87.228770609995422</c:v>
                </c:pt>
                <c:pt idx="143">
                  <c:v>86.973593067621437</c:v>
                </c:pt>
                <c:pt idx="144">
                  <c:v>86.787791166566748</c:v>
                </c:pt>
                <c:pt idx="145">
                  <c:v>86.939226359897532</c:v>
                </c:pt>
                <c:pt idx="146">
                  <c:v>87.089613059482872</c:v>
                </c:pt>
                <c:pt idx="147">
                  <c:v>87.016419115660995</c:v>
                </c:pt>
                <c:pt idx="148">
                  <c:v>87.202343569131784</c:v>
                </c:pt>
                <c:pt idx="149">
                  <c:v>87.416421764199384</c:v>
                </c:pt>
                <c:pt idx="150">
                  <c:v>87.288151124050984</c:v>
                </c:pt>
                <c:pt idx="151">
                  <c:v>87.036564381934028</c:v>
                </c:pt>
                <c:pt idx="152">
                  <c:v>87.062443812067357</c:v>
                </c:pt>
                <c:pt idx="153">
                  <c:v>87.009588484186636</c:v>
                </c:pt>
                <c:pt idx="154">
                  <c:v>87.078069407517418</c:v>
                </c:pt>
                <c:pt idx="155">
                  <c:v>86.886046555926313</c:v>
                </c:pt>
                <c:pt idx="156">
                  <c:v>86.892319922485058</c:v>
                </c:pt>
                <c:pt idx="157">
                  <c:v>86.928821717480702</c:v>
                </c:pt>
                <c:pt idx="158">
                  <c:v>87.350006284420459</c:v>
                </c:pt>
                <c:pt idx="159">
                  <c:v>87.365914143570464</c:v>
                </c:pt>
                <c:pt idx="160">
                  <c:v>87.516675372974902</c:v>
                </c:pt>
                <c:pt idx="161">
                  <c:v>87.341185061919617</c:v>
                </c:pt>
                <c:pt idx="162">
                  <c:v>87.237003627048594</c:v>
                </c:pt>
                <c:pt idx="163">
                  <c:v>87.141422436050277</c:v>
                </c:pt>
                <c:pt idx="164">
                  <c:v>87.191158221554176</c:v>
                </c:pt>
                <c:pt idx="165">
                  <c:v>87.463391718661029</c:v>
                </c:pt>
                <c:pt idx="166">
                  <c:v>87.108766826582951</c:v>
                </c:pt>
                <c:pt idx="167">
                  <c:v>87.401106679126642</c:v>
                </c:pt>
                <c:pt idx="168">
                  <c:v>87.197559971707634</c:v>
                </c:pt>
                <c:pt idx="169">
                  <c:v>86.620763095107307</c:v>
                </c:pt>
                <c:pt idx="170">
                  <c:v>86.363337604151312</c:v>
                </c:pt>
                <c:pt idx="171">
                  <c:v>86.65133501945526</c:v>
                </c:pt>
                <c:pt idx="172">
                  <c:v>87.104199944792185</c:v>
                </c:pt>
                <c:pt idx="173">
                  <c:v>86.968336518574958</c:v>
                </c:pt>
                <c:pt idx="174">
                  <c:v>86.939744431816408</c:v>
                </c:pt>
                <c:pt idx="175">
                  <c:v>87.232236338185402</c:v>
                </c:pt>
                <c:pt idx="176">
                  <c:v>87.340540858813924</c:v>
                </c:pt>
                <c:pt idx="177">
                  <c:v>87.498475531000892</c:v>
                </c:pt>
                <c:pt idx="178">
                  <c:v>87.787154508677915</c:v>
                </c:pt>
                <c:pt idx="179">
                  <c:v>88.227235214780308</c:v>
                </c:pt>
                <c:pt idx="180">
                  <c:v>88.440347654316085</c:v>
                </c:pt>
                <c:pt idx="181">
                  <c:v>88.465624673114732</c:v>
                </c:pt>
                <c:pt idx="182">
                  <c:v>87.741847450904572</c:v>
                </c:pt>
                <c:pt idx="183">
                  <c:v>88.063350000895568</c:v>
                </c:pt>
                <c:pt idx="184">
                  <c:v>88.007153575670287</c:v>
                </c:pt>
                <c:pt idx="185">
                  <c:v>88.103122660220535</c:v>
                </c:pt>
                <c:pt idx="186">
                  <c:v>88.259587055942092</c:v>
                </c:pt>
                <c:pt idx="187">
                  <c:v>87.996899294768667</c:v>
                </c:pt>
                <c:pt idx="188">
                  <c:v>88.257112806465898</c:v>
                </c:pt>
                <c:pt idx="189">
                  <c:v>88.10714173644655</c:v>
                </c:pt>
                <c:pt idx="190">
                  <c:v>88.417930558874303</c:v>
                </c:pt>
                <c:pt idx="191">
                  <c:v>88.421759174815236</c:v>
                </c:pt>
                <c:pt idx="192">
                  <c:v>88.10298670733269</c:v>
                </c:pt>
                <c:pt idx="193">
                  <c:v>88.568060995393964</c:v>
                </c:pt>
                <c:pt idx="194">
                  <c:v>88.397739700616867</c:v>
                </c:pt>
                <c:pt idx="195">
                  <c:v>89.025874588113894</c:v>
                </c:pt>
                <c:pt idx="196">
                  <c:v>89.207968762853753</c:v>
                </c:pt>
                <c:pt idx="197">
                  <c:v>89.041677853417369</c:v>
                </c:pt>
                <c:pt idx="198">
                  <c:v>88.219000890084644</c:v>
                </c:pt>
                <c:pt idx="199">
                  <c:v>87.643332324472084</c:v>
                </c:pt>
                <c:pt idx="200">
                  <c:v>87.47033262730406</c:v>
                </c:pt>
                <c:pt idx="201">
                  <c:v>87.602145425172765</c:v>
                </c:pt>
                <c:pt idx="202">
                  <c:v>87.363850384680291</c:v>
                </c:pt>
                <c:pt idx="203">
                  <c:v>87.42703418469921</c:v>
                </c:pt>
                <c:pt idx="204">
                  <c:v>87.151897356909728</c:v>
                </c:pt>
                <c:pt idx="205">
                  <c:v>86.386864148503335</c:v>
                </c:pt>
                <c:pt idx="206">
                  <c:v>86.512768230229497</c:v>
                </c:pt>
                <c:pt idx="207">
                  <c:v>86.854103440807293</c:v>
                </c:pt>
                <c:pt idx="208">
                  <c:v>86.990083020908358</c:v>
                </c:pt>
                <c:pt idx="209">
                  <c:v>86.388262193122699</c:v>
                </c:pt>
                <c:pt idx="210">
                  <c:v>85.850999345807352</c:v>
                </c:pt>
                <c:pt idx="211">
                  <c:v>86.060348910560279</c:v>
                </c:pt>
                <c:pt idx="212">
                  <c:v>85.822144481362628</c:v>
                </c:pt>
                <c:pt idx="213">
                  <c:v>86.04829336582246</c:v>
                </c:pt>
                <c:pt idx="214">
                  <c:v>86.244288953423933</c:v>
                </c:pt>
                <c:pt idx="215">
                  <c:v>86.674764688421661</c:v>
                </c:pt>
                <c:pt idx="216">
                  <c:v>87.078497549580462</c:v>
                </c:pt>
                <c:pt idx="217">
                  <c:v>87.756752521146609</c:v>
                </c:pt>
                <c:pt idx="218">
                  <c:v>87.464009325373056</c:v>
                </c:pt>
                <c:pt idx="219">
                  <c:v>87.720119084002775</c:v>
                </c:pt>
                <c:pt idx="220">
                  <c:v>87.696373988232963</c:v>
                </c:pt>
                <c:pt idx="221">
                  <c:v>88.099694894683978</c:v>
                </c:pt>
                <c:pt idx="222">
                  <c:v>88.185646774290205</c:v>
                </c:pt>
                <c:pt idx="223">
                  <c:v>88.726090581309435</c:v>
                </c:pt>
                <c:pt idx="224">
                  <c:v>88.603093838606142</c:v>
                </c:pt>
                <c:pt idx="225">
                  <c:v>89.007171154081348</c:v>
                </c:pt>
                <c:pt idx="226">
                  <c:v>88.933474355299694</c:v>
                </c:pt>
                <c:pt idx="227">
                  <c:v>89.048855669624672</c:v>
                </c:pt>
                <c:pt idx="228">
                  <c:v>88.8138906170078</c:v>
                </c:pt>
                <c:pt idx="229">
                  <c:v>88.753835320649387</c:v>
                </c:pt>
                <c:pt idx="230">
                  <c:v>88.318211673191769</c:v>
                </c:pt>
                <c:pt idx="231">
                  <c:v>88.020285177224451</c:v>
                </c:pt>
                <c:pt idx="232">
                  <c:v>88.16394102103375</c:v>
                </c:pt>
                <c:pt idx="233">
                  <c:v>88.189172737726267</c:v>
                </c:pt>
                <c:pt idx="234">
                  <c:v>88.653665505915058</c:v>
                </c:pt>
                <c:pt idx="235">
                  <c:v>88.964337462289322</c:v>
                </c:pt>
                <c:pt idx="236">
                  <c:v>89.16246352726948</c:v>
                </c:pt>
                <c:pt idx="237">
                  <c:v>89.715361990001469</c:v>
                </c:pt>
                <c:pt idx="238">
                  <c:v>90.889197377004123</c:v>
                </c:pt>
                <c:pt idx="239">
                  <c:v>91.542143103922669</c:v>
                </c:pt>
                <c:pt idx="240">
                  <c:v>91.742892471403522</c:v>
                </c:pt>
                <c:pt idx="241">
                  <c:v>91.665290451099366</c:v>
                </c:pt>
                <c:pt idx="242">
                  <c:v>92.049352441606501</c:v>
                </c:pt>
                <c:pt idx="243">
                  <c:v>92.472262547516038</c:v>
                </c:pt>
                <c:pt idx="244">
                  <c:v>92.719641997925933</c:v>
                </c:pt>
                <c:pt idx="245">
                  <c:v>92.613559088267948</c:v>
                </c:pt>
                <c:pt idx="246">
                  <c:v>92.866086753003145</c:v>
                </c:pt>
                <c:pt idx="247">
                  <c:v>92.778422910848064</c:v>
                </c:pt>
                <c:pt idx="248">
                  <c:v>92.663035156802536</c:v>
                </c:pt>
                <c:pt idx="249">
                  <c:v>92.515684542024218</c:v>
                </c:pt>
                <c:pt idx="250">
                  <c:v>93.035298981740709</c:v>
                </c:pt>
                <c:pt idx="251">
                  <c:v>93.314214881654465</c:v>
                </c:pt>
                <c:pt idx="252">
                  <c:v>93.464310910904928</c:v>
                </c:pt>
                <c:pt idx="253">
                  <c:v>94.080798977096478</c:v>
                </c:pt>
                <c:pt idx="254">
                  <c:v>94.110082887745378</c:v>
                </c:pt>
                <c:pt idx="255">
                  <c:v>93.936951026426243</c:v>
                </c:pt>
                <c:pt idx="256">
                  <c:v>94.075741195326458</c:v>
                </c:pt>
                <c:pt idx="257">
                  <c:v>94.372600671659313</c:v>
                </c:pt>
                <c:pt idx="258">
                  <c:v>94.840674266801145</c:v>
                </c:pt>
                <c:pt idx="259">
                  <c:v>94.741764488402467</c:v>
                </c:pt>
                <c:pt idx="260">
                  <c:v>94.435353708788355</c:v>
                </c:pt>
                <c:pt idx="261">
                  <c:v>93.745687665014628</c:v>
                </c:pt>
                <c:pt idx="262">
                  <c:v>93.193494364416381</c:v>
                </c:pt>
                <c:pt idx="263">
                  <c:v>92.853782216465675</c:v>
                </c:pt>
                <c:pt idx="264">
                  <c:v>93.338976760845114</c:v>
                </c:pt>
                <c:pt idx="265">
                  <c:v>92.573942148462635</c:v>
                </c:pt>
                <c:pt idx="266">
                  <c:v>93.042170561114958</c:v>
                </c:pt>
                <c:pt idx="267">
                  <c:v>92.749016295217686</c:v>
                </c:pt>
                <c:pt idx="268">
                  <c:v>92.779681032701887</c:v>
                </c:pt>
                <c:pt idx="269">
                  <c:v>92.976515311728164</c:v>
                </c:pt>
                <c:pt idx="270">
                  <c:v>92.469849287182669</c:v>
                </c:pt>
                <c:pt idx="271">
                  <c:v>92.355257704822364</c:v>
                </c:pt>
                <c:pt idx="272">
                  <c:v>91.832567772585904</c:v>
                </c:pt>
                <c:pt idx="273">
                  <c:v>91.481794825344991</c:v>
                </c:pt>
                <c:pt idx="274">
                  <c:v>91.47935098244551</c:v>
                </c:pt>
                <c:pt idx="275">
                  <c:v>91.819572844082586</c:v>
                </c:pt>
                <c:pt idx="276">
                  <c:v>91.623608646715738</c:v>
                </c:pt>
                <c:pt idx="277">
                  <c:v>91.676304057737894</c:v>
                </c:pt>
                <c:pt idx="278">
                  <c:v>91.260325575287425</c:v>
                </c:pt>
                <c:pt idx="279">
                  <c:v>90.746852183935943</c:v>
                </c:pt>
                <c:pt idx="280">
                  <c:v>91.089383423234878</c:v>
                </c:pt>
                <c:pt idx="281">
                  <c:v>91.361861226550388</c:v>
                </c:pt>
                <c:pt idx="282">
                  <c:v>91.423715678409977</c:v>
                </c:pt>
                <c:pt idx="283">
                  <c:v>90.935867019362149</c:v>
                </c:pt>
                <c:pt idx="284">
                  <c:v>91.635918166540947</c:v>
                </c:pt>
                <c:pt idx="285">
                  <c:v>91.807901205574325</c:v>
                </c:pt>
                <c:pt idx="286">
                  <c:v>92.178968456376197</c:v>
                </c:pt>
                <c:pt idx="287">
                  <c:v>91.947790561414479</c:v>
                </c:pt>
                <c:pt idx="288">
                  <c:v>92.232119374374491</c:v>
                </c:pt>
                <c:pt idx="289">
                  <c:v>92.377915263784587</c:v>
                </c:pt>
                <c:pt idx="290">
                  <c:v>91.832238227017569</c:v>
                </c:pt>
                <c:pt idx="291">
                  <c:v>91.738531535445176</c:v>
                </c:pt>
                <c:pt idx="292">
                  <c:v>91.934778034278523</c:v>
                </c:pt>
                <c:pt idx="293">
                  <c:v>91.970788361088083</c:v>
                </c:pt>
                <c:pt idx="294">
                  <c:v>92.009653585599651</c:v>
                </c:pt>
                <c:pt idx="295">
                  <c:v>91.750242323284766</c:v>
                </c:pt>
                <c:pt idx="296">
                  <c:v>91.476229220273979</c:v>
                </c:pt>
                <c:pt idx="297">
                  <c:v>91.450166272713332</c:v>
                </c:pt>
                <c:pt idx="298">
                  <c:v>91.116022561830803</c:v>
                </c:pt>
                <c:pt idx="299">
                  <c:v>91.069748666722489</c:v>
                </c:pt>
                <c:pt idx="300">
                  <c:v>91.249108949818861</c:v>
                </c:pt>
                <c:pt idx="301">
                  <c:v>91.177148165318002</c:v>
                </c:pt>
                <c:pt idx="302">
                  <c:v>90.60319950554495</c:v>
                </c:pt>
                <c:pt idx="303">
                  <c:v>90.319635864681842</c:v>
                </c:pt>
                <c:pt idx="304">
                  <c:v>90.190672362639489</c:v>
                </c:pt>
                <c:pt idx="305">
                  <c:v>90.18744620339973</c:v>
                </c:pt>
                <c:pt idx="306">
                  <c:v>90.21432461871963</c:v>
                </c:pt>
                <c:pt idx="307">
                  <c:v>90.662237079208026</c:v>
                </c:pt>
                <c:pt idx="308">
                  <c:v>90.576061154644592</c:v>
                </c:pt>
                <c:pt idx="309">
                  <c:v>90.534926413130393</c:v>
                </c:pt>
                <c:pt idx="310">
                  <c:v>90.4395168920571</c:v>
                </c:pt>
                <c:pt idx="311">
                  <c:v>90.459348088674474</c:v>
                </c:pt>
                <c:pt idx="312">
                  <c:v>90.560391868202359</c:v>
                </c:pt>
                <c:pt idx="313">
                  <c:v>90.466909848348664</c:v>
                </c:pt>
                <c:pt idx="314">
                  <c:v>90.261472206790515</c:v>
                </c:pt>
                <c:pt idx="315">
                  <c:v>90.559297532800031</c:v>
                </c:pt>
                <c:pt idx="316">
                  <c:v>90.634698802662342</c:v>
                </c:pt>
                <c:pt idx="317">
                  <c:v>90.506445827041389</c:v>
                </c:pt>
                <c:pt idx="318">
                  <c:v>90.692462667113929</c:v>
                </c:pt>
                <c:pt idx="319">
                  <c:v>90.876189415486962</c:v>
                </c:pt>
                <c:pt idx="320">
                  <c:v>90.451701722563143</c:v>
                </c:pt>
                <c:pt idx="321">
                  <c:v>90.36283176131073</c:v>
                </c:pt>
                <c:pt idx="322">
                  <c:v>90.120659969952982</c:v>
                </c:pt>
                <c:pt idx="323">
                  <c:v>90.30932621190901</c:v>
                </c:pt>
                <c:pt idx="324">
                  <c:v>90.079048550280561</c:v>
                </c:pt>
                <c:pt idx="325">
                  <c:v>89.805263682305778</c:v>
                </c:pt>
                <c:pt idx="326">
                  <c:v>90.121545423091789</c:v>
                </c:pt>
                <c:pt idx="327">
                  <c:v>90.30677786252626</c:v>
                </c:pt>
                <c:pt idx="328">
                  <c:v>90.340234998750674</c:v>
                </c:pt>
                <c:pt idx="329">
                  <c:v>90.241394020827457</c:v>
                </c:pt>
                <c:pt idx="330">
                  <c:v>90.379670007334354</c:v>
                </c:pt>
                <c:pt idx="331">
                  <c:v>90.239723680560132</c:v>
                </c:pt>
                <c:pt idx="332">
                  <c:v>90.287763556976898</c:v>
                </c:pt>
                <c:pt idx="333">
                  <c:v>90.075904258445803</c:v>
                </c:pt>
                <c:pt idx="334">
                  <c:v>90.221770782629321</c:v>
                </c:pt>
                <c:pt idx="335">
                  <c:v>89.767719449241966</c:v>
                </c:pt>
                <c:pt idx="336">
                  <c:v>89.624304729614025</c:v>
                </c:pt>
                <c:pt idx="337">
                  <c:v>89.325490971817331</c:v>
                </c:pt>
                <c:pt idx="338">
                  <c:v>89.569992936820924</c:v>
                </c:pt>
                <c:pt idx="339">
                  <c:v>89.655404587952475</c:v>
                </c:pt>
                <c:pt idx="340">
                  <c:v>89.622234538650204</c:v>
                </c:pt>
                <c:pt idx="341">
                  <c:v>89.355962384773292</c:v>
                </c:pt>
                <c:pt idx="342">
                  <c:v>89.129444574495921</c:v>
                </c:pt>
                <c:pt idx="343">
                  <c:v>88.809769131632436</c:v>
                </c:pt>
                <c:pt idx="344">
                  <c:v>88.710598209511161</c:v>
                </c:pt>
                <c:pt idx="345">
                  <c:v>88.471046137288496</c:v>
                </c:pt>
                <c:pt idx="346">
                  <c:v>88.494707775259613</c:v>
                </c:pt>
                <c:pt idx="347">
                  <c:v>88.366378503763158</c:v>
                </c:pt>
                <c:pt idx="348">
                  <c:v>88.375672778404905</c:v>
                </c:pt>
                <c:pt idx="349">
                  <c:v>87.881268772817933</c:v>
                </c:pt>
                <c:pt idx="350">
                  <c:v>88.022617256374716</c:v>
                </c:pt>
                <c:pt idx="351">
                  <c:v>87.924036550461423</c:v>
                </c:pt>
                <c:pt idx="352">
                  <c:v>87.807832659029472</c:v>
                </c:pt>
                <c:pt idx="353">
                  <c:v>87.604359594528091</c:v>
                </c:pt>
                <c:pt idx="354">
                  <c:v>87.678829794610508</c:v>
                </c:pt>
                <c:pt idx="355">
                  <c:v>87.743030754918564</c:v>
                </c:pt>
                <c:pt idx="356">
                  <c:v>87.510651727206934</c:v>
                </c:pt>
                <c:pt idx="357">
                  <c:v>87.110806928565353</c:v>
                </c:pt>
                <c:pt idx="358">
                  <c:v>87.096277846511001</c:v>
                </c:pt>
                <c:pt idx="359">
                  <c:v>87.45762377945654</c:v>
                </c:pt>
                <c:pt idx="360">
                  <c:v>86.832582201792547</c:v>
                </c:pt>
                <c:pt idx="361">
                  <c:v>86.796074597361482</c:v>
                </c:pt>
                <c:pt idx="362">
                  <c:v>87.267027652198124</c:v>
                </c:pt>
                <c:pt idx="363">
                  <c:v>86.724432120882867</c:v>
                </c:pt>
                <c:pt idx="364">
                  <c:v>86.395770077764709</c:v>
                </c:pt>
                <c:pt idx="365">
                  <c:v>86.297533833154063</c:v>
                </c:pt>
                <c:pt idx="366">
                  <c:v>85.702509750464714</c:v>
                </c:pt>
                <c:pt idx="367">
                  <c:v>85.632968964192571</c:v>
                </c:pt>
                <c:pt idx="368">
                  <c:v>85.040017492071414</c:v>
                </c:pt>
                <c:pt idx="369">
                  <c:v>84.77782475113645</c:v>
                </c:pt>
                <c:pt idx="370">
                  <c:v>85.096435769632848</c:v>
                </c:pt>
                <c:pt idx="371">
                  <c:v>84.874491894142182</c:v>
                </c:pt>
                <c:pt idx="372">
                  <c:v>84.977931443011087</c:v>
                </c:pt>
                <c:pt idx="373">
                  <c:v>84.868771557530721</c:v>
                </c:pt>
                <c:pt idx="374">
                  <c:v>85.249458444485754</c:v>
                </c:pt>
                <c:pt idx="375">
                  <c:v>84.842651725809944</c:v>
                </c:pt>
                <c:pt idx="376">
                  <c:v>84.736477202505043</c:v>
                </c:pt>
                <c:pt idx="377">
                  <c:v>84.899049680253924</c:v>
                </c:pt>
                <c:pt idx="378">
                  <c:v>84.913304299991381</c:v>
                </c:pt>
                <c:pt idx="379">
                  <c:v>84.512230328319305</c:v>
                </c:pt>
                <c:pt idx="380">
                  <c:v>84.064309998733748</c:v>
                </c:pt>
                <c:pt idx="381">
                  <c:v>83.961040893827331</c:v>
                </c:pt>
                <c:pt idx="382">
                  <c:v>83.664039011247112</c:v>
                </c:pt>
                <c:pt idx="383">
                  <c:v>81.674513551569731</c:v>
                </c:pt>
                <c:pt idx="384">
                  <c:v>80.759725767348101</c:v>
                </c:pt>
                <c:pt idx="385">
                  <c:v>79.83070350551462</c:v>
                </c:pt>
                <c:pt idx="386">
                  <c:v>80.243036788201593</c:v>
                </c:pt>
                <c:pt idx="387">
                  <c:v>80.23435053951215</c:v>
                </c:pt>
                <c:pt idx="388">
                  <c:v>80.786405339136252</c:v>
                </c:pt>
                <c:pt idx="389">
                  <c:v>81.124910485390657</c:v>
                </c:pt>
                <c:pt idx="390">
                  <c:v>81.730737079680992</c:v>
                </c:pt>
                <c:pt idx="391">
                  <c:v>81.416392971211209</c:v>
                </c:pt>
                <c:pt idx="392">
                  <c:v>81.033879747649081</c:v>
                </c:pt>
                <c:pt idx="393">
                  <c:v>81.496144058724795</c:v>
                </c:pt>
                <c:pt idx="394">
                  <c:v>81.786816292835184</c:v>
                </c:pt>
                <c:pt idx="395">
                  <c:v>82.027976758670789</c:v>
                </c:pt>
                <c:pt idx="396">
                  <c:v>81.644810535253043</c:v>
                </c:pt>
                <c:pt idx="397">
                  <c:v>81.563684824934157</c:v>
                </c:pt>
                <c:pt idx="398">
                  <c:v>82.165225888028175</c:v>
                </c:pt>
                <c:pt idx="399">
                  <c:v>81.832236803002331</c:v>
                </c:pt>
                <c:pt idx="400">
                  <c:v>82.33849042103256</c:v>
                </c:pt>
                <c:pt idx="401">
                  <c:v>82.196134332455173</c:v>
                </c:pt>
                <c:pt idx="402">
                  <c:v>81.692453775705985</c:v>
                </c:pt>
                <c:pt idx="403">
                  <c:v>80.849199347512993</c:v>
                </c:pt>
                <c:pt idx="404">
                  <c:v>81.022406888887232</c:v>
                </c:pt>
                <c:pt idx="405">
                  <c:v>81.00502429561206</c:v>
                </c:pt>
                <c:pt idx="406">
                  <c:v>80.946868590341197</c:v>
                </c:pt>
                <c:pt idx="407">
                  <c:v>80.739356978263601</c:v>
                </c:pt>
                <c:pt idx="408">
                  <c:v>80.865550922543065</c:v>
                </c:pt>
                <c:pt idx="409">
                  <c:v>80.777336945450344</c:v>
                </c:pt>
                <c:pt idx="410">
                  <c:v>80.97493324965258</c:v>
                </c:pt>
                <c:pt idx="411">
                  <c:v>81.291969493575692</c:v>
                </c:pt>
                <c:pt idx="412">
                  <c:v>81.130657046810512</c:v>
                </c:pt>
                <c:pt idx="413">
                  <c:v>81.023273214849269</c:v>
                </c:pt>
                <c:pt idx="414">
                  <c:v>81.030518110572061</c:v>
                </c:pt>
                <c:pt idx="415">
                  <c:v>80.064204303180418</c:v>
                </c:pt>
                <c:pt idx="416">
                  <c:v>79.61124687506458</c:v>
                </c:pt>
                <c:pt idx="417">
                  <c:v>79.869561678230411</c:v>
                </c:pt>
                <c:pt idx="418">
                  <c:v>79.422485833764142</c:v>
                </c:pt>
                <c:pt idx="419">
                  <c:v>79.509708819655913</c:v>
                </c:pt>
                <c:pt idx="420">
                  <c:v>79.758480111470163</c:v>
                </c:pt>
                <c:pt idx="421">
                  <c:v>79.350469386098553</c:v>
                </c:pt>
                <c:pt idx="422">
                  <c:v>79.390017652982422</c:v>
                </c:pt>
                <c:pt idx="423">
                  <c:v>79.053601727107647</c:v>
                </c:pt>
                <c:pt idx="424">
                  <c:v>79.189663869172406</c:v>
                </c:pt>
                <c:pt idx="425">
                  <c:v>79.516530180628976</c:v>
                </c:pt>
                <c:pt idx="426">
                  <c:v>79.232399126510956</c:v>
                </c:pt>
                <c:pt idx="427">
                  <c:v>79.466931776517853</c:v>
                </c:pt>
                <c:pt idx="428">
                  <c:v>79.601433328605822</c:v>
                </c:pt>
                <c:pt idx="429">
                  <c:v>79.693008227657572</c:v>
                </c:pt>
                <c:pt idx="430">
                  <c:v>80.252094535076765</c:v>
                </c:pt>
                <c:pt idx="431">
                  <c:v>80.537416491586754</c:v>
                </c:pt>
                <c:pt idx="432">
                  <c:v>80.252851585518727</c:v>
                </c:pt>
                <c:pt idx="433">
                  <c:v>80.016467279098691</c:v>
                </c:pt>
                <c:pt idx="434">
                  <c:v>80.001189202677224</c:v>
                </c:pt>
                <c:pt idx="435">
                  <c:v>79.792142950855549</c:v>
                </c:pt>
                <c:pt idx="436">
                  <c:v>79.747324280581736</c:v>
                </c:pt>
                <c:pt idx="437">
                  <c:v>80.188938760457191</c:v>
                </c:pt>
                <c:pt idx="438">
                  <c:v>80.294257612725289</c:v>
                </c:pt>
                <c:pt idx="439">
                  <c:v>80.196617203878972</c:v>
                </c:pt>
                <c:pt idx="440">
                  <c:v>80.84358431556096</c:v>
                </c:pt>
                <c:pt idx="441">
                  <c:v>81.511058023200519</c:v>
                </c:pt>
                <c:pt idx="442">
                  <c:v>81.050367932074877</c:v>
                </c:pt>
                <c:pt idx="443">
                  <c:v>80.08979405752973</c:v>
                </c:pt>
                <c:pt idx="444">
                  <c:v>80.55480456923307</c:v>
                </c:pt>
                <c:pt idx="445">
                  <c:v>80.603834776555431</c:v>
                </c:pt>
                <c:pt idx="446">
                  <c:v>81.395784816278521</c:v>
                </c:pt>
                <c:pt idx="447">
                  <c:v>80.674944581236332</c:v>
                </c:pt>
                <c:pt idx="448">
                  <c:v>80.53430050688111</c:v>
                </c:pt>
                <c:pt idx="449">
                  <c:v>80.639345768405448</c:v>
                </c:pt>
                <c:pt idx="450">
                  <c:v>79.335709046649001</c:v>
                </c:pt>
                <c:pt idx="451">
                  <c:v>79.679590708108591</c:v>
                </c:pt>
                <c:pt idx="452">
                  <c:v>80.07473648298415</c:v>
                </c:pt>
                <c:pt idx="453">
                  <c:v>80.007832992864323</c:v>
                </c:pt>
                <c:pt idx="454">
                  <c:v>79.458903496344519</c:v>
                </c:pt>
                <c:pt idx="455">
                  <c:v>79.6128738623065</c:v>
                </c:pt>
                <c:pt idx="456">
                  <c:v>79.414488770465283</c:v>
                </c:pt>
                <c:pt idx="457">
                  <c:v>78.366659688799643</c:v>
                </c:pt>
                <c:pt idx="458">
                  <c:v>78.466710843776937</c:v>
                </c:pt>
                <c:pt idx="459">
                  <c:v>77.912755430211888</c:v>
                </c:pt>
                <c:pt idx="460">
                  <c:v>78.040414593117092</c:v>
                </c:pt>
                <c:pt idx="461">
                  <c:v>79.027532475130911</c:v>
                </c:pt>
                <c:pt idx="462">
                  <c:v>78.929620273141623</c:v>
                </c:pt>
                <c:pt idx="463">
                  <c:v>78.801287500202818</c:v>
                </c:pt>
                <c:pt idx="464">
                  <c:v>80.334808046002564</c:v>
                </c:pt>
                <c:pt idx="465">
                  <c:v>80.116965956557365</c:v>
                </c:pt>
                <c:pt idx="466">
                  <c:v>80.188035078002784</c:v>
                </c:pt>
                <c:pt idx="467">
                  <c:v>79.608966841756057</c:v>
                </c:pt>
                <c:pt idx="468">
                  <c:v>79.926373435618729</c:v>
                </c:pt>
                <c:pt idx="469">
                  <c:v>79.386758681742535</c:v>
                </c:pt>
                <c:pt idx="470">
                  <c:v>78.865087068092976</c:v>
                </c:pt>
                <c:pt idx="471">
                  <c:v>78.686222171387826</c:v>
                </c:pt>
                <c:pt idx="472">
                  <c:v>78.607683268717963</c:v>
                </c:pt>
                <c:pt idx="473">
                  <c:v>78.567562480850853</c:v>
                </c:pt>
                <c:pt idx="474">
                  <c:v>78.252268085538844</c:v>
                </c:pt>
                <c:pt idx="475">
                  <c:v>78.626109349005489</c:v>
                </c:pt>
                <c:pt idx="476">
                  <c:v>78.135494539685297</c:v>
                </c:pt>
                <c:pt idx="477">
                  <c:v>78.074844817972576</c:v>
                </c:pt>
                <c:pt idx="478">
                  <c:v>78.53290271251015</c:v>
                </c:pt>
                <c:pt idx="479">
                  <c:v>78.581630929719068</c:v>
                </c:pt>
                <c:pt idx="480">
                  <c:v>79.106256046099986</c:v>
                </c:pt>
                <c:pt idx="481">
                  <c:v>79.30993823803378</c:v>
                </c:pt>
                <c:pt idx="482">
                  <c:v>78.838301229460498</c:v>
                </c:pt>
                <c:pt idx="483">
                  <c:v>78.987343498181204</c:v>
                </c:pt>
                <c:pt idx="484">
                  <c:v>78.710497080143014</c:v>
                </c:pt>
                <c:pt idx="485">
                  <c:v>79.977605840495116</c:v>
                </c:pt>
                <c:pt idx="486">
                  <c:v>79.731019614868288</c:v>
                </c:pt>
                <c:pt idx="487">
                  <c:v>79.615693272247697</c:v>
                </c:pt>
                <c:pt idx="488">
                  <c:v>80.190056925425807</c:v>
                </c:pt>
                <c:pt idx="489">
                  <c:v>80.444436868338641</c:v>
                </c:pt>
                <c:pt idx="490">
                  <c:v>80.821830544803689</c:v>
                </c:pt>
                <c:pt idx="491">
                  <c:v>81.301752665711263</c:v>
                </c:pt>
                <c:pt idx="492">
                  <c:v>81.727153188306616</c:v>
                </c:pt>
                <c:pt idx="493">
                  <c:v>81.74195331604929</c:v>
                </c:pt>
                <c:pt idx="494">
                  <c:v>82.136828731626551</c:v>
                </c:pt>
                <c:pt idx="495">
                  <c:v>82.614395298231372</c:v>
                </c:pt>
                <c:pt idx="496">
                  <c:v>83.507139319719798</c:v>
                </c:pt>
                <c:pt idx="497">
                  <c:v>83.948059436368538</c:v>
                </c:pt>
                <c:pt idx="498">
                  <c:v>83.805699073860083</c:v>
                </c:pt>
                <c:pt idx="499">
                  <c:v>84.111397755206795</c:v>
                </c:pt>
                <c:pt idx="500">
                  <c:v>84.678723343497978</c:v>
                </c:pt>
                <c:pt idx="501">
                  <c:v>85.448928188185263</c:v>
                </c:pt>
                <c:pt idx="502">
                  <c:v>85.037488205717338</c:v>
                </c:pt>
                <c:pt idx="503">
                  <c:v>85.373207457974772</c:v>
                </c:pt>
                <c:pt idx="504">
                  <c:v>85.545345762494165</c:v>
                </c:pt>
                <c:pt idx="505">
                  <c:v>85.687811966667681</c:v>
                </c:pt>
                <c:pt idx="506">
                  <c:v>86.586535766471016</c:v>
                </c:pt>
                <c:pt idx="507">
                  <c:v>87.271019513894501</c:v>
                </c:pt>
                <c:pt idx="508">
                  <c:v>86.712189501698163</c:v>
                </c:pt>
                <c:pt idx="509">
                  <c:v>86.890226915492789</c:v>
                </c:pt>
                <c:pt idx="510">
                  <c:v>87.510615618455603</c:v>
                </c:pt>
                <c:pt idx="511">
                  <c:v>88.074219727025991</c:v>
                </c:pt>
                <c:pt idx="512">
                  <c:v>87.398936791832384</c:v>
                </c:pt>
                <c:pt idx="513">
                  <c:v>87.396485044181077</c:v>
                </c:pt>
                <c:pt idx="514">
                  <c:v>86.999479672323403</c:v>
                </c:pt>
                <c:pt idx="515">
                  <c:v>87.333181957485451</c:v>
                </c:pt>
                <c:pt idx="516">
                  <c:v>87.047231679709625</c:v>
                </c:pt>
                <c:pt idx="517">
                  <c:v>87.272349179324522</c:v>
                </c:pt>
                <c:pt idx="518">
                  <c:v>87.214960627584148</c:v>
                </c:pt>
                <c:pt idx="519">
                  <c:v>87.753263245911711</c:v>
                </c:pt>
                <c:pt idx="520">
                  <c:v>87.427972046623253</c:v>
                </c:pt>
                <c:pt idx="521">
                  <c:v>88.144395847037302</c:v>
                </c:pt>
                <c:pt idx="522">
                  <c:v>88.068748227541263</c:v>
                </c:pt>
                <c:pt idx="523">
                  <c:v>88.503908885859985</c:v>
                </c:pt>
                <c:pt idx="524">
                  <c:v>88.377074716597889</c:v>
                </c:pt>
                <c:pt idx="525">
                  <c:v>87.953188822138685</c:v>
                </c:pt>
                <c:pt idx="526">
                  <c:v>88.66922320527415</c:v>
                </c:pt>
                <c:pt idx="527">
                  <c:v>89.226737256911576</c:v>
                </c:pt>
                <c:pt idx="528">
                  <c:v>87.884309823024338</c:v>
                </c:pt>
                <c:pt idx="529">
                  <c:v>87.88798330677065</c:v>
                </c:pt>
                <c:pt idx="530">
                  <c:v>88.19669515615216</c:v>
                </c:pt>
                <c:pt idx="531">
                  <c:v>88.253439235924731</c:v>
                </c:pt>
                <c:pt idx="532">
                  <c:v>88.042359393000453</c:v>
                </c:pt>
                <c:pt idx="533">
                  <c:v>88.711071994799795</c:v>
                </c:pt>
                <c:pt idx="534">
                  <c:v>88.218047802775175</c:v>
                </c:pt>
                <c:pt idx="535">
                  <c:v>88.157855664892224</c:v>
                </c:pt>
                <c:pt idx="536">
                  <c:v>88.035738358024048</c:v>
                </c:pt>
                <c:pt idx="537">
                  <c:v>87.27010938547815</c:v>
                </c:pt>
                <c:pt idx="538">
                  <c:v>86.810858672440602</c:v>
                </c:pt>
                <c:pt idx="539">
                  <c:v>86.505228047007421</c:v>
                </c:pt>
                <c:pt idx="540">
                  <c:v>86.408301375617867</c:v>
                </c:pt>
                <c:pt idx="541">
                  <c:v>85.990134415347981</c:v>
                </c:pt>
                <c:pt idx="542">
                  <c:v>86.275189834041811</c:v>
                </c:pt>
                <c:pt idx="543">
                  <c:v>86.231614534906711</c:v>
                </c:pt>
                <c:pt idx="544">
                  <c:v>85.883241874593352</c:v>
                </c:pt>
                <c:pt idx="545">
                  <c:v>85.214566235910638</c:v>
                </c:pt>
                <c:pt idx="546">
                  <c:v>84.916442483141026</c:v>
                </c:pt>
                <c:pt idx="547">
                  <c:v>84.777066602777182</c:v>
                </c:pt>
                <c:pt idx="548">
                  <c:v>85.109476839939731</c:v>
                </c:pt>
                <c:pt idx="549">
                  <c:v>85.344849947902162</c:v>
                </c:pt>
                <c:pt idx="550">
                  <c:v>85.309570539438397</c:v>
                </c:pt>
                <c:pt idx="551">
                  <c:v>85.563423402475081</c:v>
                </c:pt>
                <c:pt idx="552">
                  <c:v>85.30578223185347</c:v>
                </c:pt>
                <c:pt idx="553">
                  <c:v>84.846773949656964</c:v>
                </c:pt>
                <c:pt idx="554">
                  <c:v>85.060761214618552</c:v>
                </c:pt>
                <c:pt idx="555">
                  <c:v>85.190004717143694</c:v>
                </c:pt>
                <c:pt idx="556">
                  <c:v>84.773931606823282</c:v>
                </c:pt>
                <c:pt idx="557">
                  <c:v>84.684285438551413</c:v>
                </c:pt>
                <c:pt idx="558">
                  <c:v>84.691629526987739</c:v>
                </c:pt>
                <c:pt idx="559">
                  <c:v>84.502947713023374</c:v>
                </c:pt>
                <c:pt idx="560">
                  <c:v>84.457822001099473</c:v>
                </c:pt>
                <c:pt idx="561">
                  <c:v>83.83262076275598</c:v>
                </c:pt>
                <c:pt idx="562">
                  <c:v>83.467519345583952</c:v>
                </c:pt>
                <c:pt idx="563">
                  <c:v>84.122936765780366</c:v>
                </c:pt>
                <c:pt idx="564">
                  <c:v>84.367266204654783</c:v>
                </c:pt>
                <c:pt idx="565">
                  <c:v>84.35814193362009</c:v>
                </c:pt>
                <c:pt idx="566">
                  <c:v>83.863257008463805</c:v>
                </c:pt>
                <c:pt idx="567">
                  <c:v>83.81321982757629</c:v>
                </c:pt>
                <c:pt idx="568">
                  <c:v>83.891830818116603</c:v>
                </c:pt>
                <c:pt idx="569">
                  <c:v>83.596972661049818</c:v>
                </c:pt>
                <c:pt idx="570">
                  <c:v>83.574185031198354</c:v>
                </c:pt>
                <c:pt idx="571">
                  <c:v>82.837617047352452</c:v>
                </c:pt>
                <c:pt idx="572">
                  <c:v>82.535040825957452</c:v>
                </c:pt>
                <c:pt idx="573">
                  <c:v>81.826667041544596</c:v>
                </c:pt>
                <c:pt idx="574">
                  <c:v>81.781788839524467</c:v>
                </c:pt>
                <c:pt idx="575">
                  <c:v>81.490895111984216</c:v>
                </c:pt>
                <c:pt idx="576">
                  <c:v>81.268688608449494</c:v>
                </c:pt>
                <c:pt idx="577">
                  <c:v>81.090757757462896</c:v>
                </c:pt>
                <c:pt idx="578">
                  <c:v>80.561565447726906</c:v>
                </c:pt>
                <c:pt idx="579">
                  <c:v>80.814205010032083</c:v>
                </c:pt>
                <c:pt idx="580">
                  <c:v>80.379884252237176</c:v>
                </c:pt>
                <c:pt idx="581">
                  <c:v>80.65463279124134</c:v>
                </c:pt>
                <c:pt idx="582">
                  <c:v>80.898040713719269</c:v>
                </c:pt>
                <c:pt idx="583">
                  <c:v>80.520084921984122</c:v>
                </c:pt>
                <c:pt idx="584">
                  <c:v>80.390068855435146</c:v>
                </c:pt>
                <c:pt idx="585">
                  <c:v>80.440515528220075</c:v>
                </c:pt>
                <c:pt idx="586">
                  <c:v>81.185717076872621</c:v>
                </c:pt>
                <c:pt idx="587">
                  <c:v>80.726894252312803</c:v>
                </c:pt>
                <c:pt idx="588">
                  <c:v>80.47970553259718</c:v>
                </c:pt>
                <c:pt idx="589">
                  <c:v>80.088147198493047</c:v>
                </c:pt>
                <c:pt idx="590">
                  <c:v>79.902035822181645</c:v>
                </c:pt>
                <c:pt idx="591">
                  <c:v>79.846107289478709</c:v>
                </c:pt>
                <c:pt idx="592">
                  <c:v>79.914692295065208</c:v>
                </c:pt>
                <c:pt idx="593">
                  <c:v>80.057397758763386</c:v>
                </c:pt>
                <c:pt idx="594">
                  <c:v>80.40133648046546</c:v>
                </c:pt>
                <c:pt idx="595">
                  <c:v>80.819100029746622</c:v>
                </c:pt>
                <c:pt idx="596">
                  <c:v>80.791765192796532</c:v>
                </c:pt>
                <c:pt idx="597">
                  <c:v>80.853225153123503</c:v>
                </c:pt>
                <c:pt idx="598">
                  <c:v>81.303848260989454</c:v>
                </c:pt>
                <c:pt idx="599">
                  <c:v>81.301143509617432</c:v>
                </c:pt>
                <c:pt idx="600">
                  <c:v>81.655036503514452</c:v>
                </c:pt>
                <c:pt idx="601">
                  <c:v>81.41372334347615</c:v>
                </c:pt>
                <c:pt idx="602">
                  <c:v>81.485477528707619</c:v>
                </c:pt>
                <c:pt idx="603">
                  <c:v>81.332942900601182</c:v>
                </c:pt>
                <c:pt idx="604">
                  <c:v>81.003051860687449</c:v>
                </c:pt>
                <c:pt idx="605">
                  <c:v>80.691960608015279</c:v>
                </c:pt>
                <c:pt idx="606">
                  <c:v>80.696565836469532</c:v>
                </c:pt>
                <c:pt idx="607">
                  <c:v>80.750662958301163</c:v>
                </c:pt>
                <c:pt idx="608">
                  <c:v>80.502653996325819</c:v>
                </c:pt>
                <c:pt idx="609">
                  <c:v>80.846479726755362</c:v>
                </c:pt>
                <c:pt idx="610">
                  <c:v>80.896970219501327</c:v>
                </c:pt>
                <c:pt idx="611">
                  <c:v>81.495817559680233</c:v>
                </c:pt>
                <c:pt idx="612">
                  <c:v>81.599697397596415</c:v>
                </c:pt>
                <c:pt idx="613">
                  <c:v>81.663388007518265</c:v>
                </c:pt>
                <c:pt idx="614">
                  <c:v>81.211211511550403</c:v>
                </c:pt>
                <c:pt idx="615">
                  <c:v>81.326229440931456</c:v>
                </c:pt>
                <c:pt idx="616">
                  <c:v>81.027796734288728</c:v>
                </c:pt>
                <c:pt idx="617">
                  <c:v>80.774864204890974</c:v>
                </c:pt>
                <c:pt idx="618">
                  <c:v>81.160841645679469</c:v>
                </c:pt>
                <c:pt idx="619">
                  <c:v>80.836200493441382</c:v>
                </c:pt>
                <c:pt idx="620">
                  <c:v>81.159832176032722</c:v>
                </c:pt>
                <c:pt idx="621">
                  <c:v>80.850019522562448</c:v>
                </c:pt>
                <c:pt idx="622">
                  <c:v>81.084151576201819</c:v>
                </c:pt>
                <c:pt idx="623">
                  <c:v>80.985349105727309</c:v>
                </c:pt>
                <c:pt idx="624">
                  <c:v>80.215408952913435</c:v>
                </c:pt>
                <c:pt idx="625">
                  <c:v>80.076848882395652</c:v>
                </c:pt>
                <c:pt idx="626">
                  <c:v>79.738810541069029</c:v>
                </c:pt>
                <c:pt idx="627">
                  <c:v>80.068278437978478</c:v>
                </c:pt>
                <c:pt idx="628">
                  <c:v>80.617341134572939</c:v>
                </c:pt>
                <c:pt idx="629">
                  <c:v>80.405281121673596</c:v>
                </c:pt>
                <c:pt idx="630">
                  <c:v>80.343202285345058</c:v>
                </c:pt>
                <c:pt idx="631">
                  <c:v>80.30148000812018</c:v>
                </c:pt>
                <c:pt idx="632">
                  <c:v>80.030065644649738</c:v>
                </c:pt>
                <c:pt idx="633">
                  <c:v>79.805905178291056</c:v>
                </c:pt>
                <c:pt idx="634">
                  <c:v>80.178912569996015</c:v>
                </c:pt>
                <c:pt idx="635">
                  <c:v>80.325596289722796</c:v>
                </c:pt>
                <c:pt idx="636">
                  <c:v>80.558313710198817</c:v>
                </c:pt>
                <c:pt idx="637">
                  <c:v>80.978062565731932</c:v>
                </c:pt>
                <c:pt idx="638">
                  <c:v>80.872888408672679</c:v>
                </c:pt>
                <c:pt idx="639">
                  <c:v>80.778809289188629</c:v>
                </c:pt>
                <c:pt idx="640">
                  <c:v>80.626048909894834</c:v>
                </c:pt>
                <c:pt idx="641">
                  <c:v>80.518059376274607</c:v>
                </c:pt>
                <c:pt idx="642">
                  <c:v>80.727682602712051</c:v>
                </c:pt>
                <c:pt idx="643">
                  <c:v>80.742601221470537</c:v>
                </c:pt>
                <c:pt idx="644">
                  <c:v>80.707489563365129</c:v>
                </c:pt>
                <c:pt idx="645">
                  <c:v>80.724449634641616</c:v>
                </c:pt>
                <c:pt idx="646">
                  <c:v>80.471871629608344</c:v>
                </c:pt>
                <c:pt idx="647">
                  <c:v>80.253324332613772</c:v>
                </c:pt>
                <c:pt idx="648">
                  <c:v>79.846899261346294</c:v>
                </c:pt>
                <c:pt idx="649">
                  <c:v>79.889442366391208</c:v>
                </c:pt>
                <c:pt idx="650">
                  <c:v>79.752709704337988</c:v>
                </c:pt>
                <c:pt idx="651">
                  <c:v>79.347543126687142</c:v>
                </c:pt>
                <c:pt idx="652">
                  <c:v>78.632870040428244</c:v>
                </c:pt>
                <c:pt idx="653">
                  <c:v>78.05891992559701</c:v>
                </c:pt>
                <c:pt idx="654">
                  <c:v>78.222362715084586</c:v>
                </c:pt>
                <c:pt idx="655">
                  <c:v>77.951853040345057</c:v>
                </c:pt>
                <c:pt idx="656">
                  <c:v>78.115158123829005</c:v>
                </c:pt>
                <c:pt idx="657">
                  <c:v>79.113626672173993</c:v>
                </c:pt>
                <c:pt idx="658">
                  <c:v>79.367407458151348</c:v>
                </c:pt>
                <c:pt idx="659">
                  <c:v>79.095029279256039</c:v>
                </c:pt>
                <c:pt idx="660">
                  <c:v>79.192216364939597</c:v>
                </c:pt>
                <c:pt idx="661">
                  <c:v>79.429534170815543</c:v>
                </c:pt>
                <c:pt idx="662">
                  <c:v>80.744691196396246</c:v>
                </c:pt>
                <c:pt idx="663">
                  <c:v>81.269717644469296</c:v>
                </c:pt>
                <c:pt idx="664">
                  <c:v>81.241618456529125</c:v>
                </c:pt>
                <c:pt idx="665">
                  <c:v>81.369526726218538</c:v>
                </c:pt>
                <c:pt idx="666">
                  <c:v>80.865743782801218</c:v>
                </c:pt>
                <c:pt idx="667">
                  <c:v>80.987035560186399</c:v>
                </c:pt>
                <c:pt idx="668">
                  <c:v>80.781729628256329</c:v>
                </c:pt>
                <c:pt idx="669">
                  <c:v>80.529529889471362</c:v>
                </c:pt>
                <c:pt idx="670">
                  <c:v>79.706674187375228</c:v>
                </c:pt>
                <c:pt idx="671">
                  <c:v>79.84303198891422</c:v>
                </c:pt>
                <c:pt idx="672">
                  <c:v>79.834542628711517</c:v>
                </c:pt>
                <c:pt idx="673">
                  <c:v>80.000797363472259</c:v>
                </c:pt>
                <c:pt idx="674">
                  <c:v>79.977455849595358</c:v>
                </c:pt>
                <c:pt idx="675">
                  <c:v>79.819921701643779</c:v>
                </c:pt>
                <c:pt idx="676">
                  <c:v>79.930608324800076</c:v>
                </c:pt>
                <c:pt idx="677">
                  <c:v>80.252940376230654</c:v>
                </c:pt>
                <c:pt idx="678">
                  <c:v>80.231348947680871</c:v>
                </c:pt>
                <c:pt idx="679">
                  <c:v>80.281766698562052</c:v>
                </c:pt>
                <c:pt idx="680">
                  <c:v>80.0296717733018</c:v>
                </c:pt>
                <c:pt idx="681">
                  <c:v>80.25882543373676</c:v>
                </c:pt>
                <c:pt idx="682">
                  <c:v>80.136834800738811</c:v>
                </c:pt>
                <c:pt idx="683">
                  <c:v>80.149126096525464</c:v>
                </c:pt>
                <c:pt idx="684">
                  <c:v>80.263297606635064</c:v>
                </c:pt>
                <c:pt idx="685">
                  <c:v>80.52615278268982</c:v>
                </c:pt>
                <c:pt idx="686">
                  <c:v>80.656104447671936</c:v>
                </c:pt>
                <c:pt idx="687">
                  <c:v>80.69578157203911</c:v>
                </c:pt>
                <c:pt idx="688">
                  <c:v>80.791861494099379</c:v>
                </c:pt>
                <c:pt idx="689">
                  <c:v>80.756815826055629</c:v>
                </c:pt>
                <c:pt idx="690">
                  <c:v>80.721509872278659</c:v>
                </c:pt>
                <c:pt idx="691">
                  <c:v>80.59170762172667</c:v>
                </c:pt>
                <c:pt idx="692">
                  <c:v>79.897490440279341</c:v>
                </c:pt>
                <c:pt idx="693">
                  <c:v>79.677435890106679</c:v>
                </c:pt>
                <c:pt idx="694">
                  <c:v>80.173711702758411</c:v>
                </c:pt>
                <c:pt idx="695">
                  <c:v>80.433499250095096</c:v>
                </c:pt>
                <c:pt idx="696">
                  <c:v>80.105906217540664</c:v>
                </c:pt>
                <c:pt idx="697">
                  <c:v>80.078422525990888</c:v>
                </c:pt>
                <c:pt idx="698">
                  <c:v>80.250855023211287</c:v>
                </c:pt>
                <c:pt idx="699">
                  <c:v>79.377951023795063</c:v>
                </c:pt>
                <c:pt idx="700">
                  <c:v>79.657923293916554</c:v>
                </c:pt>
                <c:pt idx="701">
                  <c:v>79.274285113763099</c:v>
                </c:pt>
                <c:pt idx="702">
                  <c:v>78.823936353403553</c:v>
                </c:pt>
                <c:pt idx="703">
                  <c:v>79.132022916711961</c:v>
                </c:pt>
                <c:pt idx="704">
                  <c:v>79.144550207951951</c:v>
                </c:pt>
                <c:pt idx="705">
                  <c:v>78.893434519491365</c:v>
                </c:pt>
                <c:pt idx="706">
                  <c:v>78.910675325018801</c:v>
                </c:pt>
                <c:pt idx="707">
                  <c:v>78.773753221492186</c:v>
                </c:pt>
                <c:pt idx="708">
                  <c:v>78.453433474624262</c:v>
                </c:pt>
                <c:pt idx="709">
                  <c:v>79.01997119897058</c:v>
                </c:pt>
                <c:pt idx="710">
                  <c:v>79.281450476076088</c:v>
                </c:pt>
                <c:pt idx="711">
                  <c:v>79.306231478731689</c:v>
                </c:pt>
                <c:pt idx="712">
                  <c:v>79.231108394693976</c:v>
                </c:pt>
                <c:pt idx="713">
                  <c:v>79.378870058756206</c:v>
                </c:pt>
                <c:pt idx="714">
                  <c:v>79.75761146728469</c:v>
                </c:pt>
                <c:pt idx="715">
                  <c:v>79.754158471552969</c:v>
                </c:pt>
                <c:pt idx="716">
                  <c:v>79.499715214356982</c:v>
                </c:pt>
                <c:pt idx="717">
                  <c:v>79.98550287588273</c:v>
                </c:pt>
                <c:pt idx="718">
                  <c:v>80.189407557851794</c:v>
                </c:pt>
                <c:pt idx="719">
                  <c:v>80.37095125739819</c:v>
                </c:pt>
                <c:pt idx="720">
                  <c:v>80.550678230116148</c:v>
                </c:pt>
                <c:pt idx="721">
                  <c:v>80.354642766802385</c:v>
                </c:pt>
                <c:pt idx="722">
                  <c:v>80.503191320217027</c:v>
                </c:pt>
                <c:pt idx="723">
                  <c:v>80.859903337511938</c:v>
                </c:pt>
                <c:pt idx="724">
                  <c:v>81.155647892547307</c:v>
                </c:pt>
                <c:pt idx="725">
                  <c:v>81.302911245108447</c:v>
                </c:pt>
                <c:pt idx="726">
                  <c:v>81.557380229288484</c:v>
                </c:pt>
                <c:pt idx="727">
                  <c:v>81.459485030843297</c:v>
                </c:pt>
                <c:pt idx="728">
                  <c:v>81.819861386860666</c:v>
                </c:pt>
                <c:pt idx="729">
                  <c:v>81.906557947256857</c:v>
                </c:pt>
                <c:pt idx="730">
                  <c:v>81.823897449870003</c:v>
                </c:pt>
                <c:pt idx="731">
                  <c:v>81.858013790121774</c:v>
                </c:pt>
                <c:pt idx="732">
                  <c:v>82.154290267657657</c:v>
                </c:pt>
                <c:pt idx="733">
                  <c:v>82.363160486723359</c:v>
                </c:pt>
                <c:pt idx="734">
                  <c:v>82.427628385868019</c:v>
                </c:pt>
                <c:pt idx="735">
                  <c:v>83.15456874444159</c:v>
                </c:pt>
                <c:pt idx="736">
                  <c:v>83.816025667596591</c:v>
                </c:pt>
                <c:pt idx="737">
                  <c:v>83.842222531059107</c:v>
                </c:pt>
                <c:pt idx="738">
                  <c:v>84.02158381398246</c:v>
                </c:pt>
                <c:pt idx="739">
                  <c:v>83.387101732172994</c:v>
                </c:pt>
                <c:pt idx="740">
                  <c:v>83.749039212798095</c:v>
                </c:pt>
                <c:pt idx="741">
                  <c:v>84.000845675754903</c:v>
                </c:pt>
                <c:pt idx="742">
                  <c:v>83.810925144918031</c:v>
                </c:pt>
                <c:pt idx="743">
                  <c:v>84.55144423941401</c:v>
                </c:pt>
                <c:pt idx="744">
                  <c:v>84.527922496308861</c:v>
                </c:pt>
                <c:pt idx="745">
                  <c:v>84.412678515689052</c:v>
                </c:pt>
                <c:pt idx="746">
                  <c:v>83.901291473958864</c:v>
                </c:pt>
                <c:pt idx="747">
                  <c:v>84.335150224633949</c:v>
                </c:pt>
                <c:pt idx="748">
                  <c:v>84.471977531570332</c:v>
                </c:pt>
                <c:pt idx="749">
                  <c:v>84.114534596352243</c:v>
                </c:pt>
                <c:pt idx="750">
                  <c:v>84.052278836878173</c:v>
                </c:pt>
                <c:pt idx="751">
                  <c:v>83.663474339961311</c:v>
                </c:pt>
                <c:pt idx="752">
                  <c:v>83.439090782599095</c:v>
                </c:pt>
                <c:pt idx="753">
                  <c:v>83.425434884041181</c:v>
                </c:pt>
                <c:pt idx="754">
                  <c:v>83.244313375931185</c:v>
                </c:pt>
                <c:pt idx="755">
                  <c:v>83.119899134391957</c:v>
                </c:pt>
                <c:pt idx="756">
                  <c:v>83.014284177732591</c:v>
                </c:pt>
                <c:pt idx="757">
                  <c:v>82.917502690797292</c:v>
                </c:pt>
                <c:pt idx="758">
                  <c:v>82.646651057825679</c:v>
                </c:pt>
                <c:pt idx="759">
                  <c:v>82.981561106745616</c:v>
                </c:pt>
                <c:pt idx="760">
                  <c:v>82.463701546443076</c:v>
                </c:pt>
                <c:pt idx="761">
                  <c:v>82.305693034419463</c:v>
                </c:pt>
                <c:pt idx="762">
                  <c:v>82.391944379191756</c:v>
                </c:pt>
                <c:pt idx="763">
                  <c:v>82.399798872627883</c:v>
                </c:pt>
                <c:pt idx="764">
                  <c:v>82.458472592576072</c:v>
                </c:pt>
                <c:pt idx="765">
                  <c:v>82.555202731264842</c:v>
                </c:pt>
                <c:pt idx="766">
                  <c:v>82.61956947058485</c:v>
                </c:pt>
                <c:pt idx="767">
                  <c:v>82.377791584672778</c:v>
                </c:pt>
                <c:pt idx="768">
                  <c:v>82.609952271663616</c:v>
                </c:pt>
                <c:pt idx="769">
                  <c:v>82.314030862418988</c:v>
                </c:pt>
                <c:pt idx="770">
                  <c:v>82.289513738512738</c:v>
                </c:pt>
                <c:pt idx="771">
                  <c:v>82.266668571501071</c:v>
                </c:pt>
                <c:pt idx="772">
                  <c:v>82.26011571342184</c:v>
                </c:pt>
                <c:pt idx="773">
                  <c:v>82.30190332117175</c:v>
                </c:pt>
                <c:pt idx="774">
                  <c:v>82.385984204198309</c:v>
                </c:pt>
                <c:pt idx="775">
                  <c:v>81.68328379287216</c:v>
                </c:pt>
                <c:pt idx="776">
                  <c:v>81.197036566031429</c:v>
                </c:pt>
                <c:pt idx="777">
                  <c:v>80.852807708092953</c:v>
                </c:pt>
                <c:pt idx="778">
                  <c:v>80.923737876767476</c:v>
                </c:pt>
                <c:pt idx="779">
                  <c:v>80.948287959861986</c:v>
                </c:pt>
                <c:pt idx="780">
                  <c:v>80.7825098531507</c:v>
                </c:pt>
                <c:pt idx="781">
                  <c:v>80.462205274876681</c:v>
                </c:pt>
                <c:pt idx="782">
                  <c:v>80.382528711129879</c:v>
                </c:pt>
                <c:pt idx="783">
                  <c:v>80.239129312373692</c:v>
                </c:pt>
                <c:pt idx="784">
                  <c:v>80.551933471139066</c:v>
                </c:pt>
                <c:pt idx="785">
                  <c:v>80.596146353552186</c:v>
                </c:pt>
                <c:pt idx="786">
                  <c:v>80.032532838946736</c:v>
                </c:pt>
                <c:pt idx="787">
                  <c:v>80.198871983855497</c:v>
                </c:pt>
                <c:pt idx="788">
                  <c:v>80.129719019276848</c:v>
                </c:pt>
                <c:pt idx="789">
                  <c:v>80.038986264880478</c:v>
                </c:pt>
                <c:pt idx="790">
                  <c:v>79.91802952300111</c:v>
                </c:pt>
                <c:pt idx="791">
                  <c:v>80.011695643015244</c:v>
                </c:pt>
                <c:pt idx="792">
                  <c:v>79.892925259595344</c:v>
                </c:pt>
                <c:pt idx="793">
                  <c:v>79.898288434336806</c:v>
                </c:pt>
                <c:pt idx="794">
                  <c:v>79.745171762921402</c:v>
                </c:pt>
                <c:pt idx="795">
                  <c:v>79.653381719543631</c:v>
                </c:pt>
                <c:pt idx="796">
                  <c:v>78.957885177039699</c:v>
                </c:pt>
                <c:pt idx="797">
                  <c:v>78.712525975248283</c:v>
                </c:pt>
                <c:pt idx="798">
                  <c:v>78.941773009744367</c:v>
                </c:pt>
                <c:pt idx="799">
                  <c:v>78.627665975776864</c:v>
                </c:pt>
                <c:pt idx="800">
                  <c:v>78.330566426319038</c:v>
                </c:pt>
                <c:pt idx="801">
                  <c:v>78.615977476023659</c:v>
                </c:pt>
                <c:pt idx="802">
                  <c:v>79.102415409875675</c:v>
                </c:pt>
                <c:pt idx="803">
                  <c:v>78.962303801001411</c:v>
                </c:pt>
                <c:pt idx="804">
                  <c:v>78.631257992716357</c:v>
                </c:pt>
                <c:pt idx="805">
                  <c:v>78.491826985977198</c:v>
                </c:pt>
                <c:pt idx="806">
                  <c:v>78.558553022786711</c:v>
                </c:pt>
                <c:pt idx="807">
                  <c:v>78.300181908990538</c:v>
                </c:pt>
                <c:pt idx="808">
                  <c:v>78.071263072304674</c:v>
                </c:pt>
                <c:pt idx="809">
                  <c:v>78.29366637826827</c:v>
                </c:pt>
                <c:pt idx="810">
                  <c:v>78.401162518835193</c:v>
                </c:pt>
                <c:pt idx="811">
                  <c:v>79.065143090545348</c:v>
                </c:pt>
                <c:pt idx="812">
                  <c:v>79.421442810680489</c:v>
                </c:pt>
                <c:pt idx="813">
                  <c:v>79.608422379900546</c:v>
                </c:pt>
                <c:pt idx="814">
                  <c:v>79.280635340015621</c:v>
                </c:pt>
                <c:pt idx="815">
                  <c:v>79.047242875686152</c:v>
                </c:pt>
                <c:pt idx="816">
                  <c:v>79.065682008434294</c:v>
                </c:pt>
                <c:pt idx="817">
                  <c:v>79.077036118842258</c:v>
                </c:pt>
                <c:pt idx="818">
                  <c:v>78.882287885077034</c:v>
                </c:pt>
                <c:pt idx="819">
                  <c:v>79.04209545379382</c:v>
                </c:pt>
                <c:pt idx="820">
                  <c:v>79.343624363773742</c:v>
                </c:pt>
                <c:pt idx="821">
                  <c:v>79.264747175531852</c:v>
                </c:pt>
                <c:pt idx="822">
                  <c:v>78.927475288081894</c:v>
                </c:pt>
                <c:pt idx="823">
                  <c:v>79.2062690614285</c:v>
                </c:pt>
                <c:pt idx="824">
                  <c:v>79.134630192747508</c:v>
                </c:pt>
                <c:pt idx="825">
                  <c:v>79.074646228633185</c:v>
                </c:pt>
                <c:pt idx="826">
                  <c:v>78.685506002212705</c:v>
                </c:pt>
                <c:pt idx="827">
                  <c:v>78.386726663616528</c:v>
                </c:pt>
                <c:pt idx="828">
                  <c:v>78.272338875773244</c:v>
                </c:pt>
                <c:pt idx="829">
                  <c:v>78.674295378607297</c:v>
                </c:pt>
                <c:pt idx="830">
                  <c:v>79.158304545797165</c:v>
                </c:pt>
                <c:pt idx="831">
                  <c:v>79.223871685941404</c:v>
                </c:pt>
                <c:pt idx="832">
                  <c:v>79.054951504321778</c:v>
                </c:pt>
                <c:pt idx="833">
                  <c:v>78.620066886974229</c:v>
                </c:pt>
                <c:pt idx="834">
                  <c:v>78.488409096624537</c:v>
                </c:pt>
                <c:pt idx="835">
                  <c:v>78.593923895777252</c:v>
                </c:pt>
                <c:pt idx="836">
                  <c:v>78.410535622440051</c:v>
                </c:pt>
                <c:pt idx="837">
                  <c:v>78.409207139800102</c:v>
                </c:pt>
                <c:pt idx="838">
                  <c:v>78.01228490185396</c:v>
                </c:pt>
                <c:pt idx="839">
                  <c:v>78.119111594065757</c:v>
                </c:pt>
                <c:pt idx="840">
                  <c:v>78.088049940788537</c:v>
                </c:pt>
                <c:pt idx="841">
                  <c:v>78.121874230982968</c:v>
                </c:pt>
                <c:pt idx="842">
                  <c:v>77.700899505341113</c:v>
                </c:pt>
                <c:pt idx="843">
                  <c:v>77.735358790505941</c:v>
                </c:pt>
                <c:pt idx="844">
                  <c:v>77.493853221672339</c:v>
                </c:pt>
                <c:pt idx="845">
                  <c:v>77.604721001114896</c:v>
                </c:pt>
                <c:pt idx="846">
                  <c:v>77.604721001114896</c:v>
                </c:pt>
                <c:pt idx="847">
                  <c:v>78.081280736220435</c:v>
                </c:pt>
                <c:pt idx="848">
                  <c:v>77.801152487082533</c:v>
                </c:pt>
                <c:pt idx="849">
                  <c:v>77.600475777775031</c:v>
                </c:pt>
                <c:pt idx="850">
                  <c:v>77.417786847056945</c:v>
                </c:pt>
                <c:pt idx="851">
                  <c:v>77.215326263227709</c:v>
                </c:pt>
                <c:pt idx="852">
                  <c:v>77.091053935393035</c:v>
                </c:pt>
                <c:pt idx="853">
                  <c:v>76.306374922957588</c:v>
                </c:pt>
                <c:pt idx="854">
                  <c:v>76.01158466271454</c:v>
                </c:pt>
                <c:pt idx="855">
                  <c:v>75.928277475885821</c:v>
                </c:pt>
                <c:pt idx="856">
                  <c:v>75.559295765898256</c:v>
                </c:pt>
                <c:pt idx="857">
                  <c:v>75.342035432555761</c:v>
                </c:pt>
                <c:pt idx="858">
                  <c:v>75.280940021986908</c:v>
                </c:pt>
                <c:pt idx="859">
                  <c:v>75.33548722418044</c:v>
                </c:pt>
                <c:pt idx="860">
                  <c:v>75.175883989048984</c:v>
                </c:pt>
                <c:pt idx="861">
                  <c:v>74.786549782068263</c:v>
                </c:pt>
                <c:pt idx="862">
                  <c:v>74.952899733136888</c:v>
                </c:pt>
                <c:pt idx="863">
                  <c:v>74.984535254209916</c:v>
                </c:pt>
                <c:pt idx="864">
                  <c:v>74.709270621824402</c:v>
                </c:pt>
                <c:pt idx="865">
                  <c:v>74.566050407697148</c:v>
                </c:pt>
                <c:pt idx="866">
                  <c:v>75.04559644986486</c:v>
                </c:pt>
                <c:pt idx="867">
                  <c:v>74.76078951965701</c:v>
                </c:pt>
                <c:pt idx="868">
                  <c:v>74.761248651403349</c:v>
                </c:pt>
                <c:pt idx="869">
                  <c:v>74.610982823894972</c:v>
                </c:pt>
                <c:pt idx="870">
                  <c:v>74.579836910683113</c:v>
                </c:pt>
                <c:pt idx="871">
                  <c:v>74.630947364511897</c:v>
                </c:pt>
                <c:pt idx="872">
                  <c:v>74.818915327594254</c:v>
                </c:pt>
                <c:pt idx="873">
                  <c:v>75.081298367049286</c:v>
                </c:pt>
                <c:pt idx="874">
                  <c:v>75.193518330681613</c:v>
                </c:pt>
                <c:pt idx="875">
                  <c:v>75.315736019164987</c:v>
                </c:pt>
                <c:pt idx="876">
                  <c:v>75.731976833968588</c:v>
                </c:pt>
                <c:pt idx="877">
                  <c:v>75.974355118115881</c:v>
                </c:pt>
                <c:pt idx="878">
                  <c:v>75.485087126305757</c:v>
                </c:pt>
                <c:pt idx="879">
                  <c:v>75.254322431546711</c:v>
                </c:pt>
                <c:pt idx="880">
                  <c:v>75.154237866367396</c:v>
                </c:pt>
                <c:pt idx="881">
                  <c:v>75.239646211107456</c:v>
                </c:pt>
                <c:pt idx="882">
                  <c:v>74.996169663936655</c:v>
                </c:pt>
                <c:pt idx="883">
                  <c:v>74.884319445981575</c:v>
                </c:pt>
                <c:pt idx="884">
                  <c:v>74.773948516118878</c:v>
                </c:pt>
                <c:pt idx="885">
                  <c:v>75.150051331521666</c:v>
                </c:pt>
                <c:pt idx="886">
                  <c:v>75.627039633233679</c:v>
                </c:pt>
                <c:pt idx="887">
                  <c:v>75.611531918162825</c:v>
                </c:pt>
                <c:pt idx="888">
                  <c:v>76.579282156130049</c:v>
                </c:pt>
                <c:pt idx="889">
                  <c:v>76.663505011106892</c:v>
                </c:pt>
                <c:pt idx="890">
                  <c:v>76.972435802665444</c:v>
                </c:pt>
                <c:pt idx="891">
                  <c:v>77.157556066792225</c:v>
                </c:pt>
                <c:pt idx="892">
                  <c:v>76.931583647594991</c:v>
                </c:pt>
                <c:pt idx="893">
                  <c:v>77.834051888484495</c:v>
                </c:pt>
                <c:pt idx="894">
                  <c:v>78.053955314543117</c:v>
                </c:pt>
                <c:pt idx="895">
                  <c:v>78.151984791883351</c:v>
                </c:pt>
                <c:pt idx="896">
                  <c:v>79.164828959543186</c:v>
                </c:pt>
                <c:pt idx="897">
                  <c:v>79.11690179723486</c:v>
                </c:pt>
                <c:pt idx="898">
                  <c:v>79.221036972551886</c:v>
                </c:pt>
                <c:pt idx="899">
                  <c:v>79.501877368626026</c:v>
                </c:pt>
                <c:pt idx="900">
                  <c:v>79.536519135551359</c:v>
                </c:pt>
                <c:pt idx="901">
                  <c:v>78.907555829579991</c:v>
                </c:pt>
                <c:pt idx="902">
                  <c:v>78.193999939106305</c:v>
                </c:pt>
                <c:pt idx="903">
                  <c:v>79.149254266434028</c:v>
                </c:pt>
                <c:pt idx="904">
                  <c:v>79.373694109218121</c:v>
                </c:pt>
                <c:pt idx="905">
                  <c:v>79.762631334579581</c:v>
                </c:pt>
                <c:pt idx="906">
                  <c:v>80.106844708390327</c:v>
                </c:pt>
                <c:pt idx="907">
                  <c:v>80.065601961540963</c:v>
                </c:pt>
                <c:pt idx="908">
                  <c:v>80.285008084160182</c:v>
                </c:pt>
                <c:pt idx="909">
                  <c:v>80.535471949602496</c:v>
                </c:pt>
                <c:pt idx="910">
                  <c:v>80.625802261813234</c:v>
                </c:pt>
                <c:pt idx="911">
                  <c:v>80.228477447930501</c:v>
                </c:pt>
                <c:pt idx="912">
                  <c:v>80.067186890118435</c:v>
                </c:pt>
                <c:pt idx="913">
                  <c:v>79.928206331906026</c:v>
                </c:pt>
                <c:pt idx="914">
                  <c:v>79.874254379409791</c:v>
                </c:pt>
                <c:pt idx="915">
                  <c:v>80.194706161461596</c:v>
                </c:pt>
                <c:pt idx="916">
                  <c:v>79.923289274570138</c:v>
                </c:pt>
                <c:pt idx="917">
                  <c:v>79.615255101060256</c:v>
                </c:pt>
                <c:pt idx="918">
                  <c:v>79.277637325435322</c:v>
                </c:pt>
                <c:pt idx="919">
                  <c:v>78.998701786924642</c:v>
                </c:pt>
                <c:pt idx="920">
                  <c:v>79.095833288206535</c:v>
                </c:pt>
                <c:pt idx="921">
                  <c:v>78.954738615467548</c:v>
                </c:pt>
                <c:pt idx="922">
                  <c:v>78.97632259839655</c:v>
                </c:pt>
                <c:pt idx="923">
                  <c:v>78.620561113936787</c:v>
                </c:pt>
                <c:pt idx="924">
                  <c:v>78.167421537362131</c:v>
                </c:pt>
                <c:pt idx="925">
                  <c:v>78.46332567959486</c:v>
                </c:pt>
                <c:pt idx="926">
                  <c:v>78.320514611566281</c:v>
                </c:pt>
                <c:pt idx="927">
                  <c:v>78.446544092290665</c:v>
                </c:pt>
                <c:pt idx="928">
                  <c:v>78.777624077585031</c:v>
                </c:pt>
                <c:pt idx="929">
                  <c:v>78.880828891898858</c:v>
                </c:pt>
                <c:pt idx="930">
                  <c:v>78.502092969699902</c:v>
                </c:pt>
                <c:pt idx="931">
                  <c:v>78.630918073726221</c:v>
                </c:pt>
                <c:pt idx="932">
                  <c:v>78.980899860416486</c:v>
                </c:pt>
                <c:pt idx="933">
                  <c:v>79.175155489917316</c:v>
                </c:pt>
                <c:pt idx="934">
                  <c:v>79.018363220185492</c:v>
                </c:pt>
                <c:pt idx="935">
                  <c:v>78.853839267549375</c:v>
                </c:pt>
                <c:pt idx="936">
                  <c:v>78.737161717564177</c:v>
                </c:pt>
                <c:pt idx="937">
                  <c:v>78.562473553759162</c:v>
                </c:pt>
                <c:pt idx="938">
                  <c:v>78.866912489907548</c:v>
                </c:pt>
                <c:pt idx="939">
                  <c:v>78.625170220494894</c:v>
                </c:pt>
                <c:pt idx="940">
                  <c:v>78.651277599109264</c:v>
                </c:pt>
                <c:pt idx="941">
                  <c:v>77.991599265845252</c:v>
                </c:pt>
                <c:pt idx="942">
                  <c:v>77.5980591249767</c:v>
                </c:pt>
                <c:pt idx="943">
                  <c:v>77.62990215465949</c:v>
                </c:pt>
                <c:pt idx="944">
                  <c:v>77.880562074242832</c:v>
                </c:pt>
                <c:pt idx="945">
                  <c:v>77.862313984861075</c:v>
                </c:pt>
                <c:pt idx="946">
                  <c:v>78.352647523938984</c:v>
                </c:pt>
                <c:pt idx="947">
                  <c:v>78.626481536066464</c:v>
                </c:pt>
                <c:pt idx="948">
                  <c:v>79.033552135859438</c:v>
                </c:pt>
                <c:pt idx="949">
                  <c:v>79.031438872147731</c:v>
                </c:pt>
                <c:pt idx="950">
                  <c:v>78.677012868995419</c:v>
                </c:pt>
                <c:pt idx="951">
                  <c:v>78.600008420447239</c:v>
                </c:pt>
                <c:pt idx="952">
                  <c:v>78.646096954371643</c:v>
                </c:pt>
                <c:pt idx="953">
                  <c:v>78.478747994041314</c:v>
                </c:pt>
                <c:pt idx="954">
                  <c:v>77.81362677147338</c:v>
                </c:pt>
                <c:pt idx="955">
                  <c:v>77.889887494100122</c:v>
                </c:pt>
                <c:pt idx="956">
                  <c:v>78.312878387026075</c:v>
                </c:pt>
                <c:pt idx="957">
                  <c:v>78.417270685349862</c:v>
                </c:pt>
                <c:pt idx="958">
                  <c:v>78.507582767132575</c:v>
                </c:pt>
                <c:pt idx="959">
                  <c:v>78.88961538401395</c:v>
                </c:pt>
                <c:pt idx="960">
                  <c:v>78.855313526018449</c:v>
                </c:pt>
                <c:pt idx="961">
                  <c:v>78.818189909002399</c:v>
                </c:pt>
                <c:pt idx="962">
                  <c:v>78.825202998490767</c:v>
                </c:pt>
                <c:pt idx="963">
                  <c:v>77.956957083177613</c:v>
                </c:pt>
                <c:pt idx="964">
                  <c:v>78.130481013593041</c:v>
                </c:pt>
                <c:pt idx="965">
                  <c:v>78.464595488120835</c:v>
                </c:pt>
                <c:pt idx="966">
                  <c:v>78.319046303571398</c:v>
                </c:pt>
                <c:pt idx="967">
                  <c:v>78.55842516644779</c:v>
                </c:pt>
                <c:pt idx="968">
                  <c:v>78.514697521482489</c:v>
                </c:pt>
                <c:pt idx="969">
                  <c:v>78.674965346679713</c:v>
                </c:pt>
                <c:pt idx="970">
                  <c:v>78.400615912107895</c:v>
                </c:pt>
                <c:pt idx="971">
                  <c:v>78.422075342270574</c:v>
                </c:pt>
                <c:pt idx="972">
                  <c:v>77.966166957168923</c:v>
                </c:pt>
                <c:pt idx="973">
                  <c:v>77.507998227110136</c:v>
                </c:pt>
                <c:pt idx="974">
                  <c:v>77.676949080289504</c:v>
                </c:pt>
                <c:pt idx="975">
                  <c:v>77.816359107428113</c:v>
                </c:pt>
                <c:pt idx="976">
                  <c:v>77.703293746759414</c:v>
                </c:pt>
                <c:pt idx="977">
                  <c:v>77.181030885307237</c:v>
                </c:pt>
                <c:pt idx="978">
                  <c:v>77.06928106247662</c:v>
                </c:pt>
                <c:pt idx="979">
                  <c:v>76.544116861020726</c:v>
                </c:pt>
                <c:pt idx="980">
                  <c:v>76.702611166512909</c:v>
                </c:pt>
                <c:pt idx="981">
                  <c:v>76.950763016481218</c:v>
                </c:pt>
                <c:pt idx="982">
                  <c:v>76.847893838208336</c:v>
                </c:pt>
                <c:pt idx="983">
                  <c:v>77.010374427054003</c:v>
                </c:pt>
                <c:pt idx="984">
                  <c:v>77.078503677676679</c:v>
                </c:pt>
                <c:pt idx="985">
                  <c:v>76.983814799158523</c:v>
                </c:pt>
                <c:pt idx="986">
                  <c:v>77.253083606028383</c:v>
                </c:pt>
                <c:pt idx="987">
                  <c:v>77.30267338777216</c:v>
                </c:pt>
                <c:pt idx="988">
                  <c:v>77.444066466509142</c:v>
                </c:pt>
                <c:pt idx="989">
                  <c:v>77.676731046198483</c:v>
                </c:pt>
                <c:pt idx="990">
                  <c:v>77.509654441526195</c:v>
                </c:pt>
                <c:pt idx="991">
                  <c:v>77.652290330245876</c:v>
                </c:pt>
                <c:pt idx="992">
                  <c:v>77.866697232308056</c:v>
                </c:pt>
                <c:pt idx="993">
                  <c:v>77.589334772732599</c:v>
                </c:pt>
                <c:pt idx="994">
                  <c:v>77.499340535893481</c:v>
                </c:pt>
                <c:pt idx="995">
                  <c:v>77.553788054205597</c:v>
                </c:pt>
                <c:pt idx="996">
                  <c:v>77.62243911884768</c:v>
                </c:pt>
                <c:pt idx="997">
                  <c:v>77.550363932905384</c:v>
                </c:pt>
                <c:pt idx="998">
                  <c:v>77.454011101346182</c:v>
                </c:pt>
                <c:pt idx="999">
                  <c:v>77.200827011203074</c:v>
                </c:pt>
                <c:pt idx="1000">
                  <c:v>77.285515116080646</c:v>
                </c:pt>
                <c:pt idx="1001">
                  <c:v>77.000538744903068</c:v>
                </c:pt>
                <c:pt idx="1002">
                  <c:v>76.952659012076154</c:v>
                </c:pt>
                <c:pt idx="1003">
                  <c:v>76.215675846128704</c:v>
                </c:pt>
                <c:pt idx="1004">
                  <c:v>76.240678278792046</c:v>
                </c:pt>
                <c:pt idx="1005">
                  <c:v>76.289078247090046</c:v>
                </c:pt>
                <c:pt idx="1006">
                  <c:v>76.129152957151192</c:v>
                </c:pt>
                <c:pt idx="1007">
                  <c:v>75.94581502534902</c:v>
                </c:pt>
                <c:pt idx="1008">
                  <c:v>75.632348024376356</c:v>
                </c:pt>
                <c:pt idx="1009">
                  <c:v>75.397905391579599</c:v>
                </c:pt>
                <c:pt idx="1010">
                  <c:v>75.289616528643393</c:v>
                </c:pt>
                <c:pt idx="1011">
                  <c:v>75.154232977645918</c:v>
                </c:pt>
                <c:pt idx="1012">
                  <c:v>75.165046719906172</c:v>
                </c:pt>
                <c:pt idx="1013">
                  <c:v>75.089646489922188</c:v>
                </c:pt>
                <c:pt idx="1014">
                  <c:v>75.299872060178032</c:v>
                </c:pt>
                <c:pt idx="1015">
                  <c:v>75.183250479837298</c:v>
                </c:pt>
                <c:pt idx="1016">
                  <c:v>74.864072708239945</c:v>
                </c:pt>
                <c:pt idx="1017">
                  <c:v>74.832177729417623</c:v>
                </c:pt>
                <c:pt idx="1018">
                  <c:v>74.260587613653939</c:v>
                </c:pt>
                <c:pt idx="1019">
                  <c:v>74.275845326272972</c:v>
                </c:pt>
                <c:pt idx="1020">
                  <c:v>74.571258709735389</c:v>
                </c:pt>
                <c:pt idx="1021">
                  <c:v>74.203041870240838</c:v>
                </c:pt>
                <c:pt idx="1022">
                  <c:v>73.985101985515655</c:v>
                </c:pt>
                <c:pt idx="1023">
                  <c:v>73.43051837538188</c:v>
                </c:pt>
                <c:pt idx="1024">
                  <c:v>73.164914229454808</c:v>
                </c:pt>
                <c:pt idx="1025">
                  <c:v>72.905683606959798</c:v>
                </c:pt>
                <c:pt idx="1026">
                  <c:v>72.583728718541181</c:v>
                </c:pt>
                <c:pt idx="1027">
                  <c:v>72.09438771013069</c:v>
                </c:pt>
                <c:pt idx="1028">
                  <c:v>71.915029491849936</c:v>
                </c:pt>
                <c:pt idx="1029">
                  <c:v>71.708071291591125</c:v>
                </c:pt>
                <c:pt idx="1030">
                  <c:v>72.013566494792556</c:v>
                </c:pt>
                <c:pt idx="1031">
                  <c:v>72.300825253037459</c:v>
                </c:pt>
                <c:pt idx="1032">
                  <c:v>72.030049039292933</c:v>
                </c:pt>
                <c:pt idx="1033">
                  <c:v>71.755281039314951</c:v>
                </c:pt>
                <c:pt idx="1034">
                  <c:v>71.253642984714148</c:v>
                </c:pt>
                <c:pt idx="1035">
                  <c:v>71.193422202453249</c:v>
                </c:pt>
                <c:pt idx="1036">
                  <c:v>71.240476009727885</c:v>
                </c:pt>
                <c:pt idx="1037">
                  <c:v>71.665939718059249</c:v>
                </c:pt>
                <c:pt idx="1038">
                  <c:v>71.551109851647723</c:v>
                </c:pt>
                <c:pt idx="1039">
                  <c:v>71.473564883995721</c:v>
                </c:pt>
                <c:pt idx="1040">
                  <c:v>71.144559054240574</c:v>
                </c:pt>
                <c:pt idx="1041">
                  <c:v>71.442836723316347</c:v>
                </c:pt>
                <c:pt idx="1042">
                  <c:v>71.823335131104969</c:v>
                </c:pt>
                <c:pt idx="1043">
                  <c:v>71.850312296249157</c:v>
                </c:pt>
                <c:pt idx="1044">
                  <c:v>72.144716901255563</c:v>
                </c:pt>
                <c:pt idx="1045">
                  <c:v>72.264995458143986</c:v>
                </c:pt>
                <c:pt idx="1046">
                  <c:v>72.403261252980911</c:v>
                </c:pt>
                <c:pt idx="1047">
                  <c:v>72.474383445228753</c:v>
                </c:pt>
                <c:pt idx="1048">
                  <c:v>72.39862108283792</c:v>
                </c:pt>
                <c:pt idx="1049">
                  <c:v>72.390075173725748</c:v>
                </c:pt>
                <c:pt idx="1050">
                  <c:v>72.2499054057797</c:v>
                </c:pt>
                <c:pt idx="1051">
                  <c:v>72.520516866649402</c:v>
                </c:pt>
                <c:pt idx="1052">
                  <c:v>72.962702001980389</c:v>
                </c:pt>
                <c:pt idx="1053">
                  <c:v>73.231707528449746</c:v>
                </c:pt>
                <c:pt idx="1054">
                  <c:v>73.544217050376446</c:v>
                </c:pt>
                <c:pt idx="1055">
                  <c:v>73.853170549484574</c:v>
                </c:pt>
                <c:pt idx="1056">
                  <c:v>74.040417510106224</c:v>
                </c:pt>
                <c:pt idx="1057">
                  <c:v>74.271103568530265</c:v>
                </c:pt>
                <c:pt idx="1058">
                  <c:v>73.590091933936279</c:v>
                </c:pt>
                <c:pt idx="1059">
                  <c:v>73.451187763164484</c:v>
                </c:pt>
                <c:pt idx="1060">
                  <c:v>73.643038829895389</c:v>
                </c:pt>
                <c:pt idx="1061">
                  <c:v>73.60450157143309</c:v>
                </c:pt>
                <c:pt idx="1062">
                  <c:v>73.502628973200146</c:v>
                </c:pt>
                <c:pt idx="1063">
                  <c:v>73.076663877514733</c:v>
                </c:pt>
                <c:pt idx="1064">
                  <c:v>73.165335772585337</c:v>
                </c:pt>
                <c:pt idx="1065">
                  <c:v>72.828703816302536</c:v>
                </c:pt>
                <c:pt idx="1066">
                  <c:v>73.027964059659851</c:v>
                </c:pt>
                <c:pt idx="1067">
                  <c:v>72.823682976552618</c:v>
                </c:pt>
                <c:pt idx="1068">
                  <c:v>72.465624520507774</c:v>
                </c:pt>
                <c:pt idx="1069">
                  <c:v>72.468340274995086</c:v>
                </c:pt>
                <c:pt idx="1070">
                  <c:v>72.447740306583825</c:v>
                </c:pt>
                <c:pt idx="1071">
                  <c:v>72.112184428331062</c:v>
                </c:pt>
                <c:pt idx="1072">
                  <c:v>72.127735592356814</c:v>
                </c:pt>
                <c:pt idx="1073">
                  <c:v>72.077200472530947</c:v>
                </c:pt>
                <c:pt idx="1074">
                  <c:v>72.217958249721988</c:v>
                </c:pt>
                <c:pt idx="1075">
                  <c:v>72.184118865008486</c:v>
                </c:pt>
                <c:pt idx="1076">
                  <c:v>72.223134338542309</c:v>
                </c:pt>
                <c:pt idx="1077">
                  <c:v>72.387655641415904</c:v>
                </c:pt>
                <c:pt idx="1078">
                  <c:v>72.730773684073768</c:v>
                </c:pt>
                <c:pt idx="1079">
                  <c:v>72.63811002204649</c:v>
                </c:pt>
                <c:pt idx="1080">
                  <c:v>72.872996645969053</c:v>
                </c:pt>
                <c:pt idx="1081">
                  <c:v>73.544695463052207</c:v>
                </c:pt>
                <c:pt idx="1082">
                  <c:v>73.437583715430023</c:v>
                </c:pt>
                <c:pt idx="1083">
                  <c:v>73.420401970809337</c:v>
                </c:pt>
                <c:pt idx="1084">
                  <c:v>73.541335956681564</c:v>
                </c:pt>
                <c:pt idx="1085">
                  <c:v>73.873348885571232</c:v>
                </c:pt>
                <c:pt idx="1086">
                  <c:v>73.50203752520855</c:v>
                </c:pt>
                <c:pt idx="1087">
                  <c:v>73.669681996000037</c:v>
                </c:pt>
                <c:pt idx="1088">
                  <c:v>73.525473502213856</c:v>
                </c:pt>
                <c:pt idx="1089">
                  <c:v>72.922852567983398</c:v>
                </c:pt>
                <c:pt idx="1090">
                  <c:v>73.350132862527744</c:v>
                </c:pt>
                <c:pt idx="1091">
                  <c:v>73.359696852901678</c:v>
                </c:pt>
                <c:pt idx="1092">
                  <c:v>73.472769011892822</c:v>
                </c:pt>
                <c:pt idx="1093">
                  <c:v>73.6961803525476</c:v>
                </c:pt>
                <c:pt idx="1094">
                  <c:v>73.628297735909072</c:v>
                </c:pt>
                <c:pt idx="1095">
                  <c:v>73.917456957092853</c:v>
                </c:pt>
                <c:pt idx="1096">
                  <c:v>73.767054597953106</c:v>
                </c:pt>
                <c:pt idx="1097">
                  <c:v>73.605332702900398</c:v>
                </c:pt>
                <c:pt idx="1098">
                  <c:v>73.482881951659778</c:v>
                </c:pt>
                <c:pt idx="1099">
                  <c:v>73.440556872323029</c:v>
                </c:pt>
                <c:pt idx="1100">
                  <c:v>73.580057790740256</c:v>
                </c:pt>
                <c:pt idx="1101">
                  <c:v>73.611041708735726</c:v>
                </c:pt>
                <c:pt idx="1102">
                  <c:v>73.456921017271654</c:v>
                </c:pt>
                <c:pt idx="1103">
                  <c:v>73.299614131990751</c:v>
                </c:pt>
                <c:pt idx="1104">
                  <c:v>72.75339927692778</c:v>
                </c:pt>
                <c:pt idx="1105">
                  <c:v>72.900408232909655</c:v>
                </c:pt>
                <c:pt idx="1106">
                  <c:v>72.921052145821037</c:v>
                </c:pt>
                <c:pt idx="1107">
                  <c:v>72.611506565580399</c:v>
                </c:pt>
                <c:pt idx="1108">
                  <c:v>72.322496344962119</c:v>
                </c:pt>
                <c:pt idx="1109">
                  <c:v>72.209121434433712</c:v>
                </c:pt>
                <c:pt idx="1110">
                  <c:v>72.306159783908484</c:v>
                </c:pt>
                <c:pt idx="1111">
                  <c:v>72.085494111233729</c:v>
                </c:pt>
                <c:pt idx="1112">
                  <c:v>72.237943984456663</c:v>
                </c:pt>
                <c:pt idx="1113">
                  <c:v>72.174355876635104</c:v>
                </c:pt>
                <c:pt idx="1114">
                  <c:v>72.403316337173905</c:v>
                </c:pt>
                <c:pt idx="1115">
                  <c:v>72.241894607651744</c:v>
                </c:pt>
                <c:pt idx="1116">
                  <c:v>71.955106054917408</c:v>
                </c:pt>
                <c:pt idx="1117">
                  <c:v>72.063776509617156</c:v>
                </c:pt>
                <c:pt idx="1118">
                  <c:v>71.827635903417885</c:v>
                </c:pt>
                <c:pt idx="1119">
                  <c:v>72.181507271217399</c:v>
                </c:pt>
                <c:pt idx="1120">
                  <c:v>72.291362723880127</c:v>
                </c:pt>
                <c:pt idx="1121">
                  <c:v>72.618052567037694</c:v>
                </c:pt>
                <c:pt idx="1122">
                  <c:v>72.654169529595606</c:v>
                </c:pt>
                <c:pt idx="1123">
                  <c:v>72.466392298323484</c:v>
                </c:pt>
                <c:pt idx="1124">
                  <c:v>72.466392298323484</c:v>
                </c:pt>
                <c:pt idx="1125">
                  <c:v>72.562668585591993</c:v>
                </c:pt>
                <c:pt idx="1126">
                  <c:v>72.906616894547824</c:v>
                </c:pt>
                <c:pt idx="1127">
                  <c:v>73.189220151768538</c:v>
                </c:pt>
                <c:pt idx="1128">
                  <c:v>73.118670539054321</c:v>
                </c:pt>
                <c:pt idx="1129">
                  <c:v>73.413476742769163</c:v>
                </c:pt>
                <c:pt idx="1130">
                  <c:v>73.948424972531797</c:v>
                </c:pt>
                <c:pt idx="1131">
                  <c:v>74.227624259980871</c:v>
                </c:pt>
                <c:pt idx="1132">
                  <c:v>74.12107864390525</c:v>
                </c:pt>
                <c:pt idx="1133">
                  <c:v>74.093637957153277</c:v>
                </c:pt>
                <c:pt idx="1134">
                  <c:v>73.712888512842824</c:v>
                </c:pt>
                <c:pt idx="1135">
                  <c:v>73.403958361903861</c:v>
                </c:pt>
                <c:pt idx="1136">
                  <c:v>73.312005898383305</c:v>
                </c:pt>
                <c:pt idx="1137">
                  <c:v>73.543246731739714</c:v>
                </c:pt>
                <c:pt idx="1138">
                  <c:v>73.507241947575338</c:v>
                </c:pt>
                <c:pt idx="1139">
                  <c:v>73.186480727200816</c:v>
                </c:pt>
                <c:pt idx="1140">
                  <c:v>73.202938733175458</c:v>
                </c:pt>
                <c:pt idx="1141">
                  <c:v>73.102462742127301</c:v>
                </c:pt>
                <c:pt idx="1142">
                  <c:v>73.142119693982039</c:v>
                </c:pt>
                <c:pt idx="1143">
                  <c:v>73.130412992924391</c:v>
                </c:pt>
                <c:pt idx="1144">
                  <c:v>72.915761531374827</c:v>
                </c:pt>
                <c:pt idx="1145">
                  <c:v>72.690669252609865</c:v>
                </c:pt>
                <c:pt idx="1146">
                  <c:v>72.792248257908994</c:v>
                </c:pt>
                <c:pt idx="1147">
                  <c:v>72.480326430779755</c:v>
                </c:pt>
                <c:pt idx="1148">
                  <c:v>72.311833844125289</c:v>
                </c:pt>
                <c:pt idx="1149">
                  <c:v>72.134693172371627</c:v>
                </c:pt>
                <c:pt idx="1150">
                  <c:v>71.994773817840439</c:v>
                </c:pt>
                <c:pt idx="1151">
                  <c:v>72.042659732001525</c:v>
                </c:pt>
                <c:pt idx="1152">
                  <c:v>71.980916299749893</c:v>
                </c:pt>
                <c:pt idx="1153">
                  <c:v>72.126403303688434</c:v>
                </c:pt>
                <c:pt idx="1154">
                  <c:v>72.389304796521571</c:v>
                </c:pt>
                <c:pt idx="1155">
                  <c:v>72.342143077715221</c:v>
                </c:pt>
                <c:pt idx="1156">
                  <c:v>72.659747933574465</c:v>
                </c:pt>
                <c:pt idx="1157">
                  <c:v>72.284818789517089</c:v>
                </c:pt>
                <c:pt idx="1158">
                  <c:v>71.953630135581818</c:v>
                </c:pt>
                <c:pt idx="1159">
                  <c:v>71.972410927918375</c:v>
                </c:pt>
                <c:pt idx="1160">
                  <c:v>71.675422963985824</c:v>
                </c:pt>
                <c:pt idx="1161">
                  <c:v>71.684011060656886</c:v>
                </c:pt>
                <c:pt idx="1162">
                  <c:v>71.678077074017835</c:v>
                </c:pt>
                <c:pt idx="1163">
                  <c:v>71.552525574586397</c:v>
                </c:pt>
                <c:pt idx="1164">
                  <c:v>71.858872585045404</c:v>
                </c:pt>
                <c:pt idx="1165">
                  <c:v>71.804439057865153</c:v>
                </c:pt>
                <c:pt idx="1166">
                  <c:v>71.332377220174166</c:v>
                </c:pt>
                <c:pt idx="1167">
                  <c:v>71.077855831142074</c:v>
                </c:pt>
                <c:pt idx="1168">
                  <c:v>70.893505321239232</c:v>
                </c:pt>
                <c:pt idx="1169">
                  <c:v>71.101363038081459</c:v>
                </c:pt>
                <c:pt idx="1170">
                  <c:v>71.309929457435729</c:v>
                </c:pt>
                <c:pt idx="1171">
                  <c:v>71.346919724649041</c:v>
                </c:pt>
                <c:pt idx="1172">
                  <c:v>71.097009393833773</c:v>
                </c:pt>
                <c:pt idx="1173">
                  <c:v>70.028214811921274</c:v>
                </c:pt>
                <c:pt idx="1174">
                  <c:v>69.572626955839638</c:v>
                </c:pt>
                <c:pt idx="1175">
                  <c:v>69.165352331162623</c:v>
                </c:pt>
                <c:pt idx="1176">
                  <c:v>69.109935111452458</c:v>
                </c:pt>
                <c:pt idx="1177">
                  <c:v>69.167124143986456</c:v>
                </c:pt>
                <c:pt idx="1178">
                  <c:v>69.222389723188797</c:v>
                </c:pt>
                <c:pt idx="1179">
                  <c:v>69.566561976374572</c:v>
                </c:pt>
                <c:pt idx="1180">
                  <c:v>70.107129172173003</c:v>
                </c:pt>
                <c:pt idx="1181">
                  <c:v>70.106220774575092</c:v>
                </c:pt>
                <c:pt idx="1182">
                  <c:v>70.093638619661817</c:v>
                </c:pt>
                <c:pt idx="1183">
                  <c:v>70.316049685667451</c:v>
                </c:pt>
                <c:pt idx="1184">
                  <c:v>70.176438080911382</c:v>
                </c:pt>
                <c:pt idx="1185">
                  <c:v>70.037623828981808</c:v>
                </c:pt>
                <c:pt idx="1186">
                  <c:v>69.71968818578128</c:v>
                </c:pt>
                <c:pt idx="1187">
                  <c:v>69.360934789367448</c:v>
                </c:pt>
                <c:pt idx="1188">
                  <c:v>69.360981640425095</c:v>
                </c:pt>
                <c:pt idx="1189">
                  <c:v>69.082320393890896</c:v>
                </c:pt>
                <c:pt idx="1190">
                  <c:v>68.994569208777506</c:v>
                </c:pt>
                <c:pt idx="1191">
                  <c:v>68.953395427944741</c:v>
                </c:pt>
                <c:pt idx="1192">
                  <c:v>69.098032181087504</c:v>
                </c:pt>
                <c:pt idx="1193">
                  <c:v>69.321049723828466</c:v>
                </c:pt>
                <c:pt idx="1194">
                  <c:v>69.117040416884208</c:v>
                </c:pt>
                <c:pt idx="1195">
                  <c:v>69.328171752960714</c:v>
                </c:pt>
                <c:pt idx="1196">
                  <c:v>69.304156556837214</c:v>
                </c:pt>
                <c:pt idx="1197">
                  <c:v>69.235675277032726</c:v>
                </c:pt>
                <c:pt idx="1198">
                  <c:v>69.127009885565386</c:v>
                </c:pt>
                <c:pt idx="1199">
                  <c:v>69.094590971033867</c:v>
                </c:pt>
                <c:pt idx="1200">
                  <c:v>68.691552441496498</c:v>
                </c:pt>
                <c:pt idx="1201">
                  <c:v>69.092737814676596</c:v>
                </c:pt>
                <c:pt idx="1202">
                  <c:v>68.985186613970498</c:v>
                </c:pt>
                <c:pt idx="1203">
                  <c:v>69.355736404852379</c:v>
                </c:pt>
                <c:pt idx="1204">
                  <c:v>69.072145400995211</c:v>
                </c:pt>
                <c:pt idx="1205">
                  <c:v>69.167141953186686</c:v>
                </c:pt>
                <c:pt idx="1206">
                  <c:v>69.141919921287055</c:v>
                </c:pt>
                <c:pt idx="1207">
                  <c:v>69.230252781062376</c:v>
                </c:pt>
                <c:pt idx="1208">
                  <c:v>69.086930251545581</c:v>
                </c:pt>
                <c:pt idx="1209">
                  <c:v>68.783624871730268</c:v>
                </c:pt>
                <c:pt idx="1210">
                  <c:v>68.557342302758798</c:v>
                </c:pt>
                <c:pt idx="1211">
                  <c:v>68.479531776427464</c:v>
                </c:pt>
                <c:pt idx="1212">
                  <c:v>68.846921907162425</c:v>
                </c:pt>
                <c:pt idx="1213">
                  <c:v>69.677950258904005</c:v>
                </c:pt>
                <c:pt idx="1214">
                  <c:v>69.29012864990537</c:v>
                </c:pt>
                <c:pt idx="1215">
                  <c:v>69.22486378399195</c:v>
                </c:pt>
                <c:pt idx="1216">
                  <c:v>68.796699666802255</c:v>
                </c:pt>
                <c:pt idx="1217">
                  <c:v>68.096985276411473</c:v>
                </c:pt>
                <c:pt idx="1218">
                  <c:v>68.201199280433343</c:v>
                </c:pt>
                <c:pt idx="1219">
                  <c:v>68.020663451989904</c:v>
                </c:pt>
                <c:pt idx="1220">
                  <c:v>68.105809331898669</c:v>
                </c:pt>
                <c:pt idx="1221">
                  <c:v>68.001963147916811</c:v>
                </c:pt>
                <c:pt idx="1222">
                  <c:v>68.125652725541642</c:v>
                </c:pt>
                <c:pt idx="1223">
                  <c:v>68.077874341433244</c:v>
                </c:pt>
                <c:pt idx="1224">
                  <c:v>67.71296013990117</c:v>
                </c:pt>
                <c:pt idx="1225">
                  <c:v>67.643148531422952</c:v>
                </c:pt>
                <c:pt idx="1226">
                  <c:v>67.630416488413687</c:v>
                </c:pt>
                <c:pt idx="1227">
                  <c:v>67.391655189791521</c:v>
                </c:pt>
                <c:pt idx="1228">
                  <c:v>67.708507141743397</c:v>
                </c:pt>
                <c:pt idx="1229">
                  <c:v>68.09377264667161</c:v>
                </c:pt>
                <c:pt idx="1230">
                  <c:v>67.667143489548693</c:v>
                </c:pt>
                <c:pt idx="1231">
                  <c:v>67.773809177287688</c:v>
                </c:pt>
                <c:pt idx="1232">
                  <c:v>67.863033991500004</c:v>
                </c:pt>
                <c:pt idx="1233">
                  <c:v>67.861873102605372</c:v>
                </c:pt>
                <c:pt idx="1234">
                  <c:v>68.067360031349651</c:v>
                </c:pt>
                <c:pt idx="1235">
                  <c:v>68.370691962205527</c:v>
                </c:pt>
                <c:pt idx="1236">
                  <c:v>68.292481755828604</c:v>
                </c:pt>
                <c:pt idx="1237">
                  <c:v>67.761623498075735</c:v>
                </c:pt>
                <c:pt idx="1238">
                  <c:v>67.663630483163018</c:v>
                </c:pt>
                <c:pt idx="1239">
                  <c:v>68.202089364697855</c:v>
                </c:pt>
                <c:pt idx="1240">
                  <c:v>68.752456663219704</c:v>
                </c:pt>
                <c:pt idx="1241">
                  <c:v>68.774660056020835</c:v>
                </c:pt>
                <c:pt idx="1242">
                  <c:v>68.530942019623325</c:v>
                </c:pt>
                <c:pt idx="1243">
                  <c:v>68.301617566093952</c:v>
                </c:pt>
                <c:pt idx="1244">
                  <c:v>68.319366335485526</c:v>
                </c:pt>
                <c:pt idx="1245">
                  <c:v>68.120038953273507</c:v>
                </c:pt>
                <c:pt idx="1246">
                  <c:v>68.13820651503616</c:v>
                </c:pt>
                <c:pt idx="1247">
                  <c:v>67.890838305332011</c:v>
                </c:pt>
                <c:pt idx="1248">
                  <c:v>67.847479011050183</c:v>
                </c:pt>
                <c:pt idx="1249">
                  <c:v>67.222608033512074</c:v>
                </c:pt>
                <c:pt idx="1250">
                  <c:v>67.060074700472896</c:v>
                </c:pt>
                <c:pt idx="1251">
                  <c:v>66.9505581388173</c:v>
                </c:pt>
                <c:pt idx="1252">
                  <c:v>67.086361472476554</c:v>
                </c:pt>
                <c:pt idx="1253">
                  <c:v>67.01105632269703</c:v>
                </c:pt>
                <c:pt idx="1254">
                  <c:v>66.794173981498247</c:v>
                </c:pt>
                <c:pt idx="1255">
                  <c:v>66.975949538758513</c:v>
                </c:pt>
                <c:pt idx="1256">
                  <c:v>66.654471344404271</c:v>
                </c:pt>
                <c:pt idx="1257">
                  <c:v>66.447521631361511</c:v>
                </c:pt>
                <c:pt idx="1258">
                  <c:v>66.680778534761345</c:v>
                </c:pt>
                <c:pt idx="1259">
                  <c:v>66.774471376024991</c:v>
                </c:pt>
                <c:pt idx="1260">
                  <c:v>66.944082512317109</c:v>
                </c:pt>
                <c:pt idx="1261">
                  <c:v>67.458770446214388</c:v>
                </c:pt>
                <c:pt idx="1262">
                  <c:v>67.507702463808627</c:v>
                </c:pt>
                <c:pt idx="1263">
                  <c:v>67.669931120369213</c:v>
                </c:pt>
                <c:pt idx="1264">
                  <c:v>67.784989668667151</c:v>
                </c:pt>
                <c:pt idx="1265">
                  <c:v>67.870277746868808</c:v>
                </c:pt>
                <c:pt idx="1266">
                  <c:v>67.624962524217111</c:v>
                </c:pt>
                <c:pt idx="1267">
                  <c:v>67.459310188577263</c:v>
                </c:pt>
                <c:pt idx="1268">
                  <c:v>67.455794512117805</c:v>
                </c:pt>
                <c:pt idx="1269">
                  <c:v>67.816567240445693</c:v>
                </c:pt>
                <c:pt idx="1270">
                  <c:v>67.795505356750141</c:v>
                </c:pt>
                <c:pt idx="1271">
                  <c:v>67.937527684489297</c:v>
                </c:pt>
                <c:pt idx="1272">
                  <c:v>67.944446161083519</c:v>
                </c:pt>
                <c:pt idx="1273">
                  <c:v>67.97663404548733</c:v>
                </c:pt>
                <c:pt idx="1274">
                  <c:v>67.812351538662085</c:v>
                </c:pt>
                <c:pt idx="1275">
                  <c:v>67.975702715194345</c:v>
                </c:pt>
                <c:pt idx="1276">
                  <c:v>68.578037846625008</c:v>
                </c:pt>
                <c:pt idx="1277">
                  <c:v>68.258972331073323</c:v>
                </c:pt>
                <c:pt idx="1278">
                  <c:v>67.958245812984913</c:v>
                </c:pt>
                <c:pt idx="1279">
                  <c:v>67.530156340971047</c:v>
                </c:pt>
                <c:pt idx="1280">
                  <c:v>67.125984806042524</c:v>
                </c:pt>
                <c:pt idx="1281">
                  <c:v>66.618958885440904</c:v>
                </c:pt>
                <c:pt idx="1282">
                  <c:v>66.464188237663564</c:v>
                </c:pt>
                <c:pt idx="1283">
                  <c:v>66.355375666594526</c:v>
                </c:pt>
                <c:pt idx="1284">
                  <c:v>66.359934623207948</c:v>
                </c:pt>
                <c:pt idx="1285">
                  <c:v>66.173909388516691</c:v>
                </c:pt>
                <c:pt idx="1286">
                  <c:v>65.819235154742998</c:v>
                </c:pt>
                <c:pt idx="1287">
                  <c:v>65.857800400780548</c:v>
                </c:pt>
                <c:pt idx="1288">
                  <c:v>65.543026703053542</c:v>
                </c:pt>
                <c:pt idx="1289">
                  <c:v>65.886241077956498</c:v>
                </c:pt>
                <c:pt idx="1290">
                  <c:v>65.864112824512702</c:v>
                </c:pt>
                <c:pt idx="1291">
                  <c:v>66.186570739311449</c:v>
                </c:pt>
                <c:pt idx="1292">
                  <c:v>66.2059850571368</c:v>
                </c:pt>
                <c:pt idx="1293">
                  <c:v>66.426701212719379</c:v>
                </c:pt>
                <c:pt idx="1294">
                  <c:v>66.63381791623155</c:v>
                </c:pt>
                <c:pt idx="1295">
                  <c:v>66.957181034238076</c:v>
                </c:pt>
                <c:pt idx="1296">
                  <c:v>66.989931879728246</c:v>
                </c:pt>
                <c:pt idx="1297">
                  <c:v>66.958768849816238</c:v>
                </c:pt>
                <c:pt idx="1298">
                  <c:v>67.070612701656898</c:v>
                </c:pt>
                <c:pt idx="1299">
                  <c:v>66.981703268178279</c:v>
                </c:pt>
                <c:pt idx="1300">
                  <c:v>66.816140755203008</c:v>
                </c:pt>
                <c:pt idx="1301">
                  <c:v>67.308505563621324</c:v>
                </c:pt>
                <c:pt idx="1302">
                  <c:v>66.993131739329428</c:v>
                </c:pt>
                <c:pt idx="1303">
                  <c:v>66.822120347734838</c:v>
                </c:pt>
                <c:pt idx="1304">
                  <c:v>67.867900306402902</c:v>
                </c:pt>
                <c:pt idx="1305">
                  <c:v>68.26145751663644</c:v>
                </c:pt>
                <c:pt idx="1306">
                  <c:v>68.228054607917514</c:v>
                </c:pt>
                <c:pt idx="1307">
                  <c:v>69.068557849159248</c:v>
                </c:pt>
                <c:pt idx="1308">
                  <c:v>69.042325728429915</c:v>
                </c:pt>
                <c:pt idx="1309">
                  <c:v>69.432600073056236</c:v>
                </c:pt>
                <c:pt idx="1310">
                  <c:v>69.723634147860196</c:v>
                </c:pt>
                <c:pt idx="1311">
                  <c:v>70.196684404018328</c:v>
                </c:pt>
                <c:pt idx="1312">
                  <c:v>70.346405651384742</c:v>
                </c:pt>
                <c:pt idx="1313">
                  <c:v>70.475902160912995</c:v>
                </c:pt>
                <c:pt idx="1314">
                  <c:v>70.767482497860883</c:v>
                </c:pt>
                <c:pt idx="1315">
                  <c:v>71.220236144510608</c:v>
                </c:pt>
                <c:pt idx="1316">
                  <c:v>71.615543151181839</c:v>
                </c:pt>
                <c:pt idx="1317">
                  <c:v>72.17361527696626</c:v>
                </c:pt>
                <c:pt idx="1318">
                  <c:v>71.9438292412664</c:v>
                </c:pt>
                <c:pt idx="1319">
                  <c:v>71.982201443720939</c:v>
                </c:pt>
                <c:pt idx="1320">
                  <c:v>72.150491556845452</c:v>
                </c:pt>
                <c:pt idx="1321">
                  <c:v>72.150106786599991</c:v>
                </c:pt>
                <c:pt idx="1322">
                  <c:v>72.401241166174955</c:v>
                </c:pt>
                <c:pt idx="1323">
                  <c:v>72.28566722023939</c:v>
                </c:pt>
                <c:pt idx="1324">
                  <c:v>72.601187475272795</c:v>
                </c:pt>
                <c:pt idx="1325">
                  <c:v>72.112017822186218</c:v>
                </c:pt>
                <c:pt idx="1326">
                  <c:v>71.884841017452331</c:v>
                </c:pt>
                <c:pt idx="1327">
                  <c:v>71.020960246502185</c:v>
                </c:pt>
                <c:pt idx="1328">
                  <c:v>71.011898314366036</c:v>
                </c:pt>
                <c:pt idx="1329">
                  <c:v>70.716143909793743</c:v>
                </c:pt>
                <c:pt idx="1330">
                  <c:v>70.762404740935182</c:v>
                </c:pt>
                <c:pt idx="1331">
                  <c:v>70.390897022208094</c:v>
                </c:pt>
                <c:pt idx="1332">
                  <c:v>69.75231966088694</c:v>
                </c:pt>
                <c:pt idx="1333">
                  <c:v>69.792866373685357</c:v>
                </c:pt>
                <c:pt idx="1334">
                  <c:v>69.278060025813488</c:v>
                </c:pt>
                <c:pt idx="1335">
                  <c:v>68.978588000605299</c:v>
                </c:pt>
                <c:pt idx="1336">
                  <c:v>69.139068286114977</c:v>
                </c:pt>
                <c:pt idx="1337">
                  <c:v>69.319773068415898</c:v>
                </c:pt>
                <c:pt idx="1338">
                  <c:v>69.142993295284015</c:v>
                </c:pt>
                <c:pt idx="1339">
                  <c:v>68.307283514846176</c:v>
                </c:pt>
                <c:pt idx="1340">
                  <c:v>67.580199068806365</c:v>
                </c:pt>
                <c:pt idx="1341">
                  <c:v>67.346295253578475</c:v>
                </c:pt>
                <c:pt idx="1342">
                  <c:v>67.389486492949246</c:v>
                </c:pt>
                <c:pt idx="1343">
                  <c:v>67.926400607244574</c:v>
                </c:pt>
                <c:pt idx="1344">
                  <c:v>67.845703342526804</c:v>
                </c:pt>
                <c:pt idx="1345">
                  <c:v>67.088443537208448</c:v>
                </c:pt>
                <c:pt idx="1346">
                  <c:v>66.941058803580475</c:v>
                </c:pt>
                <c:pt idx="1347">
                  <c:v>66.455639043944956</c:v>
                </c:pt>
                <c:pt idx="1348">
                  <c:v>66.546175148430819</c:v>
                </c:pt>
                <c:pt idx="1349">
                  <c:v>66.563407115513542</c:v>
                </c:pt>
                <c:pt idx="1350">
                  <c:v>66.572993152068193</c:v>
                </c:pt>
                <c:pt idx="1351">
                  <c:v>66.298933802791069</c:v>
                </c:pt>
                <c:pt idx="1352">
                  <c:v>65.607621888228977</c:v>
                </c:pt>
                <c:pt idx="1353">
                  <c:v>65.440304855034057</c:v>
                </c:pt>
                <c:pt idx="1354">
                  <c:v>65.03028732558019</c:v>
                </c:pt>
                <c:pt idx="1355">
                  <c:v>64.882553400154919</c:v>
                </c:pt>
                <c:pt idx="1356">
                  <c:v>64.957895017578224</c:v>
                </c:pt>
                <c:pt idx="1357">
                  <c:v>65.300470497547124</c:v>
                </c:pt>
                <c:pt idx="1358">
                  <c:v>65.17041651185265</c:v>
                </c:pt>
                <c:pt idx="1359">
                  <c:v>64.812452927638816</c:v>
                </c:pt>
                <c:pt idx="1360">
                  <c:v>64.524100589046526</c:v>
                </c:pt>
                <c:pt idx="1361">
                  <c:v>64.193940224374799</c:v>
                </c:pt>
                <c:pt idx="1362">
                  <c:v>64.040586913578167</c:v>
                </c:pt>
                <c:pt idx="1363">
                  <c:v>63.753978326427891</c:v>
                </c:pt>
                <c:pt idx="1364">
                  <c:v>63.312855670076935</c:v>
                </c:pt>
                <c:pt idx="1365">
                  <c:v>61.929147716642056</c:v>
                </c:pt>
                <c:pt idx="1366">
                  <c:v>62.014776824719021</c:v>
                </c:pt>
                <c:pt idx="1367">
                  <c:v>61.405686927462327</c:v>
                </c:pt>
                <c:pt idx="1368">
                  <c:v>61.983819997343502</c:v>
                </c:pt>
                <c:pt idx="1369">
                  <c:v>62.249742842900794</c:v>
                </c:pt>
                <c:pt idx="1370">
                  <c:v>62.268657821276285</c:v>
                </c:pt>
                <c:pt idx="1371">
                  <c:v>61.8357965650154</c:v>
                </c:pt>
                <c:pt idx="1372">
                  <c:v>61.323122124267186</c:v>
                </c:pt>
                <c:pt idx="1373">
                  <c:v>61.244773362694367</c:v>
                </c:pt>
                <c:pt idx="1374">
                  <c:v>61.002779911865773</c:v>
                </c:pt>
                <c:pt idx="1375">
                  <c:v>60.569305544118798</c:v>
                </c:pt>
                <c:pt idx="1376">
                  <c:v>60.944399916205207</c:v>
                </c:pt>
                <c:pt idx="1377">
                  <c:v>60.642710433604151</c:v>
                </c:pt>
                <c:pt idx="1378">
                  <c:v>60.532656658653039</c:v>
                </c:pt>
                <c:pt idx="1379">
                  <c:v>60.398171752629075</c:v>
                </c:pt>
                <c:pt idx="1380">
                  <c:v>59.893488688907475</c:v>
                </c:pt>
                <c:pt idx="1381">
                  <c:v>59.869166826978265</c:v>
                </c:pt>
                <c:pt idx="1382">
                  <c:v>59.880244421688801</c:v>
                </c:pt>
                <c:pt idx="1383">
                  <c:v>59.803265237933218</c:v>
                </c:pt>
                <c:pt idx="1384">
                  <c:v>59.295262994216664</c:v>
                </c:pt>
                <c:pt idx="1385">
                  <c:v>59.018491185087754</c:v>
                </c:pt>
                <c:pt idx="1386">
                  <c:v>58.914912682791844</c:v>
                </c:pt>
                <c:pt idx="1387">
                  <c:v>59.004240711619317</c:v>
                </c:pt>
                <c:pt idx="1388">
                  <c:v>58.595335561634194</c:v>
                </c:pt>
                <c:pt idx="1389">
                  <c:v>58.794780881621485</c:v>
                </c:pt>
                <c:pt idx="1390">
                  <c:v>58.816473356456846</c:v>
                </c:pt>
                <c:pt idx="1391">
                  <c:v>58.781422276811561</c:v>
                </c:pt>
                <c:pt idx="1392">
                  <c:v>58.917992898121511</c:v>
                </c:pt>
                <c:pt idx="1393">
                  <c:v>58.567930795211169</c:v>
                </c:pt>
                <c:pt idx="1394">
                  <c:v>58.486430619246732</c:v>
                </c:pt>
                <c:pt idx="1395">
                  <c:v>58.095065464502177</c:v>
                </c:pt>
                <c:pt idx="1396">
                  <c:v>58.129158587925289</c:v>
                </c:pt>
                <c:pt idx="1397">
                  <c:v>57.789575544243164</c:v>
                </c:pt>
                <c:pt idx="1398">
                  <c:v>57.723792707379566</c:v>
                </c:pt>
                <c:pt idx="1399">
                  <c:v>57.136026029227025</c:v>
                </c:pt>
                <c:pt idx="1400">
                  <c:v>56.418946663237357</c:v>
                </c:pt>
                <c:pt idx="1401">
                  <c:v>55.995748247231539</c:v>
                </c:pt>
                <c:pt idx="1402">
                  <c:v>56.009094491367343</c:v>
                </c:pt>
                <c:pt idx="1403">
                  <c:v>56.494331258092316</c:v>
                </c:pt>
                <c:pt idx="1404">
                  <c:v>56.820023825911534</c:v>
                </c:pt>
                <c:pt idx="1405">
                  <c:v>56.732192978872391</c:v>
                </c:pt>
                <c:pt idx="1406">
                  <c:v>56.894273072680811</c:v>
                </c:pt>
                <c:pt idx="1407">
                  <c:v>56.818856725652658</c:v>
                </c:pt>
                <c:pt idx="1408">
                  <c:v>56.995819367337312</c:v>
                </c:pt>
                <c:pt idx="1409">
                  <c:v>57.361220340041712</c:v>
                </c:pt>
                <c:pt idx="1410">
                  <c:v>58.608836861056965</c:v>
                </c:pt>
                <c:pt idx="1411">
                  <c:v>58.907547400487736</c:v>
                </c:pt>
                <c:pt idx="1412">
                  <c:v>59.029598131267974</c:v>
                </c:pt>
                <c:pt idx="1413">
                  <c:v>58.83349277776334</c:v>
                </c:pt>
                <c:pt idx="1414">
                  <c:v>58.509320864722049</c:v>
                </c:pt>
                <c:pt idx="1415">
                  <c:v>58.558006020125774</c:v>
                </c:pt>
                <c:pt idx="1416">
                  <c:v>59.030107505344837</c:v>
                </c:pt>
                <c:pt idx="1417">
                  <c:v>59.220565940958799</c:v>
                </c:pt>
                <c:pt idx="1418">
                  <c:v>58.867028843644761</c:v>
                </c:pt>
                <c:pt idx="1419">
                  <c:v>58.563977843060954</c:v>
                </c:pt>
                <c:pt idx="1420">
                  <c:v>58.557299109263298</c:v>
                </c:pt>
                <c:pt idx="1421">
                  <c:v>58.23496164373821</c:v>
                </c:pt>
                <c:pt idx="1422">
                  <c:v>57.894405258433245</c:v>
                </c:pt>
                <c:pt idx="1423">
                  <c:v>57.92535793567469</c:v>
                </c:pt>
                <c:pt idx="1424">
                  <c:v>57.914824831295412</c:v>
                </c:pt>
                <c:pt idx="1425">
                  <c:v>57.615900356199482</c:v>
                </c:pt>
                <c:pt idx="1426">
                  <c:v>57.652625184879291</c:v>
                </c:pt>
                <c:pt idx="1427">
                  <c:v>57.3997008120554</c:v>
                </c:pt>
                <c:pt idx="1428">
                  <c:v>57.862918399587301</c:v>
                </c:pt>
                <c:pt idx="1429">
                  <c:v>57.883662457603933</c:v>
                </c:pt>
                <c:pt idx="1430">
                  <c:v>57.943710418604375</c:v>
                </c:pt>
                <c:pt idx="1431">
                  <c:v>58.994963299081654</c:v>
                </c:pt>
                <c:pt idx="1432">
                  <c:v>59.238290764156972</c:v>
                </c:pt>
                <c:pt idx="1433">
                  <c:v>59.501740046135446</c:v>
                </c:pt>
                <c:pt idx="1434">
                  <c:v>59.951706422880946</c:v>
                </c:pt>
                <c:pt idx="1435">
                  <c:v>60.050228329614484</c:v>
                </c:pt>
                <c:pt idx="1436">
                  <c:v>60.00736739134485</c:v>
                </c:pt>
                <c:pt idx="1437">
                  <c:v>59.994459485353708</c:v>
                </c:pt>
                <c:pt idx="1438">
                  <c:v>59.688157108745592</c:v>
                </c:pt>
                <c:pt idx="1439">
                  <c:v>59.711523907427058</c:v>
                </c:pt>
                <c:pt idx="1440">
                  <c:v>59.406950259821166</c:v>
                </c:pt>
                <c:pt idx="1441">
                  <c:v>59.614728308884928</c:v>
                </c:pt>
                <c:pt idx="1442">
                  <c:v>59.568843141594058</c:v>
                </c:pt>
                <c:pt idx="1443">
                  <c:v>59.566484271802416</c:v>
                </c:pt>
                <c:pt idx="1444">
                  <c:v>59.615814682424947</c:v>
                </c:pt>
                <c:pt idx="1445">
                  <c:v>59.584081729009824</c:v>
                </c:pt>
                <c:pt idx="1446">
                  <c:v>58.975025677199433</c:v>
                </c:pt>
                <c:pt idx="1447">
                  <c:v>58.962558381242509</c:v>
                </c:pt>
                <c:pt idx="1448">
                  <c:v>59.098098406106956</c:v>
                </c:pt>
                <c:pt idx="1449">
                  <c:v>59.050423992141162</c:v>
                </c:pt>
                <c:pt idx="1450">
                  <c:v>59.506508594561197</c:v>
                </c:pt>
                <c:pt idx="1451">
                  <c:v>59.789734203511024</c:v>
                </c:pt>
                <c:pt idx="1452">
                  <c:v>59.664293215533029</c:v>
                </c:pt>
                <c:pt idx="1453">
                  <c:v>59.229596901155482</c:v>
                </c:pt>
                <c:pt idx="1454">
                  <c:v>58.813808808718228</c:v>
                </c:pt>
                <c:pt idx="1455">
                  <c:v>58.858236330638498</c:v>
                </c:pt>
                <c:pt idx="1456">
                  <c:v>58.420950107905917</c:v>
                </c:pt>
                <c:pt idx="1457">
                  <c:v>58.318782316301672</c:v>
                </c:pt>
                <c:pt idx="1458">
                  <c:v>58.092081108491172</c:v>
                </c:pt>
                <c:pt idx="1459">
                  <c:v>57.80666142412862</c:v>
                </c:pt>
                <c:pt idx="1460">
                  <c:v>57.90563720821541</c:v>
                </c:pt>
                <c:pt idx="1461">
                  <c:v>57.83344410403172</c:v>
                </c:pt>
                <c:pt idx="1462">
                  <c:v>58.052997464622713</c:v>
                </c:pt>
                <c:pt idx="1463">
                  <c:v>57.98954263356412</c:v>
                </c:pt>
                <c:pt idx="1464">
                  <c:v>57.564801262119786</c:v>
                </c:pt>
                <c:pt idx="1465">
                  <c:v>57.504396487270157</c:v>
                </c:pt>
                <c:pt idx="1466">
                  <c:v>57.190543334801873</c:v>
                </c:pt>
                <c:pt idx="1467">
                  <c:v>56.95706478098078</c:v>
                </c:pt>
                <c:pt idx="1468">
                  <c:v>56.817435184735814</c:v>
                </c:pt>
                <c:pt idx="1469">
                  <c:v>56.953331128342406</c:v>
                </c:pt>
                <c:pt idx="1470">
                  <c:v>57.047249051789002</c:v>
                </c:pt>
                <c:pt idx="1471">
                  <c:v>57.176660888600146</c:v>
                </c:pt>
                <c:pt idx="1472">
                  <c:v>57.101845148698125</c:v>
                </c:pt>
                <c:pt idx="1473">
                  <c:v>56.604397362105701</c:v>
                </c:pt>
                <c:pt idx="1474">
                  <c:v>56.38645846808096</c:v>
                </c:pt>
                <c:pt idx="1475">
                  <c:v>56.833111604370423</c:v>
                </c:pt>
                <c:pt idx="1476">
                  <c:v>56.483586393358216</c:v>
                </c:pt>
                <c:pt idx="1477">
                  <c:v>56.407942870936722</c:v>
                </c:pt>
                <c:pt idx="1478">
                  <c:v>56.357077088247209</c:v>
                </c:pt>
                <c:pt idx="1479">
                  <c:v>56.251743935757084</c:v>
                </c:pt>
                <c:pt idx="1480">
                  <c:v>56.596469246942199</c:v>
                </c:pt>
                <c:pt idx="1481">
                  <c:v>56.485235935136892</c:v>
                </c:pt>
                <c:pt idx="1482">
                  <c:v>56.132757562698004</c:v>
                </c:pt>
                <c:pt idx="1483">
                  <c:v>56.406666277163325</c:v>
                </c:pt>
                <c:pt idx="1484">
                  <c:v>56.607506878622736</c:v>
                </c:pt>
                <c:pt idx="1485">
                  <c:v>57.187104346037316</c:v>
                </c:pt>
                <c:pt idx="1486">
                  <c:v>57.499311554446379</c:v>
                </c:pt>
                <c:pt idx="1487">
                  <c:v>57.303739953506316</c:v>
                </c:pt>
                <c:pt idx="1488">
                  <c:v>56.959804200360331</c:v>
                </c:pt>
                <c:pt idx="1489">
                  <c:v>57.150484456661175</c:v>
                </c:pt>
                <c:pt idx="1490">
                  <c:v>57.060424466081258</c:v>
                </c:pt>
                <c:pt idx="1491">
                  <c:v>56.328709832586178</c:v>
                </c:pt>
                <c:pt idx="1492">
                  <c:v>56.219477219824526</c:v>
                </c:pt>
                <c:pt idx="1493">
                  <c:v>55.855276442602204</c:v>
                </c:pt>
                <c:pt idx="1494">
                  <c:v>55.350946986197251</c:v>
                </c:pt>
                <c:pt idx="1495">
                  <c:v>55.221396370470394</c:v>
                </c:pt>
                <c:pt idx="1496">
                  <c:v>55.063863770336326</c:v>
                </c:pt>
                <c:pt idx="1497">
                  <c:v>54.969095238713592</c:v>
                </c:pt>
                <c:pt idx="1498">
                  <c:v>55.061970818285189</c:v>
                </c:pt>
                <c:pt idx="1499">
                  <c:v>55.189486046380438</c:v>
                </c:pt>
                <c:pt idx="1500">
                  <c:v>54.995029484231125</c:v>
                </c:pt>
                <c:pt idx="1501">
                  <c:v>54.99741880116985</c:v>
                </c:pt>
                <c:pt idx="1502">
                  <c:v>54.454216686185809</c:v>
                </c:pt>
                <c:pt idx="1503">
                  <c:v>54.077474712889916</c:v>
                </c:pt>
                <c:pt idx="1504">
                  <c:v>54.321597595710074</c:v>
                </c:pt>
                <c:pt idx="1505">
                  <c:v>54.163564894522388</c:v>
                </c:pt>
                <c:pt idx="1506">
                  <c:v>53.569370980131346</c:v>
                </c:pt>
                <c:pt idx="1507">
                  <c:v>54.041015386347105</c:v>
                </c:pt>
                <c:pt idx="1508">
                  <c:v>54.223273824342591</c:v>
                </c:pt>
                <c:pt idx="1509">
                  <c:v>54.432656069875122</c:v>
                </c:pt>
                <c:pt idx="1510">
                  <c:v>54.30566592797161</c:v>
                </c:pt>
                <c:pt idx="1511">
                  <c:v>54.470969064227475</c:v>
                </c:pt>
                <c:pt idx="1512">
                  <c:v>54.354980022727425</c:v>
                </c:pt>
                <c:pt idx="1513">
                  <c:v>54.982482577972164</c:v>
                </c:pt>
                <c:pt idx="1514">
                  <c:v>55.053120921052937</c:v>
                </c:pt>
                <c:pt idx="1515">
                  <c:v>55.011821425688474</c:v>
                </c:pt>
                <c:pt idx="1516">
                  <c:v>55.20089735786889</c:v>
                </c:pt>
                <c:pt idx="1517">
                  <c:v>55.426424721697003</c:v>
                </c:pt>
                <c:pt idx="1518">
                  <c:v>55.381911057845187</c:v>
                </c:pt>
                <c:pt idx="1519">
                  <c:v>55.813068015974807</c:v>
                </c:pt>
                <c:pt idx="1520">
                  <c:v>57.047832763157253</c:v>
                </c:pt>
                <c:pt idx="1521">
                  <c:v>57.540361451919509</c:v>
                </c:pt>
                <c:pt idx="1522">
                  <c:v>57.83152348649341</c:v>
                </c:pt>
                <c:pt idx="1523">
                  <c:v>57.718147181239061</c:v>
                </c:pt>
                <c:pt idx="1524">
                  <c:v>57.82722689302792</c:v>
                </c:pt>
                <c:pt idx="1525">
                  <c:v>58.248592481069664</c:v>
                </c:pt>
                <c:pt idx="1526">
                  <c:v>58.321909610405854</c:v>
                </c:pt>
                <c:pt idx="1527">
                  <c:v>58.15230582111819</c:v>
                </c:pt>
                <c:pt idx="1528">
                  <c:v>58.54056084291031</c:v>
                </c:pt>
                <c:pt idx="1529">
                  <c:v>58.401462221131951</c:v>
                </c:pt>
                <c:pt idx="1530">
                  <c:v>58.273320350522894</c:v>
                </c:pt>
                <c:pt idx="1531">
                  <c:v>58.946378881096223</c:v>
                </c:pt>
                <c:pt idx="1532">
                  <c:v>59.613326018980402</c:v>
                </c:pt>
                <c:pt idx="1533">
                  <c:v>60.144893279280744</c:v>
                </c:pt>
                <c:pt idx="1534">
                  <c:v>60.952235575822904</c:v>
                </c:pt>
                <c:pt idx="1535">
                  <c:v>61.064853196383254</c:v>
                </c:pt>
                <c:pt idx="1536">
                  <c:v>60.798095456552304</c:v>
                </c:pt>
                <c:pt idx="1537">
                  <c:v>60.797910543484186</c:v>
                </c:pt>
                <c:pt idx="1538">
                  <c:v>61.063825700517192</c:v>
                </c:pt>
                <c:pt idx="1539">
                  <c:v>60.965282099612978</c:v>
                </c:pt>
                <c:pt idx="1540">
                  <c:v>60.580007088364191</c:v>
                </c:pt>
                <c:pt idx="1541">
                  <c:v>60.401438454744316</c:v>
                </c:pt>
                <c:pt idx="1542">
                  <c:v>60.967319113689321</c:v>
                </c:pt>
                <c:pt idx="1543">
                  <c:v>61.23045265479103</c:v>
                </c:pt>
                <c:pt idx="1544">
                  <c:v>61.117190277995135</c:v>
                </c:pt>
                <c:pt idx="1545">
                  <c:v>61.105578637474999</c:v>
                </c:pt>
                <c:pt idx="1546">
                  <c:v>61.412214263344232</c:v>
                </c:pt>
                <c:pt idx="1547">
                  <c:v>60.995927650056743</c:v>
                </c:pt>
                <c:pt idx="1548">
                  <c:v>61.027869906519804</c:v>
                </c:pt>
                <c:pt idx="1549">
                  <c:v>61.113708180571045</c:v>
                </c:pt>
                <c:pt idx="1550">
                  <c:v>61.360900297146401</c:v>
                </c:pt>
                <c:pt idx="1551">
                  <c:v>61.056958686316122</c:v>
                </c:pt>
                <c:pt idx="1552">
                  <c:v>60.663443084479923</c:v>
                </c:pt>
                <c:pt idx="1553">
                  <c:v>60.287012988858976</c:v>
                </c:pt>
                <c:pt idx="1554">
                  <c:v>60.186934264813651</c:v>
                </c:pt>
                <c:pt idx="1555">
                  <c:v>60.027018104127862</c:v>
                </c:pt>
                <c:pt idx="1556">
                  <c:v>59.911644369810965</c:v>
                </c:pt>
                <c:pt idx="1557">
                  <c:v>60.220267751583066</c:v>
                </c:pt>
                <c:pt idx="1558">
                  <c:v>60.768046289899743</c:v>
                </c:pt>
                <c:pt idx="1559">
                  <c:v>60.909797215233461</c:v>
                </c:pt>
                <c:pt idx="1560">
                  <c:v>61.198578588845827</c:v>
                </c:pt>
                <c:pt idx="1561">
                  <c:v>61.402256530191949</c:v>
                </c:pt>
                <c:pt idx="1562">
                  <c:v>61.06916942661617</c:v>
                </c:pt>
                <c:pt idx="1563">
                  <c:v>60.748683985740492</c:v>
                </c:pt>
                <c:pt idx="1564">
                  <c:v>61.021508899594792</c:v>
                </c:pt>
                <c:pt idx="1565">
                  <c:v>60.857914539008412</c:v>
                </c:pt>
                <c:pt idx="1566">
                  <c:v>60.918485463250875</c:v>
                </c:pt>
                <c:pt idx="1567">
                  <c:v>60.643914646393398</c:v>
                </c:pt>
                <c:pt idx="1568">
                  <c:v>60.305835446209031</c:v>
                </c:pt>
                <c:pt idx="1569">
                  <c:v>60.128945282849891</c:v>
                </c:pt>
                <c:pt idx="1570">
                  <c:v>60.229051883479308</c:v>
                </c:pt>
                <c:pt idx="1571">
                  <c:v>60.39468066553539</c:v>
                </c:pt>
                <c:pt idx="1572">
                  <c:v>60.302941612413171</c:v>
                </c:pt>
                <c:pt idx="1573">
                  <c:v>60.321125290019857</c:v>
                </c:pt>
                <c:pt idx="1574">
                  <c:v>60.005642849017022</c:v>
                </c:pt>
                <c:pt idx="1575">
                  <c:v>59.565789058100989</c:v>
                </c:pt>
                <c:pt idx="1576">
                  <c:v>59.416619996308661</c:v>
                </c:pt>
                <c:pt idx="1577">
                  <c:v>59.270590169636655</c:v>
                </c:pt>
                <c:pt idx="1578">
                  <c:v>58.919349625566234</c:v>
                </c:pt>
                <c:pt idx="1579">
                  <c:v>58.598106519289814</c:v>
                </c:pt>
                <c:pt idx="1580">
                  <c:v>58.560362525531268</c:v>
                </c:pt>
                <c:pt idx="1581">
                  <c:v>58.377278663646095</c:v>
                </c:pt>
                <c:pt idx="1582">
                  <c:v>57.656014699093092</c:v>
                </c:pt>
                <c:pt idx="1583">
                  <c:v>57.682540072530728</c:v>
                </c:pt>
                <c:pt idx="1584">
                  <c:v>57.757946887814406</c:v>
                </c:pt>
                <c:pt idx="1585">
                  <c:v>57.625805357838608</c:v>
                </c:pt>
                <c:pt idx="1586">
                  <c:v>57.624087029878652</c:v>
                </c:pt>
                <c:pt idx="1587">
                  <c:v>57.619040858478556</c:v>
                </c:pt>
                <c:pt idx="1588">
                  <c:v>57.643309163161909</c:v>
                </c:pt>
                <c:pt idx="1589">
                  <c:v>57.459869219815474</c:v>
                </c:pt>
                <c:pt idx="1590">
                  <c:v>57.833310253800661</c:v>
                </c:pt>
                <c:pt idx="1591">
                  <c:v>57.604434964898779</c:v>
                </c:pt>
                <c:pt idx="1592">
                  <c:v>57.450511035595184</c:v>
                </c:pt>
                <c:pt idx="1593">
                  <c:v>57.17005080665399</c:v>
                </c:pt>
                <c:pt idx="1594">
                  <c:v>57.137534392310421</c:v>
                </c:pt>
                <c:pt idx="1595">
                  <c:v>57.197583865596279</c:v>
                </c:pt>
                <c:pt idx="1596">
                  <c:v>57.224073409169726</c:v>
                </c:pt>
                <c:pt idx="1597">
                  <c:v>57.372788906932847</c:v>
                </c:pt>
                <c:pt idx="1598">
                  <c:v>57.681680198307518</c:v>
                </c:pt>
                <c:pt idx="1599">
                  <c:v>57.765702903361721</c:v>
                </c:pt>
                <c:pt idx="1600">
                  <c:v>57.956445323876757</c:v>
                </c:pt>
                <c:pt idx="1601">
                  <c:v>57.766924012907928</c:v>
                </c:pt>
                <c:pt idx="1602">
                  <c:v>57.528400992458714</c:v>
                </c:pt>
                <c:pt idx="1603">
                  <c:v>57.652122956027647</c:v>
                </c:pt>
                <c:pt idx="1604">
                  <c:v>57.50091623041714</c:v>
                </c:pt>
                <c:pt idx="1605">
                  <c:v>57.393737508338795</c:v>
                </c:pt>
                <c:pt idx="1606">
                  <c:v>57.64648570200427</c:v>
                </c:pt>
                <c:pt idx="1607">
                  <c:v>57.734133378365705</c:v>
                </c:pt>
                <c:pt idx="1608">
                  <c:v>57.780232045972419</c:v>
                </c:pt>
                <c:pt idx="1609">
                  <c:v>58.175267423540227</c:v>
                </c:pt>
                <c:pt idx="1610">
                  <c:v>58.444146878690816</c:v>
                </c:pt>
                <c:pt idx="1611">
                  <c:v>58.147969198322194</c:v>
                </c:pt>
                <c:pt idx="1612">
                  <c:v>58.2224483475946</c:v>
                </c:pt>
                <c:pt idx="1613">
                  <c:v>57.872582414027633</c:v>
                </c:pt>
                <c:pt idx="1614">
                  <c:v>57.938480760839546</c:v>
                </c:pt>
                <c:pt idx="1615">
                  <c:v>57.916559360198612</c:v>
                </c:pt>
                <c:pt idx="1616">
                  <c:v>57.855342970814512</c:v>
                </c:pt>
                <c:pt idx="1617">
                  <c:v>58.238153787865755</c:v>
                </c:pt>
                <c:pt idx="1618">
                  <c:v>58.034772787037653</c:v>
                </c:pt>
                <c:pt idx="1619">
                  <c:v>58.177988805543258</c:v>
                </c:pt>
                <c:pt idx="1620">
                  <c:v>57.974030669966631</c:v>
                </c:pt>
                <c:pt idx="1621">
                  <c:v>58.112663094282581</c:v>
                </c:pt>
                <c:pt idx="1622">
                  <c:v>58.265810404123208</c:v>
                </c:pt>
                <c:pt idx="1623">
                  <c:v>58.682147138813235</c:v>
                </c:pt>
                <c:pt idx="1624">
                  <c:v>58.835475944654654</c:v>
                </c:pt>
                <c:pt idx="1625">
                  <c:v>58.840008692431702</c:v>
                </c:pt>
                <c:pt idx="1626">
                  <c:v>59.036560841308209</c:v>
                </c:pt>
                <c:pt idx="1627">
                  <c:v>58.959601840118779</c:v>
                </c:pt>
                <c:pt idx="1628">
                  <c:v>58.931548401809536</c:v>
                </c:pt>
                <c:pt idx="1629">
                  <c:v>59.220748842727211</c:v>
                </c:pt>
                <c:pt idx="1630">
                  <c:v>59.160520577600572</c:v>
                </c:pt>
                <c:pt idx="1631">
                  <c:v>59.286590866876701</c:v>
                </c:pt>
                <c:pt idx="1632">
                  <c:v>59.581557809756625</c:v>
                </c:pt>
                <c:pt idx="1633">
                  <c:v>59.768710034080073</c:v>
                </c:pt>
                <c:pt idx="1634">
                  <c:v>59.82084857012574</c:v>
                </c:pt>
                <c:pt idx="1635">
                  <c:v>59.449949292966558</c:v>
                </c:pt>
                <c:pt idx="1636">
                  <c:v>59.746737544742139</c:v>
                </c:pt>
                <c:pt idx="1637">
                  <c:v>59.756074267958489</c:v>
                </c:pt>
                <c:pt idx="1638">
                  <c:v>59.712756122324116</c:v>
                </c:pt>
                <c:pt idx="1639">
                  <c:v>59.876502441331404</c:v>
                </c:pt>
                <c:pt idx="1640">
                  <c:v>60.08076689329021</c:v>
                </c:pt>
                <c:pt idx="1641">
                  <c:v>60.361432255817419</c:v>
                </c:pt>
                <c:pt idx="1642">
                  <c:v>60.821558929416931</c:v>
                </c:pt>
                <c:pt idx="1643">
                  <c:v>60.499011714490578</c:v>
                </c:pt>
                <c:pt idx="1644">
                  <c:v>60.360414857050607</c:v>
                </c:pt>
                <c:pt idx="1645">
                  <c:v>60.558812650476732</c:v>
                </c:pt>
                <c:pt idx="1646">
                  <c:v>60.731025472337166</c:v>
                </c:pt>
                <c:pt idx="1647">
                  <c:v>60.935429067846094</c:v>
                </c:pt>
                <c:pt idx="1648">
                  <c:v>61.008322878834498</c:v>
                </c:pt>
                <c:pt idx="1649">
                  <c:v>60.930720365762944</c:v>
                </c:pt>
                <c:pt idx="1650">
                  <c:v>60.960308784899851</c:v>
                </c:pt>
                <c:pt idx="1651">
                  <c:v>60.767480767548193</c:v>
                </c:pt>
                <c:pt idx="1652">
                  <c:v>60.560020012747536</c:v>
                </c:pt>
                <c:pt idx="1653">
                  <c:v>60.534323358591863</c:v>
                </c:pt>
                <c:pt idx="1654">
                  <c:v>60.540961596227589</c:v>
                </c:pt>
                <c:pt idx="1655">
                  <c:v>60.560116555069008</c:v>
                </c:pt>
                <c:pt idx="1656">
                  <c:v>60.500284216668376</c:v>
                </c:pt>
                <c:pt idx="1657">
                  <c:v>60.334732436519964</c:v>
                </c:pt>
                <c:pt idx="1658">
                  <c:v>60.312565272993837</c:v>
                </c:pt>
                <c:pt idx="1659">
                  <c:v>60.254935569173938</c:v>
                </c:pt>
                <c:pt idx="1660">
                  <c:v>60.150480608556656</c:v>
                </c:pt>
                <c:pt idx="1661">
                  <c:v>60.828180010763724</c:v>
                </c:pt>
                <c:pt idx="1662">
                  <c:v>61.019138349106242</c:v>
                </c:pt>
                <c:pt idx="1663">
                  <c:v>61.0076097864522</c:v>
                </c:pt>
                <c:pt idx="1664">
                  <c:v>61.420421370099447</c:v>
                </c:pt>
                <c:pt idx="1665">
                  <c:v>61.246707196218281</c:v>
                </c:pt>
                <c:pt idx="1666">
                  <c:v>60.960790325105854</c:v>
                </c:pt>
                <c:pt idx="1667">
                  <c:v>61.017587818326447</c:v>
                </c:pt>
                <c:pt idx="1668">
                  <c:v>61.0117252886781</c:v>
                </c:pt>
                <c:pt idx="1669">
                  <c:v>60.94415041179559</c:v>
                </c:pt>
                <c:pt idx="1670">
                  <c:v>60.774270835686927</c:v>
                </c:pt>
                <c:pt idx="1671">
                  <c:v>60.694939486300903</c:v>
                </c:pt>
                <c:pt idx="1672">
                  <c:v>60.659495552075235</c:v>
                </c:pt>
                <c:pt idx="1673">
                  <c:v>60.555068298399505</c:v>
                </c:pt>
                <c:pt idx="1674">
                  <c:v>60.687432845372172</c:v>
                </c:pt>
                <c:pt idx="1675">
                  <c:v>60.44023482286817</c:v>
                </c:pt>
                <c:pt idx="1676">
                  <c:v>60.399068424362234</c:v>
                </c:pt>
                <c:pt idx="1677">
                  <c:v>60.261050974254672</c:v>
                </c:pt>
                <c:pt idx="1678">
                  <c:v>60.715880269504446</c:v>
                </c:pt>
                <c:pt idx="1679">
                  <c:v>60.491577786331455</c:v>
                </c:pt>
                <c:pt idx="1680">
                  <c:v>60.186112411066063</c:v>
                </c:pt>
                <c:pt idx="1681">
                  <c:v>60.454301349182664</c:v>
                </c:pt>
                <c:pt idx="1682">
                  <c:v>60.604554814667274</c:v>
                </c:pt>
                <c:pt idx="1683">
                  <c:v>61.073313185871562</c:v>
                </c:pt>
                <c:pt idx="1684">
                  <c:v>61.21612303971866</c:v>
                </c:pt>
                <c:pt idx="1685">
                  <c:v>61.268643134845362</c:v>
                </c:pt>
                <c:pt idx="1686">
                  <c:v>61.344580096050123</c:v>
                </c:pt>
                <c:pt idx="1687">
                  <c:v>61.458860215897573</c:v>
                </c:pt>
                <c:pt idx="1688">
                  <c:v>61.545829551216016</c:v>
                </c:pt>
                <c:pt idx="1689">
                  <c:v>61.751985420286076</c:v>
                </c:pt>
                <c:pt idx="1690">
                  <c:v>61.940304739668512</c:v>
                </c:pt>
                <c:pt idx="1691">
                  <c:v>62.206647393929529</c:v>
                </c:pt>
                <c:pt idx="1692">
                  <c:v>62.128099995227906</c:v>
                </c:pt>
                <c:pt idx="1693">
                  <c:v>62.252411052872489</c:v>
                </c:pt>
                <c:pt idx="1694">
                  <c:v>62.336096779805231</c:v>
                </c:pt>
                <c:pt idx="1695">
                  <c:v>62.81650909989169</c:v>
                </c:pt>
                <c:pt idx="1696">
                  <c:v>63.048607909515347</c:v>
                </c:pt>
                <c:pt idx="1697">
                  <c:v>62.944498910971632</c:v>
                </c:pt>
                <c:pt idx="1698">
                  <c:v>62.797004138731104</c:v>
                </c:pt>
                <c:pt idx="1699">
                  <c:v>62.725064705174987</c:v>
                </c:pt>
                <c:pt idx="1700">
                  <c:v>62.689581281089282</c:v>
                </c:pt>
                <c:pt idx="1701">
                  <c:v>62.862029239736295</c:v>
                </c:pt>
                <c:pt idx="1702">
                  <c:v>63.230573001097348</c:v>
                </c:pt>
                <c:pt idx="1703">
                  <c:v>63.6428886655086</c:v>
                </c:pt>
                <c:pt idx="1704">
                  <c:v>63.72951962836801</c:v>
                </c:pt>
                <c:pt idx="1705">
                  <c:v>63.620555423224275</c:v>
                </c:pt>
                <c:pt idx="1706">
                  <c:v>63.741191795188698</c:v>
                </c:pt>
                <c:pt idx="1707">
                  <c:v>63.891178504896764</c:v>
                </c:pt>
                <c:pt idx="1708">
                  <c:v>63.8476114190061</c:v>
                </c:pt>
                <c:pt idx="1709">
                  <c:v>64.794969563433995</c:v>
                </c:pt>
                <c:pt idx="1710">
                  <c:v>65.093454788713899</c:v>
                </c:pt>
                <c:pt idx="1711">
                  <c:v>65.908447208925338</c:v>
                </c:pt>
                <c:pt idx="1712">
                  <c:v>65.664028546243898</c:v>
                </c:pt>
                <c:pt idx="1713">
                  <c:v>65.626942255181831</c:v>
                </c:pt>
                <c:pt idx="1714">
                  <c:v>65.600279120366537</c:v>
                </c:pt>
                <c:pt idx="1715">
                  <c:v>66.381733505718813</c:v>
                </c:pt>
                <c:pt idx="1716">
                  <c:v>66.427191936495504</c:v>
                </c:pt>
                <c:pt idx="1717">
                  <c:v>66.444744904272753</c:v>
                </c:pt>
                <c:pt idx="1718">
                  <c:v>66.207075125548542</c:v>
                </c:pt>
                <c:pt idx="1719">
                  <c:v>65.994977824060726</c:v>
                </c:pt>
                <c:pt idx="1720">
                  <c:v>65.984541301241009</c:v>
                </c:pt>
                <c:pt idx="1721">
                  <c:v>65.946720087964664</c:v>
                </c:pt>
                <c:pt idx="1722">
                  <c:v>66.568232578066457</c:v>
                </c:pt>
                <c:pt idx="1723">
                  <c:v>66.925812110752545</c:v>
                </c:pt>
                <c:pt idx="1724">
                  <c:v>66.760412414166836</c:v>
                </c:pt>
                <c:pt idx="1725">
                  <c:v>66.84288401321426</c:v>
                </c:pt>
                <c:pt idx="1726">
                  <c:v>66.818826945615484</c:v>
                </c:pt>
                <c:pt idx="1727">
                  <c:v>66.939082287019289</c:v>
                </c:pt>
                <c:pt idx="1728">
                  <c:v>66.745569809222957</c:v>
                </c:pt>
                <c:pt idx="1729">
                  <c:v>66.903921709830868</c:v>
                </c:pt>
                <c:pt idx="1730">
                  <c:v>66.872432076743479</c:v>
                </c:pt>
                <c:pt idx="1731">
                  <c:v>66.712055172733145</c:v>
                </c:pt>
                <c:pt idx="1732">
                  <c:v>66.627301233319443</c:v>
                </c:pt>
                <c:pt idx="1733">
                  <c:v>66.555227174931616</c:v>
                </c:pt>
                <c:pt idx="1734">
                  <c:v>66.554842381733835</c:v>
                </c:pt>
                <c:pt idx="1735">
                  <c:v>66.755711850439624</c:v>
                </c:pt>
                <c:pt idx="1736">
                  <c:v>66.817759190478114</c:v>
                </c:pt>
                <c:pt idx="1737">
                  <c:v>66.995621069526848</c:v>
                </c:pt>
                <c:pt idx="1738">
                  <c:v>67.080789592808955</c:v>
                </c:pt>
                <c:pt idx="1739">
                  <c:v>67.169696079256838</c:v>
                </c:pt>
                <c:pt idx="1740">
                  <c:v>66.855865908361366</c:v>
                </c:pt>
                <c:pt idx="1741">
                  <c:v>66.488846867016477</c:v>
                </c:pt>
                <c:pt idx="1742">
                  <c:v>66.364239036498716</c:v>
                </c:pt>
                <c:pt idx="1743">
                  <c:v>66.380136866619878</c:v>
                </c:pt>
                <c:pt idx="1744">
                  <c:v>66.378904841489103</c:v>
                </c:pt>
                <c:pt idx="1745">
                  <c:v>66.400050761941031</c:v>
                </c:pt>
                <c:pt idx="1746">
                  <c:v>66.575494181234347</c:v>
                </c:pt>
                <c:pt idx="1747">
                  <c:v>66.681278608576463</c:v>
                </c:pt>
                <c:pt idx="1748">
                  <c:v>67.165435260598699</c:v>
                </c:pt>
                <c:pt idx="1749">
                  <c:v>67.604491889141784</c:v>
                </c:pt>
                <c:pt idx="1750">
                  <c:v>67.667230308368019</c:v>
                </c:pt>
                <c:pt idx="1751">
                  <c:v>67.531659688584384</c:v>
                </c:pt>
                <c:pt idx="1752">
                  <c:v>67.694773513530009</c:v>
                </c:pt>
                <c:pt idx="1753">
                  <c:v>67.619180769803677</c:v>
                </c:pt>
                <c:pt idx="1754">
                  <c:v>67.803168277538106</c:v>
                </c:pt>
                <c:pt idx="1755">
                  <c:v>67.897443791650602</c:v>
                </c:pt>
                <c:pt idx="1756">
                  <c:v>68.100894499531449</c:v>
                </c:pt>
                <c:pt idx="1757">
                  <c:v>67.853015645996223</c:v>
                </c:pt>
                <c:pt idx="1758">
                  <c:v>68.029442584597604</c:v>
                </c:pt>
                <c:pt idx="1759">
                  <c:v>67.957793938021368</c:v>
                </c:pt>
                <c:pt idx="1760">
                  <c:v>67.926918083633055</c:v>
                </c:pt>
                <c:pt idx="1761">
                  <c:v>68.218242443450762</c:v>
                </c:pt>
                <c:pt idx="1762">
                  <c:v>68.056732680259117</c:v>
                </c:pt>
                <c:pt idx="1763">
                  <c:v>68.135615411654683</c:v>
                </c:pt>
                <c:pt idx="1764">
                  <c:v>67.838825792949706</c:v>
                </c:pt>
                <c:pt idx="1765">
                  <c:v>67.632623332862295</c:v>
                </c:pt>
                <c:pt idx="1766">
                  <c:v>67.697077745968286</c:v>
                </c:pt>
                <c:pt idx="1767">
                  <c:v>67.825414093724277</c:v>
                </c:pt>
                <c:pt idx="1768">
                  <c:v>67.914468589891698</c:v>
                </c:pt>
                <c:pt idx="1769">
                  <c:v>68.250439290960244</c:v>
                </c:pt>
                <c:pt idx="1770">
                  <c:v>68.410828209879384</c:v>
                </c:pt>
                <c:pt idx="1771">
                  <c:v>68.641472780169593</c:v>
                </c:pt>
                <c:pt idx="1772">
                  <c:v>68.988892185153915</c:v>
                </c:pt>
                <c:pt idx="1773">
                  <c:v>68.931309042770749</c:v>
                </c:pt>
                <c:pt idx="1774">
                  <c:v>68.607618778523957</c:v>
                </c:pt>
                <c:pt idx="1775">
                  <c:v>68.865714548670041</c:v>
                </c:pt>
                <c:pt idx="1776">
                  <c:v>69.428779893918758</c:v>
                </c:pt>
                <c:pt idx="1777">
                  <c:v>69.357634899542958</c:v>
                </c:pt>
                <c:pt idx="1778">
                  <c:v>69.115895886522807</c:v>
                </c:pt>
                <c:pt idx="1779">
                  <c:v>68.901085565195132</c:v>
                </c:pt>
                <c:pt idx="1780">
                  <c:v>68.914100562472782</c:v>
                </c:pt>
                <c:pt idx="1781">
                  <c:v>69.0084814716311</c:v>
                </c:pt>
                <c:pt idx="1782">
                  <c:v>69.0336307332514</c:v>
                </c:pt>
                <c:pt idx="1783">
                  <c:v>68.970233270540078</c:v>
                </c:pt>
                <c:pt idx="1784">
                  <c:v>68.847893274622777</c:v>
                </c:pt>
                <c:pt idx="1785">
                  <c:v>69.092393186933322</c:v>
                </c:pt>
                <c:pt idx="1786">
                  <c:v>69.303343716452403</c:v>
                </c:pt>
                <c:pt idx="1787">
                  <c:v>68.821733257789703</c:v>
                </c:pt>
                <c:pt idx="1788">
                  <c:v>68.588118360404621</c:v>
                </c:pt>
                <c:pt idx="1789">
                  <c:v>68.993508923584741</c:v>
                </c:pt>
                <c:pt idx="1790">
                  <c:v>68.745907287576415</c:v>
                </c:pt>
                <c:pt idx="1791">
                  <c:v>68.853611101730493</c:v>
                </c:pt>
                <c:pt idx="1792">
                  <c:v>69.103188688568039</c:v>
                </c:pt>
                <c:pt idx="1793">
                  <c:v>69.074012698158626</c:v>
                </c:pt>
                <c:pt idx="1794">
                  <c:v>69.10703804391288</c:v>
                </c:pt>
                <c:pt idx="1795">
                  <c:v>69.319530717206192</c:v>
                </c:pt>
                <c:pt idx="1796">
                  <c:v>69.356047112848188</c:v>
                </c:pt>
                <c:pt idx="1797">
                  <c:v>69.531676172540713</c:v>
                </c:pt>
                <c:pt idx="1798">
                  <c:v>69.261304076546878</c:v>
                </c:pt>
                <c:pt idx="1799">
                  <c:v>68.848173586430079</c:v>
                </c:pt>
                <c:pt idx="1800">
                  <c:v>68.947108872805288</c:v>
                </c:pt>
                <c:pt idx="1801">
                  <c:v>69.00862980580483</c:v>
                </c:pt>
                <c:pt idx="1802">
                  <c:v>68.812684293255842</c:v>
                </c:pt>
                <c:pt idx="1803">
                  <c:v>68.558233029301249</c:v>
                </c:pt>
                <c:pt idx="1804">
                  <c:v>68.216459326524628</c:v>
                </c:pt>
                <c:pt idx="1805">
                  <c:v>68.066249726487854</c:v>
                </c:pt>
                <c:pt idx="1806">
                  <c:v>67.889065245052834</c:v>
                </c:pt>
                <c:pt idx="1807">
                  <c:v>68.07530851060163</c:v>
                </c:pt>
                <c:pt idx="1808">
                  <c:v>68.127834803438006</c:v>
                </c:pt>
                <c:pt idx="1809">
                  <c:v>67.978730522685751</c:v>
                </c:pt>
                <c:pt idx="1810">
                  <c:v>67.824872600131329</c:v>
                </c:pt>
                <c:pt idx="1811">
                  <c:v>68.179407108111477</c:v>
                </c:pt>
                <c:pt idx="1812">
                  <c:v>68.223613277190069</c:v>
                </c:pt>
                <c:pt idx="1813">
                  <c:v>68.146471649464516</c:v>
                </c:pt>
                <c:pt idx="1814">
                  <c:v>67.773444580461046</c:v>
                </c:pt>
                <c:pt idx="1815">
                  <c:v>67.343573257687481</c:v>
                </c:pt>
                <c:pt idx="1816">
                  <c:v>67.355571384012052</c:v>
                </c:pt>
                <c:pt idx="1817">
                  <c:v>67.25431498668631</c:v>
                </c:pt>
                <c:pt idx="1818">
                  <c:v>67.316462798656119</c:v>
                </c:pt>
                <c:pt idx="1819">
                  <c:v>67.451687260490587</c:v>
                </c:pt>
                <c:pt idx="1820">
                  <c:v>67.704380441284684</c:v>
                </c:pt>
                <c:pt idx="1821">
                  <c:v>67.678116064698571</c:v>
                </c:pt>
                <c:pt idx="1822">
                  <c:v>67.487543414517717</c:v>
                </c:pt>
                <c:pt idx="1823">
                  <c:v>67.483352472652541</c:v>
                </c:pt>
                <c:pt idx="1824">
                  <c:v>67.431585125504554</c:v>
                </c:pt>
                <c:pt idx="1825">
                  <c:v>67.373942010061754</c:v>
                </c:pt>
                <c:pt idx="1826">
                  <c:v>66.774197177783194</c:v>
                </c:pt>
                <c:pt idx="1827">
                  <c:v>66.704731030888624</c:v>
                </c:pt>
                <c:pt idx="1828">
                  <c:v>66.531333417353309</c:v>
                </c:pt>
                <c:pt idx="1829">
                  <c:v>66.689932653206284</c:v>
                </c:pt>
                <c:pt idx="1830">
                  <c:v>66.581558741210799</c:v>
                </c:pt>
                <c:pt idx="1831">
                  <c:v>66.537622288202172</c:v>
                </c:pt>
                <c:pt idx="1832">
                  <c:v>66.773271277885982</c:v>
                </c:pt>
                <c:pt idx="1833">
                  <c:v>66.824011682473042</c:v>
                </c:pt>
                <c:pt idx="1834">
                  <c:v>67.144701855809402</c:v>
                </c:pt>
                <c:pt idx="1835">
                  <c:v>67.138169435585795</c:v>
                </c:pt>
                <c:pt idx="1836">
                  <c:v>66.883927953226035</c:v>
                </c:pt>
                <c:pt idx="1837">
                  <c:v>67.284955438008794</c:v>
                </c:pt>
                <c:pt idx="1838">
                  <c:v>67.557572054891409</c:v>
                </c:pt>
                <c:pt idx="1839">
                  <c:v>67.916676254900253</c:v>
                </c:pt>
                <c:pt idx="1840">
                  <c:v>68.425282251037771</c:v>
                </c:pt>
                <c:pt idx="1841">
                  <c:v>68.801451198486276</c:v>
                </c:pt>
                <c:pt idx="1842">
                  <c:v>68.61952077806356</c:v>
                </c:pt>
                <c:pt idx="1843">
                  <c:v>68.852212537834376</c:v>
                </c:pt>
                <c:pt idx="1844">
                  <c:v>68.601414355695738</c:v>
                </c:pt>
                <c:pt idx="1845">
                  <c:v>68.21412653688057</c:v>
                </c:pt>
                <c:pt idx="1846">
                  <c:v>68.070922962841195</c:v>
                </c:pt>
                <c:pt idx="1847">
                  <c:v>67.719039373633393</c:v>
                </c:pt>
                <c:pt idx="1848">
                  <c:v>67.961781310106304</c:v>
                </c:pt>
                <c:pt idx="1849">
                  <c:v>67.856258859101032</c:v>
                </c:pt>
                <c:pt idx="1850">
                  <c:v>67.739124287615169</c:v>
                </c:pt>
                <c:pt idx="1851">
                  <c:v>67.608885386214013</c:v>
                </c:pt>
                <c:pt idx="1852">
                  <c:v>67.769316063252532</c:v>
                </c:pt>
                <c:pt idx="1853">
                  <c:v>68.028888453637705</c:v>
                </c:pt>
                <c:pt idx="1854">
                  <c:v>68.017233925176413</c:v>
                </c:pt>
                <c:pt idx="1855">
                  <c:v>67.720661380533002</c:v>
                </c:pt>
                <c:pt idx="1856">
                  <c:v>67.717683785876616</c:v>
                </c:pt>
                <c:pt idx="1857">
                  <c:v>67.742443623438447</c:v>
                </c:pt>
                <c:pt idx="1858">
                  <c:v>67.608707970735779</c:v>
                </c:pt>
                <c:pt idx="1859">
                  <c:v>67.526533828288848</c:v>
                </c:pt>
                <c:pt idx="1860">
                  <c:v>67.463226890255896</c:v>
                </c:pt>
                <c:pt idx="1861">
                  <c:v>67.633394422515039</c:v>
                </c:pt>
                <c:pt idx="1862">
                  <c:v>67.903103094438819</c:v>
                </c:pt>
                <c:pt idx="1863">
                  <c:v>68.082159504408324</c:v>
                </c:pt>
                <c:pt idx="1864">
                  <c:v>68.212157687578895</c:v>
                </c:pt>
                <c:pt idx="1865">
                  <c:v>68.6061759632926</c:v>
                </c:pt>
                <c:pt idx="1866">
                  <c:v>68.582837975826351</c:v>
                </c:pt>
                <c:pt idx="1867">
                  <c:v>68.690031173408642</c:v>
                </c:pt>
                <c:pt idx="1868">
                  <c:v>68.657383325104405</c:v>
                </c:pt>
                <c:pt idx="1869">
                  <c:v>68.500605176030163</c:v>
                </c:pt>
                <c:pt idx="1870">
                  <c:v>68.333846938006687</c:v>
                </c:pt>
                <c:pt idx="1871">
                  <c:v>68.331403740825152</c:v>
                </c:pt>
                <c:pt idx="1872">
                  <c:v>68.649452829894841</c:v>
                </c:pt>
                <c:pt idx="1873">
                  <c:v>68.499642881779621</c:v>
                </c:pt>
                <c:pt idx="1874">
                  <c:v>68.683328720410799</c:v>
                </c:pt>
                <c:pt idx="1875">
                  <c:v>68.78776729993794</c:v>
                </c:pt>
                <c:pt idx="1876">
                  <c:v>68.612262236321655</c:v>
                </c:pt>
                <c:pt idx="1877">
                  <c:v>68.518296877948856</c:v>
                </c:pt>
                <c:pt idx="1878">
                  <c:v>68.56940527527351</c:v>
                </c:pt>
                <c:pt idx="1879">
                  <c:v>68.633531082408666</c:v>
                </c:pt>
                <c:pt idx="1880">
                  <c:v>68.633568059952637</c:v>
                </c:pt>
                <c:pt idx="1881">
                  <c:v>68.513443707835194</c:v>
                </c:pt>
                <c:pt idx="1882">
                  <c:v>68.322364401762101</c:v>
                </c:pt>
                <c:pt idx="1883">
                  <c:v>68.231602248570738</c:v>
                </c:pt>
                <c:pt idx="1884">
                  <c:v>68.500079401102042</c:v>
                </c:pt>
                <c:pt idx="1885">
                  <c:v>68.438462782870133</c:v>
                </c:pt>
                <c:pt idx="1886">
                  <c:v>68.337287594015677</c:v>
                </c:pt>
                <c:pt idx="1887">
                  <c:v>68.523924570583219</c:v>
                </c:pt>
                <c:pt idx="1888">
                  <c:v>68.556846515330733</c:v>
                </c:pt>
                <c:pt idx="1889">
                  <c:v>68.657561823394516</c:v>
                </c:pt>
                <c:pt idx="1890">
                  <c:v>68.810535935408879</c:v>
                </c:pt>
                <c:pt idx="1891">
                  <c:v>68.612917752548668</c:v>
                </c:pt>
                <c:pt idx="1892">
                  <c:v>68.826567637179124</c:v>
                </c:pt>
                <c:pt idx="1893">
                  <c:v>69.349509883125009</c:v>
                </c:pt>
                <c:pt idx="1894">
                  <c:v>69.215403763145801</c:v>
                </c:pt>
                <c:pt idx="1895">
                  <c:v>68.889783637244506</c:v>
                </c:pt>
                <c:pt idx="1896">
                  <c:v>68.619603334320388</c:v>
                </c:pt>
                <c:pt idx="1897">
                  <c:v>68.391706392582634</c:v>
                </c:pt>
                <c:pt idx="1898">
                  <c:v>68.054312507949817</c:v>
                </c:pt>
                <c:pt idx="1899">
                  <c:v>68.023498439042115</c:v>
                </c:pt>
                <c:pt idx="1900">
                  <c:v>67.896904112345368</c:v>
                </c:pt>
                <c:pt idx="1901">
                  <c:v>68.456254936667136</c:v>
                </c:pt>
                <c:pt idx="1902">
                  <c:v>68.931513119925711</c:v>
                </c:pt>
                <c:pt idx="1903">
                  <c:v>68.797327222762945</c:v>
                </c:pt>
                <c:pt idx="1904">
                  <c:v>68.634623570838869</c:v>
                </c:pt>
                <c:pt idx="1905">
                  <c:v>68.844964716817699</c:v>
                </c:pt>
                <c:pt idx="1906">
                  <c:v>68.672909788231905</c:v>
                </c:pt>
                <c:pt idx="1907">
                  <c:v>68.621218834719755</c:v>
                </c:pt>
                <c:pt idx="1908">
                  <c:v>68.908341942678518</c:v>
                </c:pt>
                <c:pt idx="1909">
                  <c:v>68.746027147986908</c:v>
                </c:pt>
                <c:pt idx="1910">
                  <c:v>68.505277514556141</c:v>
                </c:pt>
                <c:pt idx="1911">
                  <c:v>68.38938227907272</c:v>
                </c:pt>
                <c:pt idx="1912">
                  <c:v>68.210404596847653</c:v>
                </c:pt>
                <c:pt idx="1913">
                  <c:v>68.412037698992265</c:v>
                </c:pt>
                <c:pt idx="1914">
                  <c:v>68.332438460317206</c:v>
                </c:pt>
                <c:pt idx="1915">
                  <c:v>68.444257726412744</c:v>
                </c:pt>
                <c:pt idx="1916">
                  <c:v>68.295925365187031</c:v>
                </c:pt>
                <c:pt idx="1917">
                  <c:v>68.46589414908199</c:v>
                </c:pt>
                <c:pt idx="1918">
                  <c:v>68.312024010922144</c:v>
                </c:pt>
                <c:pt idx="1919">
                  <c:v>68.339921344226241</c:v>
                </c:pt>
                <c:pt idx="1920">
                  <c:v>68.48327089024113</c:v>
                </c:pt>
                <c:pt idx="1921">
                  <c:v>68.395627654038549</c:v>
                </c:pt>
                <c:pt idx="1922">
                  <c:v>68.610941877953778</c:v>
                </c:pt>
                <c:pt idx="1923">
                  <c:v>68.475177888728282</c:v>
                </c:pt>
                <c:pt idx="1924">
                  <c:v>68.634273668139102</c:v>
                </c:pt>
                <c:pt idx="1925">
                  <c:v>68.032836187417828</c:v>
                </c:pt>
                <c:pt idx="1926">
                  <c:v>68.435045783725712</c:v>
                </c:pt>
                <c:pt idx="1927">
                  <c:v>68.632357440847386</c:v>
                </c:pt>
                <c:pt idx="1928">
                  <c:v>68.350045444467128</c:v>
                </c:pt>
                <c:pt idx="1929">
                  <c:v>68.383157192628218</c:v>
                </c:pt>
                <c:pt idx="1930">
                  <c:v>68.345645701646745</c:v>
                </c:pt>
                <c:pt idx="1931">
                  <c:v>68.382975436853272</c:v>
                </c:pt>
                <c:pt idx="1932">
                  <c:v>68.282069585723491</c:v>
                </c:pt>
                <c:pt idx="1933">
                  <c:v>68.251313469728046</c:v>
                </c:pt>
                <c:pt idx="1934">
                  <c:v>68.374161182003974</c:v>
                </c:pt>
                <c:pt idx="1935">
                  <c:v>68.157998455925039</c:v>
                </c:pt>
                <c:pt idx="1936">
                  <c:v>68.012918326384025</c:v>
                </c:pt>
                <c:pt idx="1937">
                  <c:v>68.181728271559336</c:v>
                </c:pt>
                <c:pt idx="1938">
                  <c:v>68.136488962392932</c:v>
                </c:pt>
                <c:pt idx="1939">
                  <c:v>68.270357232221031</c:v>
                </c:pt>
                <c:pt idx="1940">
                  <c:v>68.525629071321404</c:v>
                </c:pt>
                <c:pt idx="1941">
                  <c:v>68.22392761944046</c:v>
                </c:pt>
                <c:pt idx="1942">
                  <c:v>68.4511428653054</c:v>
                </c:pt>
                <c:pt idx="1943">
                  <c:v>68.036458876540408</c:v>
                </c:pt>
                <c:pt idx="1944">
                  <c:v>68.296757330851946</c:v>
                </c:pt>
                <c:pt idx="1945">
                  <c:v>68.324419536576841</c:v>
                </c:pt>
                <c:pt idx="1946">
                  <c:v>68.167428862860888</c:v>
                </c:pt>
                <c:pt idx="1947">
                  <c:v>68.328921131718332</c:v>
                </c:pt>
                <c:pt idx="1948">
                  <c:v>68.328217444473765</c:v>
                </c:pt>
                <c:pt idx="1949">
                  <c:v>68.226662602853764</c:v>
                </c:pt>
                <c:pt idx="1950">
                  <c:v>67.851847440579661</c:v>
                </c:pt>
                <c:pt idx="1951">
                  <c:v>67.499118801012827</c:v>
                </c:pt>
                <c:pt idx="1952">
                  <c:v>67.585735645716042</c:v>
                </c:pt>
                <c:pt idx="1953">
                  <c:v>67.492529207412474</c:v>
                </c:pt>
                <c:pt idx="1954">
                  <c:v>67.364372802853751</c:v>
                </c:pt>
                <c:pt idx="1955">
                  <c:v>66.815456534579369</c:v>
                </c:pt>
                <c:pt idx="1956">
                  <c:v>67.206255182050896</c:v>
                </c:pt>
                <c:pt idx="1957">
                  <c:v>66.960727302529847</c:v>
                </c:pt>
                <c:pt idx="1958">
                  <c:v>67.037081773141423</c:v>
                </c:pt>
                <c:pt idx="1959">
                  <c:v>66.995898939135984</c:v>
                </c:pt>
                <c:pt idx="1960">
                  <c:v>66.687401221668736</c:v>
                </c:pt>
                <c:pt idx="1961">
                  <c:v>66.318120528028771</c:v>
                </c:pt>
                <c:pt idx="1962">
                  <c:v>66.019496807968309</c:v>
                </c:pt>
                <c:pt idx="1963">
                  <c:v>65.518311330420843</c:v>
                </c:pt>
                <c:pt idx="1964">
                  <c:v>65.24593301357865</c:v>
                </c:pt>
                <c:pt idx="1965">
                  <c:v>64.66702986085059</c:v>
                </c:pt>
                <c:pt idx="1966">
                  <c:v>64.292770814417878</c:v>
                </c:pt>
                <c:pt idx="1967">
                  <c:v>64.77285870634104</c:v>
                </c:pt>
                <c:pt idx="1968">
                  <c:v>64.736808229362026</c:v>
                </c:pt>
                <c:pt idx="1969">
                  <c:v>64.607056453625489</c:v>
                </c:pt>
                <c:pt idx="1970">
                  <c:v>64.44585317462294</c:v>
                </c:pt>
                <c:pt idx="1971">
                  <c:v>64.3363519097134</c:v>
                </c:pt>
                <c:pt idx="1972">
                  <c:v>64.706422357708348</c:v>
                </c:pt>
                <c:pt idx="1973">
                  <c:v>64.635156659161282</c:v>
                </c:pt>
                <c:pt idx="1974">
                  <c:v>64.863087556552799</c:v>
                </c:pt>
                <c:pt idx="1975">
                  <c:v>65.160915650353076</c:v>
                </c:pt>
                <c:pt idx="1976">
                  <c:v>64.857752492794489</c:v>
                </c:pt>
                <c:pt idx="1977">
                  <c:v>64.638351547473818</c:v>
                </c:pt>
                <c:pt idx="1978">
                  <c:v>64.291850927289417</c:v>
                </c:pt>
                <c:pt idx="1979">
                  <c:v>64.02918252417679</c:v>
                </c:pt>
                <c:pt idx="1980">
                  <c:v>64.008585965095961</c:v>
                </c:pt>
                <c:pt idx="1981">
                  <c:v>64.160484830733225</c:v>
                </c:pt>
                <c:pt idx="1982">
                  <c:v>64.390302372723454</c:v>
                </c:pt>
                <c:pt idx="1983">
                  <c:v>64.526201411577219</c:v>
                </c:pt>
                <c:pt idx="1984">
                  <c:v>64.369717514425588</c:v>
                </c:pt>
                <c:pt idx="1985">
                  <c:v>64.032908038693307</c:v>
                </c:pt>
                <c:pt idx="1986">
                  <c:v>64.018677457889794</c:v>
                </c:pt>
                <c:pt idx="1987">
                  <c:v>64.255450480202967</c:v>
                </c:pt>
                <c:pt idx="1988">
                  <c:v>64.117097867595973</c:v>
                </c:pt>
                <c:pt idx="1989">
                  <c:v>64.172614184992113</c:v>
                </c:pt>
                <c:pt idx="1990">
                  <c:v>64.083661455751837</c:v>
                </c:pt>
                <c:pt idx="1991">
                  <c:v>64.312542458589959</c:v>
                </c:pt>
                <c:pt idx="1992">
                  <c:v>64.118417847416126</c:v>
                </c:pt>
                <c:pt idx="1993">
                  <c:v>64.369840464335539</c:v>
                </c:pt>
                <c:pt idx="1994">
                  <c:v>64.521313947196546</c:v>
                </c:pt>
                <c:pt idx="1995">
                  <c:v>64.736901199295062</c:v>
                </c:pt>
                <c:pt idx="1996">
                  <c:v>64.517446919531949</c:v>
                </c:pt>
                <c:pt idx="1997">
                  <c:v>64.905660703749362</c:v>
                </c:pt>
                <c:pt idx="1998">
                  <c:v>65.268005755567302</c:v>
                </c:pt>
                <c:pt idx="1999">
                  <c:v>65.430570452543179</c:v>
                </c:pt>
                <c:pt idx="2000">
                  <c:v>65.185672399821641</c:v>
                </c:pt>
                <c:pt idx="2001">
                  <c:v>65.346934125605088</c:v>
                </c:pt>
                <c:pt idx="2002">
                  <c:v>65.036219132120436</c:v>
                </c:pt>
                <c:pt idx="2003">
                  <c:v>64.88896035957778</c:v>
                </c:pt>
                <c:pt idx="2004">
                  <c:v>65.219224801402504</c:v>
                </c:pt>
                <c:pt idx="2005">
                  <c:v>65.364273732311247</c:v>
                </c:pt>
                <c:pt idx="2006">
                  <c:v>65.34027972692877</c:v>
                </c:pt>
                <c:pt idx="2007">
                  <c:v>65.494089991526081</c:v>
                </c:pt>
                <c:pt idx="2008">
                  <c:v>65.871339318859413</c:v>
                </c:pt>
                <c:pt idx="2009">
                  <c:v>66.44169545196975</c:v>
                </c:pt>
                <c:pt idx="2010">
                  <c:v>66.554035907011865</c:v>
                </c:pt>
                <c:pt idx="2011">
                  <c:v>66.909653873298211</c:v>
                </c:pt>
                <c:pt idx="2012">
                  <c:v>66.876580435981154</c:v>
                </c:pt>
                <c:pt idx="2013">
                  <c:v>66.998146213164475</c:v>
                </c:pt>
                <c:pt idx="2014">
                  <c:v>67.14504595936296</c:v>
                </c:pt>
                <c:pt idx="2015">
                  <c:v>67.956618882465861</c:v>
                </c:pt>
                <c:pt idx="2016">
                  <c:v>67.992364284597556</c:v>
                </c:pt>
                <c:pt idx="2017">
                  <c:v>67.595503950681902</c:v>
                </c:pt>
                <c:pt idx="2018">
                  <c:v>66.972825054684904</c:v>
                </c:pt>
                <c:pt idx="2019">
                  <c:v>66.388089152466307</c:v>
                </c:pt>
                <c:pt idx="2020">
                  <c:v>65.957397204518713</c:v>
                </c:pt>
                <c:pt idx="2021">
                  <c:v>65.691010736202855</c:v>
                </c:pt>
                <c:pt idx="2022">
                  <c:v>65.617937392994136</c:v>
                </c:pt>
                <c:pt idx="2023">
                  <c:v>65.508929779758986</c:v>
                </c:pt>
                <c:pt idx="2024">
                  <c:v>65.768591688938599</c:v>
                </c:pt>
                <c:pt idx="2025">
                  <c:v>66.007633273933564</c:v>
                </c:pt>
                <c:pt idx="2026">
                  <c:v>66.38914940782611</c:v>
                </c:pt>
                <c:pt idx="2027">
                  <c:v>66.520730607732929</c:v>
                </c:pt>
                <c:pt idx="2028">
                  <c:v>66.528786989834202</c:v>
                </c:pt>
                <c:pt idx="2029">
                  <c:v>66.737357151703819</c:v>
                </c:pt>
                <c:pt idx="2030">
                  <c:v>66.535476166346854</c:v>
                </c:pt>
                <c:pt idx="2031">
                  <c:v>66.535321517952141</c:v>
                </c:pt>
                <c:pt idx="2032">
                  <c:v>66.502750927015995</c:v>
                </c:pt>
                <c:pt idx="2033">
                  <c:v>66.696162493465948</c:v>
                </c:pt>
                <c:pt idx="2034">
                  <c:v>66.326836933425867</c:v>
                </c:pt>
                <c:pt idx="2035">
                  <c:v>66.318272397083419</c:v>
                </c:pt>
                <c:pt idx="2036">
                  <c:v>66.4047854082839</c:v>
                </c:pt>
                <c:pt idx="2037">
                  <c:v>66.494761929400497</c:v>
                </c:pt>
                <c:pt idx="2038">
                  <c:v>66.584936062817974</c:v>
                </c:pt>
                <c:pt idx="2039">
                  <c:v>66.657746970230448</c:v>
                </c:pt>
                <c:pt idx="2040">
                  <c:v>66.710733858114253</c:v>
                </c:pt>
                <c:pt idx="2041">
                  <c:v>66.39228463581631</c:v>
                </c:pt>
              </c:numCache>
            </c:numRef>
          </c:val>
          <c:smooth val="0"/>
        </c:ser>
        <c:ser>
          <c:idx val="5"/>
          <c:order val="5"/>
          <c:tx>
            <c:strRef>
              <c:f>'Value factor'!$L$5</c:f>
              <c:strCache>
                <c:ptCount val="1"/>
                <c:pt idx="0">
                  <c:v>Global</c:v>
                </c:pt>
              </c:strCache>
            </c:strRef>
          </c:tx>
          <c:marker>
            <c:symbol val="none"/>
          </c:marker>
          <c:cat>
            <c:numRef>
              <c:f>'Value factor'!$A$6:$A$2047</c:f>
              <c:numCache>
                <c:formatCode>m/d/yyyy</c:formatCode>
                <c:ptCount val="2042"/>
                <c:pt idx="0">
                  <c:v>40210</c:v>
                </c:pt>
                <c:pt idx="1">
                  <c:v>40211</c:v>
                </c:pt>
                <c:pt idx="2">
                  <c:v>40212</c:v>
                </c:pt>
                <c:pt idx="3">
                  <c:v>40213</c:v>
                </c:pt>
                <c:pt idx="4">
                  <c:v>40214</c:v>
                </c:pt>
                <c:pt idx="5">
                  <c:v>40217</c:v>
                </c:pt>
                <c:pt idx="6">
                  <c:v>40218</c:v>
                </c:pt>
                <c:pt idx="7">
                  <c:v>40219</c:v>
                </c:pt>
                <c:pt idx="8">
                  <c:v>40220</c:v>
                </c:pt>
                <c:pt idx="9">
                  <c:v>40221</c:v>
                </c:pt>
                <c:pt idx="10">
                  <c:v>40225</c:v>
                </c:pt>
                <c:pt idx="11">
                  <c:v>40226</c:v>
                </c:pt>
                <c:pt idx="12">
                  <c:v>40227</c:v>
                </c:pt>
                <c:pt idx="13">
                  <c:v>40228</c:v>
                </c:pt>
                <c:pt idx="14">
                  <c:v>40231</c:v>
                </c:pt>
                <c:pt idx="15">
                  <c:v>40232</c:v>
                </c:pt>
                <c:pt idx="16">
                  <c:v>40233</c:v>
                </c:pt>
                <c:pt idx="17">
                  <c:v>40234</c:v>
                </c:pt>
                <c:pt idx="18">
                  <c:v>40235</c:v>
                </c:pt>
                <c:pt idx="19">
                  <c:v>40238</c:v>
                </c:pt>
                <c:pt idx="20">
                  <c:v>40239</c:v>
                </c:pt>
                <c:pt idx="21">
                  <c:v>40240</c:v>
                </c:pt>
                <c:pt idx="22">
                  <c:v>40241</c:v>
                </c:pt>
                <c:pt idx="23">
                  <c:v>40242</c:v>
                </c:pt>
                <c:pt idx="24">
                  <c:v>40245</c:v>
                </c:pt>
                <c:pt idx="25">
                  <c:v>40246</c:v>
                </c:pt>
                <c:pt idx="26">
                  <c:v>40247</c:v>
                </c:pt>
                <c:pt idx="27">
                  <c:v>40248</c:v>
                </c:pt>
                <c:pt idx="28">
                  <c:v>40249</c:v>
                </c:pt>
                <c:pt idx="29">
                  <c:v>40252</c:v>
                </c:pt>
                <c:pt idx="30">
                  <c:v>40253</c:v>
                </c:pt>
                <c:pt idx="31">
                  <c:v>40254</c:v>
                </c:pt>
                <c:pt idx="32">
                  <c:v>40255</c:v>
                </c:pt>
                <c:pt idx="33">
                  <c:v>40256</c:v>
                </c:pt>
                <c:pt idx="34">
                  <c:v>40259</c:v>
                </c:pt>
                <c:pt idx="35">
                  <c:v>40260</c:v>
                </c:pt>
                <c:pt idx="36">
                  <c:v>40261</c:v>
                </c:pt>
                <c:pt idx="37">
                  <c:v>40262</c:v>
                </c:pt>
                <c:pt idx="38">
                  <c:v>40263</c:v>
                </c:pt>
                <c:pt idx="39">
                  <c:v>40266</c:v>
                </c:pt>
                <c:pt idx="40">
                  <c:v>40267</c:v>
                </c:pt>
                <c:pt idx="41">
                  <c:v>40268</c:v>
                </c:pt>
                <c:pt idx="42">
                  <c:v>40269</c:v>
                </c:pt>
                <c:pt idx="43">
                  <c:v>40273</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40330</c:v>
                </c:pt>
                <c:pt idx="84">
                  <c:v>40331</c:v>
                </c:pt>
                <c:pt idx="85">
                  <c:v>40332</c:v>
                </c:pt>
                <c:pt idx="86">
                  <c:v>40333</c:v>
                </c:pt>
                <c:pt idx="87">
                  <c:v>40336</c:v>
                </c:pt>
                <c:pt idx="88">
                  <c:v>40337</c:v>
                </c:pt>
                <c:pt idx="89">
                  <c:v>40338</c:v>
                </c:pt>
                <c:pt idx="90">
                  <c:v>40339</c:v>
                </c:pt>
                <c:pt idx="91">
                  <c:v>40340</c:v>
                </c:pt>
                <c:pt idx="92">
                  <c:v>40343</c:v>
                </c:pt>
                <c:pt idx="93">
                  <c:v>40344</c:v>
                </c:pt>
                <c:pt idx="94">
                  <c:v>40345</c:v>
                </c:pt>
                <c:pt idx="95">
                  <c:v>40346</c:v>
                </c:pt>
                <c:pt idx="96">
                  <c:v>40347</c:v>
                </c:pt>
                <c:pt idx="97">
                  <c:v>40350</c:v>
                </c:pt>
                <c:pt idx="98">
                  <c:v>40351</c:v>
                </c:pt>
                <c:pt idx="99">
                  <c:v>40352</c:v>
                </c:pt>
                <c:pt idx="100">
                  <c:v>40353</c:v>
                </c:pt>
                <c:pt idx="101">
                  <c:v>40354</c:v>
                </c:pt>
                <c:pt idx="102">
                  <c:v>40357</c:v>
                </c:pt>
                <c:pt idx="103">
                  <c:v>40358</c:v>
                </c:pt>
                <c:pt idx="104">
                  <c:v>40359</c:v>
                </c:pt>
                <c:pt idx="105">
                  <c:v>40360</c:v>
                </c:pt>
                <c:pt idx="106">
                  <c:v>40361</c:v>
                </c:pt>
                <c:pt idx="107">
                  <c:v>40365</c:v>
                </c:pt>
                <c:pt idx="108">
                  <c:v>40366</c:v>
                </c:pt>
                <c:pt idx="109">
                  <c:v>40367</c:v>
                </c:pt>
                <c:pt idx="110">
                  <c:v>40368</c:v>
                </c:pt>
                <c:pt idx="111">
                  <c:v>40371</c:v>
                </c:pt>
                <c:pt idx="112">
                  <c:v>40372</c:v>
                </c:pt>
                <c:pt idx="113">
                  <c:v>40373</c:v>
                </c:pt>
                <c:pt idx="114">
                  <c:v>40374</c:v>
                </c:pt>
                <c:pt idx="115">
                  <c:v>40375</c:v>
                </c:pt>
                <c:pt idx="116">
                  <c:v>40378</c:v>
                </c:pt>
                <c:pt idx="117">
                  <c:v>40379</c:v>
                </c:pt>
                <c:pt idx="118">
                  <c:v>40380</c:v>
                </c:pt>
                <c:pt idx="119">
                  <c:v>40381</c:v>
                </c:pt>
                <c:pt idx="120">
                  <c:v>40382</c:v>
                </c:pt>
                <c:pt idx="121">
                  <c:v>40385</c:v>
                </c:pt>
                <c:pt idx="122">
                  <c:v>40386</c:v>
                </c:pt>
                <c:pt idx="123">
                  <c:v>40387</c:v>
                </c:pt>
                <c:pt idx="124">
                  <c:v>40388</c:v>
                </c:pt>
                <c:pt idx="125">
                  <c:v>40389</c:v>
                </c:pt>
                <c:pt idx="126">
                  <c:v>40392</c:v>
                </c:pt>
                <c:pt idx="127">
                  <c:v>40393</c:v>
                </c:pt>
                <c:pt idx="128">
                  <c:v>40394</c:v>
                </c:pt>
                <c:pt idx="129">
                  <c:v>40395</c:v>
                </c:pt>
                <c:pt idx="130">
                  <c:v>40396</c:v>
                </c:pt>
                <c:pt idx="131">
                  <c:v>40399</c:v>
                </c:pt>
                <c:pt idx="132">
                  <c:v>40400</c:v>
                </c:pt>
                <c:pt idx="133">
                  <c:v>40401</c:v>
                </c:pt>
                <c:pt idx="134">
                  <c:v>40402</c:v>
                </c:pt>
                <c:pt idx="135">
                  <c:v>40403</c:v>
                </c:pt>
                <c:pt idx="136">
                  <c:v>40406</c:v>
                </c:pt>
                <c:pt idx="137">
                  <c:v>40407</c:v>
                </c:pt>
                <c:pt idx="138">
                  <c:v>40408</c:v>
                </c:pt>
                <c:pt idx="139">
                  <c:v>40409</c:v>
                </c:pt>
                <c:pt idx="140">
                  <c:v>40410</c:v>
                </c:pt>
                <c:pt idx="141">
                  <c:v>40413</c:v>
                </c:pt>
                <c:pt idx="142">
                  <c:v>40414</c:v>
                </c:pt>
                <c:pt idx="143">
                  <c:v>40415</c:v>
                </c:pt>
                <c:pt idx="144">
                  <c:v>40416</c:v>
                </c:pt>
                <c:pt idx="145">
                  <c:v>40417</c:v>
                </c:pt>
                <c:pt idx="146">
                  <c:v>40420</c:v>
                </c:pt>
                <c:pt idx="147">
                  <c:v>40421</c:v>
                </c:pt>
                <c:pt idx="148">
                  <c:v>40422</c:v>
                </c:pt>
                <c:pt idx="149">
                  <c:v>40423</c:v>
                </c:pt>
                <c:pt idx="150">
                  <c:v>40424</c:v>
                </c:pt>
                <c:pt idx="151">
                  <c:v>40428</c:v>
                </c:pt>
                <c:pt idx="152">
                  <c:v>40429</c:v>
                </c:pt>
                <c:pt idx="153">
                  <c:v>40430</c:v>
                </c:pt>
                <c:pt idx="154">
                  <c:v>40431</c:v>
                </c:pt>
                <c:pt idx="155">
                  <c:v>40434</c:v>
                </c:pt>
                <c:pt idx="156">
                  <c:v>40435</c:v>
                </c:pt>
                <c:pt idx="157">
                  <c:v>40436</c:v>
                </c:pt>
                <c:pt idx="158">
                  <c:v>40437</c:v>
                </c:pt>
                <c:pt idx="159">
                  <c:v>40438</c:v>
                </c:pt>
                <c:pt idx="160">
                  <c:v>40441</c:v>
                </c:pt>
                <c:pt idx="161">
                  <c:v>40442</c:v>
                </c:pt>
                <c:pt idx="162">
                  <c:v>40443</c:v>
                </c:pt>
                <c:pt idx="163">
                  <c:v>40444</c:v>
                </c:pt>
                <c:pt idx="164">
                  <c:v>40445</c:v>
                </c:pt>
                <c:pt idx="165">
                  <c:v>40448</c:v>
                </c:pt>
                <c:pt idx="166">
                  <c:v>40449</c:v>
                </c:pt>
                <c:pt idx="167">
                  <c:v>40450</c:v>
                </c:pt>
                <c:pt idx="168">
                  <c:v>40451</c:v>
                </c:pt>
                <c:pt idx="169">
                  <c:v>40452</c:v>
                </c:pt>
                <c:pt idx="170">
                  <c:v>40455</c:v>
                </c:pt>
                <c:pt idx="171">
                  <c:v>40456</c:v>
                </c:pt>
                <c:pt idx="172">
                  <c:v>40457</c:v>
                </c:pt>
                <c:pt idx="173">
                  <c:v>40458</c:v>
                </c:pt>
                <c:pt idx="174">
                  <c:v>40459</c:v>
                </c:pt>
                <c:pt idx="175">
                  <c:v>40462</c:v>
                </c:pt>
                <c:pt idx="176">
                  <c:v>40463</c:v>
                </c:pt>
                <c:pt idx="177">
                  <c:v>40464</c:v>
                </c:pt>
                <c:pt idx="178">
                  <c:v>40465</c:v>
                </c:pt>
                <c:pt idx="179">
                  <c:v>40466</c:v>
                </c:pt>
                <c:pt idx="180">
                  <c:v>40469</c:v>
                </c:pt>
                <c:pt idx="181">
                  <c:v>40470</c:v>
                </c:pt>
                <c:pt idx="182">
                  <c:v>40471</c:v>
                </c:pt>
                <c:pt idx="183">
                  <c:v>40472</c:v>
                </c:pt>
                <c:pt idx="184">
                  <c:v>40473</c:v>
                </c:pt>
                <c:pt idx="185">
                  <c:v>40476</c:v>
                </c:pt>
                <c:pt idx="186">
                  <c:v>40477</c:v>
                </c:pt>
                <c:pt idx="187">
                  <c:v>40478</c:v>
                </c:pt>
                <c:pt idx="188">
                  <c:v>40479</c:v>
                </c:pt>
                <c:pt idx="189">
                  <c:v>40480</c:v>
                </c:pt>
                <c:pt idx="190">
                  <c:v>40483</c:v>
                </c:pt>
                <c:pt idx="191">
                  <c:v>40484</c:v>
                </c:pt>
                <c:pt idx="192">
                  <c:v>40485</c:v>
                </c:pt>
                <c:pt idx="193">
                  <c:v>40486</c:v>
                </c:pt>
                <c:pt idx="194">
                  <c:v>40487</c:v>
                </c:pt>
                <c:pt idx="195">
                  <c:v>40490</c:v>
                </c:pt>
                <c:pt idx="196">
                  <c:v>40491</c:v>
                </c:pt>
                <c:pt idx="197">
                  <c:v>40492</c:v>
                </c:pt>
                <c:pt idx="198">
                  <c:v>40493</c:v>
                </c:pt>
                <c:pt idx="199">
                  <c:v>40494</c:v>
                </c:pt>
                <c:pt idx="200">
                  <c:v>40497</c:v>
                </c:pt>
                <c:pt idx="201">
                  <c:v>40498</c:v>
                </c:pt>
                <c:pt idx="202">
                  <c:v>40499</c:v>
                </c:pt>
                <c:pt idx="203">
                  <c:v>40500</c:v>
                </c:pt>
                <c:pt idx="204">
                  <c:v>40501</c:v>
                </c:pt>
                <c:pt idx="205">
                  <c:v>40504</c:v>
                </c:pt>
                <c:pt idx="206">
                  <c:v>40505</c:v>
                </c:pt>
                <c:pt idx="207">
                  <c:v>40506</c:v>
                </c:pt>
                <c:pt idx="208">
                  <c:v>40508</c:v>
                </c:pt>
                <c:pt idx="209">
                  <c:v>40511</c:v>
                </c:pt>
                <c:pt idx="210">
                  <c:v>40512</c:v>
                </c:pt>
                <c:pt idx="211">
                  <c:v>40513</c:v>
                </c:pt>
                <c:pt idx="212">
                  <c:v>40514</c:v>
                </c:pt>
                <c:pt idx="213">
                  <c:v>40515</c:v>
                </c:pt>
                <c:pt idx="214">
                  <c:v>40518</c:v>
                </c:pt>
                <c:pt idx="215">
                  <c:v>40519</c:v>
                </c:pt>
                <c:pt idx="216">
                  <c:v>40520</c:v>
                </c:pt>
                <c:pt idx="217">
                  <c:v>40521</c:v>
                </c:pt>
                <c:pt idx="218">
                  <c:v>40522</c:v>
                </c:pt>
                <c:pt idx="219">
                  <c:v>40525</c:v>
                </c:pt>
                <c:pt idx="220">
                  <c:v>40526</c:v>
                </c:pt>
                <c:pt idx="221">
                  <c:v>40527</c:v>
                </c:pt>
                <c:pt idx="222">
                  <c:v>40528</c:v>
                </c:pt>
                <c:pt idx="223">
                  <c:v>40529</c:v>
                </c:pt>
                <c:pt idx="224">
                  <c:v>40532</c:v>
                </c:pt>
                <c:pt idx="225">
                  <c:v>40533</c:v>
                </c:pt>
                <c:pt idx="226">
                  <c:v>40534</c:v>
                </c:pt>
                <c:pt idx="227">
                  <c:v>40535</c:v>
                </c:pt>
                <c:pt idx="228">
                  <c:v>40539</c:v>
                </c:pt>
                <c:pt idx="229">
                  <c:v>40540</c:v>
                </c:pt>
                <c:pt idx="230">
                  <c:v>40541</c:v>
                </c:pt>
                <c:pt idx="231">
                  <c:v>40542</c:v>
                </c:pt>
                <c:pt idx="232">
                  <c:v>40543</c:v>
                </c:pt>
                <c:pt idx="233">
                  <c:v>40546</c:v>
                </c:pt>
                <c:pt idx="234">
                  <c:v>40547</c:v>
                </c:pt>
                <c:pt idx="235">
                  <c:v>40548</c:v>
                </c:pt>
                <c:pt idx="236">
                  <c:v>40549</c:v>
                </c:pt>
                <c:pt idx="237">
                  <c:v>40550</c:v>
                </c:pt>
                <c:pt idx="238">
                  <c:v>40553</c:v>
                </c:pt>
                <c:pt idx="239">
                  <c:v>40554</c:v>
                </c:pt>
                <c:pt idx="240">
                  <c:v>40555</c:v>
                </c:pt>
                <c:pt idx="241">
                  <c:v>40556</c:v>
                </c:pt>
                <c:pt idx="242">
                  <c:v>40557</c:v>
                </c:pt>
                <c:pt idx="243">
                  <c:v>40561</c:v>
                </c:pt>
                <c:pt idx="244">
                  <c:v>40562</c:v>
                </c:pt>
                <c:pt idx="245">
                  <c:v>40563</c:v>
                </c:pt>
                <c:pt idx="246">
                  <c:v>40564</c:v>
                </c:pt>
                <c:pt idx="247">
                  <c:v>40567</c:v>
                </c:pt>
                <c:pt idx="248">
                  <c:v>40568</c:v>
                </c:pt>
                <c:pt idx="249">
                  <c:v>40569</c:v>
                </c:pt>
                <c:pt idx="250">
                  <c:v>40570</c:v>
                </c:pt>
                <c:pt idx="251">
                  <c:v>40571</c:v>
                </c:pt>
                <c:pt idx="252">
                  <c:v>40574</c:v>
                </c:pt>
                <c:pt idx="253">
                  <c:v>40575</c:v>
                </c:pt>
                <c:pt idx="254">
                  <c:v>40576</c:v>
                </c:pt>
                <c:pt idx="255">
                  <c:v>40577</c:v>
                </c:pt>
                <c:pt idx="256">
                  <c:v>40578</c:v>
                </c:pt>
                <c:pt idx="257">
                  <c:v>40581</c:v>
                </c:pt>
                <c:pt idx="258">
                  <c:v>40582</c:v>
                </c:pt>
                <c:pt idx="259">
                  <c:v>40583</c:v>
                </c:pt>
                <c:pt idx="260">
                  <c:v>40584</c:v>
                </c:pt>
                <c:pt idx="261">
                  <c:v>40585</c:v>
                </c:pt>
                <c:pt idx="262">
                  <c:v>40588</c:v>
                </c:pt>
                <c:pt idx="263">
                  <c:v>40589</c:v>
                </c:pt>
                <c:pt idx="264">
                  <c:v>40590</c:v>
                </c:pt>
                <c:pt idx="265">
                  <c:v>40591</c:v>
                </c:pt>
                <c:pt idx="266">
                  <c:v>40592</c:v>
                </c:pt>
                <c:pt idx="267">
                  <c:v>40596</c:v>
                </c:pt>
                <c:pt idx="268">
                  <c:v>40597</c:v>
                </c:pt>
                <c:pt idx="269">
                  <c:v>40598</c:v>
                </c:pt>
                <c:pt idx="270">
                  <c:v>40599</c:v>
                </c:pt>
                <c:pt idx="271">
                  <c:v>40602</c:v>
                </c:pt>
                <c:pt idx="272">
                  <c:v>40603</c:v>
                </c:pt>
                <c:pt idx="273">
                  <c:v>40604</c:v>
                </c:pt>
                <c:pt idx="274">
                  <c:v>40605</c:v>
                </c:pt>
                <c:pt idx="275">
                  <c:v>40606</c:v>
                </c:pt>
                <c:pt idx="276">
                  <c:v>40609</c:v>
                </c:pt>
                <c:pt idx="277">
                  <c:v>40610</c:v>
                </c:pt>
                <c:pt idx="278">
                  <c:v>40611</c:v>
                </c:pt>
                <c:pt idx="279">
                  <c:v>40612</c:v>
                </c:pt>
                <c:pt idx="280">
                  <c:v>40613</c:v>
                </c:pt>
                <c:pt idx="281">
                  <c:v>40616</c:v>
                </c:pt>
                <c:pt idx="282">
                  <c:v>40617</c:v>
                </c:pt>
                <c:pt idx="283">
                  <c:v>40618</c:v>
                </c:pt>
                <c:pt idx="284">
                  <c:v>40619</c:v>
                </c:pt>
                <c:pt idx="285">
                  <c:v>40620</c:v>
                </c:pt>
                <c:pt idx="286">
                  <c:v>40623</c:v>
                </c:pt>
                <c:pt idx="287">
                  <c:v>40624</c:v>
                </c:pt>
                <c:pt idx="288">
                  <c:v>40625</c:v>
                </c:pt>
                <c:pt idx="289">
                  <c:v>40626</c:v>
                </c:pt>
                <c:pt idx="290">
                  <c:v>40627</c:v>
                </c:pt>
                <c:pt idx="291">
                  <c:v>40630</c:v>
                </c:pt>
                <c:pt idx="292">
                  <c:v>40631</c:v>
                </c:pt>
                <c:pt idx="293">
                  <c:v>40632</c:v>
                </c:pt>
                <c:pt idx="294">
                  <c:v>40633</c:v>
                </c:pt>
                <c:pt idx="295">
                  <c:v>40634</c:v>
                </c:pt>
                <c:pt idx="296">
                  <c:v>40637</c:v>
                </c:pt>
                <c:pt idx="297">
                  <c:v>40638</c:v>
                </c:pt>
                <c:pt idx="298">
                  <c:v>40639</c:v>
                </c:pt>
                <c:pt idx="299">
                  <c:v>40640</c:v>
                </c:pt>
                <c:pt idx="300">
                  <c:v>40641</c:v>
                </c:pt>
                <c:pt idx="301">
                  <c:v>40644</c:v>
                </c:pt>
                <c:pt idx="302">
                  <c:v>40645</c:v>
                </c:pt>
                <c:pt idx="303">
                  <c:v>40646</c:v>
                </c:pt>
                <c:pt idx="304">
                  <c:v>40647</c:v>
                </c:pt>
                <c:pt idx="305">
                  <c:v>40648</c:v>
                </c:pt>
                <c:pt idx="306">
                  <c:v>40651</c:v>
                </c:pt>
                <c:pt idx="307">
                  <c:v>40652</c:v>
                </c:pt>
                <c:pt idx="308">
                  <c:v>40653</c:v>
                </c:pt>
                <c:pt idx="309">
                  <c:v>40654</c:v>
                </c:pt>
                <c:pt idx="310">
                  <c:v>40658</c:v>
                </c:pt>
                <c:pt idx="311">
                  <c:v>40659</c:v>
                </c:pt>
                <c:pt idx="312">
                  <c:v>40660</c:v>
                </c:pt>
                <c:pt idx="313">
                  <c:v>40661</c:v>
                </c:pt>
                <c:pt idx="314">
                  <c:v>40662</c:v>
                </c:pt>
                <c:pt idx="315">
                  <c:v>40665</c:v>
                </c:pt>
                <c:pt idx="316">
                  <c:v>40666</c:v>
                </c:pt>
                <c:pt idx="317">
                  <c:v>40667</c:v>
                </c:pt>
                <c:pt idx="318">
                  <c:v>40668</c:v>
                </c:pt>
                <c:pt idx="319">
                  <c:v>40669</c:v>
                </c:pt>
                <c:pt idx="320">
                  <c:v>40672</c:v>
                </c:pt>
                <c:pt idx="321">
                  <c:v>40673</c:v>
                </c:pt>
                <c:pt idx="322">
                  <c:v>40674</c:v>
                </c:pt>
                <c:pt idx="323">
                  <c:v>40675</c:v>
                </c:pt>
                <c:pt idx="324">
                  <c:v>40676</c:v>
                </c:pt>
                <c:pt idx="325">
                  <c:v>40679</c:v>
                </c:pt>
                <c:pt idx="326">
                  <c:v>40680</c:v>
                </c:pt>
                <c:pt idx="327">
                  <c:v>40681</c:v>
                </c:pt>
                <c:pt idx="328">
                  <c:v>40682</c:v>
                </c:pt>
                <c:pt idx="329">
                  <c:v>40683</c:v>
                </c:pt>
                <c:pt idx="330">
                  <c:v>40686</c:v>
                </c:pt>
                <c:pt idx="331">
                  <c:v>40687</c:v>
                </c:pt>
                <c:pt idx="332">
                  <c:v>40688</c:v>
                </c:pt>
                <c:pt idx="333">
                  <c:v>40689</c:v>
                </c:pt>
                <c:pt idx="334">
                  <c:v>40690</c:v>
                </c:pt>
                <c:pt idx="335">
                  <c:v>40694</c:v>
                </c:pt>
                <c:pt idx="336">
                  <c:v>40695</c:v>
                </c:pt>
                <c:pt idx="337">
                  <c:v>40696</c:v>
                </c:pt>
                <c:pt idx="338">
                  <c:v>40697</c:v>
                </c:pt>
                <c:pt idx="339">
                  <c:v>40700</c:v>
                </c:pt>
                <c:pt idx="340">
                  <c:v>40701</c:v>
                </c:pt>
                <c:pt idx="341">
                  <c:v>40702</c:v>
                </c:pt>
                <c:pt idx="342">
                  <c:v>40703</c:v>
                </c:pt>
                <c:pt idx="343">
                  <c:v>40704</c:v>
                </c:pt>
                <c:pt idx="344">
                  <c:v>40707</c:v>
                </c:pt>
                <c:pt idx="345">
                  <c:v>40708</c:v>
                </c:pt>
                <c:pt idx="346">
                  <c:v>40709</c:v>
                </c:pt>
                <c:pt idx="347">
                  <c:v>40710</c:v>
                </c:pt>
                <c:pt idx="348">
                  <c:v>40711</c:v>
                </c:pt>
                <c:pt idx="349">
                  <c:v>40714</c:v>
                </c:pt>
                <c:pt idx="350">
                  <c:v>40715</c:v>
                </c:pt>
                <c:pt idx="351">
                  <c:v>40716</c:v>
                </c:pt>
                <c:pt idx="352">
                  <c:v>40717</c:v>
                </c:pt>
                <c:pt idx="353">
                  <c:v>40718</c:v>
                </c:pt>
                <c:pt idx="354">
                  <c:v>40721</c:v>
                </c:pt>
                <c:pt idx="355">
                  <c:v>40722</c:v>
                </c:pt>
                <c:pt idx="356">
                  <c:v>40723</c:v>
                </c:pt>
                <c:pt idx="357">
                  <c:v>40724</c:v>
                </c:pt>
                <c:pt idx="358">
                  <c:v>40725</c:v>
                </c:pt>
                <c:pt idx="359">
                  <c:v>40729</c:v>
                </c:pt>
                <c:pt idx="360">
                  <c:v>40730</c:v>
                </c:pt>
                <c:pt idx="361">
                  <c:v>40731</c:v>
                </c:pt>
                <c:pt idx="362">
                  <c:v>40732</c:v>
                </c:pt>
                <c:pt idx="363">
                  <c:v>40735</c:v>
                </c:pt>
                <c:pt idx="364">
                  <c:v>40736</c:v>
                </c:pt>
                <c:pt idx="365">
                  <c:v>40737</c:v>
                </c:pt>
                <c:pt idx="366">
                  <c:v>40738</c:v>
                </c:pt>
                <c:pt idx="367">
                  <c:v>40739</c:v>
                </c:pt>
                <c:pt idx="368">
                  <c:v>40742</c:v>
                </c:pt>
                <c:pt idx="369">
                  <c:v>40743</c:v>
                </c:pt>
                <c:pt idx="370">
                  <c:v>40744</c:v>
                </c:pt>
                <c:pt idx="371">
                  <c:v>40745</c:v>
                </c:pt>
                <c:pt idx="372">
                  <c:v>40746</c:v>
                </c:pt>
                <c:pt idx="373">
                  <c:v>40749</c:v>
                </c:pt>
                <c:pt idx="374">
                  <c:v>40750</c:v>
                </c:pt>
                <c:pt idx="375">
                  <c:v>40751</c:v>
                </c:pt>
                <c:pt idx="376">
                  <c:v>40752</c:v>
                </c:pt>
                <c:pt idx="377">
                  <c:v>40753</c:v>
                </c:pt>
                <c:pt idx="378">
                  <c:v>40756</c:v>
                </c:pt>
                <c:pt idx="379">
                  <c:v>40757</c:v>
                </c:pt>
                <c:pt idx="380">
                  <c:v>40758</c:v>
                </c:pt>
                <c:pt idx="381">
                  <c:v>40759</c:v>
                </c:pt>
                <c:pt idx="382">
                  <c:v>40760</c:v>
                </c:pt>
                <c:pt idx="383">
                  <c:v>40763</c:v>
                </c:pt>
                <c:pt idx="384">
                  <c:v>40764</c:v>
                </c:pt>
                <c:pt idx="385">
                  <c:v>40765</c:v>
                </c:pt>
                <c:pt idx="386">
                  <c:v>40766</c:v>
                </c:pt>
                <c:pt idx="387">
                  <c:v>40767</c:v>
                </c:pt>
                <c:pt idx="388">
                  <c:v>40770</c:v>
                </c:pt>
                <c:pt idx="389">
                  <c:v>40771</c:v>
                </c:pt>
                <c:pt idx="390">
                  <c:v>40772</c:v>
                </c:pt>
                <c:pt idx="391">
                  <c:v>40773</c:v>
                </c:pt>
                <c:pt idx="392">
                  <c:v>40774</c:v>
                </c:pt>
                <c:pt idx="393">
                  <c:v>40777</c:v>
                </c:pt>
                <c:pt idx="394">
                  <c:v>40778</c:v>
                </c:pt>
                <c:pt idx="395">
                  <c:v>40779</c:v>
                </c:pt>
                <c:pt idx="396">
                  <c:v>40780</c:v>
                </c:pt>
                <c:pt idx="397">
                  <c:v>40781</c:v>
                </c:pt>
                <c:pt idx="398">
                  <c:v>40784</c:v>
                </c:pt>
                <c:pt idx="399">
                  <c:v>40785</c:v>
                </c:pt>
                <c:pt idx="400">
                  <c:v>40786</c:v>
                </c:pt>
                <c:pt idx="401">
                  <c:v>40787</c:v>
                </c:pt>
                <c:pt idx="402">
                  <c:v>40788</c:v>
                </c:pt>
                <c:pt idx="403">
                  <c:v>40792</c:v>
                </c:pt>
                <c:pt idx="404">
                  <c:v>40793</c:v>
                </c:pt>
                <c:pt idx="405">
                  <c:v>40794</c:v>
                </c:pt>
                <c:pt idx="406">
                  <c:v>40795</c:v>
                </c:pt>
                <c:pt idx="407">
                  <c:v>40798</c:v>
                </c:pt>
                <c:pt idx="408">
                  <c:v>40799</c:v>
                </c:pt>
                <c:pt idx="409">
                  <c:v>40800</c:v>
                </c:pt>
                <c:pt idx="410">
                  <c:v>40801</c:v>
                </c:pt>
                <c:pt idx="411">
                  <c:v>40802</c:v>
                </c:pt>
                <c:pt idx="412">
                  <c:v>40805</c:v>
                </c:pt>
                <c:pt idx="413">
                  <c:v>40806</c:v>
                </c:pt>
                <c:pt idx="414">
                  <c:v>40807</c:v>
                </c:pt>
                <c:pt idx="415">
                  <c:v>40808</c:v>
                </c:pt>
                <c:pt idx="416">
                  <c:v>40809</c:v>
                </c:pt>
                <c:pt idx="417">
                  <c:v>40812</c:v>
                </c:pt>
                <c:pt idx="418">
                  <c:v>40813</c:v>
                </c:pt>
                <c:pt idx="419">
                  <c:v>40814</c:v>
                </c:pt>
                <c:pt idx="420">
                  <c:v>40815</c:v>
                </c:pt>
                <c:pt idx="421">
                  <c:v>40816</c:v>
                </c:pt>
                <c:pt idx="422">
                  <c:v>40819</c:v>
                </c:pt>
                <c:pt idx="423">
                  <c:v>40820</c:v>
                </c:pt>
                <c:pt idx="424">
                  <c:v>40821</c:v>
                </c:pt>
                <c:pt idx="425">
                  <c:v>40822</c:v>
                </c:pt>
                <c:pt idx="426">
                  <c:v>40823</c:v>
                </c:pt>
                <c:pt idx="427">
                  <c:v>40826</c:v>
                </c:pt>
                <c:pt idx="428">
                  <c:v>40827</c:v>
                </c:pt>
                <c:pt idx="429">
                  <c:v>40828</c:v>
                </c:pt>
                <c:pt idx="430">
                  <c:v>40829</c:v>
                </c:pt>
                <c:pt idx="431">
                  <c:v>40830</c:v>
                </c:pt>
                <c:pt idx="432">
                  <c:v>40833</c:v>
                </c:pt>
                <c:pt idx="433">
                  <c:v>40834</c:v>
                </c:pt>
                <c:pt idx="434">
                  <c:v>40835</c:v>
                </c:pt>
                <c:pt idx="435">
                  <c:v>40836</c:v>
                </c:pt>
                <c:pt idx="436">
                  <c:v>40837</c:v>
                </c:pt>
                <c:pt idx="437">
                  <c:v>40840</c:v>
                </c:pt>
                <c:pt idx="438">
                  <c:v>40841</c:v>
                </c:pt>
                <c:pt idx="439">
                  <c:v>40842</c:v>
                </c:pt>
                <c:pt idx="440">
                  <c:v>40843</c:v>
                </c:pt>
                <c:pt idx="441">
                  <c:v>40844</c:v>
                </c:pt>
                <c:pt idx="442">
                  <c:v>40847</c:v>
                </c:pt>
                <c:pt idx="443">
                  <c:v>40848</c:v>
                </c:pt>
                <c:pt idx="444">
                  <c:v>40849</c:v>
                </c:pt>
                <c:pt idx="445">
                  <c:v>40850</c:v>
                </c:pt>
                <c:pt idx="446">
                  <c:v>40851</c:v>
                </c:pt>
                <c:pt idx="447">
                  <c:v>40854</c:v>
                </c:pt>
                <c:pt idx="448">
                  <c:v>40855</c:v>
                </c:pt>
                <c:pt idx="449">
                  <c:v>40856</c:v>
                </c:pt>
                <c:pt idx="450">
                  <c:v>40857</c:v>
                </c:pt>
                <c:pt idx="451">
                  <c:v>40858</c:v>
                </c:pt>
                <c:pt idx="452">
                  <c:v>40861</c:v>
                </c:pt>
                <c:pt idx="453">
                  <c:v>40862</c:v>
                </c:pt>
                <c:pt idx="454">
                  <c:v>40863</c:v>
                </c:pt>
                <c:pt idx="455">
                  <c:v>40864</c:v>
                </c:pt>
                <c:pt idx="456">
                  <c:v>40865</c:v>
                </c:pt>
                <c:pt idx="457">
                  <c:v>40868</c:v>
                </c:pt>
                <c:pt idx="458">
                  <c:v>40869</c:v>
                </c:pt>
                <c:pt idx="459">
                  <c:v>40870</c:v>
                </c:pt>
                <c:pt idx="460">
                  <c:v>40872</c:v>
                </c:pt>
                <c:pt idx="461">
                  <c:v>40875</c:v>
                </c:pt>
                <c:pt idx="462">
                  <c:v>40876</c:v>
                </c:pt>
                <c:pt idx="463">
                  <c:v>40877</c:v>
                </c:pt>
                <c:pt idx="464">
                  <c:v>40878</c:v>
                </c:pt>
                <c:pt idx="465">
                  <c:v>40879</c:v>
                </c:pt>
                <c:pt idx="466">
                  <c:v>40882</c:v>
                </c:pt>
                <c:pt idx="467">
                  <c:v>40883</c:v>
                </c:pt>
                <c:pt idx="468">
                  <c:v>40884</c:v>
                </c:pt>
                <c:pt idx="469">
                  <c:v>40885</c:v>
                </c:pt>
                <c:pt idx="470">
                  <c:v>40886</c:v>
                </c:pt>
                <c:pt idx="471">
                  <c:v>40889</c:v>
                </c:pt>
                <c:pt idx="472">
                  <c:v>40890</c:v>
                </c:pt>
                <c:pt idx="473">
                  <c:v>40891</c:v>
                </c:pt>
                <c:pt idx="474">
                  <c:v>40892</c:v>
                </c:pt>
                <c:pt idx="475">
                  <c:v>40893</c:v>
                </c:pt>
                <c:pt idx="476">
                  <c:v>40896</c:v>
                </c:pt>
                <c:pt idx="477">
                  <c:v>40897</c:v>
                </c:pt>
                <c:pt idx="478">
                  <c:v>40898</c:v>
                </c:pt>
                <c:pt idx="479">
                  <c:v>40899</c:v>
                </c:pt>
                <c:pt idx="480">
                  <c:v>40900</c:v>
                </c:pt>
                <c:pt idx="481">
                  <c:v>40904</c:v>
                </c:pt>
                <c:pt idx="482">
                  <c:v>40905</c:v>
                </c:pt>
                <c:pt idx="483">
                  <c:v>40906</c:v>
                </c:pt>
                <c:pt idx="484">
                  <c:v>40907</c:v>
                </c:pt>
                <c:pt idx="485">
                  <c:v>40911</c:v>
                </c:pt>
                <c:pt idx="486">
                  <c:v>40912</c:v>
                </c:pt>
                <c:pt idx="487">
                  <c:v>40913</c:v>
                </c:pt>
                <c:pt idx="488">
                  <c:v>40914</c:v>
                </c:pt>
                <c:pt idx="489">
                  <c:v>40917</c:v>
                </c:pt>
                <c:pt idx="490">
                  <c:v>40918</c:v>
                </c:pt>
                <c:pt idx="491">
                  <c:v>40919</c:v>
                </c:pt>
                <c:pt idx="492">
                  <c:v>40920</c:v>
                </c:pt>
                <c:pt idx="493">
                  <c:v>40921</c:v>
                </c:pt>
                <c:pt idx="494">
                  <c:v>40925</c:v>
                </c:pt>
                <c:pt idx="495">
                  <c:v>40926</c:v>
                </c:pt>
                <c:pt idx="496">
                  <c:v>40927</c:v>
                </c:pt>
                <c:pt idx="497">
                  <c:v>40928</c:v>
                </c:pt>
                <c:pt idx="498">
                  <c:v>40931</c:v>
                </c:pt>
                <c:pt idx="499">
                  <c:v>40932</c:v>
                </c:pt>
                <c:pt idx="500">
                  <c:v>40933</c:v>
                </c:pt>
                <c:pt idx="501">
                  <c:v>40934</c:v>
                </c:pt>
                <c:pt idx="502">
                  <c:v>40935</c:v>
                </c:pt>
                <c:pt idx="503">
                  <c:v>40938</c:v>
                </c:pt>
                <c:pt idx="504">
                  <c:v>40939</c:v>
                </c:pt>
                <c:pt idx="505">
                  <c:v>40940</c:v>
                </c:pt>
                <c:pt idx="506">
                  <c:v>40941</c:v>
                </c:pt>
                <c:pt idx="507">
                  <c:v>40942</c:v>
                </c:pt>
                <c:pt idx="508">
                  <c:v>40945</c:v>
                </c:pt>
                <c:pt idx="509">
                  <c:v>40946</c:v>
                </c:pt>
                <c:pt idx="510">
                  <c:v>40947</c:v>
                </c:pt>
                <c:pt idx="511">
                  <c:v>40948</c:v>
                </c:pt>
                <c:pt idx="512">
                  <c:v>40949</c:v>
                </c:pt>
                <c:pt idx="513">
                  <c:v>40952</c:v>
                </c:pt>
                <c:pt idx="514">
                  <c:v>40953</c:v>
                </c:pt>
                <c:pt idx="515">
                  <c:v>40954</c:v>
                </c:pt>
                <c:pt idx="516">
                  <c:v>40955</c:v>
                </c:pt>
                <c:pt idx="517">
                  <c:v>40956</c:v>
                </c:pt>
                <c:pt idx="518">
                  <c:v>40960</c:v>
                </c:pt>
                <c:pt idx="519">
                  <c:v>40961</c:v>
                </c:pt>
                <c:pt idx="520">
                  <c:v>40962</c:v>
                </c:pt>
                <c:pt idx="521">
                  <c:v>40963</c:v>
                </c:pt>
                <c:pt idx="522">
                  <c:v>40966</c:v>
                </c:pt>
                <c:pt idx="523">
                  <c:v>40967</c:v>
                </c:pt>
                <c:pt idx="524">
                  <c:v>40968</c:v>
                </c:pt>
                <c:pt idx="525">
                  <c:v>40969</c:v>
                </c:pt>
                <c:pt idx="526">
                  <c:v>40970</c:v>
                </c:pt>
                <c:pt idx="527">
                  <c:v>40973</c:v>
                </c:pt>
                <c:pt idx="528">
                  <c:v>40974</c:v>
                </c:pt>
                <c:pt idx="529">
                  <c:v>40975</c:v>
                </c:pt>
                <c:pt idx="530">
                  <c:v>40976</c:v>
                </c:pt>
                <c:pt idx="531">
                  <c:v>40977</c:v>
                </c:pt>
                <c:pt idx="532">
                  <c:v>40980</c:v>
                </c:pt>
                <c:pt idx="533">
                  <c:v>40981</c:v>
                </c:pt>
                <c:pt idx="534">
                  <c:v>40982</c:v>
                </c:pt>
                <c:pt idx="535">
                  <c:v>40983</c:v>
                </c:pt>
                <c:pt idx="536">
                  <c:v>40984</c:v>
                </c:pt>
                <c:pt idx="537">
                  <c:v>40987</c:v>
                </c:pt>
                <c:pt idx="538">
                  <c:v>40988</c:v>
                </c:pt>
                <c:pt idx="539">
                  <c:v>40989</c:v>
                </c:pt>
                <c:pt idx="540">
                  <c:v>40990</c:v>
                </c:pt>
                <c:pt idx="541">
                  <c:v>40991</c:v>
                </c:pt>
                <c:pt idx="542">
                  <c:v>40994</c:v>
                </c:pt>
                <c:pt idx="543">
                  <c:v>40995</c:v>
                </c:pt>
                <c:pt idx="544">
                  <c:v>40996</c:v>
                </c:pt>
                <c:pt idx="545">
                  <c:v>40997</c:v>
                </c:pt>
                <c:pt idx="546">
                  <c:v>40998</c:v>
                </c:pt>
                <c:pt idx="547">
                  <c:v>41001</c:v>
                </c:pt>
                <c:pt idx="548">
                  <c:v>41002</c:v>
                </c:pt>
                <c:pt idx="549">
                  <c:v>41003</c:v>
                </c:pt>
                <c:pt idx="550">
                  <c:v>41004</c:v>
                </c:pt>
                <c:pt idx="551">
                  <c:v>41008</c:v>
                </c:pt>
                <c:pt idx="552">
                  <c:v>41009</c:v>
                </c:pt>
                <c:pt idx="553">
                  <c:v>41010</c:v>
                </c:pt>
                <c:pt idx="554">
                  <c:v>41011</c:v>
                </c:pt>
                <c:pt idx="555">
                  <c:v>41012</c:v>
                </c:pt>
                <c:pt idx="556">
                  <c:v>41015</c:v>
                </c:pt>
                <c:pt idx="557">
                  <c:v>41016</c:v>
                </c:pt>
                <c:pt idx="558">
                  <c:v>41017</c:v>
                </c:pt>
                <c:pt idx="559">
                  <c:v>41018</c:v>
                </c:pt>
                <c:pt idx="560">
                  <c:v>41019</c:v>
                </c:pt>
                <c:pt idx="561">
                  <c:v>41022</c:v>
                </c:pt>
                <c:pt idx="562">
                  <c:v>41023</c:v>
                </c:pt>
                <c:pt idx="563">
                  <c:v>41024</c:v>
                </c:pt>
                <c:pt idx="564">
                  <c:v>41025</c:v>
                </c:pt>
                <c:pt idx="565">
                  <c:v>41026</c:v>
                </c:pt>
                <c:pt idx="566">
                  <c:v>41029</c:v>
                </c:pt>
                <c:pt idx="567">
                  <c:v>41030</c:v>
                </c:pt>
                <c:pt idx="568">
                  <c:v>41031</c:v>
                </c:pt>
                <c:pt idx="569">
                  <c:v>41032</c:v>
                </c:pt>
                <c:pt idx="570">
                  <c:v>41033</c:v>
                </c:pt>
                <c:pt idx="571">
                  <c:v>41036</c:v>
                </c:pt>
                <c:pt idx="572">
                  <c:v>41037</c:v>
                </c:pt>
                <c:pt idx="573">
                  <c:v>41038</c:v>
                </c:pt>
                <c:pt idx="574">
                  <c:v>41039</c:v>
                </c:pt>
                <c:pt idx="575">
                  <c:v>41040</c:v>
                </c:pt>
                <c:pt idx="576">
                  <c:v>41043</c:v>
                </c:pt>
                <c:pt idx="577">
                  <c:v>41044</c:v>
                </c:pt>
                <c:pt idx="578">
                  <c:v>41045</c:v>
                </c:pt>
                <c:pt idx="579">
                  <c:v>41046</c:v>
                </c:pt>
                <c:pt idx="580">
                  <c:v>41047</c:v>
                </c:pt>
                <c:pt idx="581">
                  <c:v>41050</c:v>
                </c:pt>
                <c:pt idx="582">
                  <c:v>41051</c:v>
                </c:pt>
                <c:pt idx="583">
                  <c:v>41052</c:v>
                </c:pt>
                <c:pt idx="584">
                  <c:v>41053</c:v>
                </c:pt>
                <c:pt idx="585">
                  <c:v>41054</c:v>
                </c:pt>
                <c:pt idx="586">
                  <c:v>41058</c:v>
                </c:pt>
                <c:pt idx="587">
                  <c:v>41059</c:v>
                </c:pt>
                <c:pt idx="588">
                  <c:v>41060</c:v>
                </c:pt>
                <c:pt idx="589">
                  <c:v>41061</c:v>
                </c:pt>
                <c:pt idx="590">
                  <c:v>41064</c:v>
                </c:pt>
                <c:pt idx="591">
                  <c:v>41065</c:v>
                </c:pt>
                <c:pt idx="592">
                  <c:v>41066</c:v>
                </c:pt>
                <c:pt idx="593">
                  <c:v>41067</c:v>
                </c:pt>
                <c:pt idx="594">
                  <c:v>41068</c:v>
                </c:pt>
                <c:pt idx="595">
                  <c:v>41071</c:v>
                </c:pt>
                <c:pt idx="596">
                  <c:v>41072</c:v>
                </c:pt>
                <c:pt idx="597">
                  <c:v>41073</c:v>
                </c:pt>
                <c:pt idx="598">
                  <c:v>41074</c:v>
                </c:pt>
                <c:pt idx="599">
                  <c:v>41075</c:v>
                </c:pt>
                <c:pt idx="600">
                  <c:v>41078</c:v>
                </c:pt>
                <c:pt idx="601">
                  <c:v>41079</c:v>
                </c:pt>
                <c:pt idx="602">
                  <c:v>41080</c:v>
                </c:pt>
                <c:pt idx="603">
                  <c:v>41081</c:v>
                </c:pt>
                <c:pt idx="604">
                  <c:v>41082</c:v>
                </c:pt>
                <c:pt idx="605">
                  <c:v>41085</c:v>
                </c:pt>
                <c:pt idx="606">
                  <c:v>41086</c:v>
                </c:pt>
                <c:pt idx="607">
                  <c:v>41087</c:v>
                </c:pt>
                <c:pt idx="608">
                  <c:v>41088</c:v>
                </c:pt>
                <c:pt idx="609">
                  <c:v>41089</c:v>
                </c:pt>
                <c:pt idx="610">
                  <c:v>41092</c:v>
                </c:pt>
                <c:pt idx="611">
                  <c:v>41093</c:v>
                </c:pt>
                <c:pt idx="612">
                  <c:v>41095</c:v>
                </c:pt>
                <c:pt idx="613">
                  <c:v>41096</c:v>
                </c:pt>
                <c:pt idx="614">
                  <c:v>41099</c:v>
                </c:pt>
                <c:pt idx="615">
                  <c:v>41100</c:v>
                </c:pt>
                <c:pt idx="616">
                  <c:v>41101</c:v>
                </c:pt>
                <c:pt idx="617">
                  <c:v>41102</c:v>
                </c:pt>
                <c:pt idx="618">
                  <c:v>41103</c:v>
                </c:pt>
                <c:pt idx="619">
                  <c:v>41106</c:v>
                </c:pt>
                <c:pt idx="620">
                  <c:v>41107</c:v>
                </c:pt>
                <c:pt idx="621">
                  <c:v>41108</c:v>
                </c:pt>
                <c:pt idx="622">
                  <c:v>41109</c:v>
                </c:pt>
                <c:pt idx="623">
                  <c:v>41110</c:v>
                </c:pt>
                <c:pt idx="624">
                  <c:v>41113</c:v>
                </c:pt>
                <c:pt idx="625">
                  <c:v>41114</c:v>
                </c:pt>
                <c:pt idx="626">
                  <c:v>41115</c:v>
                </c:pt>
                <c:pt idx="627">
                  <c:v>41116</c:v>
                </c:pt>
                <c:pt idx="628">
                  <c:v>41117</c:v>
                </c:pt>
                <c:pt idx="629">
                  <c:v>41120</c:v>
                </c:pt>
                <c:pt idx="630">
                  <c:v>41121</c:v>
                </c:pt>
                <c:pt idx="631">
                  <c:v>41122</c:v>
                </c:pt>
                <c:pt idx="632">
                  <c:v>41123</c:v>
                </c:pt>
                <c:pt idx="633">
                  <c:v>41124</c:v>
                </c:pt>
                <c:pt idx="634">
                  <c:v>41127</c:v>
                </c:pt>
                <c:pt idx="635">
                  <c:v>41128</c:v>
                </c:pt>
                <c:pt idx="636">
                  <c:v>41129</c:v>
                </c:pt>
                <c:pt idx="637">
                  <c:v>41130</c:v>
                </c:pt>
                <c:pt idx="638">
                  <c:v>41131</c:v>
                </c:pt>
                <c:pt idx="639">
                  <c:v>41134</c:v>
                </c:pt>
                <c:pt idx="640">
                  <c:v>41135</c:v>
                </c:pt>
                <c:pt idx="641">
                  <c:v>41136</c:v>
                </c:pt>
                <c:pt idx="642">
                  <c:v>41137</c:v>
                </c:pt>
                <c:pt idx="643">
                  <c:v>41138</c:v>
                </c:pt>
                <c:pt idx="644">
                  <c:v>41141</c:v>
                </c:pt>
                <c:pt idx="645">
                  <c:v>41142</c:v>
                </c:pt>
                <c:pt idx="646">
                  <c:v>41143</c:v>
                </c:pt>
                <c:pt idx="647">
                  <c:v>41144</c:v>
                </c:pt>
                <c:pt idx="648">
                  <c:v>41145</c:v>
                </c:pt>
                <c:pt idx="649">
                  <c:v>41148</c:v>
                </c:pt>
                <c:pt idx="650">
                  <c:v>41149</c:v>
                </c:pt>
                <c:pt idx="651">
                  <c:v>41150</c:v>
                </c:pt>
                <c:pt idx="652">
                  <c:v>41151</c:v>
                </c:pt>
                <c:pt idx="653">
                  <c:v>41152</c:v>
                </c:pt>
                <c:pt idx="654">
                  <c:v>41156</c:v>
                </c:pt>
                <c:pt idx="655">
                  <c:v>41157</c:v>
                </c:pt>
                <c:pt idx="656">
                  <c:v>41158</c:v>
                </c:pt>
                <c:pt idx="657">
                  <c:v>41159</c:v>
                </c:pt>
                <c:pt idx="658">
                  <c:v>41162</c:v>
                </c:pt>
                <c:pt idx="659">
                  <c:v>41163</c:v>
                </c:pt>
                <c:pt idx="660">
                  <c:v>41164</c:v>
                </c:pt>
                <c:pt idx="661">
                  <c:v>41165</c:v>
                </c:pt>
                <c:pt idx="662">
                  <c:v>41166</c:v>
                </c:pt>
                <c:pt idx="663">
                  <c:v>41169</c:v>
                </c:pt>
                <c:pt idx="664">
                  <c:v>41170</c:v>
                </c:pt>
                <c:pt idx="665">
                  <c:v>41171</c:v>
                </c:pt>
                <c:pt idx="666">
                  <c:v>41172</c:v>
                </c:pt>
                <c:pt idx="667">
                  <c:v>41173</c:v>
                </c:pt>
                <c:pt idx="668">
                  <c:v>41176</c:v>
                </c:pt>
                <c:pt idx="669">
                  <c:v>41177</c:v>
                </c:pt>
                <c:pt idx="670">
                  <c:v>41178</c:v>
                </c:pt>
                <c:pt idx="671">
                  <c:v>41179</c:v>
                </c:pt>
                <c:pt idx="672">
                  <c:v>41180</c:v>
                </c:pt>
                <c:pt idx="673">
                  <c:v>41183</c:v>
                </c:pt>
                <c:pt idx="674">
                  <c:v>41184</c:v>
                </c:pt>
                <c:pt idx="675">
                  <c:v>41185</c:v>
                </c:pt>
                <c:pt idx="676">
                  <c:v>41186</c:v>
                </c:pt>
                <c:pt idx="677">
                  <c:v>41187</c:v>
                </c:pt>
                <c:pt idx="678">
                  <c:v>41190</c:v>
                </c:pt>
                <c:pt idx="679">
                  <c:v>41191</c:v>
                </c:pt>
                <c:pt idx="680">
                  <c:v>41192</c:v>
                </c:pt>
                <c:pt idx="681">
                  <c:v>41193</c:v>
                </c:pt>
                <c:pt idx="682">
                  <c:v>41194</c:v>
                </c:pt>
                <c:pt idx="683">
                  <c:v>41197</c:v>
                </c:pt>
                <c:pt idx="684">
                  <c:v>41198</c:v>
                </c:pt>
                <c:pt idx="685">
                  <c:v>41199</c:v>
                </c:pt>
                <c:pt idx="686">
                  <c:v>41200</c:v>
                </c:pt>
                <c:pt idx="687">
                  <c:v>41201</c:v>
                </c:pt>
                <c:pt idx="688">
                  <c:v>41204</c:v>
                </c:pt>
                <c:pt idx="689">
                  <c:v>41205</c:v>
                </c:pt>
                <c:pt idx="690">
                  <c:v>41206</c:v>
                </c:pt>
                <c:pt idx="691">
                  <c:v>41207</c:v>
                </c:pt>
                <c:pt idx="692">
                  <c:v>41208</c:v>
                </c:pt>
                <c:pt idx="693">
                  <c:v>41213</c:v>
                </c:pt>
                <c:pt idx="694">
                  <c:v>41214</c:v>
                </c:pt>
                <c:pt idx="695">
                  <c:v>41215</c:v>
                </c:pt>
                <c:pt idx="696">
                  <c:v>41218</c:v>
                </c:pt>
                <c:pt idx="697">
                  <c:v>41219</c:v>
                </c:pt>
                <c:pt idx="698">
                  <c:v>41220</c:v>
                </c:pt>
                <c:pt idx="699">
                  <c:v>41221</c:v>
                </c:pt>
                <c:pt idx="700">
                  <c:v>41222</c:v>
                </c:pt>
                <c:pt idx="701">
                  <c:v>41225</c:v>
                </c:pt>
                <c:pt idx="702">
                  <c:v>41226</c:v>
                </c:pt>
                <c:pt idx="703">
                  <c:v>41227</c:v>
                </c:pt>
                <c:pt idx="704">
                  <c:v>41228</c:v>
                </c:pt>
                <c:pt idx="705">
                  <c:v>41229</c:v>
                </c:pt>
                <c:pt idx="706">
                  <c:v>41232</c:v>
                </c:pt>
                <c:pt idx="707">
                  <c:v>41233</c:v>
                </c:pt>
                <c:pt idx="708">
                  <c:v>41234</c:v>
                </c:pt>
                <c:pt idx="709">
                  <c:v>41236</c:v>
                </c:pt>
                <c:pt idx="710">
                  <c:v>41239</c:v>
                </c:pt>
                <c:pt idx="711">
                  <c:v>41240</c:v>
                </c:pt>
                <c:pt idx="712">
                  <c:v>41241</c:v>
                </c:pt>
                <c:pt idx="713">
                  <c:v>41242</c:v>
                </c:pt>
                <c:pt idx="714">
                  <c:v>41243</c:v>
                </c:pt>
                <c:pt idx="715">
                  <c:v>41246</c:v>
                </c:pt>
                <c:pt idx="716">
                  <c:v>41247</c:v>
                </c:pt>
                <c:pt idx="717">
                  <c:v>41248</c:v>
                </c:pt>
                <c:pt idx="718">
                  <c:v>41249</c:v>
                </c:pt>
                <c:pt idx="719">
                  <c:v>41250</c:v>
                </c:pt>
                <c:pt idx="720">
                  <c:v>41253</c:v>
                </c:pt>
                <c:pt idx="721">
                  <c:v>41254</c:v>
                </c:pt>
                <c:pt idx="722">
                  <c:v>41255</c:v>
                </c:pt>
                <c:pt idx="723">
                  <c:v>41256</c:v>
                </c:pt>
                <c:pt idx="724">
                  <c:v>41257</c:v>
                </c:pt>
                <c:pt idx="725">
                  <c:v>41260</c:v>
                </c:pt>
                <c:pt idx="726">
                  <c:v>41261</c:v>
                </c:pt>
                <c:pt idx="727">
                  <c:v>41262</c:v>
                </c:pt>
                <c:pt idx="728">
                  <c:v>41263</c:v>
                </c:pt>
                <c:pt idx="729">
                  <c:v>41264</c:v>
                </c:pt>
                <c:pt idx="730">
                  <c:v>41267</c:v>
                </c:pt>
                <c:pt idx="731">
                  <c:v>41269</c:v>
                </c:pt>
                <c:pt idx="732">
                  <c:v>41270</c:v>
                </c:pt>
                <c:pt idx="733">
                  <c:v>41271</c:v>
                </c:pt>
                <c:pt idx="734">
                  <c:v>41274</c:v>
                </c:pt>
                <c:pt idx="735">
                  <c:v>41276</c:v>
                </c:pt>
                <c:pt idx="736">
                  <c:v>41277</c:v>
                </c:pt>
                <c:pt idx="737">
                  <c:v>41278</c:v>
                </c:pt>
                <c:pt idx="738">
                  <c:v>41281</c:v>
                </c:pt>
                <c:pt idx="739">
                  <c:v>41282</c:v>
                </c:pt>
                <c:pt idx="740">
                  <c:v>41283</c:v>
                </c:pt>
                <c:pt idx="741">
                  <c:v>41284</c:v>
                </c:pt>
                <c:pt idx="742">
                  <c:v>41285</c:v>
                </c:pt>
                <c:pt idx="743">
                  <c:v>41288</c:v>
                </c:pt>
                <c:pt idx="744">
                  <c:v>41289</c:v>
                </c:pt>
                <c:pt idx="745">
                  <c:v>41290</c:v>
                </c:pt>
                <c:pt idx="746">
                  <c:v>41291</c:v>
                </c:pt>
                <c:pt idx="747">
                  <c:v>41292</c:v>
                </c:pt>
                <c:pt idx="748">
                  <c:v>41296</c:v>
                </c:pt>
                <c:pt idx="749">
                  <c:v>41297</c:v>
                </c:pt>
                <c:pt idx="750">
                  <c:v>41298</c:v>
                </c:pt>
                <c:pt idx="751">
                  <c:v>41299</c:v>
                </c:pt>
                <c:pt idx="752">
                  <c:v>41302</c:v>
                </c:pt>
                <c:pt idx="753">
                  <c:v>41303</c:v>
                </c:pt>
                <c:pt idx="754">
                  <c:v>41304</c:v>
                </c:pt>
                <c:pt idx="755">
                  <c:v>41305</c:v>
                </c:pt>
                <c:pt idx="756">
                  <c:v>41306</c:v>
                </c:pt>
                <c:pt idx="757">
                  <c:v>41309</c:v>
                </c:pt>
                <c:pt idx="758">
                  <c:v>41310</c:v>
                </c:pt>
                <c:pt idx="759">
                  <c:v>41311</c:v>
                </c:pt>
                <c:pt idx="760">
                  <c:v>41312</c:v>
                </c:pt>
                <c:pt idx="761">
                  <c:v>41313</c:v>
                </c:pt>
                <c:pt idx="762">
                  <c:v>41316</c:v>
                </c:pt>
                <c:pt idx="763">
                  <c:v>41317</c:v>
                </c:pt>
                <c:pt idx="764">
                  <c:v>41318</c:v>
                </c:pt>
                <c:pt idx="765">
                  <c:v>41319</c:v>
                </c:pt>
                <c:pt idx="766">
                  <c:v>41320</c:v>
                </c:pt>
                <c:pt idx="767">
                  <c:v>41324</c:v>
                </c:pt>
                <c:pt idx="768">
                  <c:v>41325</c:v>
                </c:pt>
                <c:pt idx="769">
                  <c:v>41326</c:v>
                </c:pt>
                <c:pt idx="770">
                  <c:v>41327</c:v>
                </c:pt>
                <c:pt idx="771">
                  <c:v>41330</c:v>
                </c:pt>
                <c:pt idx="772">
                  <c:v>41331</c:v>
                </c:pt>
                <c:pt idx="773">
                  <c:v>41332</c:v>
                </c:pt>
                <c:pt idx="774">
                  <c:v>41333</c:v>
                </c:pt>
                <c:pt idx="775">
                  <c:v>41334</c:v>
                </c:pt>
                <c:pt idx="776">
                  <c:v>41337</c:v>
                </c:pt>
                <c:pt idx="777">
                  <c:v>41338</c:v>
                </c:pt>
                <c:pt idx="778">
                  <c:v>41339</c:v>
                </c:pt>
                <c:pt idx="779">
                  <c:v>41340</c:v>
                </c:pt>
                <c:pt idx="780">
                  <c:v>41341</c:v>
                </c:pt>
                <c:pt idx="781">
                  <c:v>41344</c:v>
                </c:pt>
                <c:pt idx="782">
                  <c:v>41345</c:v>
                </c:pt>
                <c:pt idx="783">
                  <c:v>41346</c:v>
                </c:pt>
                <c:pt idx="784">
                  <c:v>41347</c:v>
                </c:pt>
                <c:pt idx="785">
                  <c:v>41348</c:v>
                </c:pt>
                <c:pt idx="786">
                  <c:v>41351</c:v>
                </c:pt>
                <c:pt idx="787">
                  <c:v>41352</c:v>
                </c:pt>
                <c:pt idx="788">
                  <c:v>41353</c:v>
                </c:pt>
                <c:pt idx="789">
                  <c:v>41354</c:v>
                </c:pt>
                <c:pt idx="790">
                  <c:v>41355</c:v>
                </c:pt>
                <c:pt idx="791">
                  <c:v>41358</c:v>
                </c:pt>
                <c:pt idx="792">
                  <c:v>41359</c:v>
                </c:pt>
                <c:pt idx="793">
                  <c:v>41360</c:v>
                </c:pt>
                <c:pt idx="794">
                  <c:v>41361</c:v>
                </c:pt>
                <c:pt idx="795">
                  <c:v>41365</c:v>
                </c:pt>
                <c:pt idx="796">
                  <c:v>41366</c:v>
                </c:pt>
                <c:pt idx="797">
                  <c:v>41367</c:v>
                </c:pt>
                <c:pt idx="798">
                  <c:v>41368</c:v>
                </c:pt>
                <c:pt idx="799">
                  <c:v>41369</c:v>
                </c:pt>
                <c:pt idx="800">
                  <c:v>41372</c:v>
                </c:pt>
                <c:pt idx="801">
                  <c:v>41373</c:v>
                </c:pt>
                <c:pt idx="802">
                  <c:v>41374</c:v>
                </c:pt>
                <c:pt idx="803">
                  <c:v>41375</c:v>
                </c:pt>
                <c:pt idx="804">
                  <c:v>41376</c:v>
                </c:pt>
                <c:pt idx="805">
                  <c:v>41379</c:v>
                </c:pt>
                <c:pt idx="806">
                  <c:v>41380</c:v>
                </c:pt>
                <c:pt idx="807">
                  <c:v>41381</c:v>
                </c:pt>
                <c:pt idx="808">
                  <c:v>41382</c:v>
                </c:pt>
                <c:pt idx="809">
                  <c:v>41383</c:v>
                </c:pt>
                <c:pt idx="810">
                  <c:v>41386</c:v>
                </c:pt>
                <c:pt idx="811">
                  <c:v>41387</c:v>
                </c:pt>
                <c:pt idx="812">
                  <c:v>41388</c:v>
                </c:pt>
                <c:pt idx="813">
                  <c:v>41389</c:v>
                </c:pt>
                <c:pt idx="814">
                  <c:v>41390</c:v>
                </c:pt>
                <c:pt idx="815">
                  <c:v>41393</c:v>
                </c:pt>
                <c:pt idx="816">
                  <c:v>41394</c:v>
                </c:pt>
                <c:pt idx="817">
                  <c:v>41395</c:v>
                </c:pt>
                <c:pt idx="818">
                  <c:v>41396</c:v>
                </c:pt>
                <c:pt idx="819">
                  <c:v>41397</c:v>
                </c:pt>
                <c:pt idx="820">
                  <c:v>41400</c:v>
                </c:pt>
                <c:pt idx="821">
                  <c:v>41401</c:v>
                </c:pt>
                <c:pt idx="822">
                  <c:v>41402</c:v>
                </c:pt>
                <c:pt idx="823">
                  <c:v>41403</c:v>
                </c:pt>
                <c:pt idx="824">
                  <c:v>41404</c:v>
                </c:pt>
                <c:pt idx="825">
                  <c:v>41407</c:v>
                </c:pt>
                <c:pt idx="826">
                  <c:v>41408</c:v>
                </c:pt>
                <c:pt idx="827">
                  <c:v>41409</c:v>
                </c:pt>
                <c:pt idx="828">
                  <c:v>41410</c:v>
                </c:pt>
                <c:pt idx="829">
                  <c:v>41411</c:v>
                </c:pt>
                <c:pt idx="830">
                  <c:v>41414</c:v>
                </c:pt>
                <c:pt idx="831">
                  <c:v>41415</c:v>
                </c:pt>
                <c:pt idx="832">
                  <c:v>41416</c:v>
                </c:pt>
                <c:pt idx="833">
                  <c:v>41417</c:v>
                </c:pt>
                <c:pt idx="834">
                  <c:v>41418</c:v>
                </c:pt>
                <c:pt idx="835">
                  <c:v>41422</c:v>
                </c:pt>
                <c:pt idx="836">
                  <c:v>41423</c:v>
                </c:pt>
                <c:pt idx="837">
                  <c:v>41424</c:v>
                </c:pt>
                <c:pt idx="838">
                  <c:v>41425</c:v>
                </c:pt>
                <c:pt idx="839">
                  <c:v>41428</c:v>
                </c:pt>
                <c:pt idx="840">
                  <c:v>41429</c:v>
                </c:pt>
                <c:pt idx="841">
                  <c:v>41430</c:v>
                </c:pt>
                <c:pt idx="842">
                  <c:v>41431</c:v>
                </c:pt>
                <c:pt idx="843">
                  <c:v>41432</c:v>
                </c:pt>
                <c:pt idx="844">
                  <c:v>41435</c:v>
                </c:pt>
                <c:pt idx="845">
                  <c:v>41436</c:v>
                </c:pt>
                <c:pt idx="846">
                  <c:v>41437</c:v>
                </c:pt>
                <c:pt idx="847">
                  <c:v>41438</c:v>
                </c:pt>
                <c:pt idx="848">
                  <c:v>41439</c:v>
                </c:pt>
                <c:pt idx="849">
                  <c:v>41442</c:v>
                </c:pt>
                <c:pt idx="850">
                  <c:v>41443</c:v>
                </c:pt>
                <c:pt idx="851">
                  <c:v>41444</c:v>
                </c:pt>
                <c:pt idx="852">
                  <c:v>41445</c:v>
                </c:pt>
                <c:pt idx="853">
                  <c:v>41446</c:v>
                </c:pt>
                <c:pt idx="854">
                  <c:v>41449</c:v>
                </c:pt>
                <c:pt idx="855">
                  <c:v>41450</c:v>
                </c:pt>
                <c:pt idx="856">
                  <c:v>41451</c:v>
                </c:pt>
                <c:pt idx="857">
                  <c:v>41452</c:v>
                </c:pt>
                <c:pt idx="858">
                  <c:v>41453</c:v>
                </c:pt>
                <c:pt idx="859">
                  <c:v>41456</c:v>
                </c:pt>
                <c:pt idx="860">
                  <c:v>41457</c:v>
                </c:pt>
                <c:pt idx="861">
                  <c:v>41458</c:v>
                </c:pt>
                <c:pt idx="862">
                  <c:v>41460</c:v>
                </c:pt>
                <c:pt idx="863">
                  <c:v>41463</c:v>
                </c:pt>
                <c:pt idx="864">
                  <c:v>41464</c:v>
                </c:pt>
                <c:pt idx="865">
                  <c:v>41465</c:v>
                </c:pt>
                <c:pt idx="866">
                  <c:v>41466</c:v>
                </c:pt>
                <c:pt idx="867">
                  <c:v>41467</c:v>
                </c:pt>
                <c:pt idx="868">
                  <c:v>41470</c:v>
                </c:pt>
                <c:pt idx="869">
                  <c:v>41471</c:v>
                </c:pt>
                <c:pt idx="870">
                  <c:v>41472</c:v>
                </c:pt>
                <c:pt idx="871">
                  <c:v>41473</c:v>
                </c:pt>
                <c:pt idx="872">
                  <c:v>41474</c:v>
                </c:pt>
                <c:pt idx="873">
                  <c:v>41477</c:v>
                </c:pt>
                <c:pt idx="874">
                  <c:v>41478</c:v>
                </c:pt>
                <c:pt idx="875">
                  <c:v>41479</c:v>
                </c:pt>
                <c:pt idx="876">
                  <c:v>41480</c:v>
                </c:pt>
                <c:pt idx="877">
                  <c:v>41481</c:v>
                </c:pt>
                <c:pt idx="878">
                  <c:v>41484</c:v>
                </c:pt>
                <c:pt idx="879">
                  <c:v>41485</c:v>
                </c:pt>
                <c:pt idx="880">
                  <c:v>41486</c:v>
                </c:pt>
                <c:pt idx="881">
                  <c:v>41487</c:v>
                </c:pt>
                <c:pt idx="882">
                  <c:v>41488</c:v>
                </c:pt>
                <c:pt idx="883">
                  <c:v>41491</c:v>
                </c:pt>
                <c:pt idx="884">
                  <c:v>41492</c:v>
                </c:pt>
                <c:pt idx="885">
                  <c:v>41493</c:v>
                </c:pt>
                <c:pt idx="886">
                  <c:v>41494</c:v>
                </c:pt>
                <c:pt idx="887">
                  <c:v>41495</c:v>
                </c:pt>
                <c:pt idx="888">
                  <c:v>41498</c:v>
                </c:pt>
                <c:pt idx="889">
                  <c:v>41499</c:v>
                </c:pt>
                <c:pt idx="890">
                  <c:v>41500</c:v>
                </c:pt>
                <c:pt idx="891">
                  <c:v>41501</c:v>
                </c:pt>
                <c:pt idx="892">
                  <c:v>41502</c:v>
                </c:pt>
                <c:pt idx="893">
                  <c:v>41505</c:v>
                </c:pt>
                <c:pt idx="894">
                  <c:v>41506</c:v>
                </c:pt>
                <c:pt idx="895">
                  <c:v>41507</c:v>
                </c:pt>
                <c:pt idx="896">
                  <c:v>41508</c:v>
                </c:pt>
                <c:pt idx="897">
                  <c:v>41509</c:v>
                </c:pt>
                <c:pt idx="898">
                  <c:v>41512</c:v>
                </c:pt>
                <c:pt idx="899">
                  <c:v>41513</c:v>
                </c:pt>
                <c:pt idx="900">
                  <c:v>41514</c:v>
                </c:pt>
                <c:pt idx="901">
                  <c:v>41515</c:v>
                </c:pt>
                <c:pt idx="902">
                  <c:v>41516</c:v>
                </c:pt>
                <c:pt idx="903">
                  <c:v>41520</c:v>
                </c:pt>
                <c:pt idx="904">
                  <c:v>41521</c:v>
                </c:pt>
                <c:pt idx="905">
                  <c:v>41522</c:v>
                </c:pt>
                <c:pt idx="906">
                  <c:v>41523</c:v>
                </c:pt>
                <c:pt idx="907">
                  <c:v>41526</c:v>
                </c:pt>
                <c:pt idx="908">
                  <c:v>41527</c:v>
                </c:pt>
                <c:pt idx="909">
                  <c:v>41528</c:v>
                </c:pt>
                <c:pt idx="910">
                  <c:v>41529</c:v>
                </c:pt>
                <c:pt idx="911">
                  <c:v>41530</c:v>
                </c:pt>
                <c:pt idx="912">
                  <c:v>41533</c:v>
                </c:pt>
                <c:pt idx="913">
                  <c:v>41534</c:v>
                </c:pt>
                <c:pt idx="914">
                  <c:v>41535</c:v>
                </c:pt>
                <c:pt idx="915">
                  <c:v>41536</c:v>
                </c:pt>
                <c:pt idx="916">
                  <c:v>41537</c:v>
                </c:pt>
                <c:pt idx="917">
                  <c:v>41540</c:v>
                </c:pt>
                <c:pt idx="918">
                  <c:v>41541</c:v>
                </c:pt>
                <c:pt idx="919">
                  <c:v>41542</c:v>
                </c:pt>
                <c:pt idx="920">
                  <c:v>41543</c:v>
                </c:pt>
                <c:pt idx="921">
                  <c:v>41544</c:v>
                </c:pt>
                <c:pt idx="922">
                  <c:v>41547</c:v>
                </c:pt>
                <c:pt idx="923">
                  <c:v>41548</c:v>
                </c:pt>
                <c:pt idx="924">
                  <c:v>41549</c:v>
                </c:pt>
                <c:pt idx="925">
                  <c:v>41550</c:v>
                </c:pt>
                <c:pt idx="926">
                  <c:v>41551</c:v>
                </c:pt>
                <c:pt idx="927">
                  <c:v>41554</c:v>
                </c:pt>
                <c:pt idx="928">
                  <c:v>41555</c:v>
                </c:pt>
                <c:pt idx="929">
                  <c:v>41556</c:v>
                </c:pt>
                <c:pt idx="930">
                  <c:v>41557</c:v>
                </c:pt>
                <c:pt idx="931">
                  <c:v>41558</c:v>
                </c:pt>
                <c:pt idx="932">
                  <c:v>41561</c:v>
                </c:pt>
                <c:pt idx="933">
                  <c:v>41562</c:v>
                </c:pt>
                <c:pt idx="934">
                  <c:v>41563</c:v>
                </c:pt>
                <c:pt idx="935">
                  <c:v>41564</c:v>
                </c:pt>
                <c:pt idx="936">
                  <c:v>41565</c:v>
                </c:pt>
                <c:pt idx="937">
                  <c:v>41568</c:v>
                </c:pt>
                <c:pt idx="938">
                  <c:v>41569</c:v>
                </c:pt>
                <c:pt idx="939">
                  <c:v>41570</c:v>
                </c:pt>
                <c:pt idx="940">
                  <c:v>41571</c:v>
                </c:pt>
                <c:pt idx="941">
                  <c:v>41572</c:v>
                </c:pt>
                <c:pt idx="942">
                  <c:v>41575</c:v>
                </c:pt>
                <c:pt idx="943">
                  <c:v>41576</c:v>
                </c:pt>
                <c:pt idx="944">
                  <c:v>41577</c:v>
                </c:pt>
                <c:pt idx="945">
                  <c:v>41578</c:v>
                </c:pt>
                <c:pt idx="946">
                  <c:v>41579</c:v>
                </c:pt>
                <c:pt idx="947">
                  <c:v>41582</c:v>
                </c:pt>
                <c:pt idx="948">
                  <c:v>41583</c:v>
                </c:pt>
                <c:pt idx="949">
                  <c:v>41584</c:v>
                </c:pt>
                <c:pt idx="950">
                  <c:v>41585</c:v>
                </c:pt>
                <c:pt idx="951">
                  <c:v>41586</c:v>
                </c:pt>
                <c:pt idx="952">
                  <c:v>41589</c:v>
                </c:pt>
                <c:pt idx="953">
                  <c:v>41590</c:v>
                </c:pt>
                <c:pt idx="954">
                  <c:v>41591</c:v>
                </c:pt>
                <c:pt idx="955">
                  <c:v>41592</c:v>
                </c:pt>
                <c:pt idx="956">
                  <c:v>41593</c:v>
                </c:pt>
                <c:pt idx="957">
                  <c:v>41596</c:v>
                </c:pt>
                <c:pt idx="958">
                  <c:v>41597</c:v>
                </c:pt>
                <c:pt idx="959">
                  <c:v>41598</c:v>
                </c:pt>
                <c:pt idx="960">
                  <c:v>41599</c:v>
                </c:pt>
                <c:pt idx="961">
                  <c:v>41600</c:v>
                </c:pt>
                <c:pt idx="962">
                  <c:v>41603</c:v>
                </c:pt>
                <c:pt idx="963">
                  <c:v>41604</c:v>
                </c:pt>
                <c:pt idx="964">
                  <c:v>41605</c:v>
                </c:pt>
                <c:pt idx="965">
                  <c:v>41607</c:v>
                </c:pt>
                <c:pt idx="966">
                  <c:v>41610</c:v>
                </c:pt>
                <c:pt idx="967">
                  <c:v>41611</c:v>
                </c:pt>
                <c:pt idx="968">
                  <c:v>41612</c:v>
                </c:pt>
                <c:pt idx="969">
                  <c:v>41613</c:v>
                </c:pt>
                <c:pt idx="970">
                  <c:v>41614</c:v>
                </c:pt>
                <c:pt idx="971">
                  <c:v>41617</c:v>
                </c:pt>
                <c:pt idx="972">
                  <c:v>41618</c:v>
                </c:pt>
                <c:pt idx="973">
                  <c:v>41619</c:v>
                </c:pt>
                <c:pt idx="974">
                  <c:v>41620</c:v>
                </c:pt>
                <c:pt idx="975">
                  <c:v>41621</c:v>
                </c:pt>
                <c:pt idx="976">
                  <c:v>41624</c:v>
                </c:pt>
                <c:pt idx="977">
                  <c:v>41625</c:v>
                </c:pt>
                <c:pt idx="978">
                  <c:v>41626</c:v>
                </c:pt>
                <c:pt idx="979">
                  <c:v>41627</c:v>
                </c:pt>
                <c:pt idx="980">
                  <c:v>41628</c:v>
                </c:pt>
                <c:pt idx="981">
                  <c:v>41631</c:v>
                </c:pt>
                <c:pt idx="982">
                  <c:v>41632</c:v>
                </c:pt>
                <c:pt idx="983">
                  <c:v>41634</c:v>
                </c:pt>
                <c:pt idx="984">
                  <c:v>41635</c:v>
                </c:pt>
                <c:pt idx="985">
                  <c:v>41638</c:v>
                </c:pt>
                <c:pt idx="986">
                  <c:v>41639</c:v>
                </c:pt>
                <c:pt idx="987">
                  <c:v>41641</c:v>
                </c:pt>
                <c:pt idx="988">
                  <c:v>41642</c:v>
                </c:pt>
                <c:pt idx="989">
                  <c:v>41645</c:v>
                </c:pt>
                <c:pt idx="990">
                  <c:v>41646</c:v>
                </c:pt>
                <c:pt idx="991">
                  <c:v>41647</c:v>
                </c:pt>
                <c:pt idx="992">
                  <c:v>41648</c:v>
                </c:pt>
                <c:pt idx="993">
                  <c:v>41649</c:v>
                </c:pt>
                <c:pt idx="994">
                  <c:v>41652</c:v>
                </c:pt>
                <c:pt idx="995">
                  <c:v>41653</c:v>
                </c:pt>
                <c:pt idx="996">
                  <c:v>41654</c:v>
                </c:pt>
                <c:pt idx="997">
                  <c:v>41655</c:v>
                </c:pt>
                <c:pt idx="998">
                  <c:v>41656</c:v>
                </c:pt>
                <c:pt idx="999">
                  <c:v>41660</c:v>
                </c:pt>
                <c:pt idx="1000">
                  <c:v>41661</c:v>
                </c:pt>
                <c:pt idx="1001">
                  <c:v>41662</c:v>
                </c:pt>
                <c:pt idx="1002">
                  <c:v>41663</c:v>
                </c:pt>
                <c:pt idx="1003">
                  <c:v>41666</c:v>
                </c:pt>
                <c:pt idx="1004">
                  <c:v>41667</c:v>
                </c:pt>
                <c:pt idx="1005">
                  <c:v>41668</c:v>
                </c:pt>
                <c:pt idx="1006">
                  <c:v>41669</c:v>
                </c:pt>
                <c:pt idx="1007">
                  <c:v>41670</c:v>
                </c:pt>
                <c:pt idx="1008">
                  <c:v>41673</c:v>
                </c:pt>
                <c:pt idx="1009">
                  <c:v>41674</c:v>
                </c:pt>
                <c:pt idx="1010">
                  <c:v>41675</c:v>
                </c:pt>
                <c:pt idx="1011">
                  <c:v>41676</c:v>
                </c:pt>
                <c:pt idx="1012">
                  <c:v>41677</c:v>
                </c:pt>
                <c:pt idx="1013">
                  <c:v>41680</c:v>
                </c:pt>
                <c:pt idx="1014">
                  <c:v>41681</c:v>
                </c:pt>
                <c:pt idx="1015">
                  <c:v>41682</c:v>
                </c:pt>
                <c:pt idx="1016">
                  <c:v>41683</c:v>
                </c:pt>
                <c:pt idx="1017">
                  <c:v>41684</c:v>
                </c:pt>
                <c:pt idx="1018">
                  <c:v>41688</c:v>
                </c:pt>
                <c:pt idx="1019">
                  <c:v>41689</c:v>
                </c:pt>
                <c:pt idx="1020">
                  <c:v>41690</c:v>
                </c:pt>
                <c:pt idx="1021">
                  <c:v>41691</c:v>
                </c:pt>
                <c:pt idx="1022">
                  <c:v>41694</c:v>
                </c:pt>
                <c:pt idx="1023">
                  <c:v>41695</c:v>
                </c:pt>
                <c:pt idx="1024">
                  <c:v>41696</c:v>
                </c:pt>
                <c:pt idx="1025">
                  <c:v>41697</c:v>
                </c:pt>
                <c:pt idx="1026">
                  <c:v>41698</c:v>
                </c:pt>
                <c:pt idx="1027">
                  <c:v>41701</c:v>
                </c:pt>
                <c:pt idx="1028">
                  <c:v>41702</c:v>
                </c:pt>
                <c:pt idx="1029">
                  <c:v>41703</c:v>
                </c:pt>
                <c:pt idx="1030">
                  <c:v>41704</c:v>
                </c:pt>
                <c:pt idx="1031">
                  <c:v>41705</c:v>
                </c:pt>
                <c:pt idx="1032">
                  <c:v>41708</c:v>
                </c:pt>
                <c:pt idx="1033">
                  <c:v>41709</c:v>
                </c:pt>
                <c:pt idx="1034">
                  <c:v>41710</c:v>
                </c:pt>
                <c:pt idx="1035">
                  <c:v>41711</c:v>
                </c:pt>
                <c:pt idx="1036">
                  <c:v>41712</c:v>
                </c:pt>
                <c:pt idx="1037">
                  <c:v>41715</c:v>
                </c:pt>
                <c:pt idx="1038">
                  <c:v>41716</c:v>
                </c:pt>
                <c:pt idx="1039">
                  <c:v>41717</c:v>
                </c:pt>
                <c:pt idx="1040">
                  <c:v>41718</c:v>
                </c:pt>
                <c:pt idx="1041">
                  <c:v>41719</c:v>
                </c:pt>
                <c:pt idx="1042">
                  <c:v>41722</c:v>
                </c:pt>
                <c:pt idx="1043">
                  <c:v>41723</c:v>
                </c:pt>
                <c:pt idx="1044">
                  <c:v>41724</c:v>
                </c:pt>
                <c:pt idx="1045">
                  <c:v>41725</c:v>
                </c:pt>
                <c:pt idx="1046">
                  <c:v>41726</c:v>
                </c:pt>
                <c:pt idx="1047">
                  <c:v>41729</c:v>
                </c:pt>
                <c:pt idx="1048">
                  <c:v>41730</c:v>
                </c:pt>
                <c:pt idx="1049">
                  <c:v>41731</c:v>
                </c:pt>
                <c:pt idx="1050">
                  <c:v>41732</c:v>
                </c:pt>
                <c:pt idx="1051">
                  <c:v>41733</c:v>
                </c:pt>
                <c:pt idx="1052">
                  <c:v>41736</c:v>
                </c:pt>
                <c:pt idx="1053">
                  <c:v>41737</c:v>
                </c:pt>
                <c:pt idx="1054">
                  <c:v>41738</c:v>
                </c:pt>
                <c:pt idx="1055">
                  <c:v>41739</c:v>
                </c:pt>
                <c:pt idx="1056">
                  <c:v>41740</c:v>
                </c:pt>
                <c:pt idx="1057">
                  <c:v>41743</c:v>
                </c:pt>
                <c:pt idx="1058">
                  <c:v>41744</c:v>
                </c:pt>
                <c:pt idx="1059">
                  <c:v>41745</c:v>
                </c:pt>
                <c:pt idx="1060">
                  <c:v>41746</c:v>
                </c:pt>
                <c:pt idx="1061">
                  <c:v>41750</c:v>
                </c:pt>
                <c:pt idx="1062">
                  <c:v>41751</c:v>
                </c:pt>
                <c:pt idx="1063">
                  <c:v>41752</c:v>
                </c:pt>
                <c:pt idx="1064">
                  <c:v>41753</c:v>
                </c:pt>
                <c:pt idx="1065">
                  <c:v>41754</c:v>
                </c:pt>
                <c:pt idx="1066">
                  <c:v>41757</c:v>
                </c:pt>
                <c:pt idx="1067">
                  <c:v>41758</c:v>
                </c:pt>
                <c:pt idx="1068">
                  <c:v>41759</c:v>
                </c:pt>
                <c:pt idx="1069">
                  <c:v>41760</c:v>
                </c:pt>
                <c:pt idx="1070">
                  <c:v>41761</c:v>
                </c:pt>
                <c:pt idx="1071">
                  <c:v>41764</c:v>
                </c:pt>
                <c:pt idx="1072">
                  <c:v>41765</c:v>
                </c:pt>
                <c:pt idx="1073">
                  <c:v>41766</c:v>
                </c:pt>
                <c:pt idx="1074">
                  <c:v>41767</c:v>
                </c:pt>
                <c:pt idx="1075">
                  <c:v>41768</c:v>
                </c:pt>
                <c:pt idx="1076">
                  <c:v>41771</c:v>
                </c:pt>
                <c:pt idx="1077">
                  <c:v>41772</c:v>
                </c:pt>
                <c:pt idx="1078">
                  <c:v>41773</c:v>
                </c:pt>
                <c:pt idx="1079">
                  <c:v>41774</c:v>
                </c:pt>
                <c:pt idx="1080">
                  <c:v>41775</c:v>
                </c:pt>
                <c:pt idx="1081">
                  <c:v>41778</c:v>
                </c:pt>
                <c:pt idx="1082">
                  <c:v>41779</c:v>
                </c:pt>
                <c:pt idx="1083">
                  <c:v>41780</c:v>
                </c:pt>
                <c:pt idx="1084">
                  <c:v>41781</c:v>
                </c:pt>
                <c:pt idx="1085">
                  <c:v>41782</c:v>
                </c:pt>
                <c:pt idx="1086">
                  <c:v>41786</c:v>
                </c:pt>
                <c:pt idx="1087">
                  <c:v>41787</c:v>
                </c:pt>
                <c:pt idx="1088">
                  <c:v>41788</c:v>
                </c:pt>
                <c:pt idx="1089">
                  <c:v>41789</c:v>
                </c:pt>
                <c:pt idx="1090">
                  <c:v>41792</c:v>
                </c:pt>
                <c:pt idx="1091">
                  <c:v>41793</c:v>
                </c:pt>
                <c:pt idx="1092">
                  <c:v>41794</c:v>
                </c:pt>
                <c:pt idx="1093">
                  <c:v>41795</c:v>
                </c:pt>
                <c:pt idx="1094">
                  <c:v>41796</c:v>
                </c:pt>
                <c:pt idx="1095">
                  <c:v>41799</c:v>
                </c:pt>
                <c:pt idx="1096">
                  <c:v>41800</c:v>
                </c:pt>
                <c:pt idx="1097">
                  <c:v>41801</c:v>
                </c:pt>
                <c:pt idx="1098">
                  <c:v>41802</c:v>
                </c:pt>
                <c:pt idx="1099">
                  <c:v>41803</c:v>
                </c:pt>
                <c:pt idx="1100">
                  <c:v>41806</c:v>
                </c:pt>
                <c:pt idx="1101">
                  <c:v>41807</c:v>
                </c:pt>
                <c:pt idx="1102">
                  <c:v>41808</c:v>
                </c:pt>
                <c:pt idx="1103">
                  <c:v>41809</c:v>
                </c:pt>
                <c:pt idx="1104">
                  <c:v>41810</c:v>
                </c:pt>
                <c:pt idx="1105">
                  <c:v>41813</c:v>
                </c:pt>
                <c:pt idx="1106">
                  <c:v>41814</c:v>
                </c:pt>
                <c:pt idx="1107">
                  <c:v>41815</c:v>
                </c:pt>
                <c:pt idx="1108">
                  <c:v>41816</c:v>
                </c:pt>
                <c:pt idx="1109">
                  <c:v>41817</c:v>
                </c:pt>
                <c:pt idx="1110">
                  <c:v>41820</c:v>
                </c:pt>
                <c:pt idx="1111">
                  <c:v>41821</c:v>
                </c:pt>
                <c:pt idx="1112">
                  <c:v>41822</c:v>
                </c:pt>
                <c:pt idx="1113">
                  <c:v>41823</c:v>
                </c:pt>
                <c:pt idx="1114">
                  <c:v>41827</c:v>
                </c:pt>
                <c:pt idx="1115">
                  <c:v>41828</c:v>
                </c:pt>
                <c:pt idx="1116">
                  <c:v>41829</c:v>
                </c:pt>
                <c:pt idx="1117">
                  <c:v>41830</c:v>
                </c:pt>
                <c:pt idx="1118">
                  <c:v>41831</c:v>
                </c:pt>
                <c:pt idx="1119">
                  <c:v>41834</c:v>
                </c:pt>
                <c:pt idx="1120">
                  <c:v>41835</c:v>
                </c:pt>
                <c:pt idx="1121">
                  <c:v>41836</c:v>
                </c:pt>
                <c:pt idx="1122">
                  <c:v>41837</c:v>
                </c:pt>
                <c:pt idx="1123">
                  <c:v>41838</c:v>
                </c:pt>
                <c:pt idx="1124">
                  <c:v>41841</c:v>
                </c:pt>
                <c:pt idx="1125">
                  <c:v>41842</c:v>
                </c:pt>
                <c:pt idx="1126">
                  <c:v>41843</c:v>
                </c:pt>
                <c:pt idx="1127">
                  <c:v>41844</c:v>
                </c:pt>
                <c:pt idx="1128">
                  <c:v>41845</c:v>
                </c:pt>
                <c:pt idx="1129">
                  <c:v>41848</c:v>
                </c:pt>
                <c:pt idx="1130">
                  <c:v>41849</c:v>
                </c:pt>
                <c:pt idx="1131">
                  <c:v>41850</c:v>
                </c:pt>
                <c:pt idx="1132">
                  <c:v>41851</c:v>
                </c:pt>
                <c:pt idx="1133">
                  <c:v>41852</c:v>
                </c:pt>
                <c:pt idx="1134">
                  <c:v>41855</c:v>
                </c:pt>
                <c:pt idx="1135">
                  <c:v>41856</c:v>
                </c:pt>
                <c:pt idx="1136">
                  <c:v>41857</c:v>
                </c:pt>
                <c:pt idx="1137">
                  <c:v>41858</c:v>
                </c:pt>
                <c:pt idx="1138">
                  <c:v>41859</c:v>
                </c:pt>
                <c:pt idx="1139">
                  <c:v>41862</c:v>
                </c:pt>
                <c:pt idx="1140">
                  <c:v>41863</c:v>
                </c:pt>
                <c:pt idx="1141">
                  <c:v>41864</c:v>
                </c:pt>
                <c:pt idx="1142">
                  <c:v>41865</c:v>
                </c:pt>
                <c:pt idx="1143">
                  <c:v>41866</c:v>
                </c:pt>
                <c:pt idx="1144">
                  <c:v>41869</c:v>
                </c:pt>
                <c:pt idx="1145">
                  <c:v>41870</c:v>
                </c:pt>
                <c:pt idx="1146">
                  <c:v>41871</c:v>
                </c:pt>
                <c:pt idx="1147">
                  <c:v>41872</c:v>
                </c:pt>
                <c:pt idx="1148">
                  <c:v>41873</c:v>
                </c:pt>
                <c:pt idx="1149">
                  <c:v>41876</c:v>
                </c:pt>
                <c:pt idx="1150">
                  <c:v>41877</c:v>
                </c:pt>
                <c:pt idx="1151">
                  <c:v>41878</c:v>
                </c:pt>
                <c:pt idx="1152">
                  <c:v>41879</c:v>
                </c:pt>
                <c:pt idx="1153">
                  <c:v>41880</c:v>
                </c:pt>
                <c:pt idx="1154">
                  <c:v>41884</c:v>
                </c:pt>
                <c:pt idx="1155">
                  <c:v>41885</c:v>
                </c:pt>
                <c:pt idx="1156">
                  <c:v>41886</c:v>
                </c:pt>
                <c:pt idx="1157">
                  <c:v>41887</c:v>
                </c:pt>
                <c:pt idx="1158">
                  <c:v>41890</c:v>
                </c:pt>
                <c:pt idx="1159">
                  <c:v>41891</c:v>
                </c:pt>
                <c:pt idx="1160">
                  <c:v>41892</c:v>
                </c:pt>
                <c:pt idx="1161">
                  <c:v>41893</c:v>
                </c:pt>
                <c:pt idx="1162">
                  <c:v>41894</c:v>
                </c:pt>
                <c:pt idx="1163">
                  <c:v>41897</c:v>
                </c:pt>
                <c:pt idx="1164">
                  <c:v>41898</c:v>
                </c:pt>
                <c:pt idx="1165">
                  <c:v>41899</c:v>
                </c:pt>
                <c:pt idx="1166">
                  <c:v>41900</c:v>
                </c:pt>
                <c:pt idx="1167">
                  <c:v>41901</c:v>
                </c:pt>
                <c:pt idx="1168">
                  <c:v>41904</c:v>
                </c:pt>
                <c:pt idx="1169">
                  <c:v>41905</c:v>
                </c:pt>
                <c:pt idx="1170">
                  <c:v>41906</c:v>
                </c:pt>
                <c:pt idx="1171">
                  <c:v>41907</c:v>
                </c:pt>
                <c:pt idx="1172">
                  <c:v>41908</c:v>
                </c:pt>
                <c:pt idx="1173">
                  <c:v>41911</c:v>
                </c:pt>
                <c:pt idx="1174">
                  <c:v>41912</c:v>
                </c:pt>
                <c:pt idx="1175">
                  <c:v>41913</c:v>
                </c:pt>
                <c:pt idx="1176">
                  <c:v>41914</c:v>
                </c:pt>
                <c:pt idx="1177">
                  <c:v>41915</c:v>
                </c:pt>
                <c:pt idx="1178">
                  <c:v>41918</c:v>
                </c:pt>
                <c:pt idx="1179">
                  <c:v>41919</c:v>
                </c:pt>
                <c:pt idx="1180">
                  <c:v>41920</c:v>
                </c:pt>
                <c:pt idx="1181">
                  <c:v>41921</c:v>
                </c:pt>
                <c:pt idx="1182">
                  <c:v>41922</c:v>
                </c:pt>
                <c:pt idx="1183">
                  <c:v>41925</c:v>
                </c:pt>
                <c:pt idx="1184">
                  <c:v>41926</c:v>
                </c:pt>
                <c:pt idx="1185">
                  <c:v>41927</c:v>
                </c:pt>
                <c:pt idx="1186">
                  <c:v>41928</c:v>
                </c:pt>
                <c:pt idx="1187">
                  <c:v>41929</c:v>
                </c:pt>
                <c:pt idx="1188">
                  <c:v>41932</c:v>
                </c:pt>
                <c:pt idx="1189">
                  <c:v>41933</c:v>
                </c:pt>
                <c:pt idx="1190">
                  <c:v>41934</c:v>
                </c:pt>
                <c:pt idx="1191">
                  <c:v>41935</c:v>
                </c:pt>
                <c:pt idx="1192">
                  <c:v>41936</c:v>
                </c:pt>
                <c:pt idx="1193">
                  <c:v>41939</c:v>
                </c:pt>
                <c:pt idx="1194">
                  <c:v>41940</c:v>
                </c:pt>
                <c:pt idx="1195">
                  <c:v>41941</c:v>
                </c:pt>
                <c:pt idx="1196">
                  <c:v>41942</c:v>
                </c:pt>
                <c:pt idx="1197">
                  <c:v>41943</c:v>
                </c:pt>
                <c:pt idx="1198">
                  <c:v>41946</c:v>
                </c:pt>
                <c:pt idx="1199">
                  <c:v>41947</c:v>
                </c:pt>
                <c:pt idx="1200">
                  <c:v>41948</c:v>
                </c:pt>
                <c:pt idx="1201">
                  <c:v>41949</c:v>
                </c:pt>
                <c:pt idx="1202">
                  <c:v>41950</c:v>
                </c:pt>
                <c:pt idx="1203">
                  <c:v>41953</c:v>
                </c:pt>
                <c:pt idx="1204">
                  <c:v>41954</c:v>
                </c:pt>
                <c:pt idx="1205">
                  <c:v>41955</c:v>
                </c:pt>
                <c:pt idx="1206">
                  <c:v>41956</c:v>
                </c:pt>
                <c:pt idx="1207">
                  <c:v>41957</c:v>
                </c:pt>
                <c:pt idx="1208">
                  <c:v>41960</c:v>
                </c:pt>
                <c:pt idx="1209">
                  <c:v>41961</c:v>
                </c:pt>
                <c:pt idx="1210">
                  <c:v>41962</c:v>
                </c:pt>
                <c:pt idx="1211">
                  <c:v>41963</c:v>
                </c:pt>
                <c:pt idx="1212">
                  <c:v>41964</c:v>
                </c:pt>
                <c:pt idx="1213">
                  <c:v>41967</c:v>
                </c:pt>
                <c:pt idx="1214">
                  <c:v>41968</c:v>
                </c:pt>
                <c:pt idx="1215">
                  <c:v>41969</c:v>
                </c:pt>
                <c:pt idx="1216">
                  <c:v>41971</c:v>
                </c:pt>
                <c:pt idx="1217">
                  <c:v>41974</c:v>
                </c:pt>
                <c:pt idx="1218">
                  <c:v>41975</c:v>
                </c:pt>
                <c:pt idx="1219">
                  <c:v>41976</c:v>
                </c:pt>
                <c:pt idx="1220">
                  <c:v>41977</c:v>
                </c:pt>
                <c:pt idx="1221">
                  <c:v>41978</c:v>
                </c:pt>
                <c:pt idx="1222">
                  <c:v>41981</c:v>
                </c:pt>
                <c:pt idx="1223">
                  <c:v>41982</c:v>
                </c:pt>
                <c:pt idx="1224">
                  <c:v>41983</c:v>
                </c:pt>
                <c:pt idx="1225">
                  <c:v>41984</c:v>
                </c:pt>
                <c:pt idx="1226">
                  <c:v>41985</c:v>
                </c:pt>
                <c:pt idx="1227">
                  <c:v>41988</c:v>
                </c:pt>
                <c:pt idx="1228">
                  <c:v>41989</c:v>
                </c:pt>
                <c:pt idx="1229">
                  <c:v>41990</c:v>
                </c:pt>
                <c:pt idx="1230">
                  <c:v>41991</c:v>
                </c:pt>
                <c:pt idx="1231">
                  <c:v>41992</c:v>
                </c:pt>
                <c:pt idx="1232">
                  <c:v>41995</c:v>
                </c:pt>
                <c:pt idx="1233">
                  <c:v>41996</c:v>
                </c:pt>
                <c:pt idx="1234">
                  <c:v>41997</c:v>
                </c:pt>
                <c:pt idx="1235">
                  <c:v>41999</c:v>
                </c:pt>
                <c:pt idx="1236">
                  <c:v>42002</c:v>
                </c:pt>
                <c:pt idx="1237">
                  <c:v>42003</c:v>
                </c:pt>
                <c:pt idx="1238">
                  <c:v>42004</c:v>
                </c:pt>
                <c:pt idx="1239">
                  <c:v>42006</c:v>
                </c:pt>
                <c:pt idx="1240">
                  <c:v>42009</c:v>
                </c:pt>
                <c:pt idx="1241">
                  <c:v>42010</c:v>
                </c:pt>
                <c:pt idx="1242">
                  <c:v>42011</c:v>
                </c:pt>
                <c:pt idx="1243">
                  <c:v>42012</c:v>
                </c:pt>
                <c:pt idx="1244">
                  <c:v>42013</c:v>
                </c:pt>
                <c:pt idx="1245">
                  <c:v>42016</c:v>
                </c:pt>
                <c:pt idx="1246">
                  <c:v>42017</c:v>
                </c:pt>
                <c:pt idx="1247">
                  <c:v>42018</c:v>
                </c:pt>
                <c:pt idx="1248">
                  <c:v>42019</c:v>
                </c:pt>
                <c:pt idx="1249">
                  <c:v>42020</c:v>
                </c:pt>
                <c:pt idx="1250">
                  <c:v>42024</c:v>
                </c:pt>
                <c:pt idx="1251">
                  <c:v>42025</c:v>
                </c:pt>
                <c:pt idx="1252">
                  <c:v>42026</c:v>
                </c:pt>
                <c:pt idx="1253">
                  <c:v>42027</c:v>
                </c:pt>
                <c:pt idx="1254">
                  <c:v>42030</c:v>
                </c:pt>
                <c:pt idx="1255">
                  <c:v>42031</c:v>
                </c:pt>
                <c:pt idx="1256">
                  <c:v>42032</c:v>
                </c:pt>
                <c:pt idx="1257">
                  <c:v>42033</c:v>
                </c:pt>
                <c:pt idx="1258">
                  <c:v>42034</c:v>
                </c:pt>
                <c:pt idx="1259">
                  <c:v>42037</c:v>
                </c:pt>
                <c:pt idx="1260">
                  <c:v>42038</c:v>
                </c:pt>
                <c:pt idx="1261">
                  <c:v>42039</c:v>
                </c:pt>
                <c:pt idx="1262">
                  <c:v>42040</c:v>
                </c:pt>
                <c:pt idx="1263">
                  <c:v>42041</c:v>
                </c:pt>
                <c:pt idx="1264">
                  <c:v>42044</c:v>
                </c:pt>
                <c:pt idx="1265">
                  <c:v>42045</c:v>
                </c:pt>
                <c:pt idx="1266">
                  <c:v>42046</c:v>
                </c:pt>
                <c:pt idx="1267">
                  <c:v>42047</c:v>
                </c:pt>
                <c:pt idx="1268">
                  <c:v>42048</c:v>
                </c:pt>
                <c:pt idx="1269">
                  <c:v>42052</c:v>
                </c:pt>
                <c:pt idx="1270">
                  <c:v>42053</c:v>
                </c:pt>
                <c:pt idx="1271">
                  <c:v>42054</c:v>
                </c:pt>
                <c:pt idx="1272">
                  <c:v>42055</c:v>
                </c:pt>
                <c:pt idx="1273">
                  <c:v>42058</c:v>
                </c:pt>
                <c:pt idx="1274">
                  <c:v>42059</c:v>
                </c:pt>
                <c:pt idx="1275">
                  <c:v>42060</c:v>
                </c:pt>
                <c:pt idx="1276">
                  <c:v>42061</c:v>
                </c:pt>
                <c:pt idx="1277">
                  <c:v>42062</c:v>
                </c:pt>
                <c:pt idx="1278">
                  <c:v>42065</c:v>
                </c:pt>
                <c:pt idx="1279">
                  <c:v>42066</c:v>
                </c:pt>
                <c:pt idx="1280">
                  <c:v>42067</c:v>
                </c:pt>
                <c:pt idx="1281">
                  <c:v>42068</c:v>
                </c:pt>
                <c:pt idx="1282">
                  <c:v>42069</c:v>
                </c:pt>
                <c:pt idx="1283">
                  <c:v>42072</c:v>
                </c:pt>
                <c:pt idx="1284">
                  <c:v>42073</c:v>
                </c:pt>
                <c:pt idx="1285">
                  <c:v>42074</c:v>
                </c:pt>
                <c:pt idx="1286">
                  <c:v>42075</c:v>
                </c:pt>
                <c:pt idx="1287">
                  <c:v>42076</c:v>
                </c:pt>
                <c:pt idx="1288">
                  <c:v>42079</c:v>
                </c:pt>
                <c:pt idx="1289">
                  <c:v>42080</c:v>
                </c:pt>
                <c:pt idx="1290">
                  <c:v>42081</c:v>
                </c:pt>
                <c:pt idx="1291">
                  <c:v>42082</c:v>
                </c:pt>
                <c:pt idx="1292">
                  <c:v>42083</c:v>
                </c:pt>
                <c:pt idx="1293">
                  <c:v>42086</c:v>
                </c:pt>
                <c:pt idx="1294">
                  <c:v>42087</c:v>
                </c:pt>
                <c:pt idx="1295">
                  <c:v>42088</c:v>
                </c:pt>
                <c:pt idx="1296">
                  <c:v>42089</c:v>
                </c:pt>
                <c:pt idx="1297">
                  <c:v>42090</c:v>
                </c:pt>
                <c:pt idx="1298">
                  <c:v>42093</c:v>
                </c:pt>
                <c:pt idx="1299">
                  <c:v>42094</c:v>
                </c:pt>
                <c:pt idx="1300">
                  <c:v>42095</c:v>
                </c:pt>
                <c:pt idx="1301">
                  <c:v>42096</c:v>
                </c:pt>
                <c:pt idx="1302">
                  <c:v>42100</c:v>
                </c:pt>
                <c:pt idx="1303">
                  <c:v>42101</c:v>
                </c:pt>
                <c:pt idx="1304">
                  <c:v>42102</c:v>
                </c:pt>
                <c:pt idx="1305">
                  <c:v>42103</c:v>
                </c:pt>
                <c:pt idx="1306">
                  <c:v>42104</c:v>
                </c:pt>
                <c:pt idx="1307">
                  <c:v>42107</c:v>
                </c:pt>
                <c:pt idx="1308">
                  <c:v>42108</c:v>
                </c:pt>
                <c:pt idx="1309">
                  <c:v>42109</c:v>
                </c:pt>
                <c:pt idx="1310">
                  <c:v>42110</c:v>
                </c:pt>
                <c:pt idx="1311">
                  <c:v>42111</c:v>
                </c:pt>
                <c:pt idx="1312">
                  <c:v>42114</c:v>
                </c:pt>
                <c:pt idx="1313">
                  <c:v>42115</c:v>
                </c:pt>
                <c:pt idx="1314">
                  <c:v>42116</c:v>
                </c:pt>
                <c:pt idx="1315">
                  <c:v>42117</c:v>
                </c:pt>
                <c:pt idx="1316">
                  <c:v>42118</c:v>
                </c:pt>
                <c:pt idx="1317">
                  <c:v>42121</c:v>
                </c:pt>
                <c:pt idx="1318">
                  <c:v>42122</c:v>
                </c:pt>
                <c:pt idx="1319">
                  <c:v>42123</c:v>
                </c:pt>
                <c:pt idx="1320">
                  <c:v>42124</c:v>
                </c:pt>
                <c:pt idx="1321">
                  <c:v>42125</c:v>
                </c:pt>
                <c:pt idx="1322">
                  <c:v>42128</c:v>
                </c:pt>
                <c:pt idx="1323">
                  <c:v>42129</c:v>
                </c:pt>
                <c:pt idx="1324">
                  <c:v>42130</c:v>
                </c:pt>
                <c:pt idx="1325">
                  <c:v>42131</c:v>
                </c:pt>
                <c:pt idx="1326">
                  <c:v>42132</c:v>
                </c:pt>
                <c:pt idx="1327">
                  <c:v>42135</c:v>
                </c:pt>
                <c:pt idx="1328">
                  <c:v>42136</c:v>
                </c:pt>
                <c:pt idx="1329">
                  <c:v>42137</c:v>
                </c:pt>
                <c:pt idx="1330">
                  <c:v>42138</c:v>
                </c:pt>
                <c:pt idx="1331">
                  <c:v>42139</c:v>
                </c:pt>
                <c:pt idx="1332">
                  <c:v>42142</c:v>
                </c:pt>
                <c:pt idx="1333">
                  <c:v>42143</c:v>
                </c:pt>
                <c:pt idx="1334">
                  <c:v>42144</c:v>
                </c:pt>
                <c:pt idx="1335">
                  <c:v>42145</c:v>
                </c:pt>
                <c:pt idx="1336">
                  <c:v>42146</c:v>
                </c:pt>
                <c:pt idx="1337">
                  <c:v>42150</c:v>
                </c:pt>
                <c:pt idx="1338">
                  <c:v>42151</c:v>
                </c:pt>
                <c:pt idx="1339">
                  <c:v>42152</c:v>
                </c:pt>
                <c:pt idx="1340">
                  <c:v>42153</c:v>
                </c:pt>
                <c:pt idx="1341">
                  <c:v>42156</c:v>
                </c:pt>
                <c:pt idx="1342">
                  <c:v>42157</c:v>
                </c:pt>
                <c:pt idx="1343">
                  <c:v>42158</c:v>
                </c:pt>
                <c:pt idx="1344">
                  <c:v>42159</c:v>
                </c:pt>
                <c:pt idx="1345">
                  <c:v>42160</c:v>
                </c:pt>
                <c:pt idx="1346">
                  <c:v>42163</c:v>
                </c:pt>
                <c:pt idx="1347">
                  <c:v>42164</c:v>
                </c:pt>
                <c:pt idx="1348">
                  <c:v>42165</c:v>
                </c:pt>
                <c:pt idx="1349">
                  <c:v>42166</c:v>
                </c:pt>
                <c:pt idx="1350">
                  <c:v>42167</c:v>
                </c:pt>
                <c:pt idx="1351">
                  <c:v>42170</c:v>
                </c:pt>
                <c:pt idx="1352">
                  <c:v>42171</c:v>
                </c:pt>
                <c:pt idx="1353">
                  <c:v>42172</c:v>
                </c:pt>
                <c:pt idx="1354">
                  <c:v>42173</c:v>
                </c:pt>
                <c:pt idx="1355">
                  <c:v>42174</c:v>
                </c:pt>
                <c:pt idx="1356">
                  <c:v>42177</c:v>
                </c:pt>
                <c:pt idx="1357">
                  <c:v>42178</c:v>
                </c:pt>
                <c:pt idx="1358">
                  <c:v>42179</c:v>
                </c:pt>
                <c:pt idx="1359">
                  <c:v>42180</c:v>
                </c:pt>
                <c:pt idx="1360">
                  <c:v>42181</c:v>
                </c:pt>
                <c:pt idx="1361">
                  <c:v>42184</c:v>
                </c:pt>
                <c:pt idx="1362">
                  <c:v>42185</c:v>
                </c:pt>
                <c:pt idx="1363">
                  <c:v>42186</c:v>
                </c:pt>
                <c:pt idx="1364">
                  <c:v>42187</c:v>
                </c:pt>
                <c:pt idx="1365">
                  <c:v>42191</c:v>
                </c:pt>
                <c:pt idx="1366">
                  <c:v>42192</c:v>
                </c:pt>
                <c:pt idx="1367">
                  <c:v>42193</c:v>
                </c:pt>
                <c:pt idx="1368">
                  <c:v>42194</c:v>
                </c:pt>
                <c:pt idx="1369">
                  <c:v>42195</c:v>
                </c:pt>
                <c:pt idx="1370">
                  <c:v>42198</c:v>
                </c:pt>
                <c:pt idx="1371">
                  <c:v>42199</c:v>
                </c:pt>
                <c:pt idx="1372">
                  <c:v>42200</c:v>
                </c:pt>
                <c:pt idx="1373">
                  <c:v>42201</c:v>
                </c:pt>
                <c:pt idx="1374">
                  <c:v>42202</c:v>
                </c:pt>
                <c:pt idx="1375">
                  <c:v>42205</c:v>
                </c:pt>
                <c:pt idx="1376">
                  <c:v>42206</c:v>
                </c:pt>
                <c:pt idx="1377">
                  <c:v>42207</c:v>
                </c:pt>
                <c:pt idx="1378">
                  <c:v>42208</c:v>
                </c:pt>
                <c:pt idx="1379">
                  <c:v>42209</c:v>
                </c:pt>
                <c:pt idx="1380">
                  <c:v>42212</c:v>
                </c:pt>
                <c:pt idx="1381">
                  <c:v>42213</c:v>
                </c:pt>
                <c:pt idx="1382">
                  <c:v>42214</c:v>
                </c:pt>
                <c:pt idx="1383">
                  <c:v>42215</c:v>
                </c:pt>
                <c:pt idx="1384">
                  <c:v>42216</c:v>
                </c:pt>
                <c:pt idx="1385">
                  <c:v>42219</c:v>
                </c:pt>
                <c:pt idx="1386">
                  <c:v>42220</c:v>
                </c:pt>
                <c:pt idx="1387">
                  <c:v>42221</c:v>
                </c:pt>
                <c:pt idx="1388">
                  <c:v>42222</c:v>
                </c:pt>
                <c:pt idx="1389">
                  <c:v>42223</c:v>
                </c:pt>
                <c:pt idx="1390">
                  <c:v>42226</c:v>
                </c:pt>
                <c:pt idx="1391">
                  <c:v>42227</c:v>
                </c:pt>
                <c:pt idx="1392">
                  <c:v>42228</c:v>
                </c:pt>
                <c:pt idx="1393">
                  <c:v>42229</c:v>
                </c:pt>
                <c:pt idx="1394">
                  <c:v>42230</c:v>
                </c:pt>
                <c:pt idx="1395">
                  <c:v>42233</c:v>
                </c:pt>
                <c:pt idx="1396">
                  <c:v>42234</c:v>
                </c:pt>
                <c:pt idx="1397">
                  <c:v>42235</c:v>
                </c:pt>
                <c:pt idx="1398">
                  <c:v>42236</c:v>
                </c:pt>
                <c:pt idx="1399">
                  <c:v>42237</c:v>
                </c:pt>
                <c:pt idx="1400">
                  <c:v>42240</c:v>
                </c:pt>
                <c:pt idx="1401">
                  <c:v>42241</c:v>
                </c:pt>
                <c:pt idx="1402">
                  <c:v>42242</c:v>
                </c:pt>
                <c:pt idx="1403">
                  <c:v>42243</c:v>
                </c:pt>
                <c:pt idx="1404">
                  <c:v>42244</c:v>
                </c:pt>
                <c:pt idx="1405">
                  <c:v>42247</c:v>
                </c:pt>
                <c:pt idx="1406">
                  <c:v>42248</c:v>
                </c:pt>
                <c:pt idx="1407">
                  <c:v>42249</c:v>
                </c:pt>
                <c:pt idx="1408">
                  <c:v>42250</c:v>
                </c:pt>
                <c:pt idx="1409">
                  <c:v>42251</c:v>
                </c:pt>
                <c:pt idx="1410">
                  <c:v>42255</c:v>
                </c:pt>
                <c:pt idx="1411">
                  <c:v>42256</c:v>
                </c:pt>
                <c:pt idx="1412">
                  <c:v>42257</c:v>
                </c:pt>
                <c:pt idx="1413">
                  <c:v>42258</c:v>
                </c:pt>
                <c:pt idx="1414">
                  <c:v>42261</c:v>
                </c:pt>
                <c:pt idx="1415">
                  <c:v>42262</c:v>
                </c:pt>
                <c:pt idx="1416">
                  <c:v>42263</c:v>
                </c:pt>
                <c:pt idx="1417">
                  <c:v>42264</c:v>
                </c:pt>
                <c:pt idx="1418">
                  <c:v>42265</c:v>
                </c:pt>
                <c:pt idx="1419">
                  <c:v>42268</c:v>
                </c:pt>
                <c:pt idx="1420">
                  <c:v>42269</c:v>
                </c:pt>
                <c:pt idx="1421">
                  <c:v>42270</c:v>
                </c:pt>
                <c:pt idx="1422">
                  <c:v>42271</c:v>
                </c:pt>
                <c:pt idx="1423">
                  <c:v>42272</c:v>
                </c:pt>
                <c:pt idx="1424">
                  <c:v>42275</c:v>
                </c:pt>
                <c:pt idx="1425">
                  <c:v>42276</c:v>
                </c:pt>
                <c:pt idx="1426">
                  <c:v>42277</c:v>
                </c:pt>
                <c:pt idx="1427">
                  <c:v>42278</c:v>
                </c:pt>
                <c:pt idx="1428">
                  <c:v>42279</c:v>
                </c:pt>
                <c:pt idx="1429">
                  <c:v>42282</c:v>
                </c:pt>
                <c:pt idx="1430">
                  <c:v>42283</c:v>
                </c:pt>
                <c:pt idx="1431">
                  <c:v>42284</c:v>
                </c:pt>
                <c:pt idx="1432">
                  <c:v>42285</c:v>
                </c:pt>
                <c:pt idx="1433">
                  <c:v>42286</c:v>
                </c:pt>
                <c:pt idx="1434">
                  <c:v>42289</c:v>
                </c:pt>
                <c:pt idx="1435">
                  <c:v>42290</c:v>
                </c:pt>
                <c:pt idx="1436">
                  <c:v>42291</c:v>
                </c:pt>
                <c:pt idx="1437">
                  <c:v>42292</c:v>
                </c:pt>
                <c:pt idx="1438">
                  <c:v>42293</c:v>
                </c:pt>
                <c:pt idx="1439">
                  <c:v>42296</c:v>
                </c:pt>
                <c:pt idx="1440">
                  <c:v>42297</c:v>
                </c:pt>
                <c:pt idx="1441">
                  <c:v>42298</c:v>
                </c:pt>
                <c:pt idx="1442">
                  <c:v>42299</c:v>
                </c:pt>
                <c:pt idx="1443">
                  <c:v>42300</c:v>
                </c:pt>
                <c:pt idx="1444">
                  <c:v>42303</c:v>
                </c:pt>
                <c:pt idx="1445">
                  <c:v>42304</c:v>
                </c:pt>
                <c:pt idx="1446">
                  <c:v>42305</c:v>
                </c:pt>
                <c:pt idx="1447">
                  <c:v>42306</c:v>
                </c:pt>
                <c:pt idx="1448">
                  <c:v>42307</c:v>
                </c:pt>
                <c:pt idx="1449">
                  <c:v>42310</c:v>
                </c:pt>
                <c:pt idx="1450">
                  <c:v>42311</c:v>
                </c:pt>
                <c:pt idx="1451">
                  <c:v>42312</c:v>
                </c:pt>
                <c:pt idx="1452">
                  <c:v>42313</c:v>
                </c:pt>
                <c:pt idx="1453">
                  <c:v>42314</c:v>
                </c:pt>
                <c:pt idx="1454">
                  <c:v>42317</c:v>
                </c:pt>
                <c:pt idx="1455">
                  <c:v>42318</c:v>
                </c:pt>
                <c:pt idx="1456">
                  <c:v>42319</c:v>
                </c:pt>
                <c:pt idx="1457">
                  <c:v>42320</c:v>
                </c:pt>
                <c:pt idx="1458">
                  <c:v>42321</c:v>
                </c:pt>
                <c:pt idx="1459">
                  <c:v>42324</c:v>
                </c:pt>
                <c:pt idx="1460">
                  <c:v>42325</c:v>
                </c:pt>
                <c:pt idx="1461">
                  <c:v>42326</c:v>
                </c:pt>
                <c:pt idx="1462">
                  <c:v>42327</c:v>
                </c:pt>
                <c:pt idx="1463">
                  <c:v>42328</c:v>
                </c:pt>
                <c:pt idx="1464">
                  <c:v>42331</c:v>
                </c:pt>
                <c:pt idx="1465">
                  <c:v>42332</c:v>
                </c:pt>
                <c:pt idx="1466">
                  <c:v>42333</c:v>
                </c:pt>
                <c:pt idx="1467">
                  <c:v>42335</c:v>
                </c:pt>
                <c:pt idx="1468">
                  <c:v>42338</c:v>
                </c:pt>
                <c:pt idx="1469">
                  <c:v>42339</c:v>
                </c:pt>
                <c:pt idx="1470">
                  <c:v>42340</c:v>
                </c:pt>
                <c:pt idx="1471">
                  <c:v>42341</c:v>
                </c:pt>
                <c:pt idx="1472">
                  <c:v>42342</c:v>
                </c:pt>
                <c:pt idx="1473">
                  <c:v>42345</c:v>
                </c:pt>
                <c:pt idx="1474">
                  <c:v>42346</c:v>
                </c:pt>
                <c:pt idx="1475">
                  <c:v>42347</c:v>
                </c:pt>
                <c:pt idx="1476">
                  <c:v>42348</c:v>
                </c:pt>
                <c:pt idx="1477">
                  <c:v>42349</c:v>
                </c:pt>
                <c:pt idx="1478">
                  <c:v>42352</c:v>
                </c:pt>
                <c:pt idx="1479">
                  <c:v>42353</c:v>
                </c:pt>
                <c:pt idx="1480">
                  <c:v>42354</c:v>
                </c:pt>
                <c:pt idx="1481">
                  <c:v>42355</c:v>
                </c:pt>
                <c:pt idx="1482">
                  <c:v>42356</c:v>
                </c:pt>
                <c:pt idx="1483">
                  <c:v>42359</c:v>
                </c:pt>
                <c:pt idx="1484">
                  <c:v>42360</c:v>
                </c:pt>
                <c:pt idx="1485">
                  <c:v>42361</c:v>
                </c:pt>
                <c:pt idx="1486">
                  <c:v>42362</c:v>
                </c:pt>
                <c:pt idx="1487">
                  <c:v>42366</c:v>
                </c:pt>
                <c:pt idx="1488">
                  <c:v>42367</c:v>
                </c:pt>
                <c:pt idx="1489">
                  <c:v>42368</c:v>
                </c:pt>
                <c:pt idx="1490">
                  <c:v>42369</c:v>
                </c:pt>
                <c:pt idx="1491">
                  <c:v>42373</c:v>
                </c:pt>
                <c:pt idx="1492">
                  <c:v>42374</c:v>
                </c:pt>
                <c:pt idx="1493">
                  <c:v>42375</c:v>
                </c:pt>
                <c:pt idx="1494">
                  <c:v>42376</c:v>
                </c:pt>
                <c:pt idx="1495">
                  <c:v>42377</c:v>
                </c:pt>
                <c:pt idx="1496">
                  <c:v>42380</c:v>
                </c:pt>
                <c:pt idx="1497">
                  <c:v>42381</c:v>
                </c:pt>
                <c:pt idx="1498">
                  <c:v>42382</c:v>
                </c:pt>
                <c:pt idx="1499">
                  <c:v>42383</c:v>
                </c:pt>
                <c:pt idx="1500">
                  <c:v>42384</c:v>
                </c:pt>
                <c:pt idx="1501">
                  <c:v>42388</c:v>
                </c:pt>
                <c:pt idx="1502">
                  <c:v>42389</c:v>
                </c:pt>
                <c:pt idx="1503">
                  <c:v>42390</c:v>
                </c:pt>
                <c:pt idx="1504">
                  <c:v>42391</c:v>
                </c:pt>
                <c:pt idx="1505">
                  <c:v>42394</c:v>
                </c:pt>
                <c:pt idx="1506">
                  <c:v>42395</c:v>
                </c:pt>
                <c:pt idx="1507">
                  <c:v>42396</c:v>
                </c:pt>
                <c:pt idx="1508">
                  <c:v>42397</c:v>
                </c:pt>
                <c:pt idx="1509">
                  <c:v>42398</c:v>
                </c:pt>
                <c:pt idx="1510">
                  <c:v>42401</c:v>
                </c:pt>
                <c:pt idx="1511">
                  <c:v>42402</c:v>
                </c:pt>
                <c:pt idx="1512">
                  <c:v>42403</c:v>
                </c:pt>
                <c:pt idx="1513">
                  <c:v>42404</c:v>
                </c:pt>
                <c:pt idx="1514">
                  <c:v>42405</c:v>
                </c:pt>
                <c:pt idx="1515">
                  <c:v>42408</c:v>
                </c:pt>
                <c:pt idx="1516">
                  <c:v>42409</c:v>
                </c:pt>
                <c:pt idx="1517">
                  <c:v>42410</c:v>
                </c:pt>
                <c:pt idx="1518">
                  <c:v>42411</c:v>
                </c:pt>
                <c:pt idx="1519">
                  <c:v>42412</c:v>
                </c:pt>
                <c:pt idx="1520">
                  <c:v>42416</c:v>
                </c:pt>
                <c:pt idx="1521">
                  <c:v>42417</c:v>
                </c:pt>
                <c:pt idx="1522">
                  <c:v>42418</c:v>
                </c:pt>
                <c:pt idx="1523">
                  <c:v>42419</c:v>
                </c:pt>
                <c:pt idx="1524">
                  <c:v>42422</c:v>
                </c:pt>
                <c:pt idx="1525">
                  <c:v>42423</c:v>
                </c:pt>
                <c:pt idx="1526">
                  <c:v>42424</c:v>
                </c:pt>
                <c:pt idx="1527">
                  <c:v>42425</c:v>
                </c:pt>
                <c:pt idx="1528">
                  <c:v>42426</c:v>
                </c:pt>
                <c:pt idx="1529">
                  <c:v>42429</c:v>
                </c:pt>
                <c:pt idx="1530">
                  <c:v>42430</c:v>
                </c:pt>
                <c:pt idx="1531">
                  <c:v>42431</c:v>
                </c:pt>
                <c:pt idx="1532">
                  <c:v>42432</c:v>
                </c:pt>
                <c:pt idx="1533">
                  <c:v>42433</c:v>
                </c:pt>
                <c:pt idx="1534">
                  <c:v>42436</c:v>
                </c:pt>
                <c:pt idx="1535">
                  <c:v>42437</c:v>
                </c:pt>
                <c:pt idx="1536">
                  <c:v>42438</c:v>
                </c:pt>
                <c:pt idx="1537">
                  <c:v>42439</c:v>
                </c:pt>
                <c:pt idx="1538">
                  <c:v>42440</c:v>
                </c:pt>
                <c:pt idx="1539">
                  <c:v>42443</c:v>
                </c:pt>
                <c:pt idx="1540">
                  <c:v>42444</c:v>
                </c:pt>
                <c:pt idx="1541">
                  <c:v>42445</c:v>
                </c:pt>
                <c:pt idx="1542">
                  <c:v>42446</c:v>
                </c:pt>
                <c:pt idx="1543">
                  <c:v>42447</c:v>
                </c:pt>
                <c:pt idx="1544">
                  <c:v>42450</c:v>
                </c:pt>
                <c:pt idx="1545">
                  <c:v>42451</c:v>
                </c:pt>
                <c:pt idx="1546">
                  <c:v>42452</c:v>
                </c:pt>
                <c:pt idx="1547">
                  <c:v>42453</c:v>
                </c:pt>
                <c:pt idx="1548">
                  <c:v>42457</c:v>
                </c:pt>
                <c:pt idx="1549">
                  <c:v>42458</c:v>
                </c:pt>
                <c:pt idx="1550">
                  <c:v>42459</c:v>
                </c:pt>
                <c:pt idx="1551">
                  <c:v>42460</c:v>
                </c:pt>
                <c:pt idx="1552">
                  <c:v>42461</c:v>
                </c:pt>
                <c:pt idx="1553">
                  <c:v>42464</c:v>
                </c:pt>
                <c:pt idx="1554">
                  <c:v>42465</c:v>
                </c:pt>
                <c:pt idx="1555">
                  <c:v>42466</c:v>
                </c:pt>
                <c:pt idx="1556">
                  <c:v>42467</c:v>
                </c:pt>
                <c:pt idx="1557">
                  <c:v>42468</c:v>
                </c:pt>
                <c:pt idx="1558">
                  <c:v>42471</c:v>
                </c:pt>
                <c:pt idx="1559">
                  <c:v>42472</c:v>
                </c:pt>
                <c:pt idx="1560">
                  <c:v>42473</c:v>
                </c:pt>
                <c:pt idx="1561">
                  <c:v>42474</c:v>
                </c:pt>
                <c:pt idx="1562">
                  <c:v>42475</c:v>
                </c:pt>
                <c:pt idx="1563">
                  <c:v>42478</c:v>
                </c:pt>
                <c:pt idx="1564">
                  <c:v>42479</c:v>
                </c:pt>
                <c:pt idx="1565">
                  <c:v>42480</c:v>
                </c:pt>
                <c:pt idx="1566">
                  <c:v>42481</c:v>
                </c:pt>
                <c:pt idx="1567">
                  <c:v>42482</c:v>
                </c:pt>
                <c:pt idx="1568">
                  <c:v>42485</c:v>
                </c:pt>
                <c:pt idx="1569">
                  <c:v>42486</c:v>
                </c:pt>
                <c:pt idx="1570">
                  <c:v>42487</c:v>
                </c:pt>
                <c:pt idx="1571">
                  <c:v>42488</c:v>
                </c:pt>
                <c:pt idx="1572">
                  <c:v>42489</c:v>
                </c:pt>
                <c:pt idx="1573">
                  <c:v>42492</c:v>
                </c:pt>
                <c:pt idx="1574">
                  <c:v>42493</c:v>
                </c:pt>
                <c:pt idx="1575">
                  <c:v>42494</c:v>
                </c:pt>
                <c:pt idx="1576">
                  <c:v>42495</c:v>
                </c:pt>
                <c:pt idx="1577">
                  <c:v>42496</c:v>
                </c:pt>
                <c:pt idx="1578">
                  <c:v>42499</c:v>
                </c:pt>
                <c:pt idx="1579">
                  <c:v>42500</c:v>
                </c:pt>
                <c:pt idx="1580">
                  <c:v>42501</c:v>
                </c:pt>
                <c:pt idx="1581">
                  <c:v>42502</c:v>
                </c:pt>
                <c:pt idx="1582">
                  <c:v>42503</c:v>
                </c:pt>
                <c:pt idx="1583">
                  <c:v>42506</c:v>
                </c:pt>
                <c:pt idx="1584">
                  <c:v>42507</c:v>
                </c:pt>
                <c:pt idx="1585">
                  <c:v>42508</c:v>
                </c:pt>
                <c:pt idx="1586">
                  <c:v>42509</c:v>
                </c:pt>
                <c:pt idx="1587">
                  <c:v>42510</c:v>
                </c:pt>
                <c:pt idx="1588">
                  <c:v>42513</c:v>
                </c:pt>
                <c:pt idx="1589">
                  <c:v>42514</c:v>
                </c:pt>
                <c:pt idx="1590">
                  <c:v>42515</c:v>
                </c:pt>
                <c:pt idx="1591">
                  <c:v>42516</c:v>
                </c:pt>
                <c:pt idx="1592">
                  <c:v>42517</c:v>
                </c:pt>
                <c:pt idx="1593">
                  <c:v>42521</c:v>
                </c:pt>
                <c:pt idx="1594">
                  <c:v>42522</c:v>
                </c:pt>
                <c:pt idx="1595">
                  <c:v>42523</c:v>
                </c:pt>
                <c:pt idx="1596">
                  <c:v>42524</c:v>
                </c:pt>
                <c:pt idx="1597">
                  <c:v>42527</c:v>
                </c:pt>
                <c:pt idx="1598">
                  <c:v>42528</c:v>
                </c:pt>
                <c:pt idx="1599">
                  <c:v>42529</c:v>
                </c:pt>
                <c:pt idx="1600">
                  <c:v>42530</c:v>
                </c:pt>
                <c:pt idx="1601">
                  <c:v>42531</c:v>
                </c:pt>
                <c:pt idx="1602">
                  <c:v>42534</c:v>
                </c:pt>
                <c:pt idx="1603">
                  <c:v>42535</c:v>
                </c:pt>
                <c:pt idx="1604">
                  <c:v>42536</c:v>
                </c:pt>
                <c:pt idx="1605">
                  <c:v>42537</c:v>
                </c:pt>
                <c:pt idx="1606">
                  <c:v>42538</c:v>
                </c:pt>
                <c:pt idx="1607">
                  <c:v>42541</c:v>
                </c:pt>
                <c:pt idx="1608">
                  <c:v>42542</c:v>
                </c:pt>
                <c:pt idx="1609">
                  <c:v>42543</c:v>
                </c:pt>
                <c:pt idx="1610">
                  <c:v>42544</c:v>
                </c:pt>
                <c:pt idx="1611">
                  <c:v>42545</c:v>
                </c:pt>
                <c:pt idx="1612">
                  <c:v>42548</c:v>
                </c:pt>
                <c:pt idx="1613">
                  <c:v>42549</c:v>
                </c:pt>
                <c:pt idx="1614">
                  <c:v>42550</c:v>
                </c:pt>
                <c:pt idx="1615">
                  <c:v>42551</c:v>
                </c:pt>
                <c:pt idx="1616">
                  <c:v>42552</c:v>
                </c:pt>
                <c:pt idx="1617">
                  <c:v>42556</c:v>
                </c:pt>
                <c:pt idx="1618">
                  <c:v>42557</c:v>
                </c:pt>
                <c:pt idx="1619">
                  <c:v>42558</c:v>
                </c:pt>
                <c:pt idx="1620">
                  <c:v>42559</c:v>
                </c:pt>
                <c:pt idx="1621">
                  <c:v>42562</c:v>
                </c:pt>
                <c:pt idx="1622">
                  <c:v>42563</c:v>
                </c:pt>
                <c:pt idx="1623">
                  <c:v>42564</c:v>
                </c:pt>
                <c:pt idx="1624">
                  <c:v>42565</c:v>
                </c:pt>
                <c:pt idx="1625">
                  <c:v>42566</c:v>
                </c:pt>
                <c:pt idx="1626">
                  <c:v>42569</c:v>
                </c:pt>
                <c:pt idx="1627">
                  <c:v>42570</c:v>
                </c:pt>
                <c:pt idx="1628">
                  <c:v>42571</c:v>
                </c:pt>
                <c:pt idx="1629">
                  <c:v>42572</c:v>
                </c:pt>
                <c:pt idx="1630">
                  <c:v>42573</c:v>
                </c:pt>
                <c:pt idx="1631">
                  <c:v>42576</c:v>
                </c:pt>
                <c:pt idx="1632">
                  <c:v>42577</c:v>
                </c:pt>
                <c:pt idx="1633">
                  <c:v>42578</c:v>
                </c:pt>
                <c:pt idx="1634">
                  <c:v>42579</c:v>
                </c:pt>
                <c:pt idx="1635">
                  <c:v>42580</c:v>
                </c:pt>
                <c:pt idx="1636">
                  <c:v>42583</c:v>
                </c:pt>
                <c:pt idx="1637">
                  <c:v>42584</c:v>
                </c:pt>
                <c:pt idx="1638">
                  <c:v>42585</c:v>
                </c:pt>
                <c:pt idx="1639">
                  <c:v>42586</c:v>
                </c:pt>
                <c:pt idx="1640">
                  <c:v>42587</c:v>
                </c:pt>
                <c:pt idx="1641">
                  <c:v>42590</c:v>
                </c:pt>
                <c:pt idx="1642">
                  <c:v>42591</c:v>
                </c:pt>
                <c:pt idx="1643">
                  <c:v>42592</c:v>
                </c:pt>
                <c:pt idx="1644">
                  <c:v>42593</c:v>
                </c:pt>
                <c:pt idx="1645">
                  <c:v>42594</c:v>
                </c:pt>
                <c:pt idx="1646">
                  <c:v>42597</c:v>
                </c:pt>
                <c:pt idx="1647">
                  <c:v>42598</c:v>
                </c:pt>
                <c:pt idx="1648">
                  <c:v>42599</c:v>
                </c:pt>
                <c:pt idx="1649">
                  <c:v>42600</c:v>
                </c:pt>
                <c:pt idx="1650">
                  <c:v>42601</c:v>
                </c:pt>
                <c:pt idx="1651">
                  <c:v>42604</c:v>
                </c:pt>
                <c:pt idx="1652">
                  <c:v>42605</c:v>
                </c:pt>
                <c:pt idx="1653">
                  <c:v>42606</c:v>
                </c:pt>
                <c:pt idx="1654">
                  <c:v>42607</c:v>
                </c:pt>
                <c:pt idx="1655">
                  <c:v>42608</c:v>
                </c:pt>
                <c:pt idx="1656">
                  <c:v>42611</c:v>
                </c:pt>
                <c:pt idx="1657">
                  <c:v>42612</c:v>
                </c:pt>
                <c:pt idx="1658">
                  <c:v>42613</c:v>
                </c:pt>
                <c:pt idx="1659">
                  <c:v>42614</c:v>
                </c:pt>
                <c:pt idx="1660">
                  <c:v>42615</c:v>
                </c:pt>
                <c:pt idx="1661">
                  <c:v>42619</c:v>
                </c:pt>
                <c:pt idx="1662">
                  <c:v>42620</c:v>
                </c:pt>
                <c:pt idx="1663">
                  <c:v>42621</c:v>
                </c:pt>
                <c:pt idx="1664">
                  <c:v>42622</c:v>
                </c:pt>
                <c:pt idx="1665">
                  <c:v>42625</c:v>
                </c:pt>
                <c:pt idx="1666">
                  <c:v>42626</c:v>
                </c:pt>
                <c:pt idx="1667">
                  <c:v>42627</c:v>
                </c:pt>
                <c:pt idx="1668">
                  <c:v>42628</c:v>
                </c:pt>
                <c:pt idx="1669">
                  <c:v>42629</c:v>
                </c:pt>
                <c:pt idx="1670">
                  <c:v>42632</c:v>
                </c:pt>
                <c:pt idx="1671">
                  <c:v>42633</c:v>
                </c:pt>
                <c:pt idx="1672">
                  <c:v>42634</c:v>
                </c:pt>
                <c:pt idx="1673">
                  <c:v>42635</c:v>
                </c:pt>
                <c:pt idx="1674">
                  <c:v>42636</c:v>
                </c:pt>
                <c:pt idx="1675">
                  <c:v>42639</c:v>
                </c:pt>
                <c:pt idx="1676">
                  <c:v>42640</c:v>
                </c:pt>
                <c:pt idx="1677">
                  <c:v>42641</c:v>
                </c:pt>
                <c:pt idx="1678">
                  <c:v>42642</c:v>
                </c:pt>
                <c:pt idx="1679">
                  <c:v>42643</c:v>
                </c:pt>
                <c:pt idx="1680">
                  <c:v>42646</c:v>
                </c:pt>
                <c:pt idx="1681">
                  <c:v>42647</c:v>
                </c:pt>
                <c:pt idx="1682">
                  <c:v>42648</c:v>
                </c:pt>
                <c:pt idx="1683">
                  <c:v>42649</c:v>
                </c:pt>
                <c:pt idx="1684">
                  <c:v>42650</c:v>
                </c:pt>
                <c:pt idx="1685">
                  <c:v>42653</c:v>
                </c:pt>
                <c:pt idx="1686">
                  <c:v>42654</c:v>
                </c:pt>
                <c:pt idx="1687">
                  <c:v>42655</c:v>
                </c:pt>
                <c:pt idx="1688">
                  <c:v>42656</c:v>
                </c:pt>
                <c:pt idx="1689">
                  <c:v>42657</c:v>
                </c:pt>
                <c:pt idx="1690">
                  <c:v>42660</c:v>
                </c:pt>
                <c:pt idx="1691">
                  <c:v>42661</c:v>
                </c:pt>
                <c:pt idx="1692">
                  <c:v>42662</c:v>
                </c:pt>
                <c:pt idx="1693">
                  <c:v>42663</c:v>
                </c:pt>
                <c:pt idx="1694">
                  <c:v>42664</c:v>
                </c:pt>
                <c:pt idx="1695">
                  <c:v>42667</c:v>
                </c:pt>
                <c:pt idx="1696">
                  <c:v>42668</c:v>
                </c:pt>
                <c:pt idx="1697">
                  <c:v>42669</c:v>
                </c:pt>
                <c:pt idx="1698">
                  <c:v>42670</c:v>
                </c:pt>
                <c:pt idx="1699">
                  <c:v>42671</c:v>
                </c:pt>
                <c:pt idx="1700">
                  <c:v>42674</c:v>
                </c:pt>
                <c:pt idx="1701">
                  <c:v>42675</c:v>
                </c:pt>
                <c:pt idx="1702">
                  <c:v>42676</c:v>
                </c:pt>
                <c:pt idx="1703">
                  <c:v>42677</c:v>
                </c:pt>
                <c:pt idx="1704">
                  <c:v>42678</c:v>
                </c:pt>
                <c:pt idx="1705">
                  <c:v>42681</c:v>
                </c:pt>
                <c:pt idx="1706">
                  <c:v>42682</c:v>
                </c:pt>
                <c:pt idx="1707">
                  <c:v>42683</c:v>
                </c:pt>
                <c:pt idx="1708">
                  <c:v>42684</c:v>
                </c:pt>
                <c:pt idx="1709">
                  <c:v>42685</c:v>
                </c:pt>
                <c:pt idx="1710">
                  <c:v>42688</c:v>
                </c:pt>
                <c:pt idx="1711">
                  <c:v>42689</c:v>
                </c:pt>
                <c:pt idx="1712">
                  <c:v>42690</c:v>
                </c:pt>
                <c:pt idx="1713">
                  <c:v>42691</c:v>
                </c:pt>
                <c:pt idx="1714">
                  <c:v>42692</c:v>
                </c:pt>
                <c:pt idx="1715">
                  <c:v>42695</c:v>
                </c:pt>
                <c:pt idx="1716">
                  <c:v>42696</c:v>
                </c:pt>
                <c:pt idx="1717">
                  <c:v>42697</c:v>
                </c:pt>
                <c:pt idx="1718">
                  <c:v>42699</c:v>
                </c:pt>
                <c:pt idx="1719">
                  <c:v>42702</c:v>
                </c:pt>
                <c:pt idx="1720">
                  <c:v>42703</c:v>
                </c:pt>
                <c:pt idx="1721">
                  <c:v>42704</c:v>
                </c:pt>
                <c:pt idx="1722">
                  <c:v>42705</c:v>
                </c:pt>
                <c:pt idx="1723">
                  <c:v>42706</c:v>
                </c:pt>
                <c:pt idx="1724">
                  <c:v>42709</c:v>
                </c:pt>
                <c:pt idx="1725">
                  <c:v>42710</c:v>
                </c:pt>
                <c:pt idx="1726">
                  <c:v>42711</c:v>
                </c:pt>
                <c:pt idx="1727">
                  <c:v>42712</c:v>
                </c:pt>
                <c:pt idx="1728">
                  <c:v>42713</c:v>
                </c:pt>
                <c:pt idx="1729">
                  <c:v>42716</c:v>
                </c:pt>
                <c:pt idx="1730">
                  <c:v>42717</c:v>
                </c:pt>
                <c:pt idx="1731">
                  <c:v>42718</c:v>
                </c:pt>
                <c:pt idx="1732">
                  <c:v>42719</c:v>
                </c:pt>
                <c:pt idx="1733">
                  <c:v>42720</c:v>
                </c:pt>
                <c:pt idx="1734">
                  <c:v>42723</c:v>
                </c:pt>
                <c:pt idx="1735">
                  <c:v>42724</c:v>
                </c:pt>
                <c:pt idx="1736">
                  <c:v>42725</c:v>
                </c:pt>
                <c:pt idx="1737">
                  <c:v>42726</c:v>
                </c:pt>
                <c:pt idx="1738">
                  <c:v>42727</c:v>
                </c:pt>
                <c:pt idx="1739">
                  <c:v>42731</c:v>
                </c:pt>
                <c:pt idx="1740">
                  <c:v>42732</c:v>
                </c:pt>
                <c:pt idx="1741">
                  <c:v>42733</c:v>
                </c:pt>
                <c:pt idx="1742">
                  <c:v>42734</c:v>
                </c:pt>
                <c:pt idx="1743">
                  <c:v>42738</c:v>
                </c:pt>
                <c:pt idx="1744">
                  <c:v>42739</c:v>
                </c:pt>
                <c:pt idx="1745">
                  <c:v>42740</c:v>
                </c:pt>
                <c:pt idx="1746">
                  <c:v>42741</c:v>
                </c:pt>
                <c:pt idx="1747">
                  <c:v>42744</c:v>
                </c:pt>
                <c:pt idx="1748">
                  <c:v>42746</c:v>
                </c:pt>
                <c:pt idx="1749">
                  <c:v>42747</c:v>
                </c:pt>
                <c:pt idx="1750">
                  <c:v>42748</c:v>
                </c:pt>
                <c:pt idx="1751">
                  <c:v>42752</c:v>
                </c:pt>
                <c:pt idx="1752">
                  <c:v>42753</c:v>
                </c:pt>
                <c:pt idx="1753">
                  <c:v>42754</c:v>
                </c:pt>
                <c:pt idx="1754">
                  <c:v>42755</c:v>
                </c:pt>
                <c:pt idx="1755">
                  <c:v>42758</c:v>
                </c:pt>
                <c:pt idx="1756">
                  <c:v>42759</c:v>
                </c:pt>
                <c:pt idx="1757">
                  <c:v>42760</c:v>
                </c:pt>
                <c:pt idx="1758">
                  <c:v>42761</c:v>
                </c:pt>
                <c:pt idx="1759">
                  <c:v>42762</c:v>
                </c:pt>
                <c:pt idx="1760">
                  <c:v>42765</c:v>
                </c:pt>
                <c:pt idx="1761">
                  <c:v>42766</c:v>
                </c:pt>
                <c:pt idx="1762">
                  <c:v>42767</c:v>
                </c:pt>
                <c:pt idx="1763">
                  <c:v>42768</c:v>
                </c:pt>
                <c:pt idx="1764">
                  <c:v>42769</c:v>
                </c:pt>
                <c:pt idx="1765">
                  <c:v>42772</c:v>
                </c:pt>
                <c:pt idx="1766">
                  <c:v>42773</c:v>
                </c:pt>
                <c:pt idx="1767">
                  <c:v>42774</c:v>
                </c:pt>
                <c:pt idx="1768">
                  <c:v>42775</c:v>
                </c:pt>
                <c:pt idx="1769">
                  <c:v>42776</c:v>
                </c:pt>
                <c:pt idx="1770">
                  <c:v>42779</c:v>
                </c:pt>
                <c:pt idx="1771">
                  <c:v>42780</c:v>
                </c:pt>
                <c:pt idx="1772">
                  <c:v>42781</c:v>
                </c:pt>
                <c:pt idx="1773">
                  <c:v>42782</c:v>
                </c:pt>
                <c:pt idx="1774">
                  <c:v>42783</c:v>
                </c:pt>
                <c:pt idx="1775">
                  <c:v>42787</c:v>
                </c:pt>
                <c:pt idx="1776">
                  <c:v>42788</c:v>
                </c:pt>
                <c:pt idx="1777">
                  <c:v>42789</c:v>
                </c:pt>
                <c:pt idx="1778">
                  <c:v>42790</c:v>
                </c:pt>
                <c:pt idx="1779">
                  <c:v>42793</c:v>
                </c:pt>
                <c:pt idx="1780">
                  <c:v>42794</c:v>
                </c:pt>
                <c:pt idx="1781">
                  <c:v>42795</c:v>
                </c:pt>
                <c:pt idx="1782">
                  <c:v>42796</c:v>
                </c:pt>
                <c:pt idx="1783">
                  <c:v>42797</c:v>
                </c:pt>
                <c:pt idx="1784">
                  <c:v>42800</c:v>
                </c:pt>
                <c:pt idx="1785">
                  <c:v>42801</c:v>
                </c:pt>
                <c:pt idx="1786">
                  <c:v>42802</c:v>
                </c:pt>
                <c:pt idx="1787">
                  <c:v>42803</c:v>
                </c:pt>
                <c:pt idx="1788">
                  <c:v>42804</c:v>
                </c:pt>
                <c:pt idx="1789">
                  <c:v>42807</c:v>
                </c:pt>
                <c:pt idx="1790">
                  <c:v>42808</c:v>
                </c:pt>
                <c:pt idx="1791">
                  <c:v>42809</c:v>
                </c:pt>
                <c:pt idx="1792">
                  <c:v>42810</c:v>
                </c:pt>
                <c:pt idx="1793">
                  <c:v>42811</c:v>
                </c:pt>
                <c:pt idx="1794">
                  <c:v>42814</c:v>
                </c:pt>
                <c:pt idx="1795">
                  <c:v>42815</c:v>
                </c:pt>
                <c:pt idx="1796">
                  <c:v>42816</c:v>
                </c:pt>
                <c:pt idx="1797">
                  <c:v>42817</c:v>
                </c:pt>
                <c:pt idx="1798">
                  <c:v>42818</c:v>
                </c:pt>
                <c:pt idx="1799">
                  <c:v>42821</c:v>
                </c:pt>
                <c:pt idx="1800">
                  <c:v>42822</c:v>
                </c:pt>
                <c:pt idx="1801">
                  <c:v>42823</c:v>
                </c:pt>
                <c:pt idx="1802">
                  <c:v>42824</c:v>
                </c:pt>
                <c:pt idx="1803">
                  <c:v>42825</c:v>
                </c:pt>
                <c:pt idx="1804">
                  <c:v>42828</c:v>
                </c:pt>
                <c:pt idx="1805">
                  <c:v>42829</c:v>
                </c:pt>
                <c:pt idx="1806">
                  <c:v>42830</c:v>
                </c:pt>
                <c:pt idx="1807">
                  <c:v>42831</c:v>
                </c:pt>
                <c:pt idx="1808">
                  <c:v>42832</c:v>
                </c:pt>
                <c:pt idx="1809">
                  <c:v>42835</c:v>
                </c:pt>
                <c:pt idx="1810">
                  <c:v>42836</c:v>
                </c:pt>
                <c:pt idx="1811">
                  <c:v>42837</c:v>
                </c:pt>
                <c:pt idx="1812">
                  <c:v>42838</c:v>
                </c:pt>
                <c:pt idx="1813">
                  <c:v>42842</c:v>
                </c:pt>
                <c:pt idx="1814">
                  <c:v>42843</c:v>
                </c:pt>
                <c:pt idx="1815">
                  <c:v>42844</c:v>
                </c:pt>
                <c:pt idx="1816">
                  <c:v>42845</c:v>
                </c:pt>
                <c:pt idx="1817">
                  <c:v>42846</c:v>
                </c:pt>
                <c:pt idx="1818">
                  <c:v>42849</c:v>
                </c:pt>
                <c:pt idx="1819">
                  <c:v>42850</c:v>
                </c:pt>
                <c:pt idx="1820">
                  <c:v>42851</c:v>
                </c:pt>
                <c:pt idx="1821">
                  <c:v>42852</c:v>
                </c:pt>
                <c:pt idx="1822">
                  <c:v>42853</c:v>
                </c:pt>
                <c:pt idx="1823">
                  <c:v>42856</c:v>
                </c:pt>
                <c:pt idx="1824">
                  <c:v>42857</c:v>
                </c:pt>
                <c:pt idx="1825">
                  <c:v>42858</c:v>
                </c:pt>
                <c:pt idx="1826">
                  <c:v>42859</c:v>
                </c:pt>
                <c:pt idx="1827">
                  <c:v>42860</c:v>
                </c:pt>
                <c:pt idx="1828">
                  <c:v>42863</c:v>
                </c:pt>
                <c:pt idx="1829">
                  <c:v>42864</c:v>
                </c:pt>
                <c:pt idx="1830">
                  <c:v>42865</c:v>
                </c:pt>
                <c:pt idx="1831">
                  <c:v>42866</c:v>
                </c:pt>
                <c:pt idx="1832">
                  <c:v>42867</c:v>
                </c:pt>
                <c:pt idx="1833">
                  <c:v>42870</c:v>
                </c:pt>
                <c:pt idx="1834">
                  <c:v>42871</c:v>
                </c:pt>
                <c:pt idx="1835">
                  <c:v>42872</c:v>
                </c:pt>
                <c:pt idx="1836">
                  <c:v>42873</c:v>
                </c:pt>
                <c:pt idx="1837">
                  <c:v>42874</c:v>
                </c:pt>
                <c:pt idx="1838">
                  <c:v>42877</c:v>
                </c:pt>
                <c:pt idx="1839">
                  <c:v>42878</c:v>
                </c:pt>
                <c:pt idx="1840">
                  <c:v>42879</c:v>
                </c:pt>
                <c:pt idx="1841">
                  <c:v>42880</c:v>
                </c:pt>
                <c:pt idx="1842">
                  <c:v>42881</c:v>
                </c:pt>
                <c:pt idx="1843">
                  <c:v>42885</c:v>
                </c:pt>
                <c:pt idx="1844">
                  <c:v>42886</c:v>
                </c:pt>
                <c:pt idx="1845">
                  <c:v>42887</c:v>
                </c:pt>
                <c:pt idx="1846">
                  <c:v>42888</c:v>
                </c:pt>
                <c:pt idx="1847">
                  <c:v>42891</c:v>
                </c:pt>
                <c:pt idx="1848">
                  <c:v>42892</c:v>
                </c:pt>
                <c:pt idx="1849">
                  <c:v>42893</c:v>
                </c:pt>
                <c:pt idx="1850">
                  <c:v>42894</c:v>
                </c:pt>
                <c:pt idx="1851">
                  <c:v>42895</c:v>
                </c:pt>
                <c:pt idx="1852">
                  <c:v>42898</c:v>
                </c:pt>
                <c:pt idx="1853">
                  <c:v>42899</c:v>
                </c:pt>
                <c:pt idx="1854">
                  <c:v>42900</c:v>
                </c:pt>
                <c:pt idx="1855">
                  <c:v>42901</c:v>
                </c:pt>
                <c:pt idx="1856">
                  <c:v>42902</c:v>
                </c:pt>
                <c:pt idx="1857">
                  <c:v>42905</c:v>
                </c:pt>
                <c:pt idx="1858">
                  <c:v>42906</c:v>
                </c:pt>
                <c:pt idx="1859">
                  <c:v>42907</c:v>
                </c:pt>
                <c:pt idx="1860">
                  <c:v>42908</c:v>
                </c:pt>
                <c:pt idx="1861">
                  <c:v>42909</c:v>
                </c:pt>
                <c:pt idx="1862">
                  <c:v>42912</c:v>
                </c:pt>
                <c:pt idx="1863">
                  <c:v>42913</c:v>
                </c:pt>
                <c:pt idx="1864">
                  <c:v>42914</c:v>
                </c:pt>
                <c:pt idx="1865">
                  <c:v>42915</c:v>
                </c:pt>
                <c:pt idx="1866">
                  <c:v>42916</c:v>
                </c:pt>
                <c:pt idx="1867">
                  <c:v>42919</c:v>
                </c:pt>
                <c:pt idx="1868">
                  <c:v>42921</c:v>
                </c:pt>
                <c:pt idx="1869">
                  <c:v>42922</c:v>
                </c:pt>
                <c:pt idx="1870">
                  <c:v>42923</c:v>
                </c:pt>
                <c:pt idx="1871">
                  <c:v>42926</c:v>
                </c:pt>
                <c:pt idx="1872">
                  <c:v>42927</c:v>
                </c:pt>
                <c:pt idx="1873">
                  <c:v>42928</c:v>
                </c:pt>
                <c:pt idx="1874">
                  <c:v>42929</c:v>
                </c:pt>
                <c:pt idx="1875">
                  <c:v>42930</c:v>
                </c:pt>
                <c:pt idx="1876">
                  <c:v>42933</c:v>
                </c:pt>
                <c:pt idx="1877">
                  <c:v>42934</c:v>
                </c:pt>
                <c:pt idx="1878">
                  <c:v>42935</c:v>
                </c:pt>
                <c:pt idx="1879">
                  <c:v>42936</c:v>
                </c:pt>
                <c:pt idx="1880">
                  <c:v>42937</c:v>
                </c:pt>
                <c:pt idx="1881">
                  <c:v>42940</c:v>
                </c:pt>
                <c:pt idx="1882">
                  <c:v>42941</c:v>
                </c:pt>
                <c:pt idx="1883">
                  <c:v>42942</c:v>
                </c:pt>
                <c:pt idx="1884">
                  <c:v>42943</c:v>
                </c:pt>
                <c:pt idx="1885">
                  <c:v>42944</c:v>
                </c:pt>
                <c:pt idx="1886">
                  <c:v>42947</c:v>
                </c:pt>
                <c:pt idx="1887">
                  <c:v>42948</c:v>
                </c:pt>
                <c:pt idx="1888">
                  <c:v>42949</c:v>
                </c:pt>
                <c:pt idx="1889">
                  <c:v>42950</c:v>
                </c:pt>
                <c:pt idx="1890">
                  <c:v>42951</c:v>
                </c:pt>
                <c:pt idx="1891">
                  <c:v>42954</c:v>
                </c:pt>
                <c:pt idx="1892">
                  <c:v>42955</c:v>
                </c:pt>
                <c:pt idx="1893">
                  <c:v>42956</c:v>
                </c:pt>
                <c:pt idx="1894">
                  <c:v>42957</c:v>
                </c:pt>
                <c:pt idx="1895">
                  <c:v>42958</c:v>
                </c:pt>
                <c:pt idx="1896">
                  <c:v>42961</c:v>
                </c:pt>
                <c:pt idx="1897">
                  <c:v>42962</c:v>
                </c:pt>
                <c:pt idx="1898">
                  <c:v>42963</c:v>
                </c:pt>
                <c:pt idx="1899">
                  <c:v>42964</c:v>
                </c:pt>
                <c:pt idx="1900">
                  <c:v>42965</c:v>
                </c:pt>
                <c:pt idx="1901">
                  <c:v>42968</c:v>
                </c:pt>
                <c:pt idx="1902">
                  <c:v>42969</c:v>
                </c:pt>
                <c:pt idx="1903">
                  <c:v>42970</c:v>
                </c:pt>
                <c:pt idx="1904">
                  <c:v>42971</c:v>
                </c:pt>
                <c:pt idx="1905">
                  <c:v>42972</c:v>
                </c:pt>
                <c:pt idx="1906">
                  <c:v>42975</c:v>
                </c:pt>
                <c:pt idx="1907">
                  <c:v>42976</c:v>
                </c:pt>
                <c:pt idx="1908">
                  <c:v>42977</c:v>
                </c:pt>
                <c:pt idx="1909">
                  <c:v>42978</c:v>
                </c:pt>
                <c:pt idx="1910">
                  <c:v>42979</c:v>
                </c:pt>
                <c:pt idx="1911">
                  <c:v>42983</c:v>
                </c:pt>
                <c:pt idx="1912">
                  <c:v>42984</c:v>
                </c:pt>
                <c:pt idx="1913">
                  <c:v>42985</c:v>
                </c:pt>
                <c:pt idx="1914">
                  <c:v>42986</c:v>
                </c:pt>
                <c:pt idx="1915">
                  <c:v>42989</c:v>
                </c:pt>
                <c:pt idx="1916">
                  <c:v>42990</c:v>
                </c:pt>
                <c:pt idx="1917">
                  <c:v>42991</c:v>
                </c:pt>
                <c:pt idx="1918">
                  <c:v>42992</c:v>
                </c:pt>
                <c:pt idx="1919">
                  <c:v>42993</c:v>
                </c:pt>
                <c:pt idx="1920">
                  <c:v>42996</c:v>
                </c:pt>
                <c:pt idx="1921">
                  <c:v>42997</c:v>
                </c:pt>
                <c:pt idx="1922">
                  <c:v>42998</c:v>
                </c:pt>
                <c:pt idx="1923">
                  <c:v>42999</c:v>
                </c:pt>
                <c:pt idx="1924">
                  <c:v>43000</c:v>
                </c:pt>
                <c:pt idx="1925">
                  <c:v>43003</c:v>
                </c:pt>
                <c:pt idx="1926">
                  <c:v>43004</c:v>
                </c:pt>
                <c:pt idx="1927">
                  <c:v>43005</c:v>
                </c:pt>
                <c:pt idx="1928">
                  <c:v>43006</c:v>
                </c:pt>
                <c:pt idx="1929">
                  <c:v>43007</c:v>
                </c:pt>
                <c:pt idx="1930">
                  <c:v>43010</c:v>
                </c:pt>
                <c:pt idx="1931">
                  <c:v>43011</c:v>
                </c:pt>
                <c:pt idx="1932">
                  <c:v>43012</c:v>
                </c:pt>
                <c:pt idx="1933">
                  <c:v>43013</c:v>
                </c:pt>
                <c:pt idx="1934">
                  <c:v>43014</c:v>
                </c:pt>
                <c:pt idx="1935">
                  <c:v>43017</c:v>
                </c:pt>
                <c:pt idx="1936">
                  <c:v>43018</c:v>
                </c:pt>
                <c:pt idx="1937">
                  <c:v>43019</c:v>
                </c:pt>
                <c:pt idx="1938">
                  <c:v>43020</c:v>
                </c:pt>
                <c:pt idx="1939">
                  <c:v>43021</c:v>
                </c:pt>
                <c:pt idx="1940">
                  <c:v>43024</c:v>
                </c:pt>
                <c:pt idx="1941">
                  <c:v>43025</c:v>
                </c:pt>
                <c:pt idx="1942">
                  <c:v>43026</c:v>
                </c:pt>
                <c:pt idx="1943">
                  <c:v>43027</c:v>
                </c:pt>
                <c:pt idx="1944">
                  <c:v>43028</c:v>
                </c:pt>
                <c:pt idx="1945">
                  <c:v>43031</c:v>
                </c:pt>
                <c:pt idx="1946">
                  <c:v>43032</c:v>
                </c:pt>
                <c:pt idx="1947">
                  <c:v>43033</c:v>
                </c:pt>
                <c:pt idx="1948">
                  <c:v>43034</c:v>
                </c:pt>
                <c:pt idx="1949">
                  <c:v>43035</c:v>
                </c:pt>
                <c:pt idx="1950">
                  <c:v>43038</c:v>
                </c:pt>
                <c:pt idx="1951">
                  <c:v>43039</c:v>
                </c:pt>
                <c:pt idx="1952">
                  <c:v>43040</c:v>
                </c:pt>
                <c:pt idx="1953">
                  <c:v>43041</c:v>
                </c:pt>
                <c:pt idx="1954">
                  <c:v>43042</c:v>
                </c:pt>
                <c:pt idx="1955">
                  <c:v>43045</c:v>
                </c:pt>
                <c:pt idx="1956">
                  <c:v>43046</c:v>
                </c:pt>
                <c:pt idx="1957">
                  <c:v>43047</c:v>
                </c:pt>
                <c:pt idx="1958">
                  <c:v>43048</c:v>
                </c:pt>
                <c:pt idx="1959">
                  <c:v>43049</c:v>
                </c:pt>
                <c:pt idx="1960">
                  <c:v>43052</c:v>
                </c:pt>
                <c:pt idx="1961">
                  <c:v>43053</c:v>
                </c:pt>
                <c:pt idx="1962">
                  <c:v>43054</c:v>
                </c:pt>
                <c:pt idx="1963">
                  <c:v>43055</c:v>
                </c:pt>
                <c:pt idx="1964">
                  <c:v>43056</c:v>
                </c:pt>
                <c:pt idx="1965">
                  <c:v>43059</c:v>
                </c:pt>
                <c:pt idx="1966">
                  <c:v>43060</c:v>
                </c:pt>
                <c:pt idx="1967">
                  <c:v>43061</c:v>
                </c:pt>
                <c:pt idx="1968">
                  <c:v>43063</c:v>
                </c:pt>
                <c:pt idx="1969">
                  <c:v>43066</c:v>
                </c:pt>
                <c:pt idx="1970">
                  <c:v>43067</c:v>
                </c:pt>
                <c:pt idx="1971">
                  <c:v>43068</c:v>
                </c:pt>
                <c:pt idx="1972">
                  <c:v>43069</c:v>
                </c:pt>
                <c:pt idx="1973">
                  <c:v>43070</c:v>
                </c:pt>
                <c:pt idx="1974">
                  <c:v>43073</c:v>
                </c:pt>
                <c:pt idx="1975">
                  <c:v>43074</c:v>
                </c:pt>
                <c:pt idx="1976">
                  <c:v>43075</c:v>
                </c:pt>
                <c:pt idx="1977">
                  <c:v>43076</c:v>
                </c:pt>
                <c:pt idx="1978">
                  <c:v>43077</c:v>
                </c:pt>
                <c:pt idx="1979">
                  <c:v>43080</c:v>
                </c:pt>
                <c:pt idx="1980">
                  <c:v>43081</c:v>
                </c:pt>
                <c:pt idx="1981">
                  <c:v>43082</c:v>
                </c:pt>
                <c:pt idx="1982">
                  <c:v>43083</c:v>
                </c:pt>
                <c:pt idx="1983">
                  <c:v>43084</c:v>
                </c:pt>
                <c:pt idx="1984">
                  <c:v>43087</c:v>
                </c:pt>
                <c:pt idx="1985">
                  <c:v>43088</c:v>
                </c:pt>
                <c:pt idx="1986">
                  <c:v>43089</c:v>
                </c:pt>
                <c:pt idx="1987">
                  <c:v>43090</c:v>
                </c:pt>
                <c:pt idx="1988">
                  <c:v>43091</c:v>
                </c:pt>
                <c:pt idx="1989">
                  <c:v>43095</c:v>
                </c:pt>
                <c:pt idx="1990">
                  <c:v>43096</c:v>
                </c:pt>
                <c:pt idx="1991">
                  <c:v>43097</c:v>
                </c:pt>
                <c:pt idx="1992">
                  <c:v>43098</c:v>
                </c:pt>
                <c:pt idx="1993">
                  <c:v>43102</c:v>
                </c:pt>
                <c:pt idx="1994">
                  <c:v>43103</c:v>
                </c:pt>
                <c:pt idx="1995">
                  <c:v>43104</c:v>
                </c:pt>
                <c:pt idx="1996">
                  <c:v>43105</c:v>
                </c:pt>
                <c:pt idx="1997">
                  <c:v>43108</c:v>
                </c:pt>
                <c:pt idx="1998">
                  <c:v>43109</c:v>
                </c:pt>
                <c:pt idx="1999">
                  <c:v>43110</c:v>
                </c:pt>
                <c:pt idx="2000">
                  <c:v>43111</c:v>
                </c:pt>
                <c:pt idx="2001">
                  <c:v>43112</c:v>
                </c:pt>
                <c:pt idx="2002">
                  <c:v>43116</c:v>
                </c:pt>
                <c:pt idx="2003">
                  <c:v>43117</c:v>
                </c:pt>
                <c:pt idx="2004">
                  <c:v>43118</c:v>
                </c:pt>
                <c:pt idx="2005">
                  <c:v>43119</c:v>
                </c:pt>
                <c:pt idx="2006">
                  <c:v>43122</c:v>
                </c:pt>
                <c:pt idx="2007">
                  <c:v>43123</c:v>
                </c:pt>
                <c:pt idx="2008">
                  <c:v>43124</c:v>
                </c:pt>
                <c:pt idx="2009">
                  <c:v>43125</c:v>
                </c:pt>
                <c:pt idx="2010">
                  <c:v>43126</c:v>
                </c:pt>
                <c:pt idx="2011">
                  <c:v>43129</c:v>
                </c:pt>
                <c:pt idx="2012">
                  <c:v>43130</c:v>
                </c:pt>
                <c:pt idx="2013">
                  <c:v>43131</c:v>
                </c:pt>
                <c:pt idx="2014">
                  <c:v>43132</c:v>
                </c:pt>
                <c:pt idx="2015">
                  <c:v>43133</c:v>
                </c:pt>
                <c:pt idx="2016">
                  <c:v>43136</c:v>
                </c:pt>
                <c:pt idx="2017">
                  <c:v>43137</c:v>
                </c:pt>
                <c:pt idx="2018">
                  <c:v>43138</c:v>
                </c:pt>
                <c:pt idx="2019">
                  <c:v>43139</c:v>
                </c:pt>
                <c:pt idx="2020">
                  <c:v>43140</c:v>
                </c:pt>
                <c:pt idx="2021">
                  <c:v>43143</c:v>
                </c:pt>
                <c:pt idx="2022">
                  <c:v>43144</c:v>
                </c:pt>
                <c:pt idx="2023">
                  <c:v>43145</c:v>
                </c:pt>
                <c:pt idx="2024">
                  <c:v>43146</c:v>
                </c:pt>
                <c:pt idx="2025">
                  <c:v>43147</c:v>
                </c:pt>
                <c:pt idx="2026">
                  <c:v>43151</c:v>
                </c:pt>
                <c:pt idx="2027">
                  <c:v>43152</c:v>
                </c:pt>
                <c:pt idx="2028">
                  <c:v>43153</c:v>
                </c:pt>
                <c:pt idx="2029">
                  <c:v>43154</c:v>
                </c:pt>
                <c:pt idx="2030">
                  <c:v>43157</c:v>
                </c:pt>
                <c:pt idx="2031">
                  <c:v>43158</c:v>
                </c:pt>
                <c:pt idx="2032">
                  <c:v>43159</c:v>
                </c:pt>
                <c:pt idx="2033">
                  <c:v>43160</c:v>
                </c:pt>
                <c:pt idx="2034">
                  <c:v>43161</c:v>
                </c:pt>
                <c:pt idx="2035">
                  <c:v>43164</c:v>
                </c:pt>
                <c:pt idx="2036">
                  <c:v>43165</c:v>
                </c:pt>
                <c:pt idx="2037">
                  <c:v>43166</c:v>
                </c:pt>
                <c:pt idx="2038">
                  <c:v>43167</c:v>
                </c:pt>
                <c:pt idx="2039">
                  <c:v>43168</c:v>
                </c:pt>
                <c:pt idx="2040">
                  <c:v>43171</c:v>
                </c:pt>
                <c:pt idx="2041">
                  <c:v>43172</c:v>
                </c:pt>
              </c:numCache>
            </c:numRef>
          </c:cat>
          <c:val>
            <c:numRef>
              <c:f>'Value factor'!$L$6:$L$2047</c:f>
              <c:numCache>
                <c:formatCode>0.00</c:formatCode>
                <c:ptCount val="2042"/>
                <c:pt idx="0" formatCode="General">
                  <c:v>100</c:v>
                </c:pt>
                <c:pt idx="1">
                  <c:v>99.739901197834925</c:v>
                </c:pt>
                <c:pt idx="2">
                  <c:v>99.568379219041589</c:v>
                </c:pt>
                <c:pt idx="3">
                  <c:v>99.286473689693366</c:v>
                </c:pt>
                <c:pt idx="4">
                  <c:v>99.129430763053463</c:v>
                </c:pt>
                <c:pt idx="5">
                  <c:v>98.90652308367828</c:v>
                </c:pt>
                <c:pt idx="6">
                  <c:v>98.789990856153537</c:v>
                </c:pt>
                <c:pt idx="7">
                  <c:v>98.799020432684529</c:v>
                </c:pt>
                <c:pt idx="8">
                  <c:v>98.799020432684529</c:v>
                </c:pt>
                <c:pt idx="9">
                  <c:v>98.406078896308969</c:v>
                </c:pt>
                <c:pt idx="10">
                  <c:v>98.589242675455907</c:v>
                </c:pt>
                <c:pt idx="11">
                  <c:v>98.493051400110616</c:v>
                </c:pt>
                <c:pt idx="12">
                  <c:v>98.497173508864137</c:v>
                </c:pt>
                <c:pt idx="13">
                  <c:v>98.850970095592459</c:v>
                </c:pt>
                <c:pt idx="14">
                  <c:v>99.100080300605924</c:v>
                </c:pt>
                <c:pt idx="15">
                  <c:v>98.736732147610084</c:v>
                </c:pt>
                <c:pt idx="16">
                  <c:v>98.946963576111131</c:v>
                </c:pt>
                <c:pt idx="17">
                  <c:v>98.882817096668944</c:v>
                </c:pt>
                <c:pt idx="18">
                  <c:v>98.675571685660103</c:v>
                </c:pt>
                <c:pt idx="19">
                  <c:v>98.739623966248473</c:v>
                </c:pt>
                <c:pt idx="20">
                  <c:v>98.685260768500171</c:v>
                </c:pt>
                <c:pt idx="21">
                  <c:v>98.51304467690899</c:v>
                </c:pt>
                <c:pt idx="22">
                  <c:v>98.586585297566344</c:v>
                </c:pt>
                <c:pt idx="23">
                  <c:v>98.884238990311687</c:v>
                </c:pt>
                <c:pt idx="24">
                  <c:v>98.835621629146104</c:v>
                </c:pt>
                <c:pt idx="25">
                  <c:v>98.672979212963568</c:v>
                </c:pt>
                <c:pt idx="26">
                  <c:v>98.817039734843618</c:v>
                </c:pt>
                <c:pt idx="27">
                  <c:v>98.434575984968646</c:v>
                </c:pt>
                <c:pt idx="28">
                  <c:v>98.39881011329625</c:v>
                </c:pt>
                <c:pt idx="29">
                  <c:v>98.334154387547997</c:v>
                </c:pt>
                <c:pt idx="30">
                  <c:v>98.370651141102726</c:v>
                </c:pt>
                <c:pt idx="31">
                  <c:v>98.207235520130794</c:v>
                </c:pt>
                <c:pt idx="32">
                  <c:v>98.019623006778033</c:v>
                </c:pt>
                <c:pt idx="33">
                  <c:v>98.219397251763127</c:v>
                </c:pt>
                <c:pt idx="34">
                  <c:v>98.219397251763127</c:v>
                </c:pt>
                <c:pt idx="35">
                  <c:v>98.351208156652618</c:v>
                </c:pt>
                <c:pt idx="36">
                  <c:v>98.416075091815173</c:v>
                </c:pt>
                <c:pt idx="37">
                  <c:v>98.308919553510108</c:v>
                </c:pt>
                <c:pt idx="38">
                  <c:v>98.509852403223078</c:v>
                </c:pt>
                <c:pt idx="39">
                  <c:v>98.75205783788671</c:v>
                </c:pt>
                <c:pt idx="40">
                  <c:v>98.842352025790518</c:v>
                </c:pt>
                <c:pt idx="41">
                  <c:v>98.775620889823827</c:v>
                </c:pt>
                <c:pt idx="42">
                  <c:v>99.158562022239167</c:v>
                </c:pt>
                <c:pt idx="43">
                  <c:v>99.158562022239167</c:v>
                </c:pt>
                <c:pt idx="44">
                  <c:v>99.245562410667105</c:v>
                </c:pt>
                <c:pt idx="45">
                  <c:v>99.185811904145012</c:v>
                </c:pt>
                <c:pt idx="46">
                  <c:v>99.230451035901666</c:v>
                </c:pt>
                <c:pt idx="47">
                  <c:v>99.218331509381144</c:v>
                </c:pt>
                <c:pt idx="48">
                  <c:v>99.494736989188794</c:v>
                </c:pt>
                <c:pt idx="49">
                  <c:v>99.537306426519493</c:v>
                </c:pt>
                <c:pt idx="50">
                  <c:v>99.705851029752566</c:v>
                </c:pt>
                <c:pt idx="51">
                  <c:v>99.62004692231065</c:v>
                </c:pt>
                <c:pt idx="52">
                  <c:v>99.615768375824175</c:v>
                </c:pt>
                <c:pt idx="53">
                  <c:v>99.641153731482163</c:v>
                </c:pt>
                <c:pt idx="54">
                  <c:v>99.91485887511169</c:v>
                </c:pt>
                <c:pt idx="55">
                  <c:v>99.786820191423971</c:v>
                </c:pt>
                <c:pt idx="56">
                  <c:v>99.732100790747893</c:v>
                </c:pt>
                <c:pt idx="57">
                  <c:v>99.946619959402128</c:v>
                </c:pt>
                <c:pt idx="58">
                  <c:v>99.960445044685187</c:v>
                </c:pt>
                <c:pt idx="59">
                  <c:v>99.520702036552578</c:v>
                </c:pt>
                <c:pt idx="60">
                  <c:v>99.61193352286061</c:v>
                </c:pt>
                <c:pt idx="61">
                  <c:v>99.61193352286061</c:v>
                </c:pt>
                <c:pt idx="62">
                  <c:v>99.431478031207519</c:v>
                </c:pt>
                <c:pt idx="63">
                  <c:v>99.431478031207519</c:v>
                </c:pt>
                <c:pt idx="64">
                  <c:v>99.431478031207519</c:v>
                </c:pt>
                <c:pt idx="65">
                  <c:v>99.431478031207519</c:v>
                </c:pt>
                <c:pt idx="66">
                  <c:v>99.307994094911606</c:v>
                </c:pt>
                <c:pt idx="67">
                  <c:v>99.12602428847832</c:v>
                </c:pt>
                <c:pt idx="68">
                  <c:v>99.072982634730508</c:v>
                </c:pt>
                <c:pt idx="69">
                  <c:v>99.255801961694743</c:v>
                </c:pt>
                <c:pt idx="70">
                  <c:v>99.383372673621579</c:v>
                </c:pt>
                <c:pt idx="71">
                  <c:v>99.342508102900425</c:v>
                </c:pt>
                <c:pt idx="72">
                  <c:v>99.421653349780229</c:v>
                </c:pt>
                <c:pt idx="73">
                  <c:v>99.170384071156363</c:v>
                </c:pt>
                <c:pt idx="74">
                  <c:v>99.252834100446179</c:v>
                </c:pt>
                <c:pt idx="75">
                  <c:v>99.164052017833967</c:v>
                </c:pt>
                <c:pt idx="76">
                  <c:v>98.831523113270208</c:v>
                </c:pt>
                <c:pt idx="77">
                  <c:v>98.728565439031087</c:v>
                </c:pt>
                <c:pt idx="78">
                  <c:v>98.417912704806682</c:v>
                </c:pt>
                <c:pt idx="79">
                  <c:v>97.988778310436942</c:v>
                </c:pt>
                <c:pt idx="80">
                  <c:v>98.071462751017606</c:v>
                </c:pt>
                <c:pt idx="81">
                  <c:v>98.144251935148958</c:v>
                </c:pt>
                <c:pt idx="82">
                  <c:v>97.961613518044089</c:v>
                </c:pt>
                <c:pt idx="83">
                  <c:v>97.288785456693702</c:v>
                </c:pt>
                <c:pt idx="84">
                  <c:v>97.34274127304306</c:v>
                </c:pt>
                <c:pt idx="85">
                  <c:v>97.421729132202316</c:v>
                </c:pt>
                <c:pt idx="86">
                  <c:v>97.161018349276389</c:v>
                </c:pt>
                <c:pt idx="87">
                  <c:v>97.486992834678233</c:v>
                </c:pt>
                <c:pt idx="88">
                  <c:v>97.189650108951895</c:v>
                </c:pt>
                <c:pt idx="89">
                  <c:v>97.207568157691611</c:v>
                </c:pt>
                <c:pt idx="90">
                  <c:v>97.441377016036043</c:v>
                </c:pt>
                <c:pt idx="91">
                  <c:v>97.61646122815354</c:v>
                </c:pt>
                <c:pt idx="92">
                  <c:v>97.866009135241953</c:v>
                </c:pt>
                <c:pt idx="93">
                  <c:v>97.726857910976165</c:v>
                </c:pt>
                <c:pt idx="94">
                  <c:v>97.618539382689448</c:v>
                </c:pt>
                <c:pt idx="95">
                  <c:v>97.672159638362658</c:v>
                </c:pt>
                <c:pt idx="96">
                  <c:v>97.845907217775689</c:v>
                </c:pt>
                <c:pt idx="97">
                  <c:v>97.741613669589753</c:v>
                </c:pt>
                <c:pt idx="98">
                  <c:v>97.384799878990037</c:v>
                </c:pt>
                <c:pt idx="99">
                  <c:v>97.237569974667409</c:v>
                </c:pt>
                <c:pt idx="100">
                  <c:v>97.064522062998634</c:v>
                </c:pt>
                <c:pt idx="101">
                  <c:v>97.345844127795701</c:v>
                </c:pt>
                <c:pt idx="102">
                  <c:v>97.144554240499261</c:v>
                </c:pt>
                <c:pt idx="103">
                  <c:v>97.08498296684516</c:v>
                </c:pt>
                <c:pt idx="104">
                  <c:v>96.937928513813176</c:v>
                </c:pt>
                <c:pt idx="105">
                  <c:v>96.788468988478073</c:v>
                </c:pt>
                <c:pt idx="106">
                  <c:v>96.837610286724725</c:v>
                </c:pt>
                <c:pt idx="107">
                  <c:v>96.952601859462717</c:v>
                </c:pt>
                <c:pt idx="108">
                  <c:v>96.848254210123898</c:v>
                </c:pt>
                <c:pt idx="109">
                  <c:v>97.019451844218466</c:v>
                </c:pt>
                <c:pt idx="110">
                  <c:v>97.219026558871334</c:v>
                </c:pt>
                <c:pt idx="111">
                  <c:v>97.212056143052067</c:v>
                </c:pt>
                <c:pt idx="112">
                  <c:v>97.167111741525972</c:v>
                </c:pt>
                <c:pt idx="113">
                  <c:v>97.086845633515921</c:v>
                </c:pt>
                <c:pt idx="114">
                  <c:v>97.188345400116873</c:v>
                </c:pt>
                <c:pt idx="115">
                  <c:v>96.969197635835727</c:v>
                </c:pt>
                <c:pt idx="116">
                  <c:v>96.969197635835727</c:v>
                </c:pt>
                <c:pt idx="117">
                  <c:v>96.817320776166454</c:v>
                </c:pt>
                <c:pt idx="118">
                  <c:v>97.112626957555719</c:v>
                </c:pt>
                <c:pt idx="119">
                  <c:v>97.29292596730906</c:v>
                </c:pt>
                <c:pt idx="120">
                  <c:v>97.374916580666309</c:v>
                </c:pt>
                <c:pt idx="121">
                  <c:v>97.55147517650947</c:v>
                </c:pt>
                <c:pt idx="122">
                  <c:v>97.849642148300518</c:v>
                </c:pt>
                <c:pt idx="123">
                  <c:v>97.733675256044677</c:v>
                </c:pt>
                <c:pt idx="124">
                  <c:v>97.703288812535163</c:v>
                </c:pt>
                <c:pt idx="125">
                  <c:v>97.781414177435437</c:v>
                </c:pt>
                <c:pt idx="126">
                  <c:v>97.87979889511027</c:v>
                </c:pt>
                <c:pt idx="127">
                  <c:v>98.060284869844693</c:v>
                </c:pt>
                <c:pt idx="128">
                  <c:v>98.21713377844415</c:v>
                </c:pt>
                <c:pt idx="129">
                  <c:v>98.537723879162428</c:v>
                </c:pt>
                <c:pt idx="130">
                  <c:v>98.518859834465587</c:v>
                </c:pt>
                <c:pt idx="131">
                  <c:v>98.420677227104377</c:v>
                </c:pt>
                <c:pt idx="132">
                  <c:v>98.081191393933452</c:v>
                </c:pt>
                <c:pt idx="133">
                  <c:v>97.792144013610979</c:v>
                </c:pt>
                <c:pt idx="134">
                  <c:v>97.978623671439379</c:v>
                </c:pt>
                <c:pt idx="135">
                  <c:v>97.761601132973524</c:v>
                </c:pt>
                <c:pt idx="136">
                  <c:v>97.761601132973524</c:v>
                </c:pt>
                <c:pt idx="137">
                  <c:v>97.763701495923897</c:v>
                </c:pt>
                <c:pt idx="138">
                  <c:v>97.712111866308533</c:v>
                </c:pt>
                <c:pt idx="139">
                  <c:v>97.240063125615251</c:v>
                </c:pt>
                <c:pt idx="140">
                  <c:v>97.221869731205842</c:v>
                </c:pt>
                <c:pt idx="141">
                  <c:v>97.344942877154836</c:v>
                </c:pt>
                <c:pt idx="142">
                  <c:v>97.604785679907394</c:v>
                </c:pt>
                <c:pt idx="143">
                  <c:v>97.697560712745855</c:v>
                </c:pt>
                <c:pt idx="144">
                  <c:v>97.582694665852557</c:v>
                </c:pt>
                <c:pt idx="145">
                  <c:v>97.584518274532812</c:v>
                </c:pt>
                <c:pt idx="146">
                  <c:v>97.584518274532812</c:v>
                </c:pt>
                <c:pt idx="147">
                  <c:v>97.493829045042744</c:v>
                </c:pt>
                <c:pt idx="148">
                  <c:v>97.836487072536528</c:v>
                </c:pt>
                <c:pt idx="149">
                  <c:v>97.933973943809548</c:v>
                </c:pt>
                <c:pt idx="150">
                  <c:v>98.013633125890522</c:v>
                </c:pt>
                <c:pt idx="151">
                  <c:v>97.590954876823119</c:v>
                </c:pt>
                <c:pt idx="152">
                  <c:v>97.519499701671123</c:v>
                </c:pt>
                <c:pt idx="153">
                  <c:v>97.668582251493831</c:v>
                </c:pt>
                <c:pt idx="154">
                  <c:v>97.744631627077112</c:v>
                </c:pt>
                <c:pt idx="155">
                  <c:v>97.764016164654649</c:v>
                </c:pt>
                <c:pt idx="156">
                  <c:v>97.653400148116233</c:v>
                </c:pt>
                <c:pt idx="157">
                  <c:v>97.630900203020346</c:v>
                </c:pt>
                <c:pt idx="158">
                  <c:v>97.509055931229639</c:v>
                </c:pt>
                <c:pt idx="159">
                  <c:v>97.25536496150653</c:v>
                </c:pt>
                <c:pt idx="160">
                  <c:v>97.25536496150653</c:v>
                </c:pt>
                <c:pt idx="161">
                  <c:v>97.209564436523451</c:v>
                </c:pt>
                <c:pt idx="162">
                  <c:v>97.309345558897945</c:v>
                </c:pt>
                <c:pt idx="163">
                  <c:v>97.309345558897945</c:v>
                </c:pt>
                <c:pt idx="164">
                  <c:v>97.484277347488955</c:v>
                </c:pt>
                <c:pt idx="165">
                  <c:v>97.36987455181368</c:v>
                </c:pt>
                <c:pt idx="166">
                  <c:v>97.305472064071807</c:v>
                </c:pt>
                <c:pt idx="167">
                  <c:v>96.946983110436065</c:v>
                </c:pt>
                <c:pt idx="168">
                  <c:v>96.711302818981608</c:v>
                </c:pt>
                <c:pt idx="169">
                  <c:v>96.713450454500745</c:v>
                </c:pt>
                <c:pt idx="170">
                  <c:v>96.630063236318719</c:v>
                </c:pt>
                <c:pt idx="171">
                  <c:v>96.920924417338114</c:v>
                </c:pt>
                <c:pt idx="172">
                  <c:v>97.310790026131386</c:v>
                </c:pt>
                <c:pt idx="173">
                  <c:v>97.152596411213068</c:v>
                </c:pt>
                <c:pt idx="174">
                  <c:v>97.40153147048396</c:v>
                </c:pt>
                <c:pt idx="175">
                  <c:v>97.40153147048396</c:v>
                </c:pt>
                <c:pt idx="176">
                  <c:v>97.16579132307595</c:v>
                </c:pt>
                <c:pt idx="177">
                  <c:v>97.348114787528999</c:v>
                </c:pt>
                <c:pt idx="178">
                  <c:v>97.43505349564515</c:v>
                </c:pt>
                <c:pt idx="179">
                  <c:v>97.416506365050495</c:v>
                </c:pt>
                <c:pt idx="180">
                  <c:v>97.522882221402668</c:v>
                </c:pt>
                <c:pt idx="181">
                  <c:v>97.446925291624865</c:v>
                </c:pt>
                <c:pt idx="182">
                  <c:v>97.580070957685848</c:v>
                </c:pt>
                <c:pt idx="183">
                  <c:v>97.366646615172186</c:v>
                </c:pt>
                <c:pt idx="184">
                  <c:v>96.94275663308359</c:v>
                </c:pt>
                <c:pt idx="185">
                  <c:v>97.052302382998022</c:v>
                </c:pt>
                <c:pt idx="186">
                  <c:v>97.034563913380964</c:v>
                </c:pt>
                <c:pt idx="187">
                  <c:v>96.701794335289264</c:v>
                </c:pt>
                <c:pt idx="188">
                  <c:v>96.584232314798513</c:v>
                </c:pt>
                <c:pt idx="189">
                  <c:v>96.680095278765307</c:v>
                </c:pt>
                <c:pt idx="190">
                  <c:v>96.627625969855799</c:v>
                </c:pt>
                <c:pt idx="191">
                  <c:v>96.728461442814975</c:v>
                </c:pt>
                <c:pt idx="192">
                  <c:v>96.728461442814975</c:v>
                </c:pt>
                <c:pt idx="193">
                  <c:v>97.232581647787285</c:v>
                </c:pt>
                <c:pt idx="194">
                  <c:v>97.233530418700695</c:v>
                </c:pt>
                <c:pt idx="195">
                  <c:v>97.321683231302472</c:v>
                </c:pt>
                <c:pt idx="196">
                  <c:v>97.120767436065407</c:v>
                </c:pt>
                <c:pt idx="197">
                  <c:v>97.218670886626953</c:v>
                </c:pt>
                <c:pt idx="198">
                  <c:v>97.046623968952673</c:v>
                </c:pt>
                <c:pt idx="199">
                  <c:v>96.782956193468024</c:v>
                </c:pt>
                <c:pt idx="200">
                  <c:v>96.786982186065003</c:v>
                </c:pt>
                <c:pt idx="201">
                  <c:v>96.527585545822035</c:v>
                </c:pt>
                <c:pt idx="202">
                  <c:v>96.563814394736099</c:v>
                </c:pt>
                <c:pt idx="203">
                  <c:v>96.479129439765117</c:v>
                </c:pt>
                <c:pt idx="204">
                  <c:v>96.308994056479705</c:v>
                </c:pt>
                <c:pt idx="205">
                  <c:v>95.829675759162967</c:v>
                </c:pt>
                <c:pt idx="206">
                  <c:v>95.829675759162967</c:v>
                </c:pt>
                <c:pt idx="207">
                  <c:v>95.84125819786432</c:v>
                </c:pt>
                <c:pt idx="208">
                  <c:v>95.727372542440193</c:v>
                </c:pt>
                <c:pt idx="209">
                  <c:v>95.514577099712028</c:v>
                </c:pt>
                <c:pt idx="210">
                  <c:v>95.234144422133127</c:v>
                </c:pt>
                <c:pt idx="211">
                  <c:v>95.296171847133778</c:v>
                </c:pt>
                <c:pt idx="212">
                  <c:v>95.566827069881498</c:v>
                </c:pt>
                <c:pt idx="213">
                  <c:v>95.625587091365091</c:v>
                </c:pt>
                <c:pt idx="214">
                  <c:v>95.743164448099492</c:v>
                </c:pt>
                <c:pt idx="215">
                  <c:v>95.973632101800376</c:v>
                </c:pt>
                <c:pt idx="216">
                  <c:v>96.15526217165143</c:v>
                </c:pt>
                <c:pt idx="217">
                  <c:v>96.500872609317412</c:v>
                </c:pt>
                <c:pt idx="218">
                  <c:v>96.440888431638413</c:v>
                </c:pt>
                <c:pt idx="219">
                  <c:v>96.453379784861937</c:v>
                </c:pt>
                <c:pt idx="220">
                  <c:v>96.678665557761079</c:v>
                </c:pt>
                <c:pt idx="221">
                  <c:v>96.402221981752945</c:v>
                </c:pt>
                <c:pt idx="222">
                  <c:v>96.431019418039824</c:v>
                </c:pt>
                <c:pt idx="223">
                  <c:v>96.412939806843028</c:v>
                </c:pt>
                <c:pt idx="224">
                  <c:v>96.61209291981551</c:v>
                </c:pt>
                <c:pt idx="225">
                  <c:v>96.771564361751615</c:v>
                </c:pt>
                <c:pt idx="226">
                  <c:v>97.172500094908116</c:v>
                </c:pt>
                <c:pt idx="227">
                  <c:v>97.172500094908116</c:v>
                </c:pt>
                <c:pt idx="228">
                  <c:v>97.172500094908116</c:v>
                </c:pt>
                <c:pt idx="229">
                  <c:v>97.172500094908116</c:v>
                </c:pt>
                <c:pt idx="230">
                  <c:v>97.060595908433768</c:v>
                </c:pt>
                <c:pt idx="231">
                  <c:v>96.897360012377632</c:v>
                </c:pt>
                <c:pt idx="232">
                  <c:v>96.897360012377632</c:v>
                </c:pt>
                <c:pt idx="233">
                  <c:v>96.897360012377632</c:v>
                </c:pt>
                <c:pt idx="234">
                  <c:v>97.106976296016555</c:v>
                </c:pt>
                <c:pt idx="235">
                  <c:v>96.921273932375911</c:v>
                </c:pt>
                <c:pt idx="236">
                  <c:v>97.037897320139066</c:v>
                </c:pt>
                <c:pt idx="237">
                  <c:v>97.203084651589847</c:v>
                </c:pt>
                <c:pt idx="238">
                  <c:v>97.203084651589847</c:v>
                </c:pt>
                <c:pt idx="239">
                  <c:v>97.243265222818522</c:v>
                </c:pt>
                <c:pt idx="240">
                  <c:v>97.225553530873469</c:v>
                </c:pt>
                <c:pt idx="241">
                  <c:v>97.117264020169316</c:v>
                </c:pt>
                <c:pt idx="242">
                  <c:v>97.252819382602382</c:v>
                </c:pt>
                <c:pt idx="243">
                  <c:v>97.180383076512925</c:v>
                </c:pt>
                <c:pt idx="244">
                  <c:v>97.139664443255299</c:v>
                </c:pt>
                <c:pt idx="245">
                  <c:v>97.576489177858662</c:v>
                </c:pt>
                <c:pt idx="246">
                  <c:v>97.765338709687953</c:v>
                </c:pt>
                <c:pt idx="247">
                  <c:v>97.871389959802698</c:v>
                </c:pt>
                <c:pt idx="248">
                  <c:v>98.063419530910139</c:v>
                </c:pt>
                <c:pt idx="249">
                  <c:v>98.102392907285761</c:v>
                </c:pt>
                <c:pt idx="250">
                  <c:v>98.187709649023077</c:v>
                </c:pt>
                <c:pt idx="251">
                  <c:v>98.174634693521867</c:v>
                </c:pt>
                <c:pt idx="252">
                  <c:v>97.782063705951515</c:v>
                </c:pt>
                <c:pt idx="253">
                  <c:v>97.976488148977339</c:v>
                </c:pt>
                <c:pt idx="254">
                  <c:v>97.78432586366047</c:v>
                </c:pt>
                <c:pt idx="255">
                  <c:v>97.695028764573721</c:v>
                </c:pt>
                <c:pt idx="256">
                  <c:v>97.617242298206975</c:v>
                </c:pt>
                <c:pt idx="257">
                  <c:v>97.887216764922556</c:v>
                </c:pt>
                <c:pt idx="258">
                  <c:v>97.952690473050097</c:v>
                </c:pt>
                <c:pt idx="259">
                  <c:v>97.996310619497748</c:v>
                </c:pt>
                <c:pt idx="260">
                  <c:v>97.854420308424096</c:v>
                </c:pt>
                <c:pt idx="261">
                  <c:v>97.854420308424096</c:v>
                </c:pt>
                <c:pt idx="262">
                  <c:v>97.646282023787066</c:v>
                </c:pt>
                <c:pt idx="263">
                  <c:v>97.978380753364675</c:v>
                </c:pt>
                <c:pt idx="264">
                  <c:v>97.993461135189179</c:v>
                </c:pt>
                <c:pt idx="265">
                  <c:v>97.973537768382755</c:v>
                </c:pt>
                <c:pt idx="266">
                  <c:v>98.164723811957728</c:v>
                </c:pt>
                <c:pt idx="267">
                  <c:v>98.257845909420809</c:v>
                </c:pt>
                <c:pt idx="268">
                  <c:v>98.388554216586954</c:v>
                </c:pt>
                <c:pt idx="269">
                  <c:v>98.292724039840621</c:v>
                </c:pt>
                <c:pt idx="270">
                  <c:v>98.210298771788061</c:v>
                </c:pt>
                <c:pt idx="271">
                  <c:v>98.168776512641529</c:v>
                </c:pt>
                <c:pt idx="272">
                  <c:v>97.972764797290381</c:v>
                </c:pt>
                <c:pt idx="273">
                  <c:v>98.047535663367185</c:v>
                </c:pt>
                <c:pt idx="274">
                  <c:v>97.912617161908983</c:v>
                </c:pt>
                <c:pt idx="275">
                  <c:v>97.634319212324073</c:v>
                </c:pt>
                <c:pt idx="276">
                  <c:v>97.696712441207538</c:v>
                </c:pt>
                <c:pt idx="277">
                  <c:v>97.839606165386058</c:v>
                </c:pt>
                <c:pt idx="278">
                  <c:v>97.954466319146874</c:v>
                </c:pt>
                <c:pt idx="279">
                  <c:v>97.899452367665162</c:v>
                </c:pt>
                <c:pt idx="280">
                  <c:v>98.034096418616372</c:v>
                </c:pt>
                <c:pt idx="281">
                  <c:v>98.061442275474022</c:v>
                </c:pt>
                <c:pt idx="282">
                  <c:v>97.871341852538137</c:v>
                </c:pt>
                <c:pt idx="283">
                  <c:v>97.537538737325946</c:v>
                </c:pt>
                <c:pt idx="284">
                  <c:v>97.560335560581208</c:v>
                </c:pt>
                <c:pt idx="285">
                  <c:v>97.366297529256016</c:v>
                </c:pt>
                <c:pt idx="286">
                  <c:v>97.366297529256016</c:v>
                </c:pt>
                <c:pt idx="287">
                  <c:v>97.468608088569198</c:v>
                </c:pt>
                <c:pt idx="288">
                  <c:v>97.760977397932649</c:v>
                </c:pt>
                <c:pt idx="289">
                  <c:v>97.678363612100924</c:v>
                </c:pt>
                <c:pt idx="290">
                  <c:v>97.539532722487593</c:v>
                </c:pt>
                <c:pt idx="291">
                  <c:v>97.422450890552298</c:v>
                </c:pt>
                <c:pt idx="292">
                  <c:v>97.557589437451171</c:v>
                </c:pt>
                <c:pt idx="293">
                  <c:v>97.381660867103008</c:v>
                </c:pt>
                <c:pt idx="294">
                  <c:v>97.284942423595894</c:v>
                </c:pt>
                <c:pt idx="295">
                  <c:v>97.352063344261694</c:v>
                </c:pt>
                <c:pt idx="296">
                  <c:v>97.356719808603913</c:v>
                </c:pt>
                <c:pt idx="297">
                  <c:v>97.267495872593599</c:v>
                </c:pt>
                <c:pt idx="298">
                  <c:v>97.414900830233506</c:v>
                </c:pt>
                <c:pt idx="299">
                  <c:v>97.54019065538688</c:v>
                </c:pt>
                <c:pt idx="300">
                  <c:v>97.314516039249995</c:v>
                </c:pt>
                <c:pt idx="301">
                  <c:v>97.222607461921157</c:v>
                </c:pt>
                <c:pt idx="302">
                  <c:v>97.219677673092036</c:v>
                </c:pt>
                <c:pt idx="303">
                  <c:v>96.933299847145619</c:v>
                </c:pt>
                <c:pt idx="304">
                  <c:v>96.920705112305882</c:v>
                </c:pt>
                <c:pt idx="305">
                  <c:v>96.961421519096476</c:v>
                </c:pt>
                <c:pt idx="306">
                  <c:v>96.974595243739827</c:v>
                </c:pt>
                <c:pt idx="307">
                  <c:v>96.904915131130977</c:v>
                </c:pt>
                <c:pt idx="308">
                  <c:v>96.680336452371876</c:v>
                </c:pt>
                <c:pt idx="309">
                  <c:v>96.42552035402872</c:v>
                </c:pt>
                <c:pt idx="310">
                  <c:v>96.42552035402872</c:v>
                </c:pt>
                <c:pt idx="311">
                  <c:v>96.557061721907232</c:v>
                </c:pt>
                <c:pt idx="312">
                  <c:v>96.513696676381173</c:v>
                </c:pt>
                <c:pt idx="313">
                  <c:v>96.563649603545272</c:v>
                </c:pt>
                <c:pt idx="314">
                  <c:v>96.563649603545272</c:v>
                </c:pt>
                <c:pt idx="315">
                  <c:v>96.563649603545272</c:v>
                </c:pt>
                <c:pt idx="316">
                  <c:v>96.563649603545272</c:v>
                </c:pt>
                <c:pt idx="317">
                  <c:v>96.563649603545272</c:v>
                </c:pt>
                <c:pt idx="318">
                  <c:v>96.563649603545272</c:v>
                </c:pt>
                <c:pt idx="319">
                  <c:v>96.617902965110616</c:v>
                </c:pt>
                <c:pt idx="320">
                  <c:v>96.462582813617772</c:v>
                </c:pt>
                <c:pt idx="321">
                  <c:v>96.560247357408002</c:v>
                </c:pt>
                <c:pt idx="322">
                  <c:v>96.789427856713928</c:v>
                </c:pt>
                <c:pt idx="323">
                  <c:v>96.794940409693794</c:v>
                </c:pt>
                <c:pt idx="324">
                  <c:v>96.825748186176924</c:v>
                </c:pt>
                <c:pt idx="325">
                  <c:v>96.888928053512331</c:v>
                </c:pt>
                <c:pt idx="326">
                  <c:v>96.956499521542185</c:v>
                </c:pt>
                <c:pt idx="327">
                  <c:v>96.613241302361388</c:v>
                </c:pt>
                <c:pt idx="328">
                  <c:v>96.399096723048842</c:v>
                </c:pt>
                <c:pt idx="329">
                  <c:v>96.245001254143702</c:v>
                </c:pt>
                <c:pt idx="330">
                  <c:v>96.174695042649958</c:v>
                </c:pt>
                <c:pt idx="331">
                  <c:v>95.996934246940413</c:v>
                </c:pt>
                <c:pt idx="332">
                  <c:v>95.961355891548266</c:v>
                </c:pt>
                <c:pt idx="333">
                  <c:v>95.693889288774244</c:v>
                </c:pt>
                <c:pt idx="334">
                  <c:v>95.758435983257201</c:v>
                </c:pt>
                <c:pt idx="335">
                  <c:v>95.904919946846391</c:v>
                </c:pt>
                <c:pt idx="336">
                  <c:v>95.815813381127327</c:v>
                </c:pt>
                <c:pt idx="337">
                  <c:v>95.878301592826205</c:v>
                </c:pt>
                <c:pt idx="338">
                  <c:v>95.883771597882713</c:v>
                </c:pt>
                <c:pt idx="339">
                  <c:v>95.657521931267738</c:v>
                </c:pt>
                <c:pt idx="340">
                  <c:v>95.516061746792559</c:v>
                </c:pt>
                <c:pt idx="341">
                  <c:v>95.399065816442018</c:v>
                </c:pt>
                <c:pt idx="342">
                  <c:v>95.220030496424258</c:v>
                </c:pt>
                <c:pt idx="343">
                  <c:v>95.334205556633478</c:v>
                </c:pt>
                <c:pt idx="344">
                  <c:v>95.498245346559642</c:v>
                </c:pt>
                <c:pt idx="345">
                  <c:v>95.271493480145153</c:v>
                </c:pt>
                <c:pt idx="346">
                  <c:v>95.213451250526873</c:v>
                </c:pt>
                <c:pt idx="347">
                  <c:v>95.442615901155435</c:v>
                </c:pt>
                <c:pt idx="348">
                  <c:v>95.608983233607773</c:v>
                </c:pt>
                <c:pt idx="349">
                  <c:v>95.783339579278518</c:v>
                </c:pt>
                <c:pt idx="350">
                  <c:v>95.548538105053183</c:v>
                </c:pt>
                <c:pt idx="351">
                  <c:v>95.495683861376676</c:v>
                </c:pt>
                <c:pt idx="352">
                  <c:v>95.353127389964982</c:v>
                </c:pt>
                <c:pt idx="353">
                  <c:v>95.080470262744967</c:v>
                </c:pt>
                <c:pt idx="354">
                  <c:v>95.015079340200742</c:v>
                </c:pt>
                <c:pt idx="355">
                  <c:v>94.854141938655843</c:v>
                </c:pt>
                <c:pt idx="356">
                  <c:v>94.815844450739789</c:v>
                </c:pt>
                <c:pt idx="357">
                  <c:v>94.581138824017998</c:v>
                </c:pt>
                <c:pt idx="358">
                  <c:v>94.679866637057188</c:v>
                </c:pt>
                <c:pt idx="359">
                  <c:v>94.379322577967216</c:v>
                </c:pt>
                <c:pt idx="360">
                  <c:v>94.101815291146494</c:v>
                </c:pt>
                <c:pt idx="361">
                  <c:v>94.133531563965704</c:v>
                </c:pt>
                <c:pt idx="362">
                  <c:v>94.249427675784347</c:v>
                </c:pt>
                <c:pt idx="363">
                  <c:v>94.187850352417811</c:v>
                </c:pt>
                <c:pt idx="364">
                  <c:v>94.488958301415011</c:v>
                </c:pt>
                <c:pt idx="365">
                  <c:v>94.42458693641349</c:v>
                </c:pt>
                <c:pt idx="366">
                  <c:v>94.377581188376453</c:v>
                </c:pt>
                <c:pt idx="367">
                  <c:v>94.347382918675237</c:v>
                </c:pt>
                <c:pt idx="368">
                  <c:v>94.347382918675237</c:v>
                </c:pt>
                <c:pt idx="369">
                  <c:v>94.108360911039981</c:v>
                </c:pt>
                <c:pt idx="370">
                  <c:v>94.305061571404295</c:v>
                </c:pt>
                <c:pt idx="371">
                  <c:v>94.693523966923067</c:v>
                </c:pt>
                <c:pt idx="372">
                  <c:v>94.456500251396193</c:v>
                </c:pt>
                <c:pt idx="373">
                  <c:v>94.277419501939676</c:v>
                </c:pt>
                <c:pt idx="374">
                  <c:v>94.449156657797388</c:v>
                </c:pt>
                <c:pt idx="375">
                  <c:v>94.640699289809518</c:v>
                </c:pt>
                <c:pt idx="376">
                  <c:v>94.512213318448687</c:v>
                </c:pt>
                <c:pt idx="377">
                  <c:v>94.592028572613543</c:v>
                </c:pt>
                <c:pt idx="378">
                  <c:v>94.27937851693747</c:v>
                </c:pt>
                <c:pt idx="379">
                  <c:v>94.242052276069813</c:v>
                </c:pt>
                <c:pt idx="380">
                  <c:v>94.172597336013808</c:v>
                </c:pt>
                <c:pt idx="381">
                  <c:v>94.199034471754871</c:v>
                </c:pt>
                <c:pt idx="382">
                  <c:v>94.394375540381645</c:v>
                </c:pt>
                <c:pt idx="383">
                  <c:v>94.135124772953446</c:v>
                </c:pt>
                <c:pt idx="384">
                  <c:v>93.747829326918392</c:v>
                </c:pt>
                <c:pt idx="385">
                  <c:v>93.059211264093463</c:v>
                </c:pt>
                <c:pt idx="386">
                  <c:v>93.382444966180344</c:v>
                </c:pt>
                <c:pt idx="387">
                  <c:v>93.176822062689482</c:v>
                </c:pt>
                <c:pt idx="388">
                  <c:v>93.623234156832368</c:v>
                </c:pt>
                <c:pt idx="389">
                  <c:v>93.660854433837613</c:v>
                </c:pt>
                <c:pt idx="390">
                  <c:v>94.095360988823273</c:v>
                </c:pt>
                <c:pt idx="391">
                  <c:v>94.276384548012018</c:v>
                </c:pt>
                <c:pt idx="392">
                  <c:v>94.20125788342169</c:v>
                </c:pt>
                <c:pt idx="393">
                  <c:v>94.216332758077868</c:v>
                </c:pt>
                <c:pt idx="394">
                  <c:v>93.854263026962485</c:v>
                </c:pt>
                <c:pt idx="395">
                  <c:v>94.132243231592753</c:v>
                </c:pt>
                <c:pt idx="396">
                  <c:v>94.147721090655338</c:v>
                </c:pt>
                <c:pt idx="397">
                  <c:v>93.639216307612344</c:v>
                </c:pt>
                <c:pt idx="398">
                  <c:v>93.639216307612344</c:v>
                </c:pt>
                <c:pt idx="399">
                  <c:v>93.265480970682191</c:v>
                </c:pt>
                <c:pt idx="400">
                  <c:v>93.493438044104693</c:v>
                </c:pt>
                <c:pt idx="401">
                  <c:v>93.301713931084066</c:v>
                </c:pt>
                <c:pt idx="402">
                  <c:v>93.230938214062959</c:v>
                </c:pt>
                <c:pt idx="403">
                  <c:v>93.116123894089938</c:v>
                </c:pt>
                <c:pt idx="404">
                  <c:v>93.314008694189056</c:v>
                </c:pt>
                <c:pt idx="405">
                  <c:v>93.278755192172881</c:v>
                </c:pt>
                <c:pt idx="406">
                  <c:v>93.311624071519674</c:v>
                </c:pt>
                <c:pt idx="407">
                  <c:v>93.32060890239319</c:v>
                </c:pt>
                <c:pt idx="408">
                  <c:v>93.24901222272544</c:v>
                </c:pt>
                <c:pt idx="409">
                  <c:v>93.550930090212461</c:v>
                </c:pt>
                <c:pt idx="410">
                  <c:v>93.873666710233252</c:v>
                </c:pt>
                <c:pt idx="411">
                  <c:v>94.007759677795377</c:v>
                </c:pt>
                <c:pt idx="412">
                  <c:v>94.007759677795377</c:v>
                </c:pt>
                <c:pt idx="413">
                  <c:v>93.827120373030112</c:v>
                </c:pt>
                <c:pt idx="414">
                  <c:v>93.809302582539075</c:v>
                </c:pt>
                <c:pt idx="415">
                  <c:v>93.965025056058892</c:v>
                </c:pt>
                <c:pt idx="416">
                  <c:v>93.965025056058892</c:v>
                </c:pt>
                <c:pt idx="417">
                  <c:v>94.304255836507721</c:v>
                </c:pt>
                <c:pt idx="418">
                  <c:v>93.914070963855025</c:v>
                </c:pt>
                <c:pt idx="419">
                  <c:v>94.124248012530884</c:v>
                </c:pt>
                <c:pt idx="420">
                  <c:v>94.906172420140152</c:v>
                </c:pt>
                <c:pt idx="421">
                  <c:v>94.769621780524162</c:v>
                </c:pt>
                <c:pt idx="422">
                  <c:v>94.49802998538766</c:v>
                </c:pt>
                <c:pt idx="423">
                  <c:v>94.180431079541989</c:v>
                </c:pt>
                <c:pt idx="424">
                  <c:v>94.109557109682029</c:v>
                </c:pt>
                <c:pt idx="425">
                  <c:v>94.040580692387806</c:v>
                </c:pt>
                <c:pt idx="426">
                  <c:v>93.962606173489149</c:v>
                </c:pt>
                <c:pt idx="427">
                  <c:v>93.962606173489149</c:v>
                </c:pt>
                <c:pt idx="428">
                  <c:v>93.71786309743392</c:v>
                </c:pt>
                <c:pt idx="429">
                  <c:v>93.771165094381104</c:v>
                </c:pt>
                <c:pt idx="430">
                  <c:v>93.560359428646962</c:v>
                </c:pt>
                <c:pt idx="431">
                  <c:v>93.644734797412255</c:v>
                </c:pt>
                <c:pt idx="432">
                  <c:v>93.627070934813375</c:v>
                </c:pt>
                <c:pt idx="433">
                  <c:v>93.714748011466597</c:v>
                </c:pt>
                <c:pt idx="434">
                  <c:v>94.119225238093094</c:v>
                </c:pt>
                <c:pt idx="435">
                  <c:v>94.221359645358675</c:v>
                </c:pt>
                <c:pt idx="436">
                  <c:v>94.215241058957588</c:v>
                </c:pt>
                <c:pt idx="437">
                  <c:v>94.110221616494925</c:v>
                </c:pt>
                <c:pt idx="438">
                  <c:v>93.907624424019389</c:v>
                </c:pt>
                <c:pt idx="439">
                  <c:v>94.069229001627932</c:v>
                </c:pt>
                <c:pt idx="440">
                  <c:v>94.449814141565781</c:v>
                </c:pt>
                <c:pt idx="441">
                  <c:v>94.170349171656326</c:v>
                </c:pt>
                <c:pt idx="442">
                  <c:v>93.820734778814867</c:v>
                </c:pt>
                <c:pt idx="443">
                  <c:v>93.31242653555968</c:v>
                </c:pt>
                <c:pt idx="444">
                  <c:v>93.642287482517645</c:v>
                </c:pt>
                <c:pt idx="445">
                  <c:v>93.642287482517645</c:v>
                </c:pt>
                <c:pt idx="446">
                  <c:v>93.635786994323027</c:v>
                </c:pt>
                <c:pt idx="447">
                  <c:v>93.675026193514498</c:v>
                </c:pt>
                <c:pt idx="448">
                  <c:v>93.762431770976477</c:v>
                </c:pt>
                <c:pt idx="449">
                  <c:v>93.388578147736709</c:v>
                </c:pt>
                <c:pt idx="450">
                  <c:v>93.527010218622308</c:v>
                </c:pt>
                <c:pt idx="451">
                  <c:v>93.788467772975991</c:v>
                </c:pt>
                <c:pt idx="452">
                  <c:v>93.534981911224008</c:v>
                </c:pt>
                <c:pt idx="453">
                  <c:v>93.393044262200704</c:v>
                </c:pt>
                <c:pt idx="454">
                  <c:v>93.10145388784224</c:v>
                </c:pt>
                <c:pt idx="455">
                  <c:v>93.055866221908559</c:v>
                </c:pt>
                <c:pt idx="456">
                  <c:v>93.082797498196172</c:v>
                </c:pt>
                <c:pt idx="457">
                  <c:v>92.796849460351766</c:v>
                </c:pt>
                <c:pt idx="458">
                  <c:v>92.28804521569009</c:v>
                </c:pt>
                <c:pt idx="459">
                  <c:v>92.28804521569009</c:v>
                </c:pt>
                <c:pt idx="460">
                  <c:v>92.036712274104744</c:v>
                </c:pt>
                <c:pt idx="461">
                  <c:v>92.235427008518585</c:v>
                </c:pt>
                <c:pt idx="462">
                  <c:v>92.304832225553497</c:v>
                </c:pt>
                <c:pt idx="463">
                  <c:v>93.047504485770745</c:v>
                </c:pt>
                <c:pt idx="464">
                  <c:v>93.015115292102479</c:v>
                </c:pt>
                <c:pt idx="465">
                  <c:v>93.266959452127452</c:v>
                </c:pt>
                <c:pt idx="466">
                  <c:v>93.466842425297273</c:v>
                </c:pt>
                <c:pt idx="467">
                  <c:v>93.279596993015431</c:v>
                </c:pt>
                <c:pt idx="468">
                  <c:v>93.663100196426143</c:v>
                </c:pt>
                <c:pt idx="469">
                  <c:v>93.075402382526391</c:v>
                </c:pt>
                <c:pt idx="470">
                  <c:v>93.09209848239044</c:v>
                </c:pt>
                <c:pt idx="471">
                  <c:v>92.987309622490869</c:v>
                </c:pt>
                <c:pt idx="472">
                  <c:v>92.801645044902472</c:v>
                </c:pt>
                <c:pt idx="473">
                  <c:v>92.629383630193345</c:v>
                </c:pt>
                <c:pt idx="474">
                  <c:v>92.784803064995629</c:v>
                </c:pt>
                <c:pt idx="475">
                  <c:v>92.813101865438199</c:v>
                </c:pt>
                <c:pt idx="476">
                  <c:v>92.398553071129058</c:v>
                </c:pt>
                <c:pt idx="477">
                  <c:v>92.807591356764576</c:v>
                </c:pt>
                <c:pt idx="478">
                  <c:v>93.149140545666114</c:v>
                </c:pt>
                <c:pt idx="479">
                  <c:v>93.57522550001417</c:v>
                </c:pt>
                <c:pt idx="480">
                  <c:v>93.57522550001417</c:v>
                </c:pt>
                <c:pt idx="481">
                  <c:v>93.57522550001417</c:v>
                </c:pt>
                <c:pt idx="482">
                  <c:v>93.367065668447026</c:v>
                </c:pt>
                <c:pt idx="483">
                  <c:v>93.424652194276348</c:v>
                </c:pt>
                <c:pt idx="484">
                  <c:v>93.315332855325224</c:v>
                </c:pt>
                <c:pt idx="485">
                  <c:v>93.315332855325224</c:v>
                </c:pt>
                <c:pt idx="486">
                  <c:v>93.101579599940123</c:v>
                </c:pt>
                <c:pt idx="487">
                  <c:v>92.983389109664742</c:v>
                </c:pt>
                <c:pt idx="488">
                  <c:v>92.804643527932257</c:v>
                </c:pt>
                <c:pt idx="489">
                  <c:v>92.804643527932257</c:v>
                </c:pt>
                <c:pt idx="490">
                  <c:v>92.988580019911765</c:v>
                </c:pt>
                <c:pt idx="491">
                  <c:v>93.322766286027502</c:v>
                </c:pt>
                <c:pt idx="492">
                  <c:v>93.610810625419035</c:v>
                </c:pt>
                <c:pt idx="493">
                  <c:v>93.251868838078906</c:v>
                </c:pt>
                <c:pt idx="494">
                  <c:v>93.58870958854736</c:v>
                </c:pt>
                <c:pt idx="495">
                  <c:v>93.896976062682484</c:v>
                </c:pt>
                <c:pt idx="496">
                  <c:v>94.089094183835726</c:v>
                </c:pt>
                <c:pt idx="497">
                  <c:v>94.459473835792664</c:v>
                </c:pt>
                <c:pt idx="498">
                  <c:v>94.830421694830818</c:v>
                </c:pt>
                <c:pt idx="499">
                  <c:v>94.658955318148827</c:v>
                </c:pt>
                <c:pt idx="500">
                  <c:v>94.470524104964881</c:v>
                </c:pt>
                <c:pt idx="501">
                  <c:v>94.44756756960075</c:v>
                </c:pt>
                <c:pt idx="502">
                  <c:v>94.426065428390984</c:v>
                </c:pt>
                <c:pt idx="503">
                  <c:v>94.295642250933625</c:v>
                </c:pt>
                <c:pt idx="504">
                  <c:v>93.993374383024019</c:v>
                </c:pt>
                <c:pt idx="505">
                  <c:v>94.068282420672048</c:v>
                </c:pt>
                <c:pt idx="506">
                  <c:v>94.415947562893336</c:v>
                </c:pt>
                <c:pt idx="507">
                  <c:v>94.585240420725526</c:v>
                </c:pt>
                <c:pt idx="508">
                  <c:v>94.671437272252589</c:v>
                </c:pt>
                <c:pt idx="509">
                  <c:v>94.829208957035121</c:v>
                </c:pt>
                <c:pt idx="510">
                  <c:v>95.079964478436025</c:v>
                </c:pt>
                <c:pt idx="511">
                  <c:v>95.185861210554179</c:v>
                </c:pt>
                <c:pt idx="512">
                  <c:v>95.053069571377989</c:v>
                </c:pt>
                <c:pt idx="513">
                  <c:v>94.918833478481048</c:v>
                </c:pt>
                <c:pt idx="514">
                  <c:v>94.773244213861886</c:v>
                </c:pt>
                <c:pt idx="515">
                  <c:v>94.822672388782706</c:v>
                </c:pt>
                <c:pt idx="516">
                  <c:v>95.149264159849636</c:v>
                </c:pt>
                <c:pt idx="517">
                  <c:v>95.613707343105176</c:v>
                </c:pt>
                <c:pt idx="518">
                  <c:v>95.475648866112351</c:v>
                </c:pt>
                <c:pt idx="519">
                  <c:v>95.258324883069292</c:v>
                </c:pt>
                <c:pt idx="520">
                  <c:v>95.092936903102981</c:v>
                </c:pt>
                <c:pt idx="521">
                  <c:v>95.089378628357196</c:v>
                </c:pt>
                <c:pt idx="522">
                  <c:v>95.023825255111063</c:v>
                </c:pt>
                <c:pt idx="523">
                  <c:v>95.021248457926717</c:v>
                </c:pt>
                <c:pt idx="524">
                  <c:v>94.879263619636987</c:v>
                </c:pt>
                <c:pt idx="525">
                  <c:v>94.7276881921685</c:v>
                </c:pt>
                <c:pt idx="526">
                  <c:v>94.873963119974022</c:v>
                </c:pt>
                <c:pt idx="527">
                  <c:v>94.678571377129785</c:v>
                </c:pt>
                <c:pt idx="528">
                  <c:v>94.253295631944368</c:v>
                </c:pt>
                <c:pt idx="529">
                  <c:v>93.986924062039321</c:v>
                </c:pt>
                <c:pt idx="530">
                  <c:v>93.91427675807914</c:v>
                </c:pt>
                <c:pt idx="531">
                  <c:v>93.915286240859572</c:v>
                </c:pt>
                <c:pt idx="532">
                  <c:v>93.907258816909078</c:v>
                </c:pt>
                <c:pt idx="533">
                  <c:v>94.557390028847394</c:v>
                </c:pt>
                <c:pt idx="534">
                  <c:v>94.509366346555822</c:v>
                </c:pt>
                <c:pt idx="535">
                  <c:v>94.636107702059661</c:v>
                </c:pt>
                <c:pt idx="536">
                  <c:v>94.75746532503176</c:v>
                </c:pt>
                <c:pt idx="537">
                  <c:v>94.742465841570166</c:v>
                </c:pt>
                <c:pt idx="538">
                  <c:v>94.742465841570166</c:v>
                </c:pt>
                <c:pt idx="539">
                  <c:v>94.267350173360938</c:v>
                </c:pt>
                <c:pt idx="540">
                  <c:v>93.960523477728671</c:v>
                </c:pt>
                <c:pt idx="541">
                  <c:v>93.820650078123549</c:v>
                </c:pt>
                <c:pt idx="542">
                  <c:v>93.679496985963908</c:v>
                </c:pt>
                <c:pt idx="543">
                  <c:v>93.64294221748338</c:v>
                </c:pt>
                <c:pt idx="544">
                  <c:v>93.779645495287824</c:v>
                </c:pt>
                <c:pt idx="545">
                  <c:v>93.791119381859275</c:v>
                </c:pt>
                <c:pt idx="546">
                  <c:v>93.803014421407937</c:v>
                </c:pt>
                <c:pt idx="547">
                  <c:v>93.470376844763081</c:v>
                </c:pt>
                <c:pt idx="548">
                  <c:v>93.346920990427293</c:v>
                </c:pt>
                <c:pt idx="549">
                  <c:v>93.296359411975232</c:v>
                </c:pt>
                <c:pt idx="550">
                  <c:v>92.831845005582167</c:v>
                </c:pt>
                <c:pt idx="551">
                  <c:v>92.831845005582167</c:v>
                </c:pt>
                <c:pt idx="552">
                  <c:v>92.777573874039959</c:v>
                </c:pt>
                <c:pt idx="553">
                  <c:v>92.337705001939057</c:v>
                </c:pt>
                <c:pt idx="554">
                  <c:v>92.502300253307482</c:v>
                </c:pt>
                <c:pt idx="555">
                  <c:v>92.129280317698175</c:v>
                </c:pt>
                <c:pt idx="556">
                  <c:v>91.914398668545459</c:v>
                </c:pt>
                <c:pt idx="557">
                  <c:v>91.961486470589293</c:v>
                </c:pt>
                <c:pt idx="558">
                  <c:v>91.407035641995165</c:v>
                </c:pt>
                <c:pt idx="559">
                  <c:v>91.329639945317183</c:v>
                </c:pt>
                <c:pt idx="560">
                  <c:v>91.089363319756401</c:v>
                </c:pt>
                <c:pt idx="561">
                  <c:v>91.05907945196796</c:v>
                </c:pt>
                <c:pt idx="562">
                  <c:v>91.367467698508079</c:v>
                </c:pt>
                <c:pt idx="563">
                  <c:v>91.177992300551566</c:v>
                </c:pt>
                <c:pt idx="564">
                  <c:v>91.046103822615891</c:v>
                </c:pt>
                <c:pt idx="565">
                  <c:v>91.111402349170191</c:v>
                </c:pt>
                <c:pt idx="566">
                  <c:v>91.111402349170191</c:v>
                </c:pt>
                <c:pt idx="567">
                  <c:v>91.339775210576278</c:v>
                </c:pt>
                <c:pt idx="568">
                  <c:v>90.756734629497629</c:v>
                </c:pt>
                <c:pt idx="569">
                  <c:v>90.756734629497629</c:v>
                </c:pt>
                <c:pt idx="570">
                  <c:v>90.756734629497629</c:v>
                </c:pt>
                <c:pt idx="571">
                  <c:v>90.756734629497629</c:v>
                </c:pt>
                <c:pt idx="572">
                  <c:v>90.785591664573673</c:v>
                </c:pt>
                <c:pt idx="573">
                  <c:v>90.533634045783359</c:v>
                </c:pt>
                <c:pt idx="574">
                  <c:v>90.760454714101257</c:v>
                </c:pt>
                <c:pt idx="575">
                  <c:v>90.415656192613909</c:v>
                </c:pt>
                <c:pt idx="576">
                  <c:v>90.368868017283262</c:v>
                </c:pt>
                <c:pt idx="577">
                  <c:v>89.954032822513199</c:v>
                </c:pt>
                <c:pt idx="578">
                  <c:v>89.842557965409455</c:v>
                </c:pt>
                <c:pt idx="579">
                  <c:v>90.196749600030799</c:v>
                </c:pt>
                <c:pt idx="580">
                  <c:v>90.192805014754526</c:v>
                </c:pt>
                <c:pt idx="581">
                  <c:v>90.125771898753484</c:v>
                </c:pt>
                <c:pt idx="582">
                  <c:v>89.853711147914026</c:v>
                </c:pt>
                <c:pt idx="583">
                  <c:v>89.953097350301348</c:v>
                </c:pt>
                <c:pt idx="584">
                  <c:v>89.905854172451299</c:v>
                </c:pt>
                <c:pt idx="585">
                  <c:v>90.103479832707038</c:v>
                </c:pt>
                <c:pt idx="586">
                  <c:v>90.191308064619022</c:v>
                </c:pt>
                <c:pt idx="587">
                  <c:v>90.003633415187537</c:v>
                </c:pt>
                <c:pt idx="588">
                  <c:v>89.932982080679253</c:v>
                </c:pt>
                <c:pt idx="589">
                  <c:v>90.189282030594882</c:v>
                </c:pt>
                <c:pt idx="590">
                  <c:v>90.189282030594882</c:v>
                </c:pt>
                <c:pt idx="591">
                  <c:v>90.189282030594882</c:v>
                </c:pt>
                <c:pt idx="592">
                  <c:v>90.201890803528784</c:v>
                </c:pt>
                <c:pt idx="593">
                  <c:v>90.116421919559656</c:v>
                </c:pt>
                <c:pt idx="594">
                  <c:v>90.111028082540088</c:v>
                </c:pt>
                <c:pt idx="595">
                  <c:v>89.743951089627345</c:v>
                </c:pt>
                <c:pt idx="596">
                  <c:v>89.738241921673904</c:v>
                </c:pt>
                <c:pt idx="597">
                  <c:v>89.705537397313648</c:v>
                </c:pt>
                <c:pt idx="598">
                  <c:v>89.681431173262297</c:v>
                </c:pt>
                <c:pt idx="599">
                  <c:v>89.951727718099662</c:v>
                </c:pt>
                <c:pt idx="600">
                  <c:v>89.683807914675512</c:v>
                </c:pt>
                <c:pt idx="601">
                  <c:v>89.816357473602139</c:v>
                </c:pt>
                <c:pt idx="602">
                  <c:v>90.059895032663661</c:v>
                </c:pt>
                <c:pt idx="603">
                  <c:v>89.919350394282333</c:v>
                </c:pt>
                <c:pt idx="604">
                  <c:v>89.904226217874438</c:v>
                </c:pt>
                <c:pt idx="605">
                  <c:v>89.470906016161749</c:v>
                </c:pt>
                <c:pt idx="606">
                  <c:v>89.495440675509755</c:v>
                </c:pt>
                <c:pt idx="607">
                  <c:v>89.828574303527517</c:v>
                </c:pt>
                <c:pt idx="608">
                  <c:v>89.979496717463036</c:v>
                </c:pt>
                <c:pt idx="609">
                  <c:v>89.885759877413946</c:v>
                </c:pt>
                <c:pt idx="610">
                  <c:v>89.778211013890029</c:v>
                </c:pt>
                <c:pt idx="611">
                  <c:v>89.960386912774027</c:v>
                </c:pt>
                <c:pt idx="612">
                  <c:v>89.816189599553269</c:v>
                </c:pt>
                <c:pt idx="613">
                  <c:v>90.043876747409925</c:v>
                </c:pt>
                <c:pt idx="614">
                  <c:v>89.564989343055117</c:v>
                </c:pt>
                <c:pt idx="615">
                  <c:v>89.399386586504008</c:v>
                </c:pt>
                <c:pt idx="616">
                  <c:v>89.4718270329125</c:v>
                </c:pt>
                <c:pt idx="617">
                  <c:v>89.339125079412398</c:v>
                </c:pt>
                <c:pt idx="618">
                  <c:v>89.0975198251801</c:v>
                </c:pt>
                <c:pt idx="619">
                  <c:v>89.0975198251801</c:v>
                </c:pt>
                <c:pt idx="620">
                  <c:v>89.025366894570254</c:v>
                </c:pt>
                <c:pt idx="621">
                  <c:v>88.980854127515514</c:v>
                </c:pt>
                <c:pt idx="622">
                  <c:v>88.774427956446516</c:v>
                </c:pt>
                <c:pt idx="623">
                  <c:v>88.951617487957364</c:v>
                </c:pt>
                <c:pt idx="624">
                  <c:v>88.878033037219879</c:v>
                </c:pt>
                <c:pt idx="625">
                  <c:v>88.728657616947316</c:v>
                </c:pt>
                <c:pt idx="626">
                  <c:v>88.595456336303528</c:v>
                </c:pt>
                <c:pt idx="627">
                  <c:v>88.576179205902662</c:v>
                </c:pt>
                <c:pt idx="628">
                  <c:v>88.837999573649753</c:v>
                </c:pt>
                <c:pt idx="629">
                  <c:v>89.252598920391904</c:v>
                </c:pt>
                <c:pt idx="630">
                  <c:v>89.292950670594038</c:v>
                </c:pt>
                <c:pt idx="631">
                  <c:v>89.326178934813299</c:v>
                </c:pt>
                <c:pt idx="632">
                  <c:v>89.101360114412969</c:v>
                </c:pt>
                <c:pt idx="633">
                  <c:v>89.360164606795408</c:v>
                </c:pt>
                <c:pt idx="634">
                  <c:v>89.598820417586069</c:v>
                </c:pt>
                <c:pt idx="635">
                  <c:v>89.887260539789793</c:v>
                </c:pt>
                <c:pt idx="636">
                  <c:v>90.502539185316678</c:v>
                </c:pt>
                <c:pt idx="637">
                  <c:v>90.739164234131749</c:v>
                </c:pt>
                <c:pt idx="638">
                  <c:v>90.943776718049008</c:v>
                </c:pt>
                <c:pt idx="639">
                  <c:v>90.869278775219868</c:v>
                </c:pt>
                <c:pt idx="640">
                  <c:v>91.011584766278673</c:v>
                </c:pt>
                <c:pt idx="641">
                  <c:v>90.833086447109295</c:v>
                </c:pt>
                <c:pt idx="642">
                  <c:v>90.897207075424561</c:v>
                </c:pt>
                <c:pt idx="643">
                  <c:v>91.113061406645869</c:v>
                </c:pt>
                <c:pt idx="644">
                  <c:v>91.345363463617247</c:v>
                </c:pt>
                <c:pt idx="645">
                  <c:v>91.42041924139285</c:v>
                </c:pt>
                <c:pt idx="646">
                  <c:v>91.20190453424658</c:v>
                </c:pt>
                <c:pt idx="647">
                  <c:v>90.977571361726447</c:v>
                </c:pt>
                <c:pt idx="648">
                  <c:v>90.847819592646772</c:v>
                </c:pt>
                <c:pt idx="649">
                  <c:v>90.847819592646772</c:v>
                </c:pt>
                <c:pt idx="650">
                  <c:v>90.826489699802295</c:v>
                </c:pt>
                <c:pt idx="651">
                  <c:v>90.783242122363049</c:v>
                </c:pt>
                <c:pt idx="652">
                  <c:v>90.659467664581612</c:v>
                </c:pt>
                <c:pt idx="653">
                  <c:v>90.672472053578389</c:v>
                </c:pt>
                <c:pt idx="654">
                  <c:v>90.529426500434937</c:v>
                </c:pt>
                <c:pt idx="655">
                  <c:v>90.690437240350064</c:v>
                </c:pt>
                <c:pt idx="656">
                  <c:v>90.95405651749131</c:v>
                </c:pt>
                <c:pt idx="657">
                  <c:v>91.879071603126519</c:v>
                </c:pt>
                <c:pt idx="658">
                  <c:v>91.905180005082215</c:v>
                </c:pt>
                <c:pt idx="659">
                  <c:v>92.187165773502755</c:v>
                </c:pt>
                <c:pt idx="660">
                  <c:v>92.247898553681878</c:v>
                </c:pt>
                <c:pt idx="661">
                  <c:v>92.450971739392585</c:v>
                </c:pt>
                <c:pt idx="662">
                  <c:v>93.084677935538139</c:v>
                </c:pt>
                <c:pt idx="663">
                  <c:v>93.084677935538139</c:v>
                </c:pt>
                <c:pt idx="664">
                  <c:v>92.728814111965121</c:v>
                </c:pt>
                <c:pt idx="665">
                  <c:v>92.631516071112856</c:v>
                </c:pt>
                <c:pt idx="666">
                  <c:v>92.640046697336018</c:v>
                </c:pt>
                <c:pt idx="667">
                  <c:v>92.66747546070836</c:v>
                </c:pt>
                <c:pt idx="668">
                  <c:v>92.620492868063124</c:v>
                </c:pt>
                <c:pt idx="669">
                  <c:v>92.227787971828477</c:v>
                </c:pt>
                <c:pt idx="670">
                  <c:v>92.122299417918356</c:v>
                </c:pt>
                <c:pt idx="671">
                  <c:v>92.03225348193935</c:v>
                </c:pt>
                <c:pt idx="672">
                  <c:v>91.870999380593346</c:v>
                </c:pt>
                <c:pt idx="673">
                  <c:v>91.997768523609963</c:v>
                </c:pt>
                <c:pt idx="674">
                  <c:v>92.075679279897656</c:v>
                </c:pt>
                <c:pt idx="675">
                  <c:v>91.817511138568335</c:v>
                </c:pt>
                <c:pt idx="676">
                  <c:v>91.874364821320142</c:v>
                </c:pt>
                <c:pt idx="677">
                  <c:v>91.922180841753814</c:v>
                </c:pt>
                <c:pt idx="678">
                  <c:v>91.922180841753814</c:v>
                </c:pt>
                <c:pt idx="679">
                  <c:v>92.02276967110646</c:v>
                </c:pt>
                <c:pt idx="680">
                  <c:v>91.715754475007387</c:v>
                </c:pt>
                <c:pt idx="681">
                  <c:v>91.821820192122829</c:v>
                </c:pt>
                <c:pt idx="682">
                  <c:v>91.605771132989943</c:v>
                </c:pt>
                <c:pt idx="683">
                  <c:v>91.510009777998164</c:v>
                </c:pt>
                <c:pt idx="684">
                  <c:v>91.674455650271838</c:v>
                </c:pt>
                <c:pt idx="685">
                  <c:v>92.094576793745972</c:v>
                </c:pt>
                <c:pt idx="686">
                  <c:v>92.274842797452706</c:v>
                </c:pt>
                <c:pt idx="687">
                  <c:v>92.102828294988726</c:v>
                </c:pt>
                <c:pt idx="688">
                  <c:v>92.208137785459584</c:v>
                </c:pt>
                <c:pt idx="689">
                  <c:v>91.77631397129241</c:v>
                </c:pt>
                <c:pt idx="690">
                  <c:v>91.816162483362078</c:v>
                </c:pt>
                <c:pt idx="691">
                  <c:v>91.714321850241092</c:v>
                </c:pt>
                <c:pt idx="692">
                  <c:v>91.216993503862355</c:v>
                </c:pt>
                <c:pt idx="693">
                  <c:v>91.213799456813362</c:v>
                </c:pt>
                <c:pt idx="694">
                  <c:v>91.367002383213162</c:v>
                </c:pt>
                <c:pt idx="695">
                  <c:v>91.610085819108974</c:v>
                </c:pt>
                <c:pt idx="696">
                  <c:v>91.690723068881397</c:v>
                </c:pt>
                <c:pt idx="697">
                  <c:v>92.183475271444891</c:v>
                </c:pt>
                <c:pt idx="698">
                  <c:v>91.658317161463273</c:v>
                </c:pt>
                <c:pt idx="699">
                  <c:v>91.467129753887235</c:v>
                </c:pt>
                <c:pt idx="700">
                  <c:v>91.509527404136904</c:v>
                </c:pt>
                <c:pt idx="701">
                  <c:v>91.124200456400402</c:v>
                </c:pt>
                <c:pt idx="702">
                  <c:v>91.009335570065431</c:v>
                </c:pt>
                <c:pt idx="703">
                  <c:v>91.111854012037739</c:v>
                </c:pt>
                <c:pt idx="704">
                  <c:v>91.193854095501322</c:v>
                </c:pt>
                <c:pt idx="705">
                  <c:v>91.00177718005034</c:v>
                </c:pt>
                <c:pt idx="706">
                  <c:v>91.28984836850185</c:v>
                </c:pt>
                <c:pt idx="707">
                  <c:v>90.934875653380359</c:v>
                </c:pt>
                <c:pt idx="708">
                  <c:v>90.896565846255825</c:v>
                </c:pt>
                <c:pt idx="709">
                  <c:v>90.896565846255825</c:v>
                </c:pt>
                <c:pt idx="710">
                  <c:v>91.015869105691621</c:v>
                </c:pt>
                <c:pt idx="711">
                  <c:v>90.838456440425944</c:v>
                </c:pt>
                <c:pt idx="712">
                  <c:v>90.851469166527451</c:v>
                </c:pt>
                <c:pt idx="713">
                  <c:v>91.146534292255879</c:v>
                </c:pt>
                <c:pt idx="714">
                  <c:v>91.345855332257145</c:v>
                </c:pt>
                <c:pt idx="715">
                  <c:v>91.491255703755954</c:v>
                </c:pt>
                <c:pt idx="716">
                  <c:v>91.597416346947355</c:v>
                </c:pt>
                <c:pt idx="717">
                  <c:v>92.07354046745786</c:v>
                </c:pt>
                <c:pt idx="718">
                  <c:v>91.876011988230104</c:v>
                </c:pt>
                <c:pt idx="719">
                  <c:v>91.860150384592458</c:v>
                </c:pt>
                <c:pt idx="720">
                  <c:v>92.124489949068291</c:v>
                </c:pt>
                <c:pt idx="721">
                  <c:v>91.986511871184874</c:v>
                </c:pt>
                <c:pt idx="722">
                  <c:v>92.064590124171644</c:v>
                </c:pt>
                <c:pt idx="723">
                  <c:v>92.3397058387973</c:v>
                </c:pt>
                <c:pt idx="724">
                  <c:v>92.549118393442981</c:v>
                </c:pt>
                <c:pt idx="725">
                  <c:v>92.780342239993999</c:v>
                </c:pt>
                <c:pt idx="726">
                  <c:v>93.104272591501982</c:v>
                </c:pt>
                <c:pt idx="727">
                  <c:v>93.389605345257863</c:v>
                </c:pt>
                <c:pt idx="728">
                  <c:v>93.760069838851607</c:v>
                </c:pt>
                <c:pt idx="729">
                  <c:v>93.899516451151101</c:v>
                </c:pt>
                <c:pt idx="730">
                  <c:v>93.899516451151101</c:v>
                </c:pt>
                <c:pt idx="731">
                  <c:v>93.899516451151101</c:v>
                </c:pt>
                <c:pt idx="732">
                  <c:v>93.931956564818478</c:v>
                </c:pt>
                <c:pt idx="733">
                  <c:v>93.85455042897452</c:v>
                </c:pt>
                <c:pt idx="734">
                  <c:v>93.85455042897452</c:v>
                </c:pt>
                <c:pt idx="735">
                  <c:v>93.85455042897452</c:v>
                </c:pt>
                <c:pt idx="736">
                  <c:v>93.85455042897452</c:v>
                </c:pt>
                <c:pt idx="737">
                  <c:v>94.003536893686231</c:v>
                </c:pt>
                <c:pt idx="738">
                  <c:v>94.008882601053472</c:v>
                </c:pt>
                <c:pt idx="739">
                  <c:v>93.674545615701817</c:v>
                </c:pt>
                <c:pt idx="740">
                  <c:v>93.867249246190724</c:v>
                </c:pt>
                <c:pt idx="741">
                  <c:v>94.305031560678088</c:v>
                </c:pt>
                <c:pt idx="742">
                  <c:v>94.260322927208776</c:v>
                </c:pt>
                <c:pt idx="743">
                  <c:v>94.260322927208776</c:v>
                </c:pt>
                <c:pt idx="744">
                  <c:v>94.348279793869366</c:v>
                </c:pt>
                <c:pt idx="745">
                  <c:v>94.129252555759024</c:v>
                </c:pt>
                <c:pt idx="746">
                  <c:v>94.313819519551771</c:v>
                </c:pt>
                <c:pt idx="747">
                  <c:v>94.489471886291597</c:v>
                </c:pt>
                <c:pt idx="748">
                  <c:v>94.743451990468159</c:v>
                </c:pt>
                <c:pt idx="749">
                  <c:v>94.678789561550715</c:v>
                </c:pt>
                <c:pt idx="750">
                  <c:v>94.336523284312207</c:v>
                </c:pt>
                <c:pt idx="751">
                  <c:v>94.294261266509437</c:v>
                </c:pt>
                <c:pt idx="752">
                  <c:v>94.494680299669056</c:v>
                </c:pt>
                <c:pt idx="753">
                  <c:v>94.76279715466174</c:v>
                </c:pt>
                <c:pt idx="754">
                  <c:v>94.49501096999019</c:v>
                </c:pt>
                <c:pt idx="755">
                  <c:v>94.504863464146524</c:v>
                </c:pt>
                <c:pt idx="756">
                  <c:v>94.515514637455311</c:v>
                </c:pt>
                <c:pt idx="757">
                  <c:v>94.45824301947674</c:v>
                </c:pt>
                <c:pt idx="758">
                  <c:v>94.473515198745645</c:v>
                </c:pt>
                <c:pt idx="759">
                  <c:v>94.595669414249201</c:v>
                </c:pt>
                <c:pt idx="760">
                  <c:v>94.799935328135703</c:v>
                </c:pt>
                <c:pt idx="761">
                  <c:v>94.887029831092804</c:v>
                </c:pt>
                <c:pt idx="762">
                  <c:v>94.887029831092804</c:v>
                </c:pt>
                <c:pt idx="763">
                  <c:v>95.035238770265209</c:v>
                </c:pt>
                <c:pt idx="764">
                  <c:v>95.156706262118135</c:v>
                </c:pt>
                <c:pt idx="765">
                  <c:v>94.980346543622019</c:v>
                </c:pt>
                <c:pt idx="766">
                  <c:v>94.933625048986386</c:v>
                </c:pt>
                <c:pt idx="767">
                  <c:v>94.917908214932083</c:v>
                </c:pt>
                <c:pt idx="768">
                  <c:v>94.571708418999449</c:v>
                </c:pt>
                <c:pt idx="769">
                  <c:v>94.519882714400254</c:v>
                </c:pt>
                <c:pt idx="770">
                  <c:v>94.339411633369622</c:v>
                </c:pt>
                <c:pt idx="771">
                  <c:v>94.17887553690241</c:v>
                </c:pt>
                <c:pt idx="772">
                  <c:v>94.163336851038153</c:v>
                </c:pt>
                <c:pt idx="773">
                  <c:v>94.123847902272985</c:v>
                </c:pt>
                <c:pt idx="774">
                  <c:v>94.159842188936778</c:v>
                </c:pt>
                <c:pt idx="775">
                  <c:v>93.796000826189555</c:v>
                </c:pt>
                <c:pt idx="776">
                  <c:v>93.453220467190889</c:v>
                </c:pt>
                <c:pt idx="777">
                  <c:v>93.301995881274621</c:v>
                </c:pt>
                <c:pt idx="778">
                  <c:v>93.471577668846251</c:v>
                </c:pt>
                <c:pt idx="779">
                  <c:v>93.556972748561307</c:v>
                </c:pt>
                <c:pt idx="780">
                  <c:v>93.496312317103005</c:v>
                </c:pt>
                <c:pt idx="781">
                  <c:v>93.429095599533369</c:v>
                </c:pt>
                <c:pt idx="782">
                  <c:v>93.441881634220621</c:v>
                </c:pt>
                <c:pt idx="783">
                  <c:v>93.453415809150385</c:v>
                </c:pt>
                <c:pt idx="784">
                  <c:v>93.594130483138343</c:v>
                </c:pt>
                <c:pt idx="785">
                  <c:v>93.948639456629707</c:v>
                </c:pt>
                <c:pt idx="786">
                  <c:v>93.768104477757788</c:v>
                </c:pt>
                <c:pt idx="787">
                  <c:v>93.593383394024642</c:v>
                </c:pt>
                <c:pt idx="788">
                  <c:v>93.593383394024642</c:v>
                </c:pt>
                <c:pt idx="789">
                  <c:v>93.539933076695192</c:v>
                </c:pt>
                <c:pt idx="790">
                  <c:v>93.446481445405055</c:v>
                </c:pt>
                <c:pt idx="791">
                  <c:v>93.295434669244244</c:v>
                </c:pt>
                <c:pt idx="792">
                  <c:v>93.10841363108014</c:v>
                </c:pt>
                <c:pt idx="793">
                  <c:v>93.109445130744291</c:v>
                </c:pt>
                <c:pt idx="794">
                  <c:v>93.015365134983497</c:v>
                </c:pt>
                <c:pt idx="795">
                  <c:v>93.015365134983497</c:v>
                </c:pt>
                <c:pt idx="796">
                  <c:v>92.617468663620102</c:v>
                </c:pt>
                <c:pt idx="797">
                  <c:v>92.523630314669461</c:v>
                </c:pt>
                <c:pt idx="798">
                  <c:v>92.711917105128705</c:v>
                </c:pt>
                <c:pt idx="799">
                  <c:v>92.910391934973362</c:v>
                </c:pt>
                <c:pt idx="800">
                  <c:v>92.7376911564442</c:v>
                </c:pt>
                <c:pt idx="801">
                  <c:v>92.964221677401</c:v>
                </c:pt>
                <c:pt idx="802">
                  <c:v>93.049518827300943</c:v>
                </c:pt>
                <c:pt idx="803">
                  <c:v>92.912799081513171</c:v>
                </c:pt>
                <c:pt idx="804">
                  <c:v>92.773664200110687</c:v>
                </c:pt>
                <c:pt idx="805">
                  <c:v>92.426586243497283</c:v>
                </c:pt>
                <c:pt idx="806">
                  <c:v>92.460708862903431</c:v>
                </c:pt>
                <c:pt idx="807">
                  <c:v>92.178359952335853</c:v>
                </c:pt>
                <c:pt idx="808">
                  <c:v>92.178359952335853</c:v>
                </c:pt>
                <c:pt idx="809">
                  <c:v>92.245597038598788</c:v>
                </c:pt>
                <c:pt idx="810">
                  <c:v>92.408381702652619</c:v>
                </c:pt>
                <c:pt idx="811">
                  <c:v>92.0944193400031</c:v>
                </c:pt>
                <c:pt idx="812">
                  <c:v>92.577251793299027</c:v>
                </c:pt>
                <c:pt idx="813">
                  <c:v>92.689354606905923</c:v>
                </c:pt>
                <c:pt idx="814">
                  <c:v>92.496728135869077</c:v>
                </c:pt>
                <c:pt idx="815">
                  <c:v>92.496728135869077</c:v>
                </c:pt>
                <c:pt idx="816">
                  <c:v>92.279727276923239</c:v>
                </c:pt>
                <c:pt idx="817">
                  <c:v>92.127585439495078</c:v>
                </c:pt>
                <c:pt idx="818">
                  <c:v>91.859085122362018</c:v>
                </c:pt>
                <c:pt idx="819">
                  <c:v>91.859085122362018</c:v>
                </c:pt>
                <c:pt idx="820">
                  <c:v>91.859085122362018</c:v>
                </c:pt>
                <c:pt idx="821">
                  <c:v>91.837590323218492</c:v>
                </c:pt>
                <c:pt idx="822">
                  <c:v>91.857847550296569</c:v>
                </c:pt>
                <c:pt idx="823">
                  <c:v>91.7335419766341</c:v>
                </c:pt>
                <c:pt idx="824">
                  <c:v>91.515740654447598</c:v>
                </c:pt>
                <c:pt idx="825">
                  <c:v>91.395289065929276</c:v>
                </c:pt>
                <c:pt idx="826">
                  <c:v>91.283430602984296</c:v>
                </c:pt>
                <c:pt idx="827">
                  <c:v>91.394927751719635</c:v>
                </c:pt>
                <c:pt idx="828">
                  <c:v>91.370849023999526</c:v>
                </c:pt>
                <c:pt idx="829">
                  <c:v>91.388006236189156</c:v>
                </c:pt>
                <c:pt idx="830">
                  <c:v>91.932665972992638</c:v>
                </c:pt>
                <c:pt idx="831">
                  <c:v>91.902561179408465</c:v>
                </c:pt>
                <c:pt idx="832">
                  <c:v>91.916053940825819</c:v>
                </c:pt>
                <c:pt idx="833">
                  <c:v>91.809739655086631</c:v>
                </c:pt>
                <c:pt idx="834">
                  <c:v>91.842377956190518</c:v>
                </c:pt>
                <c:pt idx="835">
                  <c:v>91.821999534852239</c:v>
                </c:pt>
                <c:pt idx="836">
                  <c:v>91.95748781707195</c:v>
                </c:pt>
                <c:pt idx="837">
                  <c:v>92.177778039865643</c:v>
                </c:pt>
                <c:pt idx="838">
                  <c:v>91.963256978105449</c:v>
                </c:pt>
                <c:pt idx="839">
                  <c:v>92.292013418060364</c:v>
                </c:pt>
                <c:pt idx="840">
                  <c:v>92.128746962289014</c:v>
                </c:pt>
                <c:pt idx="841">
                  <c:v>92.158840544320029</c:v>
                </c:pt>
                <c:pt idx="842">
                  <c:v>92.132659892429345</c:v>
                </c:pt>
                <c:pt idx="843">
                  <c:v>92.097023770630443</c:v>
                </c:pt>
                <c:pt idx="844">
                  <c:v>91.80318743056543</c:v>
                </c:pt>
                <c:pt idx="845">
                  <c:v>91.625674838366081</c:v>
                </c:pt>
                <c:pt idx="846">
                  <c:v>91.625674838366081</c:v>
                </c:pt>
                <c:pt idx="847">
                  <c:v>92.047768045610098</c:v>
                </c:pt>
                <c:pt idx="848">
                  <c:v>91.998575746410523</c:v>
                </c:pt>
                <c:pt idx="849">
                  <c:v>92.076115631240995</c:v>
                </c:pt>
                <c:pt idx="850">
                  <c:v>91.922607686515164</c:v>
                </c:pt>
                <c:pt idx="851">
                  <c:v>91.860196714382909</c:v>
                </c:pt>
                <c:pt idx="852">
                  <c:v>91.957891969336771</c:v>
                </c:pt>
                <c:pt idx="853">
                  <c:v>92.027848518355171</c:v>
                </c:pt>
                <c:pt idx="854">
                  <c:v>91.746877405520848</c:v>
                </c:pt>
                <c:pt idx="855">
                  <c:v>91.791921184381735</c:v>
                </c:pt>
                <c:pt idx="856">
                  <c:v>91.602767867027467</c:v>
                </c:pt>
                <c:pt idx="857">
                  <c:v>91.433021849288693</c:v>
                </c:pt>
                <c:pt idx="858">
                  <c:v>91.475883279434342</c:v>
                </c:pt>
                <c:pt idx="859">
                  <c:v>91.149540458714341</c:v>
                </c:pt>
                <c:pt idx="860">
                  <c:v>91.216085379120159</c:v>
                </c:pt>
                <c:pt idx="861">
                  <c:v>91.123619061725236</c:v>
                </c:pt>
                <c:pt idx="862">
                  <c:v>90.873090668394823</c:v>
                </c:pt>
                <c:pt idx="863">
                  <c:v>90.917825121013493</c:v>
                </c:pt>
                <c:pt idx="864">
                  <c:v>90.88624652793122</c:v>
                </c:pt>
                <c:pt idx="865">
                  <c:v>90.902809100977478</c:v>
                </c:pt>
                <c:pt idx="866">
                  <c:v>91.041288064333969</c:v>
                </c:pt>
                <c:pt idx="867">
                  <c:v>90.961203976161727</c:v>
                </c:pt>
                <c:pt idx="868">
                  <c:v>90.961203976161727</c:v>
                </c:pt>
                <c:pt idx="869">
                  <c:v>91.120854221473266</c:v>
                </c:pt>
                <c:pt idx="870">
                  <c:v>91.04266693868378</c:v>
                </c:pt>
                <c:pt idx="871">
                  <c:v>91.183941236345561</c:v>
                </c:pt>
                <c:pt idx="872">
                  <c:v>91.39003823545184</c:v>
                </c:pt>
                <c:pt idx="873">
                  <c:v>91.629346321510553</c:v>
                </c:pt>
                <c:pt idx="874">
                  <c:v>91.994726987802252</c:v>
                </c:pt>
                <c:pt idx="875">
                  <c:v>91.917210564953805</c:v>
                </c:pt>
                <c:pt idx="876">
                  <c:v>91.845408964660365</c:v>
                </c:pt>
                <c:pt idx="877">
                  <c:v>91.727798243401622</c:v>
                </c:pt>
                <c:pt idx="878">
                  <c:v>91.612696607830387</c:v>
                </c:pt>
                <c:pt idx="879">
                  <c:v>91.305069876014784</c:v>
                </c:pt>
                <c:pt idx="880">
                  <c:v>91.001209322939346</c:v>
                </c:pt>
                <c:pt idx="881">
                  <c:v>90.900057279080656</c:v>
                </c:pt>
                <c:pt idx="882">
                  <c:v>90.653592958081916</c:v>
                </c:pt>
                <c:pt idx="883">
                  <c:v>90.58494347742139</c:v>
                </c:pt>
                <c:pt idx="884">
                  <c:v>90.418874365530499</c:v>
                </c:pt>
                <c:pt idx="885">
                  <c:v>90.762879504039915</c:v>
                </c:pt>
                <c:pt idx="886">
                  <c:v>90.89418932530269</c:v>
                </c:pt>
                <c:pt idx="887">
                  <c:v>91.119926714970461</c:v>
                </c:pt>
                <c:pt idx="888">
                  <c:v>91.363288552352401</c:v>
                </c:pt>
                <c:pt idx="889">
                  <c:v>91.392024428520159</c:v>
                </c:pt>
                <c:pt idx="890">
                  <c:v>91.454960779357464</c:v>
                </c:pt>
                <c:pt idx="891">
                  <c:v>91.855423318630059</c:v>
                </c:pt>
                <c:pt idx="892">
                  <c:v>91.687303872098411</c:v>
                </c:pt>
                <c:pt idx="893">
                  <c:v>91.349838107726001</c:v>
                </c:pt>
                <c:pt idx="894">
                  <c:v>91.247835416353396</c:v>
                </c:pt>
                <c:pt idx="895">
                  <c:v>91.13193491464834</c:v>
                </c:pt>
                <c:pt idx="896">
                  <c:v>91.498797281402304</c:v>
                </c:pt>
                <c:pt idx="897">
                  <c:v>91.453477363241078</c:v>
                </c:pt>
                <c:pt idx="898">
                  <c:v>91.453477363241078</c:v>
                </c:pt>
                <c:pt idx="899">
                  <c:v>91.862899048911714</c:v>
                </c:pt>
                <c:pt idx="900">
                  <c:v>92.0449874217813</c:v>
                </c:pt>
                <c:pt idx="901">
                  <c:v>91.644306150444464</c:v>
                </c:pt>
                <c:pt idx="902">
                  <c:v>91.420836796470681</c:v>
                </c:pt>
                <c:pt idx="903">
                  <c:v>91.380847908507988</c:v>
                </c:pt>
                <c:pt idx="904">
                  <c:v>91.384613230808853</c:v>
                </c:pt>
                <c:pt idx="905">
                  <c:v>91.320682425316505</c:v>
                </c:pt>
                <c:pt idx="906">
                  <c:v>91.632278983582538</c:v>
                </c:pt>
                <c:pt idx="907">
                  <c:v>91.549255118689572</c:v>
                </c:pt>
                <c:pt idx="908">
                  <c:v>91.555514380214944</c:v>
                </c:pt>
                <c:pt idx="909">
                  <c:v>91.570887867328992</c:v>
                </c:pt>
                <c:pt idx="910">
                  <c:v>91.562902328555623</c:v>
                </c:pt>
                <c:pt idx="911">
                  <c:v>91.485837111470332</c:v>
                </c:pt>
                <c:pt idx="912">
                  <c:v>91.485837111470332</c:v>
                </c:pt>
                <c:pt idx="913">
                  <c:v>91.454985589991793</c:v>
                </c:pt>
                <c:pt idx="914">
                  <c:v>91.593393906824303</c:v>
                </c:pt>
                <c:pt idx="915">
                  <c:v>91.527069032498957</c:v>
                </c:pt>
                <c:pt idx="916">
                  <c:v>91.321732526100263</c:v>
                </c:pt>
                <c:pt idx="917">
                  <c:v>91.321732526100263</c:v>
                </c:pt>
                <c:pt idx="918">
                  <c:v>91.124417930552454</c:v>
                </c:pt>
                <c:pt idx="919">
                  <c:v>91.268010481352448</c:v>
                </c:pt>
                <c:pt idx="920">
                  <c:v>91.268010481352448</c:v>
                </c:pt>
                <c:pt idx="921">
                  <c:v>90.980857520875304</c:v>
                </c:pt>
                <c:pt idx="922">
                  <c:v>91.067862846591908</c:v>
                </c:pt>
                <c:pt idx="923">
                  <c:v>91.06523942360252</c:v>
                </c:pt>
                <c:pt idx="924">
                  <c:v>91.108901961399425</c:v>
                </c:pt>
                <c:pt idx="925">
                  <c:v>91.177652580239723</c:v>
                </c:pt>
                <c:pt idx="926">
                  <c:v>90.989921230026155</c:v>
                </c:pt>
                <c:pt idx="927">
                  <c:v>91.460155306125941</c:v>
                </c:pt>
                <c:pt idx="928">
                  <c:v>92.054002666648245</c:v>
                </c:pt>
                <c:pt idx="929">
                  <c:v>92.25751747871962</c:v>
                </c:pt>
                <c:pt idx="930">
                  <c:v>92.192410079743453</c:v>
                </c:pt>
                <c:pt idx="931">
                  <c:v>91.98397300104125</c:v>
                </c:pt>
                <c:pt idx="932">
                  <c:v>91.98397300104125</c:v>
                </c:pt>
                <c:pt idx="933">
                  <c:v>92.135119023748629</c:v>
                </c:pt>
                <c:pt idx="934">
                  <c:v>92.257483193027397</c:v>
                </c:pt>
                <c:pt idx="935">
                  <c:v>92.35404123084183</c:v>
                </c:pt>
                <c:pt idx="936">
                  <c:v>92.281183662899466</c:v>
                </c:pt>
                <c:pt idx="937">
                  <c:v>92.370689944435739</c:v>
                </c:pt>
                <c:pt idx="938">
                  <c:v>92.675319846002793</c:v>
                </c:pt>
                <c:pt idx="939">
                  <c:v>92.474221850255134</c:v>
                </c:pt>
                <c:pt idx="940">
                  <c:v>92.434635755779667</c:v>
                </c:pt>
                <c:pt idx="941">
                  <c:v>92.63131962160395</c:v>
                </c:pt>
                <c:pt idx="942">
                  <c:v>92.548821033328551</c:v>
                </c:pt>
                <c:pt idx="943">
                  <c:v>92.546385516939537</c:v>
                </c:pt>
                <c:pt idx="944">
                  <c:v>92.942886529231998</c:v>
                </c:pt>
                <c:pt idx="945">
                  <c:v>92.60645476193254</c:v>
                </c:pt>
                <c:pt idx="946">
                  <c:v>92.759123241536344</c:v>
                </c:pt>
                <c:pt idx="947">
                  <c:v>92.759123241536344</c:v>
                </c:pt>
                <c:pt idx="948">
                  <c:v>92.877793773230763</c:v>
                </c:pt>
                <c:pt idx="949">
                  <c:v>92.952320608835805</c:v>
                </c:pt>
                <c:pt idx="950">
                  <c:v>93.004787725466358</c:v>
                </c:pt>
                <c:pt idx="951">
                  <c:v>92.683377317144419</c:v>
                </c:pt>
                <c:pt idx="952">
                  <c:v>92.761238378528049</c:v>
                </c:pt>
                <c:pt idx="953">
                  <c:v>92.439219021267306</c:v>
                </c:pt>
                <c:pt idx="954">
                  <c:v>92.15745381523179</c:v>
                </c:pt>
                <c:pt idx="955">
                  <c:v>92.345106337208151</c:v>
                </c:pt>
                <c:pt idx="956">
                  <c:v>92.228223525595183</c:v>
                </c:pt>
                <c:pt idx="957">
                  <c:v>92.69675453182046</c:v>
                </c:pt>
                <c:pt idx="958">
                  <c:v>92.753735314197726</c:v>
                </c:pt>
                <c:pt idx="959">
                  <c:v>92.648641589213966</c:v>
                </c:pt>
                <c:pt idx="960">
                  <c:v>92.430043202824123</c:v>
                </c:pt>
                <c:pt idx="961">
                  <c:v>92.509159955009764</c:v>
                </c:pt>
                <c:pt idx="962">
                  <c:v>92.433664978435729</c:v>
                </c:pt>
                <c:pt idx="963">
                  <c:v>92.128313405991946</c:v>
                </c:pt>
                <c:pt idx="964">
                  <c:v>92.229691540159962</c:v>
                </c:pt>
                <c:pt idx="965">
                  <c:v>92.236812149029205</c:v>
                </c:pt>
                <c:pt idx="966">
                  <c:v>91.950957372406194</c:v>
                </c:pt>
                <c:pt idx="967">
                  <c:v>92.007610415567171</c:v>
                </c:pt>
                <c:pt idx="968">
                  <c:v>91.94831037971278</c:v>
                </c:pt>
                <c:pt idx="969">
                  <c:v>91.836650884917759</c:v>
                </c:pt>
                <c:pt idx="970">
                  <c:v>91.917836299178219</c:v>
                </c:pt>
                <c:pt idx="971">
                  <c:v>92.103333229366939</c:v>
                </c:pt>
                <c:pt idx="972">
                  <c:v>92.010567041569445</c:v>
                </c:pt>
                <c:pt idx="973">
                  <c:v>91.973778655181647</c:v>
                </c:pt>
                <c:pt idx="974">
                  <c:v>92.021889736016377</c:v>
                </c:pt>
                <c:pt idx="975">
                  <c:v>91.996336885638442</c:v>
                </c:pt>
                <c:pt idx="976">
                  <c:v>92.014680936194154</c:v>
                </c:pt>
                <c:pt idx="977">
                  <c:v>91.912455813694649</c:v>
                </c:pt>
                <c:pt idx="978">
                  <c:v>91.787816057453099</c:v>
                </c:pt>
                <c:pt idx="979">
                  <c:v>91.737271355506877</c:v>
                </c:pt>
                <c:pt idx="980">
                  <c:v>91.642395820664248</c:v>
                </c:pt>
                <c:pt idx="981">
                  <c:v>91.642395820664248</c:v>
                </c:pt>
                <c:pt idx="982">
                  <c:v>91.704758909118809</c:v>
                </c:pt>
                <c:pt idx="983">
                  <c:v>91.704758909118809</c:v>
                </c:pt>
                <c:pt idx="984">
                  <c:v>91.938719802091384</c:v>
                </c:pt>
                <c:pt idx="985">
                  <c:v>91.804912126408396</c:v>
                </c:pt>
                <c:pt idx="986">
                  <c:v>91.804912126408396</c:v>
                </c:pt>
                <c:pt idx="987">
                  <c:v>91.804912126408396</c:v>
                </c:pt>
                <c:pt idx="988">
                  <c:v>91.804912126408396</c:v>
                </c:pt>
                <c:pt idx="989">
                  <c:v>91.815477602278904</c:v>
                </c:pt>
                <c:pt idx="990">
                  <c:v>91.570449969116879</c:v>
                </c:pt>
                <c:pt idx="991">
                  <c:v>91.344384567981919</c:v>
                </c:pt>
                <c:pt idx="992">
                  <c:v>91.41252109259878</c:v>
                </c:pt>
                <c:pt idx="993">
                  <c:v>91.158882952880006</c:v>
                </c:pt>
                <c:pt idx="994">
                  <c:v>91.158882952880006</c:v>
                </c:pt>
                <c:pt idx="995">
                  <c:v>90.850173002327338</c:v>
                </c:pt>
                <c:pt idx="996">
                  <c:v>91.040325821975415</c:v>
                </c:pt>
                <c:pt idx="997">
                  <c:v>91.010727279195123</c:v>
                </c:pt>
                <c:pt idx="998">
                  <c:v>91.17001035744893</c:v>
                </c:pt>
                <c:pt idx="999">
                  <c:v>91.473764998802125</c:v>
                </c:pt>
                <c:pt idx="1000">
                  <c:v>91.557159047746694</c:v>
                </c:pt>
                <c:pt idx="1001">
                  <c:v>91.687506257196702</c:v>
                </c:pt>
                <c:pt idx="1002">
                  <c:v>91.935596789087469</c:v>
                </c:pt>
                <c:pt idx="1003">
                  <c:v>92.161784430932926</c:v>
                </c:pt>
                <c:pt idx="1004">
                  <c:v>92.246938360304597</c:v>
                </c:pt>
                <c:pt idx="1005">
                  <c:v>92.352041662965249</c:v>
                </c:pt>
                <c:pt idx="1006">
                  <c:v>92.239142531968056</c:v>
                </c:pt>
                <c:pt idx="1007">
                  <c:v>91.963802068774413</c:v>
                </c:pt>
                <c:pt idx="1008">
                  <c:v>92.300583141130502</c:v>
                </c:pt>
                <c:pt idx="1009">
                  <c:v>92.13092194087352</c:v>
                </c:pt>
                <c:pt idx="1010">
                  <c:v>92.257054957385236</c:v>
                </c:pt>
                <c:pt idx="1011">
                  <c:v>92.235279920363183</c:v>
                </c:pt>
                <c:pt idx="1012">
                  <c:v>92.099212732629866</c:v>
                </c:pt>
                <c:pt idx="1013">
                  <c:v>91.893940873778135</c:v>
                </c:pt>
                <c:pt idx="1014">
                  <c:v>91.893940873778135</c:v>
                </c:pt>
                <c:pt idx="1015">
                  <c:v>92.002023113500258</c:v>
                </c:pt>
                <c:pt idx="1016">
                  <c:v>91.908341128949374</c:v>
                </c:pt>
                <c:pt idx="1017">
                  <c:v>92.081405994482424</c:v>
                </c:pt>
                <c:pt idx="1018">
                  <c:v>91.830997129519886</c:v>
                </c:pt>
                <c:pt idx="1019">
                  <c:v>91.98846471894413</c:v>
                </c:pt>
                <c:pt idx="1020">
                  <c:v>92.142634196555306</c:v>
                </c:pt>
                <c:pt idx="1021">
                  <c:v>92.078385613669326</c:v>
                </c:pt>
                <c:pt idx="1022">
                  <c:v>92.248458772959253</c:v>
                </c:pt>
                <c:pt idx="1023">
                  <c:v>92.093018323034698</c:v>
                </c:pt>
                <c:pt idx="1024">
                  <c:v>92.164454329868292</c:v>
                </c:pt>
                <c:pt idx="1025">
                  <c:v>92.275283714817277</c:v>
                </c:pt>
                <c:pt idx="1026">
                  <c:v>92.278131638418287</c:v>
                </c:pt>
                <c:pt idx="1027">
                  <c:v>92.154354346038758</c:v>
                </c:pt>
                <c:pt idx="1028">
                  <c:v>92.083453242923753</c:v>
                </c:pt>
                <c:pt idx="1029">
                  <c:v>92.002342977658884</c:v>
                </c:pt>
                <c:pt idx="1030">
                  <c:v>92.130861653371781</c:v>
                </c:pt>
                <c:pt idx="1031">
                  <c:v>92.116405357361856</c:v>
                </c:pt>
                <c:pt idx="1032">
                  <c:v>91.967526599284938</c:v>
                </c:pt>
                <c:pt idx="1033">
                  <c:v>91.643023254960767</c:v>
                </c:pt>
                <c:pt idx="1034">
                  <c:v>91.788779958615194</c:v>
                </c:pt>
                <c:pt idx="1035">
                  <c:v>91.973280678709017</c:v>
                </c:pt>
                <c:pt idx="1036">
                  <c:v>92.056219123807125</c:v>
                </c:pt>
                <c:pt idx="1037">
                  <c:v>92.130626576111538</c:v>
                </c:pt>
                <c:pt idx="1038">
                  <c:v>92.09524933983559</c:v>
                </c:pt>
                <c:pt idx="1039">
                  <c:v>92.049228280121227</c:v>
                </c:pt>
                <c:pt idx="1040">
                  <c:v>92.243755145006133</c:v>
                </c:pt>
                <c:pt idx="1041">
                  <c:v>92.243755145006133</c:v>
                </c:pt>
                <c:pt idx="1042">
                  <c:v>92.761295905755645</c:v>
                </c:pt>
                <c:pt idx="1043">
                  <c:v>92.996077473507754</c:v>
                </c:pt>
                <c:pt idx="1044">
                  <c:v>93.076754602376553</c:v>
                </c:pt>
                <c:pt idx="1045">
                  <c:v>93.219723740370625</c:v>
                </c:pt>
                <c:pt idx="1046">
                  <c:v>93.401397530449032</c:v>
                </c:pt>
                <c:pt idx="1047">
                  <c:v>93.306703192196821</c:v>
                </c:pt>
                <c:pt idx="1048">
                  <c:v>93.098389686518274</c:v>
                </c:pt>
                <c:pt idx="1049">
                  <c:v>93.153649006120375</c:v>
                </c:pt>
                <c:pt idx="1050">
                  <c:v>93.509141067359749</c:v>
                </c:pt>
                <c:pt idx="1051">
                  <c:v>94.066668141081792</c:v>
                </c:pt>
                <c:pt idx="1052">
                  <c:v>94.43534872779999</c:v>
                </c:pt>
                <c:pt idx="1053">
                  <c:v>94.733892009393998</c:v>
                </c:pt>
                <c:pt idx="1054">
                  <c:v>94.357018419911881</c:v>
                </c:pt>
                <c:pt idx="1055">
                  <c:v>94.927658275027028</c:v>
                </c:pt>
                <c:pt idx="1056">
                  <c:v>95.279506889178236</c:v>
                </c:pt>
                <c:pt idx="1057">
                  <c:v>95.341537319867541</c:v>
                </c:pt>
                <c:pt idx="1058">
                  <c:v>95.389755057485317</c:v>
                </c:pt>
                <c:pt idx="1059">
                  <c:v>95.106048781838794</c:v>
                </c:pt>
                <c:pt idx="1060">
                  <c:v>95.087745417805081</c:v>
                </c:pt>
                <c:pt idx="1061">
                  <c:v>95.087745417805081</c:v>
                </c:pt>
                <c:pt idx="1062">
                  <c:v>94.911734736537838</c:v>
                </c:pt>
                <c:pt idx="1063">
                  <c:v>95.134877657462795</c:v>
                </c:pt>
                <c:pt idx="1064">
                  <c:v>95.420769722385828</c:v>
                </c:pt>
                <c:pt idx="1065">
                  <c:v>95.837145564281002</c:v>
                </c:pt>
                <c:pt idx="1066">
                  <c:v>96.1037477577907</c:v>
                </c:pt>
                <c:pt idx="1067">
                  <c:v>96.1037477577907</c:v>
                </c:pt>
                <c:pt idx="1068">
                  <c:v>95.836894122507317</c:v>
                </c:pt>
                <c:pt idx="1069">
                  <c:v>95.668866921632471</c:v>
                </c:pt>
                <c:pt idx="1070">
                  <c:v>95.528439793920455</c:v>
                </c:pt>
                <c:pt idx="1071">
                  <c:v>95.528439793920455</c:v>
                </c:pt>
                <c:pt idx="1072">
                  <c:v>95.528439793920455</c:v>
                </c:pt>
                <c:pt idx="1073">
                  <c:v>95.880664748328329</c:v>
                </c:pt>
                <c:pt idx="1074">
                  <c:v>95.91899252870229</c:v>
                </c:pt>
                <c:pt idx="1075">
                  <c:v>95.764213290584763</c:v>
                </c:pt>
                <c:pt idx="1076">
                  <c:v>95.634684086933419</c:v>
                </c:pt>
                <c:pt idx="1077">
                  <c:v>96.015920235816125</c:v>
                </c:pt>
                <c:pt idx="1078">
                  <c:v>96.13404849265855</c:v>
                </c:pt>
                <c:pt idx="1079">
                  <c:v>96.185229589044226</c:v>
                </c:pt>
                <c:pt idx="1080">
                  <c:v>95.937333772166667</c:v>
                </c:pt>
                <c:pt idx="1081">
                  <c:v>95.972017485358677</c:v>
                </c:pt>
                <c:pt idx="1082">
                  <c:v>95.92520557781539</c:v>
                </c:pt>
                <c:pt idx="1083">
                  <c:v>95.727882765916974</c:v>
                </c:pt>
                <c:pt idx="1084">
                  <c:v>95.621981435612739</c:v>
                </c:pt>
                <c:pt idx="1085">
                  <c:v>95.755095915976554</c:v>
                </c:pt>
                <c:pt idx="1086">
                  <c:v>95.695836781197315</c:v>
                </c:pt>
                <c:pt idx="1087">
                  <c:v>95.759587706194381</c:v>
                </c:pt>
                <c:pt idx="1088">
                  <c:v>95.75511084309079</c:v>
                </c:pt>
                <c:pt idx="1089">
                  <c:v>95.659220591206378</c:v>
                </c:pt>
                <c:pt idx="1090">
                  <c:v>95.63735314260731</c:v>
                </c:pt>
                <c:pt idx="1091">
                  <c:v>95.587852403098012</c:v>
                </c:pt>
                <c:pt idx="1092">
                  <c:v>95.414136768408014</c:v>
                </c:pt>
                <c:pt idx="1093">
                  <c:v>95.637387243162266</c:v>
                </c:pt>
                <c:pt idx="1094">
                  <c:v>95.593441444050086</c:v>
                </c:pt>
                <c:pt idx="1095">
                  <c:v>95.652993716913826</c:v>
                </c:pt>
                <c:pt idx="1096">
                  <c:v>95.57836003310679</c:v>
                </c:pt>
                <c:pt idx="1097">
                  <c:v>95.254044178491355</c:v>
                </c:pt>
                <c:pt idx="1098">
                  <c:v>95.488759631015256</c:v>
                </c:pt>
                <c:pt idx="1099">
                  <c:v>95.595135980871319</c:v>
                </c:pt>
                <c:pt idx="1100">
                  <c:v>95.476595862020417</c:v>
                </c:pt>
                <c:pt idx="1101">
                  <c:v>95.333249980757103</c:v>
                </c:pt>
                <c:pt idx="1102">
                  <c:v>95.266268493197757</c:v>
                </c:pt>
                <c:pt idx="1103">
                  <c:v>95.476219723986532</c:v>
                </c:pt>
                <c:pt idx="1104">
                  <c:v>95.313817627771741</c:v>
                </c:pt>
                <c:pt idx="1105">
                  <c:v>95.304271686318685</c:v>
                </c:pt>
                <c:pt idx="1106">
                  <c:v>95.210269564866337</c:v>
                </c:pt>
                <c:pt idx="1107">
                  <c:v>95.283576529045575</c:v>
                </c:pt>
                <c:pt idx="1108">
                  <c:v>95.276511927760595</c:v>
                </c:pt>
                <c:pt idx="1109">
                  <c:v>95.258762390264295</c:v>
                </c:pt>
                <c:pt idx="1110">
                  <c:v>95.517697754838863</c:v>
                </c:pt>
                <c:pt idx="1111">
                  <c:v>95.428437884543683</c:v>
                </c:pt>
                <c:pt idx="1112">
                  <c:v>95.326676175775802</c:v>
                </c:pt>
                <c:pt idx="1113">
                  <c:v>95.109315353240135</c:v>
                </c:pt>
                <c:pt idx="1114">
                  <c:v>95.362218416525209</c:v>
                </c:pt>
                <c:pt idx="1115">
                  <c:v>95.444985748348998</c:v>
                </c:pt>
                <c:pt idx="1116">
                  <c:v>95.177038229928755</c:v>
                </c:pt>
                <c:pt idx="1117">
                  <c:v>95.412115467411766</c:v>
                </c:pt>
                <c:pt idx="1118">
                  <c:v>95.282070967406455</c:v>
                </c:pt>
                <c:pt idx="1119">
                  <c:v>95.304328577001925</c:v>
                </c:pt>
                <c:pt idx="1120">
                  <c:v>95.669412041049213</c:v>
                </c:pt>
                <c:pt idx="1121">
                  <c:v>95.925388947279913</c:v>
                </c:pt>
                <c:pt idx="1122">
                  <c:v>96.074600101829731</c:v>
                </c:pt>
                <c:pt idx="1123">
                  <c:v>95.982465991843867</c:v>
                </c:pt>
                <c:pt idx="1124">
                  <c:v>95.982465991843867</c:v>
                </c:pt>
                <c:pt idx="1125">
                  <c:v>95.879402046265028</c:v>
                </c:pt>
                <c:pt idx="1126">
                  <c:v>95.886455038578205</c:v>
                </c:pt>
                <c:pt idx="1127">
                  <c:v>95.754092397460852</c:v>
                </c:pt>
                <c:pt idx="1128">
                  <c:v>95.725506370582508</c:v>
                </c:pt>
                <c:pt idx="1129">
                  <c:v>95.905349876077224</c:v>
                </c:pt>
                <c:pt idx="1130">
                  <c:v>95.950345483752812</c:v>
                </c:pt>
                <c:pt idx="1131">
                  <c:v>95.762921949208149</c:v>
                </c:pt>
                <c:pt idx="1132">
                  <c:v>95.842429707712867</c:v>
                </c:pt>
                <c:pt idx="1133">
                  <c:v>95.93107446716273</c:v>
                </c:pt>
                <c:pt idx="1134">
                  <c:v>95.518813580960057</c:v>
                </c:pt>
                <c:pt idx="1135">
                  <c:v>95.446429382455449</c:v>
                </c:pt>
                <c:pt idx="1136">
                  <c:v>95.482289205844779</c:v>
                </c:pt>
                <c:pt idx="1137">
                  <c:v>95.724474461933298</c:v>
                </c:pt>
                <c:pt idx="1138">
                  <c:v>95.750483421821556</c:v>
                </c:pt>
                <c:pt idx="1139">
                  <c:v>95.550897428818828</c:v>
                </c:pt>
                <c:pt idx="1140">
                  <c:v>95.786702337703986</c:v>
                </c:pt>
                <c:pt idx="1141">
                  <c:v>95.663715621036985</c:v>
                </c:pt>
                <c:pt idx="1142">
                  <c:v>95.700085139704655</c:v>
                </c:pt>
                <c:pt idx="1143">
                  <c:v>95.558782974153388</c:v>
                </c:pt>
                <c:pt idx="1144">
                  <c:v>95.448619271442226</c:v>
                </c:pt>
                <c:pt idx="1145">
                  <c:v>95.456394751905179</c:v>
                </c:pt>
                <c:pt idx="1146">
                  <c:v>95.577908415958333</c:v>
                </c:pt>
                <c:pt idx="1147">
                  <c:v>95.66686428601605</c:v>
                </c:pt>
                <c:pt idx="1148">
                  <c:v>95.430501916589904</c:v>
                </c:pt>
                <c:pt idx="1149">
                  <c:v>95.430501916589904</c:v>
                </c:pt>
                <c:pt idx="1150">
                  <c:v>95.312195328330347</c:v>
                </c:pt>
                <c:pt idx="1151">
                  <c:v>95.436163229073088</c:v>
                </c:pt>
                <c:pt idx="1152">
                  <c:v>95.57750714757988</c:v>
                </c:pt>
                <c:pt idx="1153">
                  <c:v>95.539661798796274</c:v>
                </c:pt>
                <c:pt idx="1154">
                  <c:v>95.351949392674214</c:v>
                </c:pt>
                <c:pt idx="1155">
                  <c:v>95.335316039496988</c:v>
                </c:pt>
                <c:pt idx="1156">
                  <c:v>95.330632961487197</c:v>
                </c:pt>
                <c:pt idx="1157">
                  <c:v>95.529336193058029</c:v>
                </c:pt>
                <c:pt idx="1158">
                  <c:v>95.242730334166765</c:v>
                </c:pt>
                <c:pt idx="1159">
                  <c:v>95.133743995519609</c:v>
                </c:pt>
                <c:pt idx="1160">
                  <c:v>94.828129229202176</c:v>
                </c:pt>
                <c:pt idx="1161">
                  <c:v>94.874716994112404</c:v>
                </c:pt>
                <c:pt idx="1162">
                  <c:v>94.874716994112404</c:v>
                </c:pt>
                <c:pt idx="1163">
                  <c:v>94.874716994112404</c:v>
                </c:pt>
                <c:pt idx="1164">
                  <c:v>94.908270055189107</c:v>
                </c:pt>
                <c:pt idx="1165">
                  <c:v>94.875532704413317</c:v>
                </c:pt>
                <c:pt idx="1166">
                  <c:v>94.520814779982814</c:v>
                </c:pt>
                <c:pt idx="1167">
                  <c:v>94.559648482564583</c:v>
                </c:pt>
                <c:pt idx="1168">
                  <c:v>94.420981895143115</c:v>
                </c:pt>
                <c:pt idx="1169">
                  <c:v>94.420981895143115</c:v>
                </c:pt>
                <c:pt idx="1170">
                  <c:v>93.964440941773276</c:v>
                </c:pt>
                <c:pt idx="1171">
                  <c:v>94.017040609657258</c:v>
                </c:pt>
                <c:pt idx="1172">
                  <c:v>93.53873624883721</c:v>
                </c:pt>
                <c:pt idx="1173">
                  <c:v>92.971442924717621</c:v>
                </c:pt>
                <c:pt idx="1174">
                  <c:v>93.01118746098031</c:v>
                </c:pt>
                <c:pt idx="1175">
                  <c:v>92.984656469183818</c:v>
                </c:pt>
                <c:pt idx="1176">
                  <c:v>92.983670007425374</c:v>
                </c:pt>
                <c:pt idx="1177">
                  <c:v>92.470880693474228</c:v>
                </c:pt>
                <c:pt idx="1178">
                  <c:v>92.538659671851249</c:v>
                </c:pt>
                <c:pt idx="1179">
                  <c:v>92.748297510624582</c:v>
                </c:pt>
                <c:pt idx="1180">
                  <c:v>92.873921786313744</c:v>
                </c:pt>
                <c:pt idx="1181">
                  <c:v>93.11248977486369</c:v>
                </c:pt>
                <c:pt idx="1182">
                  <c:v>93.572237442292163</c:v>
                </c:pt>
                <c:pt idx="1183">
                  <c:v>93.572237442292163</c:v>
                </c:pt>
                <c:pt idx="1184">
                  <c:v>93.591178312470234</c:v>
                </c:pt>
                <c:pt idx="1185">
                  <c:v>93.349784131439733</c:v>
                </c:pt>
                <c:pt idx="1186">
                  <c:v>93.294242955466459</c:v>
                </c:pt>
                <c:pt idx="1187">
                  <c:v>92.894146332676314</c:v>
                </c:pt>
                <c:pt idx="1188">
                  <c:v>92.823866486809337</c:v>
                </c:pt>
                <c:pt idx="1189">
                  <c:v>92.321215852334888</c:v>
                </c:pt>
                <c:pt idx="1190">
                  <c:v>92.499322258204629</c:v>
                </c:pt>
                <c:pt idx="1191">
                  <c:v>92.274864149112034</c:v>
                </c:pt>
                <c:pt idx="1192">
                  <c:v>92.290200083991436</c:v>
                </c:pt>
                <c:pt idx="1193">
                  <c:v>92.152991182244506</c:v>
                </c:pt>
                <c:pt idx="1194">
                  <c:v>92.116461820681664</c:v>
                </c:pt>
                <c:pt idx="1195">
                  <c:v>92.183405979494893</c:v>
                </c:pt>
                <c:pt idx="1196">
                  <c:v>91.89729808318674</c:v>
                </c:pt>
                <c:pt idx="1197">
                  <c:v>91.863165408564598</c:v>
                </c:pt>
                <c:pt idx="1198">
                  <c:v>91.863165408564598</c:v>
                </c:pt>
                <c:pt idx="1199">
                  <c:v>91.395399776415957</c:v>
                </c:pt>
                <c:pt idx="1200">
                  <c:v>91.692017191529885</c:v>
                </c:pt>
                <c:pt idx="1201">
                  <c:v>91.756485804845667</c:v>
                </c:pt>
                <c:pt idx="1202">
                  <c:v>92.260984064325783</c:v>
                </c:pt>
                <c:pt idx="1203">
                  <c:v>91.911161897297717</c:v>
                </c:pt>
                <c:pt idx="1204">
                  <c:v>91.858529269200957</c:v>
                </c:pt>
                <c:pt idx="1205">
                  <c:v>91.842859758772548</c:v>
                </c:pt>
                <c:pt idx="1206">
                  <c:v>91.611676175150464</c:v>
                </c:pt>
                <c:pt idx="1207">
                  <c:v>92.039530889971573</c:v>
                </c:pt>
                <c:pt idx="1208">
                  <c:v>91.982392157863742</c:v>
                </c:pt>
                <c:pt idx="1209">
                  <c:v>91.760271133600682</c:v>
                </c:pt>
                <c:pt idx="1210">
                  <c:v>91.668860750060972</c:v>
                </c:pt>
                <c:pt idx="1211">
                  <c:v>92.011217359852083</c:v>
                </c:pt>
                <c:pt idx="1212">
                  <c:v>92.295405469449719</c:v>
                </c:pt>
                <c:pt idx="1213">
                  <c:v>92.295405469449719</c:v>
                </c:pt>
                <c:pt idx="1214">
                  <c:v>91.994487919184834</c:v>
                </c:pt>
                <c:pt idx="1215">
                  <c:v>91.994487919184834</c:v>
                </c:pt>
                <c:pt idx="1216">
                  <c:v>91.027353308919572</c:v>
                </c:pt>
                <c:pt idx="1217">
                  <c:v>90.968279327564602</c:v>
                </c:pt>
                <c:pt idx="1218">
                  <c:v>91.03694066743293</c:v>
                </c:pt>
                <c:pt idx="1219">
                  <c:v>91.4659134710448</c:v>
                </c:pt>
                <c:pt idx="1220">
                  <c:v>91.290572803413099</c:v>
                </c:pt>
                <c:pt idx="1221">
                  <c:v>91.146703177699564</c:v>
                </c:pt>
                <c:pt idx="1222">
                  <c:v>90.817427150993765</c:v>
                </c:pt>
                <c:pt idx="1223">
                  <c:v>91.212908133686199</c:v>
                </c:pt>
                <c:pt idx="1224">
                  <c:v>90.97040806068236</c:v>
                </c:pt>
                <c:pt idx="1225">
                  <c:v>90.660360063428129</c:v>
                </c:pt>
                <c:pt idx="1226">
                  <c:v>90.456478573511788</c:v>
                </c:pt>
                <c:pt idx="1227">
                  <c:v>90.097716143461952</c:v>
                </c:pt>
                <c:pt idx="1228">
                  <c:v>90.55974823872377</c:v>
                </c:pt>
                <c:pt idx="1229">
                  <c:v>91.218244427533932</c:v>
                </c:pt>
                <c:pt idx="1230">
                  <c:v>91.051263549128478</c:v>
                </c:pt>
                <c:pt idx="1231">
                  <c:v>91.505499695381445</c:v>
                </c:pt>
                <c:pt idx="1232">
                  <c:v>91.343690778289883</c:v>
                </c:pt>
                <c:pt idx="1233">
                  <c:v>91.343690778289883</c:v>
                </c:pt>
                <c:pt idx="1234">
                  <c:v>91.356972559933823</c:v>
                </c:pt>
                <c:pt idx="1235">
                  <c:v>91.356972559933823</c:v>
                </c:pt>
                <c:pt idx="1236">
                  <c:v>91.451830164148319</c:v>
                </c:pt>
                <c:pt idx="1237">
                  <c:v>91.414554197413977</c:v>
                </c:pt>
                <c:pt idx="1238">
                  <c:v>91.414554197413977</c:v>
                </c:pt>
                <c:pt idx="1239">
                  <c:v>91.414554197413977</c:v>
                </c:pt>
                <c:pt idx="1240">
                  <c:v>91.086605510618242</c:v>
                </c:pt>
                <c:pt idx="1241">
                  <c:v>91.255816948611255</c:v>
                </c:pt>
                <c:pt idx="1242">
                  <c:v>91.005699969140537</c:v>
                </c:pt>
                <c:pt idx="1243">
                  <c:v>90.811782376309282</c:v>
                </c:pt>
                <c:pt idx="1244">
                  <c:v>90.726706340856836</c:v>
                </c:pt>
                <c:pt idx="1245">
                  <c:v>90.726706340856836</c:v>
                </c:pt>
                <c:pt idx="1246">
                  <c:v>90.437422002815623</c:v>
                </c:pt>
                <c:pt idx="1247">
                  <c:v>90.314274239405492</c:v>
                </c:pt>
                <c:pt idx="1248">
                  <c:v>90.461546238537295</c:v>
                </c:pt>
                <c:pt idx="1249">
                  <c:v>90.341695171899033</c:v>
                </c:pt>
                <c:pt idx="1250">
                  <c:v>90.164104510138756</c:v>
                </c:pt>
                <c:pt idx="1251">
                  <c:v>90.241335404236608</c:v>
                </c:pt>
                <c:pt idx="1252">
                  <c:v>90.331688318530695</c:v>
                </c:pt>
                <c:pt idx="1253">
                  <c:v>90.249313533505415</c:v>
                </c:pt>
                <c:pt idx="1254">
                  <c:v>90.370511246479893</c:v>
                </c:pt>
                <c:pt idx="1255">
                  <c:v>90.451461457304433</c:v>
                </c:pt>
                <c:pt idx="1256">
                  <c:v>89.721028690120903</c:v>
                </c:pt>
                <c:pt idx="1257">
                  <c:v>89.584886024887027</c:v>
                </c:pt>
                <c:pt idx="1258">
                  <c:v>89.938231845269499</c:v>
                </c:pt>
                <c:pt idx="1259">
                  <c:v>90.684163739009094</c:v>
                </c:pt>
                <c:pt idx="1260">
                  <c:v>91.531395629569161</c:v>
                </c:pt>
                <c:pt idx="1261">
                  <c:v>91.031264909283379</c:v>
                </c:pt>
                <c:pt idx="1262">
                  <c:v>91.386285744954108</c:v>
                </c:pt>
                <c:pt idx="1263">
                  <c:v>91.288632578557284</c:v>
                </c:pt>
                <c:pt idx="1264">
                  <c:v>91.659499346064607</c:v>
                </c:pt>
                <c:pt idx="1265">
                  <c:v>91.11571863810579</c:v>
                </c:pt>
                <c:pt idx="1266">
                  <c:v>91.11571863810579</c:v>
                </c:pt>
                <c:pt idx="1267">
                  <c:v>91.106681575532406</c:v>
                </c:pt>
                <c:pt idx="1268">
                  <c:v>91.556266481634324</c:v>
                </c:pt>
                <c:pt idx="1269">
                  <c:v>91.401665223128873</c:v>
                </c:pt>
                <c:pt idx="1270">
                  <c:v>91.190041053045334</c:v>
                </c:pt>
                <c:pt idx="1271">
                  <c:v>90.998054636812469</c:v>
                </c:pt>
                <c:pt idx="1272">
                  <c:v>91.00670419149111</c:v>
                </c:pt>
                <c:pt idx="1273">
                  <c:v>90.929788787291656</c:v>
                </c:pt>
                <c:pt idx="1274">
                  <c:v>91.178909486659876</c:v>
                </c:pt>
                <c:pt idx="1275">
                  <c:v>91.053017148594449</c:v>
                </c:pt>
                <c:pt idx="1276">
                  <c:v>90.938083458431095</c:v>
                </c:pt>
                <c:pt idx="1277">
                  <c:v>90.71616652904369</c:v>
                </c:pt>
                <c:pt idx="1278">
                  <c:v>90.157354875286259</c:v>
                </c:pt>
                <c:pt idx="1279">
                  <c:v>90.35942091196263</c:v>
                </c:pt>
                <c:pt idx="1280">
                  <c:v>90.043306019625376</c:v>
                </c:pt>
                <c:pt idx="1281">
                  <c:v>89.896643892118163</c:v>
                </c:pt>
                <c:pt idx="1282">
                  <c:v>89.571678810595984</c:v>
                </c:pt>
                <c:pt idx="1283">
                  <c:v>89.265947121332587</c:v>
                </c:pt>
                <c:pt idx="1284">
                  <c:v>88.829876336152793</c:v>
                </c:pt>
                <c:pt idx="1285">
                  <c:v>88.837738869428009</c:v>
                </c:pt>
                <c:pt idx="1286">
                  <c:v>88.381001037535952</c:v>
                </c:pt>
                <c:pt idx="1287">
                  <c:v>88.036325986764837</c:v>
                </c:pt>
                <c:pt idx="1288">
                  <c:v>87.836909439813979</c:v>
                </c:pt>
                <c:pt idx="1289">
                  <c:v>87.905230060971846</c:v>
                </c:pt>
                <c:pt idx="1290">
                  <c:v>88.302787766977872</c:v>
                </c:pt>
                <c:pt idx="1291">
                  <c:v>87.853258275988594</c:v>
                </c:pt>
                <c:pt idx="1292">
                  <c:v>87.998871409196425</c:v>
                </c:pt>
                <c:pt idx="1293">
                  <c:v>88.319826864068247</c:v>
                </c:pt>
                <c:pt idx="1294">
                  <c:v>88.522002380224862</c:v>
                </c:pt>
                <c:pt idx="1295">
                  <c:v>89.21912707022652</c:v>
                </c:pt>
                <c:pt idx="1296">
                  <c:v>89.232631800441055</c:v>
                </c:pt>
                <c:pt idx="1297">
                  <c:v>88.695244994884192</c:v>
                </c:pt>
                <c:pt idx="1298">
                  <c:v>88.772643732120514</c:v>
                </c:pt>
                <c:pt idx="1299">
                  <c:v>88.732849421540209</c:v>
                </c:pt>
                <c:pt idx="1300">
                  <c:v>88.813319396491153</c:v>
                </c:pt>
                <c:pt idx="1301">
                  <c:v>88.895076843188093</c:v>
                </c:pt>
                <c:pt idx="1302">
                  <c:v>88.895076843188093</c:v>
                </c:pt>
                <c:pt idx="1303">
                  <c:v>88.798892028996292</c:v>
                </c:pt>
                <c:pt idx="1304">
                  <c:v>88.434254217508467</c:v>
                </c:pt>
                <c:pt idx="1305">
                  <c:v>88.590475796130875</c:v>
                </c:pt>
                <c:pt idx="1306">
                  <c:v>88.572875852722945</c:v>
                </c:pt>
                <c:pt idx="1307">
                  <c:v>88.692584967192673</c:v>
                </c:pt>
                <c:pt idx="1308">
                  <c:v>89.092904017728415</c:v>
                </c:pt>
                <c:pt idx="1309">
                  <c:v>89.653847757645153</c:v>
                </c:pt>
                <c:pt idx="1310">
                  <c:v>89.693965936617644</c:v>
                </c:pt>
                <c:pt idx="1311">
                  <c:v>89.76923910055001</c:v>
                </c:pt>
                <c:pt idx="1312">
                  <c:v>89.692004456921708</c:v>
                </c:pt>
                <c:pt idx="1313">
                  <c:v>89.044173450647406</c:v>
                </c:pt>
                <c:pt idx="1314">
                  <c:v>89.02948958074056</c:v>
                </c:pt>
                <c:pt idx="1315">
                  <c:v>89.035421167920305</c:v>
                </c:pt>
                <c:pt idx="1316">
                  <c:v>89.043828573831618</c:v>
                </c:pt>
                <c:pt idx="1317">
                  <c:v>89.441083391818182</c:v>
                </c:pt>
                <c:pt idx="1318">
                  <c:v>89.76684661936801</c:v>
                </c:pt>
                <c:pt idx="1319">
                  <c:v>89.76684661936801</c:v>
                </c:pt>
                <c:pt idx="1320">
                  <c:v>89.808503655282479</c:v>
                </c:pt>
                <c:pt idx="1321">
                  <c:v>89.533734882986678</c:v>
                </c:pt>
                <c:pt idx="1322">
                  <c:v>89.533734882986678</c:v>
                </c:pt>
                <c:pt idx="1323">
                  <c:v>89.533734882986678</c:v>
                </c:pt>
                <c:pt idx="1324">
                  <c:v>89.533734882986678</c:v>
                </c:pt>
                <c:pt idx="1325">
                  <c:v>89.248109023460032</c:v>
                </c:pt>
                <c:pt idx="1326">
                  <c:v>89.266186366985323</c:v>
                </c:pt>
                <c:pt idx="1327">
                  <c:v>88.742200292820428</c:v>
                </c:pt>
                <c:pt idx="1328">
                  <c:v>88.996375082365446</c:v>
                </c:pt>
                <c:pt idx="1329">
                  <c:v>88.757606892807075</c:v>
                </c:pt>
                <c:pt idx="1330">
                  <c:v>88.602589530750834</c:v>
                </c:pt>
                <c:pt idx="1331">
                  <c:v>88.457786844705296</c:v>
                </c:pt>
                <c:pt idx="1332">
                  <c:v>88.219671089061521</c:v>
                </c:pt>
                <c:pt idx="1333">
                  <c:v>87.713167084779442</c:v>
                </c:pt>
                <c:pt idx="1334">
                  <c:v>87.848228306014349</c:v>
                </c:pt>
                <c:pt idx="1335">
                  <c:v>87.981837567523414</c:v>
                </c:pt>
                <c:pt idx="1336">
                  <c:v>88.032762252666359</c:v>
                </c:pt>
                <c:pt idx="1337">
                  <c:v>87.891734946572939</c:v>
                </c:pt>
                <c:pt idx="1338">
                  <c:v>87.64623447229252</c:v>
                </c:pt>
                <c:pt idx="1339">
                  <c:v>87.486946812144197</c:v>
                </c:pt>
                <c:pt idx="1340">
                  <c:v>87.423735930258957</c:v>
                </c:pt>
                <c:pt idx="1341">
                  <c:v>87.015108634346944</c:v>
                </c:pt>
                <c:pt idx="1342">
                  <c:v>87.062104573351846</c:v>
                </c:pt>
                <c:pt idx="1343">
                  <c:v>86.852265828977423</c:v>
                </c:pt>
                <c:pt idx="1344">
                  <c:v>86.775406315630562</c:v>
                </c:pt>
                <c:pt idx="1345">
                  <c:v>86.646070910551586</c:v>
                </c:pt>
                <c:pt idx="1346">
                  <c:v>86.731944433029369</c:v>
                </c:pt>
                <c:pt idx="1347">
                  <c:v>86.628054988474631</c:v>
                </c:pt>
                <c:pt idx="1348">
                  <c:v>86.732022181549496</c:v>
                </c:pt>
                <c:pt idx="1349">
                  <c:v>86.417752527549965</c:v>
                </c:pt>
                <c:pt idx="1350">
                  <c:v>86.093123388022974</c:v>
                </c:pt>
                <c:pt idx="1351">
                  <c:v>86.042968638298561</c:v>
                </c:pt>
                <c:pt idx="1352">
                  <c:v>86.069452981717632</c:v>
                </c:pt>
                <c:pt idx="1353">
                  <c:v>86.145791598062203</c:v>
                </c:pt>
                <c:pt idx="1354">
                  <c:v>85.821887969283452</c:v>
                </c:pt>
                <c:pt idx="1355">
                  <c:v>85.632869239015164</c:v>
                </c:pt>
                <c:pt idx="1356">
                  <c:v>85.441422133402256</c:v>
                </c:pt>
                <c:pt idx="1357">
                  <c:v>85.691412213523336</c:v>
                </c:pt>
                <c:pt idx="1358">
                  <c:v>85.629550813578405</c:v>
                </c:pt>
                <c:pt idx="1359">
                  <c:v>85.270992278052489</c:v>
                </c:pt>
                <c:pt idx="1360">
                  <c:v>85.240084879347208</c:v>
                </c:pt>
                <c:pt idx="1361">
                  <c:v>85.362037874839046</c:v>
                </c:pt>
                <c:pt idx="1362">
                  <c:v>85.057743678512509</c:v>
                </c:pt>
                <c:pt idx="1363">
                  <c:v>84.472878666120181</c:v>
                </c:pt>
                <c:pt idx="1364">
                  <c:v>84.600530992926167</c:v>
                </c:pt>
                <c:pt idx="1365">
                  <c:v>84.248583497635437</c:v>
                </c:pt>
                <c:pt idx="1366">
                  <c:v>84.286062226630861</c:v>
                </c:pt>
                <c:pt idx="1367">
                  <c:v>84.397748711287235</c:v>
                </c:pt>
                <c:pt idx="1368">
                  <c:v>84.204540716373273</c:v>
                </c:pt>
                <c:pt idx="1369">
                  <c:v>84.010821375466207</c:v>
                </c:pt>
                <c:pt idx="1370">
                  <c:v>83.606724666236175</c:v>
                </c:pt>
                <c:pt idx="1371">
                  <c:v>83.717689104492763</c:v>
                </c:pt>
                <c:pt idx="1372">
                  <c:v>83.266628570102483</c:v>
                </c:pt>
                <c:pt idx="1373">
                  <c:v>83.139393882057391</c:v>
                </c:pt>
                <c:pt idx="1374">
                  <c:v>82.679325158474114</c:v>
                </c:pt>
                <c:pt idx="1375">
                  <c:v>82.679325158474114</c:v>
                </c:pt>
                <c:pt idx="1376">
                  <c:v>82.839150455816991</c:v>
                </c:pt>
                <c:pt idx="1377">
                  <c:v>82.61992595184347</c:v>
                </c:pt>
                <c:pt idx="1378">
                  <c:v>82.647772981658676</c:v>
                </c:pt>
                <c:pt idx="1379">
                  <c:v>82.501732422865857</c:v>
                </c:pt>
                <c:pt idx="1380">
                  <c:v>82.52325988629245</c:v>
                </c:pt>
                <c:pt idx="1381">
                  <c:v>82.455160048731159</c:v>
                </c:pt>
                <c:pt idx="1382">
                  <c:v>82.835317521895661</c:v>
                </c:pt>
                <c:pt idx="1383">
                  <c:v>82.587750412946207</c:v>
                </c:pt>
                <c:pt idx="1384">
                  <c:v>81.950365575624915</c:v>
                </c:pt>
                <c:pt idx="1385">
                  <c:v>81.593356001619014</c:v>
                </c:pt>
                <c:pt idx="1386">
                  <c:v>81.236015906702789</c:v>
                </c:pt>
                <c:pt idx="1387">
                  <c:v>80.841467584399098</c:v>
                </c:pt>
                <c:pt idx="1388">
                  <c:v>81.632146233707445</c:v>
                </c:pt>
                <c:pt idx="1389">
                  <c:v>81.441667109291444</c:v>
                </c:pt>
                <c:pt idx="1390">
                  <c:v>81.647061778155802</c:v>
                </c:pt>
                <c:pt idx="1391">
                  <c:v>81.772969184682353</c:v>
                </c:pt>
                <c:pt idx="1392">
                  <c:v>82.184408590247727</c:v>
                </c:pt>
                <c:pt idx="1393">
                  <c:v>81.662959973107405</c:v>
                </c:pt>
                <c:pt idx="1394">
                  <c:v>81.604231686762461</c:v>
                </c:pt>
                <c:pt idx="1395">
                  <c:v>81.355298810257906</c:v>
                </c:pt>
                <c:pt idx="1396">
                  <c:v>81.492434803496721</c:v>
                </c:pt>
                <c:pt idx="1397">
                  <c:v>81.403694040369999</c:v>
                </c:pt>
                <c:pt idx="1398">
                  <c:v>81.935008414594051</c:v>
                </c:pt>
                <c:pt idx="1399">
                  <c:v>81.993628662012</c:v>
                </c:pt>
                <c:pt idx="1400">
                  <c:v>81.918822665897153</c:v>
                </c:pt>
                <c:pt idx="1401">
                  <c:v>81.077488696572374</c:v>
                </c:pt>
                <c:pt idx="1402">
                  <c:v>80.597479107290965</c:v>
                </c:pt>
                <c:pt idx="1403">
                  <c:v>81.149098257737123</c:v>
                </c:pt>
                <c:pt idx="1404">
                  <c:v>81.480064256406806</c:v>
                </c:pt>
                <c:pt idx="1405">
                  <c:v>81.480064256406806</c:v>
                </c:pt>
                <c:pt idx="1406">
                  <c:v>81.188713545568874</c:v>
                </c:pt>
                <c:pt idx="1407">
                  <c:v>80.523416398735051</c:v>
                </c:pt>
                <c:pt idx="1408">
                  <c:v>80.772496648662468</c:v>
                </c:pt>
                <c:pt idx="1409">
                  <c:v>80.648375069198238</c:v>
                </c:pt>
                <c:pt idx="1410">
                  <c:v>80.604820239700217</c:v>
                </c:pt>
                <c:pt idx="1411">
                  <c:v>80.547272323680474</c:v>
                </c:pt>
                <c:pt idx="1412">
                  <c:v>80.291715182064408</c:v>
                </c:pt>
                <c:pt idx="1413">
                  <c:v>80.093225607529448</c:v>
                </c:pt>
                <c:pt idx="1414">
                  <c:v>79.893703421032598</c:v>
                </c:pt>
                <c:pt idx="1415">
                  <c:v>80.061122805331706</c:v>
                </c:pt>
                <c:pt idx="1416">
                  <c:v>80.50188403499925</c:v>
                </c:pt>
                <c:pt idx="1417">
                  <c:v>80.348400538892378</c:v>
                </c:pt>
                <c:pt idx="1418">
                  <c:v>80.152965414179661</c:v>
                </c:pt>
                <c:pt idx="1419">
                  <c:v>80.152965414179661</c:v>
                </c:pt>
                <c:pt idx="1420">
                  <c:v>80.152965414179661</c:v>
                </c:pt>
                <c:pt idx="1421">
                  <c:v>80.152965414179661</c:v>
                </c:pt>
                <c:pt idx="1422">
                  <c:v>80.486624992434756</c:v>
                </c:pt>
                <c:pt idx="1423">
                  <c:v>80.778498246594495</c:v>
                </c:pt>
                <c:pt idx="1424">
                  <c:v>81.037705713328961</c:v>
                </c:pt>
                <c:pt idx="1425">
                  <c:v>81.36709877738177</c:v>
                </c:pt>
                <c:pt idx="1426">
                  <c:v>81.418543268400825</c:v>
                </c:pt>
                <c:pt idx="1427">
                  <c:v>81.217539821469032</c:v>
                </c:pt>
                <c:pt idx="1428">
                  <c:v>81.541509251133718</c:v>
                </c:pt>
                <c:pt idx="1429">
                  <c:v>81.948075341441779</c:v>
                </c:pt>
                <c:pt idx="1430">
                  <c:v>82.866336055697928</c:v>
                </c:pt>
                <c:pt idx="1431">
                  <c:v>83.196256941938486</c:v>
                </c:pt>
                <c:pt idx="1432">
                  <c:v>83.623214526764627</c:v>
                </c:pt>
                <c:pt idx="1433">
                  <c:v>83.587922624434313</c:v>
                </c:pt>
                <c:pt idx="1434">
                  <c:v>83.587922624434313</c:v>
                </c:pt>
                <c:pt idx="1435">
                  <c:v>83.671299289155513</c:v>
                </c:pt>
                <c:pt idx="1436">
                  <c:v>83.956716172125454</c:v>
                </c:pt>
                <c:pt idx="1437">
                  <c:v>83.774413994702059</c:v>
                </c:pt>
                <c:pt idx="1438">
                  <c:v>83.399661300379165</c:v>
                </c:pt>
                <c:pt idx="1439">
                  <c:v>82.840869613134402</c:v>
                </c:pt>
                <c:pt idx="1440">
                  <c:v>83.220023644336592</c:v>
                </c:pt>
                <c:pt idx="1441">
                  <c:v>83.01314066517206</c:v>
                </c:pt>
                <c:pt idx="1442">
                  <c:v>83.271898553204281</c:v>
                </c:pt>
                <c:pt idx="1443">
                  <c:v>82.639664977027351</c:v>
                </c:pt>
                <c:pt idx="1444">
                  <c:v>82.144597743181862</c:v>
                </c:pt>
                <c:pt idx="1445">
                  <c:v>81.578134320344873</c:v>
                </c:pt>
                <c:pt idx="1446">
                  <c:v>81.519599508163807</c:v>
                </c:pt>
                <c:pt idx="1447">
                  <c:v>81.475489619744224</c:v>
                </c:pt>
                <c:pt idx="1448">
                  <c:v>81.457655035306416</c:v>
                </c:pt>
                <c:pt idx="1449">
                  <c:v>81.60782102720917</c:v>
                </c:pt>
                <c:pt idx="1450">
                  <c:v>81.60782102720917</c:v>
                </c:pt>
                <c:pt idx="1451">
                  <c:v>81.556841108665722</c:v>
                </c:pt>
                <c:pt idx="1452">
                  <c:v>81.442527600555749</c:v>
                </c:pt>
                <c:pt idx="1453">
                  <c:v>80.815946223067186</c:v>
                </c:pt>
                <c:pt idx="1454">
                  <c:v>80.551079068786976</c:v>
                </c:pt>
                <c:pt idx="1455">
                  <c:v>80.578517496873971</c:v>
                </c:pt>
                <c:pt idx="1456">
                  <c:v>80.272805303539911</c:v>
                </c:pt>
                <c:pt idx="1457">
                  <c:v>80.19166887022736</c:v>
                </c:pt>
                <c:pt idx="1458">
                  <c:v>80.386495949223644</c:v>
                </c:pt>
                <c:pt idx="1459">
                  <c:v>80.530558602522049</c:v>
                </c:pt>
                <c:pt idx="1460">
                  <c:v>80.096445515301895</c:v>
                </c:pt>
                <c:pt idx="1461">
                  <c:v>80.207377814460031</c:v>
                </c:pt>
                <c:pt idx="1462">
                  <c:v>80.357584288357273</c:v>
                </c:pt>
                <c:pt idx="1463">
                  <c:v>79.941664490991911</c:v>
                </c:pt>
                <c:pt idx="1464">
                  <c:v>79.941664490991911</c:v>
                </c:pt>
                <c:pt idx="1465">
                  <c:v>80.203135402343833</c:v>
                </c:pt>
                <c:pt idx="1466">
                  <c:v>79.912342023662291</c:v>
                </c:pt>
                <c:pt idx="1467">
                  <c:v>79.700050458503739</c:v>
                </c:pt>
                <c:pt idx="1468">
                  <c:v>80.017012530252373</c:v>
                </c:pt>
                <c:pt idx="1469">
                  <c:v>80.152412779254433</c:v>
                </c:pt>
                <c:pt idx="1470">
                  <c:v>79.740605798657171</c:v>
                </c:pt>
                <c:pt idx="1471">
                  <c:v>79.880061884347029</c:v>
                </c:pt>
                <c:pt idx="1472">
                  <c:v>79.49052489986147</c:v>
                </c:pt>
                <c:pt idx="1473">
                  <c:v>78.81855768472127</c:v>
                </c:pt>
                <c:pt idx="1474">
                  <c:v>78.320490468087158</c:v>
                </c:pt>
                <c:pt idx="1475">
                  <c:v>78.710972069677922</c:v>
                </c:pt>
                <c:pt idx="1476">
                  <c:v>78.788044554159129</c:v>
                </c:pt>
                <c:pt idx="1477">
                  <c:v>78.80347362699159</c:v>
                </c:pt>
                <c:pt idx="1478">
                  <c:v>78.488135841492209</c:v>
                </c:pt>
                <c:pt idx="1479">
                  <c:v>78.556982528430396</c:v>
                </c:pt>
                <c:pt idx="1480">
                  <c:v>78.591734052196273</c:v>
                </c:pt>
                <c:pt idx="1481">
                  <c:v>78.320883605230136</c:v>
                </c:pt>
                <c:pt idx="1482">
                  <c:v>78.526108622650099</c:v>
                </c:pt>
                <c:pt idx="1483">
                  <c:v>78.666913697941425</c:v>
                </c:pt>
                <c:pt idx="1484">
                  <c:v>79.143026618520992</c:v>
                </c:pt>
                <c:pt idx="1485">
                  <c:v>79.143026618520992</c:v>
                </c:pt>
                <c:pt idx="1486">
                  <c:v>79.194756297053416</c:v>
                </c:pt>
                <c:pt idx="1487">
                  <c:v>79.194756297053416</c:v>
                </c:pt>
                <c:pt idx="1488">
                  <c:v>78.928081306663572</c:v>
                </c:pt>
                <c:pt idx="1489">
                  <c:v>78.732577778281254</c:v>
                </c:pt>
                <c:pt idx="1490">
                  <c:v>78.732577778281254</c:v>
                </c:pt>
                <c:pt idx="1491">
                  <c:v>79.220282661341869</c:v>
                </c:pt>
                <c:pt idx="1492">
                  <c:v>79.136118791809707</c:v>
                </c:pt>
                <c:pt idx="1493">
                  <c:v>78.699660982892354</c:v>
                </c:pt>
                <c:pt idx="1494">
                  <c:v>78.51430977625327</c:v>
                </c:pt>
                <c:pt idx="1495">
                  <c:v>78.389768937161804</c:v>
                </c:pt>
                <c:pt idx="1496">
                  <c:v>78.389768937161804</c:v>
                </c:pt>
                <c:pt idx="1497">
                  <c:v>77.874877430774276</c:v>
                </c:pt>
                <c:pt idx="1498">
                  <c:v>78.018781501181778</c:v>
                </c:pt>
                <c:pt idx="1499">
                  <c:v>78.374119986659991</c:v>
                </c:pt>
                <c:pt idx="1500">
                  <c:v>78.200997797779578</c:v>
                </c:pt>
                <c:pt idx="1501">
                  <c:v>77.642790142572821</c:v>
                </c:pt>
                <c:pt idx="1502">
                  <c:v>77.381092141811976</c:v>
                </c:pt>
                <c:pt idx="1503">
                  <c:v>77.810811973619522</c:v>
                </c:pt>
                <c:pt idx="1504">
                  <c:v>77.678684501357296</c:v>
                </c:pt>
                <c:pt idx="1505">
                  <c:v>77.126990469767847</c:v>
                </c:pt>
                <c:pt idx="1506">
                  <c:v>77.33823605603547</c:v>
                </c:pt>
                <c:pt idx="1507">
                  <c:v>77.757717500880688</c:v>
                </c:pt>
                <c:pt idx="1508">
                  <c:v>78.449365193709696</c:v>
                </c:pt>
                <c:pt idx="1509">
                  <c:v>78.6276549201649</c:v>
                </c:pt>
                <c:pt idx="1510">
                  <c:v>78.397346306988695</c:v>
                </c:pt>
                <c:pt idx="1511">
                  <c:v>77.908089604071037</c:v>
                </c:pt>
                <c:pt idx="1512">
                  <c:v>78.465843301633242</c:v>
                </c:pt>
                <c:pt idx="1513">
                  <c:v>79.368049465250081</c:v>
                </c:pt>
                <c:pt idx="1514">
                  <c:v>80.179125354729635</c:v>
                </c:pt>
                <c:pt idx="1515">
                  <c:v>80.215169958719073</c:v>
                </c:pt>
                <c:pt idx="1516">
                  <c:v>79.813738215337722</c:v>
                </c:pt>
                <c:pt idx="1517">
                  <c:v>79.561609386709705</c:v>
                </c:pt>
                <c:pt idx="1518">
                  <c:v>79.561609386709705</c:v>
                </c:pt>
                <c:pt idx="1519">
                  <c:v>79.851056076029437</c:v>
                </c:pt>
                <c:pt idx="1520">
                  <c:v>79.987630625174631</c:v>
                </c:pt>
                <c:pt idx="1521">
                  <c:v>80.365631927190194</c:v>
                </c:pt>
                <c:pt idx="1522">
                  <c:v>80.545275690423878</c:v>
                </c:pt>
                <c:pt idx="1523">
                  <c:v>79.923291120394808</c:v>
                </c:pt>
                <c:pt idx="1524">
                  <c:v>80.31152612637203</c:v>
                </c:pt>
                <c:pt idx="1525">
                  <c:v>79.972432097860349</c:v>
                </c:pt>
                <c:pt idx="1526">
                  <c:v>80.298867124774091</c:v>
                </c:pt>
                <c:pt idx="1527">
                  <c:v>80.192878580494821</c:v>
                </c:pt>
                <c:pt idx="1528">
                  <c:v>80.406092271991966</c:v>
                </c:pt>
                <c:pt idx="1529">
                  <c:v>80.681977965613882</c:v>
                </c:pt>
                <c:pt idx="1530">
                  <c:v>80.479256900139191</c:v>
                </c:pt>
                <c:pt idx="1531">
                  <c:v>81.588541502044578</c:v>
                </c:pt>
                <c:pt idx="1532">
                  <c:v>82.536260477001207</c:v>
                </c:pt>
                <c:pt idx="1533">
                  <c:v>82.863806550886352</c:v>
                </c:pt>
                <c:pt idx="1534">
                  <c:v>83.771108066284469</c:v>
                </c:pt>
                <c:pt idx="1535">
                  <c:v>83.09108089280916</c:v>
                </c:pt>
                <c:pt idx="1536">
                  <c:v>83.211572186514687</c:v>
                </c:pt>
                <c:pt idx="1537">
                  <c:v>83.4743671966786</c:v>
                </c:pt>
                <c:pt idx="1538">
                  <c:v>83.621707664357146</c:v>
                </c:pt>
                <c:pt idx="1539">
                  <c:v>83.532546297711079</c:v>
                </c:pt>
                <c:pt idx="1540">
                  <c:v>83.161146392746247</c:v>
                </c:pt>
                <c:pt idx="1541">
                  <c:v>83.266200128551276</c:v>
                </c:pt>
                <c:pt idx="1542">
                  <c:v>83.91896076566438</c:v>
                </c:pt>
                <c:pt idx="1543">
                  <c:v>84.163261640656273</c:v>
                </c:pt>
                <c:pt idx="1544">
                  <c:v>84.163261640656273</c:v>
                </c:pt>
                <c:pt idx="1545">
                  <c:v>83.963994351363581</c:v>
                </c:pt>
                <c:pt idx="1546">
                  <c:v>83.464888931713006</c:v>
                </c:pt>
                <c:pt idx="1547">
                  <c:v>83.569104442940983</c:v>
                </c:pt>
                <c:pt idx="1548">
                  <c:v>83.569104442940983</c:v>
                </c:pt>
                <c:pt idx="1549">
                  <c:v>83.627120693319711</c:v>
                </c:pt>
                <c:pt idx="1550">
                  <c:v>83.604246990367486</c:v>
                </c:pt>
                <c:pt idx="1551">
                  <c:v>83.648679594857029</c:v>
                </c:pt>
                <c:pt idx="1552">
                  <c:v>82.94552017245357</c:v>
                </c:pt>
                <c:pt idx="1553">
                  <c:v>82.67359822132866</c:v>
                </c:pt>
                <c:pt idx="1554">
                  <c:v>82.582790698432987</c:v>
                </c:pt>
                <c:pt idx="1555">
                  <c:v>82.324187087342622</c:v>
                </c:pt>
                <c:pt idx="1556">
                  <c:v>82.297628532971274</c:v>
                </c:pt>
                <c:pt idx="1557">
                  <c:v>82.764375786340253</c:v>
                </c:pt>
                <c:pt idx="1558">
                  <c:v>83.196753394977819</c:v>
                </c:pt>
                <c:pt idx="1559">
                  <c:v>83.682719919603457</c:v>
                </c:pt>
                <c:pt idx="1560">
                  <c:v>83.993402922311375</c:v>
                </c:pt>
                <c:pt idx="1561">
                  <c:v>83.990098120865966</c:v>
                </c:pt>
                <c:pt idx="1562">
                  <c:v>83.660535422588438</c:v>
                </c:pt>
                <c:pt idx="1563">
                  <c:v>83.713813577768946</c:v>
                </c:pt>
                <c:pt idx="1564">
                  <c:v>84.366459422204457</c:v>
                </c:pt>
                <c:pt idx="1565">
                  <c:v>84.216875267566806</c:v>
                </c:pt>
                <c:pt idx="1566">
                  <c:v>84.281434462805777</c:v>
                </c:pt>
                <c:pt idx="1567">
                  <c:v>84.62893202816403</c:v>
                </c:pt>
                <c:pt idx="1568">
                  <c:v>84.317406948902487</c:v>
                </c:pt>
                <c:pt idx="1569">
                  <c:v>84.875251204876633</c:v>
                </c:pt>
                <c:pt idx="1570">
                  <c:v>85.167166536139703</c:v>
                </c:pt>
                <c:pt idx="1571">
                  <c:v>85.196769177369049</c:v>
                </c:pt>
                <c:pt idx="1572">
                  <c:v>85.196769177369049</c:v>
                </c:pt>
                <c:pt idx="1573">
                  <c:v>85.196769177369049</c:v>
                </c:pt>
                <c:pt idx="1574">
                  <c:v>85.196769177369049</c:v>
                </c:pt>
                <c:pt idx="1575">
                  <c:v>85.196769177369049</c:v>
                </c:pt>
                <c:pt idx="1576">
                  <c:v>85.196769177369049</c:v>
                </c:pt>
                <c:pt idx="1577">
                  <c:v>85.111018521607051</c:v>
                </c:pt>
                <c:pt idx="1578">
                  <c:v>84.405136215871877</c:v>
                </c:pt>
                <c:pt idx="1579">
                  <c:v>84.551437017164773</c:v>
                </c:pt>
                <c:pt idx="1580">
                  <c:v>84.71530205778808</c:v>
                </c:pt>
                <c:pt idx="1581">
                  <c:v>84.277591427119646</c:v>
                </c:pt>
                <c:pt idx="1582">
                  <c:v>83.921919954595495</c:v>
                </c:pt>
                <c:pt idx="1583">
                  <c:v>84.175001761093199</c:v>
                </c:pt>
                <c:pt idx="1584">
                  <c:v>84.523608714632402</c:v>
                </c:pt>
                <c:pt idx="1585">
                  <c:v>84.022071748103841</c:v>
                </c:pt>
                <c:pt idx="1586">
                  <c:v>83.994987762911592</c:v>
                </c:pt>
                <c:pt idx="1587">
                  <c:v>84.116756801130535</c:v>
                </c:pt>
                <c:pt idx="1588">
                  <c:v>83.891964747457152</c:v>
                </c:pt>
                <c:pt idx="1589">
                  <c:v>83.998720122751806</c:v>
                </c:pt>
                <c:pt idx="1590">
                  <c:v>84.422503762296529</c:v>
                </c:pt>
                <c:pt idx="1591">
                  <c:v>84.136609096829361</c:v>
                </c:pt>
                <c:pt idx="1592">
                  <c:v>84.113954357683625</c:v>
                </c:pt>
                <c:pt idx="1593">
                  <c:v>84.12865066031793</c:v>
                </c:pt>
                <c:pt idx="1594">
                  <c:v>84.136173111795046</c:v>
                </c:pt>
                <c:pt idx="1595">
                  <c:v>84.001447417366336</c:v>
                </c:pt>
                <c:pt idx="1596">
                  <c:v>84.283774474990409</c:v>
                </c:pt>
                <c:pt idx="1597">
                  <c:v>84.663477237508289</c:v>
                </c:pt>
                <c:pt idx="1598">
                  <c:v>84.938703960818941</c:v>
                </c:pt>
                <c:pt idx="1599">
                  <c:v>85.023569245558519</c:v>
                </c:pt>
                <c:pt idx="1600">
                  <c:v>84.857945542084266</c:v>
                </c:pt>
                <c:pt idx="1601">
                  <c:v>84.485013110719962</c:v>
                </c:pt>
                <c:pt idx="1602">
                  <c:v>84.362530265576225</c:v>
                </c:pt>
                <c:pt idx="1603">
                  <c:v>84.322695617378272</c:v>
                </c:pt>
                <c:pt idx="1604">
                  <c:v>84.48621453359381</c:v>
                </c:pt>
                <c:pt idx="1605">
                  <c:v>84.422450289964914</c:v>
                </c:pt>
                <c:pt idx="1606">
                  <c:v>85.149537079829202</c:v>
                </c:pt>
                <c:pt idx="1607">
                  <c:v>84.92199237810803</c:v>
                </c:pt>
                <c:pt idx="1608">
                  <c:v>84.928986486833608</c:v>
                </c:pt>
                <c:pt idx="1609">
                  <c:v>84.770391207890938</c:v>
                </c:pt>
                <c:pt idx="1610">
                  <c:v>85.192676501142302</c:v>
                </c:pt>
                <c:pt idx="1611">
                  <c:v>85.062699499626689</c:v>
                </c:pt>
                <c:pt idx="1612">
                  <c:v>84.246351228688269</c:v>
                </c:pt>
                <c:pt idx="1613">
                  <c:v>84.223537226508455</c:v>
                </c:pt>
                <c:pt idx="1614">
                  <c:v>84.236470551865509</c:v>
                </c:pt>
                <c:pt idx="1615">
                  <c:v>84.24677287090131</c:v>
                </c:pt>
                <c:pt idx="1616">
                  <c:v>84.338942384744357</c:v>
                </c:pt>
                <c:pt idx="1617">
                  <c:v>83.994060846598998</c:v>
                </c:pt>
                <c:pt idx="1618">
                  <c:v>83.869573058454762</c:v>
                </c:pt>
                <c:pt idx="1619">
                  <c:v>83.727922722420246</c:v>
                </c:pt>
                <c:pt idx="1620">
                  <c:v>84.062806310143642</c:v>
                </c:pt>
                <c:pt idx="1621">
                  <c:v>84.357128493474534</c:v>
                </c:pt>
                <c:pt idx="1622">
                  <c:v>84.851149640568551</c:v>
                </c:pt>
                <c:pt idx="1623">
                  <c:v>85.045598106581224</c:v>
                </c:pt>
                <c:pt idx="1624">
                  <c:v>85.025907117157317</c:v>
                </c:pt>
                <c:pt idx="1625">
                  <c:v>85.28179504021854</c:v>
                </c:pt>
                <c:pt idx="1626">
                  <c:v>85.28179504021854</c:v>
                </c:pt>
                <c:pt idx="1627">
                  <c:v>85.332897136666432</c:v>
                </c:pt>
                <c:pt idx="1628">
                  <c:v>85.122629251382065</c:v>
                </c:pt>
                <c:pt idx="1629">
                  <c:v>85.187325969842334</c:v>
                </c:pt>
                <c:pt idx="1630">
                  <c:v>85.120076183744189</c:v>
                </c:pt>
                <c:pt idx="1631">
                  <c:v>84.990332301675764</c:v>
                </c:pt>
                <c:pt idx="1632">
                  <c:v>85.132321573668563</c:v>
                </c:pt>
                <c:pt idx="1633">
                  <c:v>85.249088384153822</c:v>
                </c:pt>
                <c:pt idx="1634">
                  <c:v>85.040128814648739</c:v>
                </c:pt>
                <c:pt idx="1635">
                  <c:v>85.148742763652891</c:v>
                </c:pt>
                <c:pt idx="1636">
                  <c:v>84.99248005153855</c:v>
                </c:pt>
                <c:pt idx="1637">
                  <c:v>84.562952544734443</c:v>
                </c:pt>
                <c:pt idx="1638">
                  <c:v>84.901019696823028</c:v>
                </c:pt>
                <c:pt idx="1639">
                  <c:v>85.208540416678886</c:v>
                </c:pt>
                <c:pt idx="1640">
                  <c:v>85.531919140524224</c:v>
                </c:pt>
                <c:pt idx="1641">
                  <c:v>86.189539504294373</c:v>
                </c:pt>
                <c:pt idx="1642">
                  <c:v>85.660703233593892</c:v>
                </c:pt>
                <c:pt idx="1643">
                  <c:v>85.441420164114234</c:v>
                </c:pt>
                <c:pt idx="1644">
                  <c:v>85.441420164114234</c:v>
                </c:pt>
                <c:pt idx="1645">
                  <c:v>85.567604124130639</c:v>
                </c:pt>
                <c:pt idx="1646">
                  <c:v>85.663927258474814</c:v>
                </c:pt>
                <c:pt idx="1647">
                  <c:v>85.822861566532907</c:v>
                </c:pt>
                <c:pt idx="1648">
                  <c:v>85.936067391791212</c:v>
                </c:pt>
                <c:pt idx="1649">
                  <c:v>86.051163956774658</c:v>
                </c:pt>
                <c:pt idx="1650">
                  <c:v>85.882494463349261</c:v>
                </c:pt>
                <c:pt idx="1651">
                  <c:v>85.652184669158075</c:v>
                </c:pt>
                <c:pt idx="1652">
                  <c:v>85.85850785257125</c:v>
                </c:pt>
                <c:pt idx="1653">
                  <c:v>85.773295253948874</c:v>
                </c:pt>
                <c:pt idx="1654">
                  <c:v>85.790982417335542</c:v>
                </c:pt>
                <c:pt idx="1655">
                  <c:v>85.605892701175691</c:v>
                </c:pt>
                <c:pt idx="1656">
                  <c:v>85.605892701175691</c:v>
                </c:pt>
                <c:pt idx="1657">
                  <c:v>85.817113928725504</c:v>
                </c:pt>
                <c:pt idx="1658">
                  <c:v>85.987336931795227</c:v>
                </c:pt>
                <c:pt idx="1659">
                  <c:v>85.770498228730887</c:v>
                </c:pt>
                <c:pt idx="1660">
                  <c:v>85.817034406851079</c:v>
                </c:pt>
                <c:pt idx="1661">
                  <c:v>85.856712451238295</c:v>
                </c:pt>
                <c:pt idx="1662">
                  <c:v>85.870160352623074</c:v>
                </c:pt>
                <c:pt idx="1663">
                  <c:v>86.202669552347828</c:v>
                </c:pt>
                <c:pt idx="1664">
                  <c:v>86.182522829201517</c:v>
                </c:pt>
                <c:pt idx="1665">
                  <c:v>86.134687406559266</c:v>
                </c:pt>
                <c:pt idx="1666">
                  <c:v>85.768258480939906</c:v>
                </c:pt>
                <c:pt idx="1667">
                  <c:v>85.684198430164798</c:v>
                </c:pt>
                <c:pt idx="1668">
                  <c:v>85.720847740420453</c:v>
                </c:pt>
                <c:pt idx="1669">
                  <c:v>85.686715586234328</c:v>
                </c:pt>
                <c:pt idx="1670">
                  <c:v>85.686715586234328</c:v>
                </c:pt>
                <c:pt idx="1671">
                  <c:v>85.338747541895174</c:v>
                </c:pt>
                <c:pt idx="1672">
                  <c:v>85.462967358364679</c:v>
                </c:pt>
                <c:pt idx="1673">
                  <c:v>85.462967358364679</c:v>
                </c:pt>
                <c:pt idx="1674">
                  <c:v>85.382726263507379</c:v>
                </c:pt>
                <c:pt idx="1675">
                  <c:v>85.299863951591988</c:v>
                </c:pt>
                <c:pt idx="1676">
                  <c:v>84.946437129195999</c:v>
                </c:pt>
                <c:pt idx="1677">
                  <c:v>85.39630065885261</c:v>
                </c:pt>
                <c:pt idx="1678">
                  <c:v>85.600260102675293</c:v>
                </c:pt>
                <c:pt idx="1679">
                  <c:v>85.620685220945717</c:v>
                </c:pt>
                <c:pt idx="1680">
                  <c:v>85.469535631212082</c:v>
                </c:pt>
                <c:pt idx="1681">
                  <c:v>85.743313819883923</c:v>
                </c:pt>
                <c:pt idx="1682">
                  <c:v>85.995477153877914</c:v>
                </c:pt>
                <c:pt idx="1683">
                  <c:v>86.288766576651383</c:v>
                </c:pt>
                <c:pt idx="1684">
                  <c:v>86.270866229605815</c:v>
                </c:pt>
                <c:pt idx="1685">
                  <c:v>86.270866229605815</c:v>
                </c:pt>
                <c:pt idx="1686">
                  <c:v>86.320205414769717</c:v>
                </c:pt>
                <c:pt idx="1687">
                  <c:v>86.231018500246037</c:v>
                </c:pt>
                <c:pt idx="1688">
                  <c:v>86.271614885700941</c:v>
                </c:pt>
                <c:pt idx="1689">
                  <c:v>86.36951599880193</c:v>
                </c:pt>
                <c:pt idx="1690">
                  <c:v>86.286827596940881</c:v>
                </c:pt>
                <c:pt idx="1691">
                  <c:v>86.445500204600776</c:v>
                </c:pt>
                <c:pt idx="1692">
                  <c:v>86.620086614327761</c:v>
                </c:pt>
                <c:pt idx="1693">
                  <c:v>86.721500443989527</c:v>
                </c:pt>
                <c:pt idx="1694">
                  <c:v>86.721500443989527</c:v>
                </c:pt>
                <c:pt idx="1695">
                  <c:v>86.826215471200712</c:v>
                </c:pt>
                <c:pt idx="1696">
                  <c:v>87.008568670222544</c:v>
                </c:pt>
                <c:pt idx="1697">
                  <c:v>87.129151128242455</c:v>
                </c:pt>
                <c:pt idx="1698">
                  <c:v>87.129512897930297</c:v>
                </c:pt>
                <c:pt idx="1699">
                  <c:v>87.146634483365844</c:v>
                </c:pt>
                <c:pt idx="1700">
                  <c:v>87.084040621274681</c:v>
                </c:pt>
                <c:pt idx="1701">
                  <c:v>87.042816726147151</c:v>
                </c:pt>
                <c:pt idx="1702">
                  <c:v>87.206927802370274</c:v>
                </c:pt>
                <c:pt idx="1703">
                  <c:v>87.206927802370274</c:v>
                </c:pt>
                <c:pt idx="1704">
                  <c:v>87.346899387332016</c:v>
                </c:pt>
                <c:pt idx="1705">
                  <c:v>87.49469249195208</c:v>
                </c:pt>
                <c:pt idx="1706">
                  <c:v>87.612620461026125</c:v>
                </c:pt>
                <c:pt idx="1707">
                  <c:v>87.788098970933561</c:v>
                </c:pt>
                <c:pt idx="1708">
                  <c:v>88.137353100870428</c:v>
                </c:pt>
                <c:pt idx="1709">
                  <c:v>88.528943524302861</c:v>
                </c:pt>
                <c:pt idx="1710">
                  <c:v>89.272282956110999</c:v>
                </c:pt>
                <c:pt idx="1711">
                  <c:v>89.351024356894385</c:v>
                </c:pt>
                <c:pt idx="1712">
                  <c:v>89.072357251718046</c:v>
                </c:pt>
                <c:pt idx="1713">
                  <c:v>88.744924235754326</c:v>
                </c:pt>
                <c:pt idx="1714">
                  <c:v>88.68371872216396</c:v>
                </c:pt>
                <c:pt idx="1715">
                  <c:v>89.042508854498195</c:v>
                </c:pt>
                <c:pt idx="1716">
                  <c:v>89.204061059942688</c:v>
                </c:pt>
                <c:pt idx="1717">
                  <c:v>89.204061059942688</c:v>
                </c:pt>
                <c:pt idx="1718">
                  <c:v>89.151544799169059</c:v>
                </c:pt>
                <c:pt idx="1719">
                  <c:v>89.01966250274657</c:v>
                </c:pt>
                <c:pt idx="1720">
                  <c:v>89.033843033565176</c:v>
                </c:pt>
                <c:pt idx="1721">
                  <c:v>89.339729970943708</c:v>
                </c:pt>
                <c:pt idx="1722">
                  <c:v>90.112713043522533</c:v>
                </c:pt>
                <c:pt idx="1723">
                  <c:v>90.257394422793126</c:v>
                </c:pt>
                <c:pt idx="1724">
                  <c:v>90.292879671964329</c:v>
                </c:pt>
                <c:pt idx="1725">
                  <c:v>90.549500515876431</c:v>
                </c:pt>
                <c:pt idx="1726">
                  <c:v>91.166027745313315</c:v>
                </c:pt>
                <c:pt idx="1727">
                  <c:v>91.233504398733274</c:v>
                </c:pt>
                <c:pt idx="1728">
                  <c:v>91.407180034375742</c:v>
                </c:pt>
                <c:pt idx="1729">
                  <c:v>91.327652712255045</c:v>
                </c:pt>
                <c:pt idx="1730">
                  <c:v>91.198396967868007</c:v>
                </c:pt>
                <c:pt idx="1731">
                  <c:v>90.824307047648148</c:v>
                </c:pt>
                <c:pt idx="1732">
                  <c:v>90.862789608997986</c:v>
                </c:pt>
                <c:pt idx="1733">
                  <c:v>90.987977033908422</c:v>
                </c:pt>
                <c:pt idx="1734">
                  <c:v>90.7878570013185</c:v>
                </c:pt>
                <c:pt idx="1735">
                  <c:v>90.810340379329062</c:v>
                </c:pt>
                <c:pt idx="1736">
                  <c:v>90.624196225679924</c:v>
                </c:pt>
                <c:pt idx="1737">
                  <c:v>90.595655429551798</c:v>
                </c:pt>
                <c:pt idx="1738">
                  <c:v>90.595655429551798</c:v>
                </c:pt>
                <c:pt idx="1739">
                  <c:v>90.595655429551798</c:v>
                </c:pt>
                <c:pt idx="1740">
                  <c:v>90.433911910240923</c:v>
                </c:pt>
                <c:pt idx="1741">
                  <c:v>90.377975927886439</c:v>
                </c:pt>
                <c:pt idx="1742">
                  <c:v>90.349651006446848</c:v>
                </c:pt>
                <c:pt idx="1743">
                  <c:v>90.349651006446848</c:v>
                </c:pt>
                <c:pt idx="1744">
                  <c:v>90.528729307516571</c:v>
                </c:pt>
                <c:pt idx="1745">
                  <c:v>90.325504680924993</c:v>
                </c:pt>
                <c:pt idx="1746">
                  <c:v>90.096053550313187</c:v>
                </c:pt>
                <c:pt idx="1747">
                  <c:v>90.096053550313187</c:v>
                </c:pt>
                <c:pt idx="1748">
                  <c:v>90.471413467865901</c:v>
                </c:pt>
                <c:pt idx="1749">
                  <c:v>90.56037126853515</c:v>
                </c:pt>
                <c:pt idx="1750">
                  <c:v>90.599563222033453</c:v>
                </c:pt>
                <c:pt idx="1751">
                  <c:v>90.929881716129231</c:v>
                </c:pt>
                <c:pt idx="1752">
                  <c:v>90.827314053752758</c:v>
                </c:pt>
                <c:pt idx="1753">
                  <c:v>90.880334158135327</c:v>
                </c:pt>
                <c:pt idx="1754">
                  <c:v>91.038797296874151</c:v>
                </c:pt>
                <c:pt idx="1755">
                  <c:v>91.105947029611386</c:v>
                </c:pt>
                <c:pt idx="1756">
                  <c:v>91.35757966389842</c:v>
                </c:pt>
                <c:pt idx="1757">
                  <c:v>91.564515881693339</c:v>
                </c:pt>
                <c:pt idx="1758">
                  <c:v>91.61384697843144</c:v>
                </c:pt>
                <c:pt idx="1759">
                  <c:v>91.358153922529596</c:v>
                </c:pt>
                <c:pt idx="1760">
                  <c:v>91.061544503250317</c:v>
                </c:pt>
                <c:pt idx="1761">
                  <c:v>90.978777257302127</c:v>
                </c:pt>
                <c:pt idx="1762">
                  <c:v>90.719333893758517</c:v>
                </c:pt>
                <c:pt idx="1763">
                  <c:v>90.76389761031966</c:v>
                </c:pt>
                <c:pt idx="1764">
                  <c:v>90.475670007860813</c:v>
                </c:pt>
                <c:pt idx="1765">
                  <c:v>90.328716935345014</c:v>
                </c:pt>
                <c:pt idx="1766">
                  <c:v>89.894123669191217</c:v>
                </c:pt>
                <c:pt idx="1767">
                  <c:v>89.915683244338652</c:v>
                </c:pt>
                <c:pt idx="1768">
                  <c:v>89.884089501004951</c:v>
                </c:pt>
                <c:pt idx="1769">
                  <c:v>90.177203915227238</c:v>
                </c:pt>
                <c:pt idx="1770">
                  <c:v>90.21686086268312</c:v>
                </c:pt>
                <c:pt idx="1771">
                  <c:v>90.326870196278279</c:v>
                </c:pt>
                <c:pt idx="1772">
                  <c:v>90.394977069675903</c:v>
                </c:pt>
                <c:pt idx="1773">
                  <c:v>90.317095486867856</c:v>
                </c:pt>
                <c:pt idx="1774">
                  <c:v>90.115090282197613</c:v>
                </c:pt>
                <c:pt idx="1775">
                  <c:v>90.188591467805537</c:v>
                </c:pt>
                <c:pt idx="1776">
                  <c:v>90.220537042980339</c:v>
                </c:pt>
                <c:pt idx="1777">
                  <c:v>90.291231762721864</c:v>
                </c:pt>
                <c:pt idx="1778">
                  <c:v>89.987458133220102</c:v>
                </c:pt>
                <c:pt idx="1779">
                  <c:v>89.949461895351277</c:v>
                </c:pt>
                <c:pt idx="1780">
                  <c:v>90.040951716692675</c:v>
                </c:pt>
                <c:pt idx="1781">
                  <c:v>89.999423577076939</c:v>
                </c:pt>
                <c:pt idx="1782">
                  <c:v>90.069058624867054</c:v>
                </c:pt>
                <c:pt idx="1783">
                  <c:v>89.819457188288894</c:v>
                </c:pt>
                <c:pt idx="1784">
                  <c:v>89.84177764462008</c:v>
                </c:pt>
                <c:pt idx="1785">
                  <c:v>89.627944649841609</c:v>
                </c:pt>
                <c:pt idx="1786">
                  <c:v>89.367685197012477</c:v>
                </c:pt>
                <c:pt idx="1787">
                  <c:v>89.279289300314105</c:v>
                </c:pt>
                <c:pt idx="1788">
                  <c:v>89.145272641691548</c:v>
                </c:pt>
                <c:pt idx="1789">
                  <c:v>89.297149659372238</c:v>
                </c:pt>
                <c:pt idx="1790">
                  <c:v>89.013365043302713</c:v>
                </c:pt>
                <c:pt idx="1791">
                  <c:v>89.263642510835922</c:v>
                </c:pt>
                <c:pt idx="1792">
                  <c:v>89.431515143055734</c:v>
                </c:pt>
                <c:pt idx="1793">
                  <c:v>89.360184684010605</c:v>
                </c:pt>
                <c:pt idx="1794">
                  <c:v>89.360184684010605</c:v>
                </c:pt>
                <c:pt idx="1795">
                  <c:v>89.519600009939836</c:v>
                </c:pt>
                <c:pt idx="1796">
                  <c:v>89.281698795090918</c:v>
                </c:pt>
                <c:pt idx="1797">
                  <c:v>89.439328982192563</c:v>
                </c:pt>
                <c:pt idx="1798">
                  <c:v>89.232249348424162</c:v>
                </c:pt>
                <c:pt idx="1799">
                  <c:v>89.345923399463572</c:v>
                </c:pt>
                <c:pt idx="1800">
                  <c:v>89.660381735134962</c:v>
                </c:pt>
                <c:pt idx="1801">
                  <c:v>89.995323745603343</c:v>
                </c:pt>
                <c:pt idx="1802">
                  <c:v>89.759794778676607</c:v>
                </c:pt>
                <c:pt idx="1803">
                  <c:v>89.94469757935498</c:v>
                </c:pt>
                <c:pt idx="1804">
                  <c:v>89.710991902313054</c:v>
                </c:pt>
                <c:pt idx="1805">
                  <c:v>89.60228744330108</c:v>
                </c:pt>
                <c:pt idx="1806">
                  <c:v>89.566418517915906</c:v>
                </c:pt>
                <c:pt idx="1807">
                  <c:v>89.584929342965324</c:v>
                </c:pt>
                <c:pt idx="1808">
                  <c:v>89.609637906529443</c:v>
                </c:pt>
                <c:pt idx="1809">
                  <c:v>89.860483259020626</c:v>
                </c:pt>
                <c:pt idx="1810">
                  <c:v>89.757059517671735</c:v>
                </c:pt>
                <c:pt idx="1811">
                  <c:v>89.930244248627446</c:v>
                </c:pt>
                <c:pt idx="1812">
                  <c:v>89.664808589114898</c:v>
                </c:pt>
                <c:pt idx="1813">
                  <c:v>89.664808589114898</c:v>
                </c:pt>
                <c:pt idx="1814">
                  <c:v>89.358285357661913</c:v>
                </c:pt>
                <c:pt idx="1815">
                  <c:v>89.081277281047193</c:v>
                </c:pt>
                <c:pt idx="1816">
                  <c:v>88.921046525410063</c:v>
                </c:pt>
                <c:pt idx="1817">
                  <c:v>88.732421981215509</c:v>
                </c:pt>
                <c:pt idx="1818">
                  <c:v>88.734959564022418</c:v>
                </c:pt>
                <c:pt idx="1819">
                  <c:v>88.663172075861155</c:v>
                </c:pt>
                <c:pt idx="1820">
                  <c:v>88.74836431501835</c:v>
                </c:pt>
                <c:pt idx="1821">
                  <c:v>88.537700067556543</c:v>
                </c:pt>
                <c:pt idx="1822">
                  <c:v>88.538942550384661</c:v>
                </c:pt>
                <c:pt idx="1823">
                  <c:v>88.538942550384661</c:v>
                </c:pt>
                <c:pt idx="1824">
                  <c:v>88.372565824851876</c:v>
                </c:pt>
                <c:pt idx="1825">
                  <c:v>88.372565824851876</c:v>
                </c:pt>
                <c:pt idx="1826">
                  <c:v>88.372565824851876</c:v>
                </c:pt>
                <c:pt idx="1827">
                  <c:v>88.372565824851876</c:v>
                </c:pt>
                <c:pt idx="1828">
                  <c:v>88.431018172914591</c:v>
                </c:pt>
                <c:pt idx="1829">
                  <c:v>88.258524082812457</c:v>
                </c:pt>
                <c:pt idx="1830">
                  <c:v>88.347051008367842</c:v>
                </c:pt>
                <c:pt idx="1831">
                  <c:v>88.34094313984815</c:v>
                </c:pt>
                <c:pt idx="1832">
                  <c:v>88.261566710019238</c:v>
                </c:pt>
                <c:pt idx="1833">
                  <c:v>88.1965009954354</c:v>
                </c:pt>
                <c:pt idx="1834">
                  <c:v>88.099566647148976</c:v>
                </c:pt>
                <c:pt idx="1835">
                  <c:v>88.078680547469006</c:v>
                </c:pt>
                <c:pt idx="1836">
                  <c:v>87.938762507350262</c:v>
                </c:pt>
                <c:pt idx="1837">
                  <c:v>87.998346947716854</c:v>
                </c:pt>
                <c:pt idx="1838">
                  <c:v>87.844840094326813</c:v>
                </c:pt>
                <c:pt idx="1839">
                  <c:v>88.124849199668972</c:v>
                </c:pt>
                <c:pt idx="1840">
                  <c:v>87.951800339317259</c:v>
                </c:pt>
                <c:pt idx="1841">
                  <c:v>87.616033467679657</c:v>
                </c:pt>
                <c:pt idx="1842">
                  <c:v>87.479556008126394</c:v>
                </c:pt>
                <c:pt idx="1843">
                  <c:v>87.37142200742322</c:v>
                </c:pt>
                <c:pt idx="1844">
                  <c:v>87.283314705033163</c:v>
                </c:pt>
                <c:pt idx="1845">
                  <c:v>87.241072140639517</c:v>
                </c:pt>
                <c:pt idx="1846">
                  <c:v>86.968322399971314</c:v>
                </c:pt>
                <c:pt idx="1847">
                  <c:v>87.000803788323864</c:v>
                </c:pt>
                <c:pt idx="1848">
                  <c:v>87.222239411038373</c:v>
                </c:pt>
                <c:pt idx="1849">
                  <c:v>87.22333870354781</c:v>
                </c:pt>
                <c:pt idx="1850">
                  <c:v>87.205114775865326</c:v>
                </c:pt>
                <c:pt idx="1851">
                  <c:v>87.935150791598019</c:v>
                </c:pt>
                <c:pt idx="1852">
                  <c:v>88.223341360881321</c:v>
                </c:pt>
                <c:pt idx="1853">
                  <c:v>88.30950164048798</c:v>
                </c:pt>
                <c:pt idx="1854">
                  <c:v>88.203281192470854</c:v>
                </c:pt>
                <c:pt idx="1855">
                  <c:v>88.195225648194096</c:v>
                </c:pt>
                <c:pt idx="1856">
                  <c:v>88.140346818590174</c:v>
                </c:pt>
                <c:pt idx="1857">
                  <c:v>87.778313511368012</c:v>
                </c:pt>
                <c:pt idx="1858">
                  <c:v>87.643128136537385</c:v>
                </c:pt>
                <c:pt idx="1859">
                  <c:v>87.165667604798287</c:v>
                </c:pt>
                <c:pt idx="1860">
                  <c:v>87.21591042773295</c:v>
                </c:pt>
                <c:pt idx="1861">
                  <c:v>87.395383574152433</c:v>
                </c:pt>
                <c:pt idx="1862">
                  <c:v>87.741310393681871</c:v>
                </c:pt>
                <c:pt idx="1863">
                  <c:v>87.984635279707334</c:v>
                </c:pt>
                <c:pt idx="1864">
                  <c:v>87.939544969751381</c:v>
                </c:pt>
                <c:pt idx="1865">
                  <c:v>88.572443828377814</c:v>
                </c:pt>
                <c:pt idx="1866">
                  <c:v>88.546031953977646</c:v>
                </c:pt>
                <c:pt idx="1867">
                  <c:v>88.842544835928734</c:v>
                </c:pt>
                <c:pt idx="1868">
                  <c:v>88.449541131084572</c:v>
                </c:pt>
                <c:pt idx="1869">
                  <c:v>88.357347239018253</c:v>
                </c:pt>
                <c:pt idx="1870">
                  <c:v>87.9983118690255</c:v>
                </c:pt>
                <c:pt idx="1871">
                  <c:v>87.890999639422688</c:v>
                </c:pt>
                <c:pt idx="1872">
                  <c:v>87.767265075353421</c:v>
                </c:pt>
                <c:pt idx="1873">
                  <c:v>87.649328731398072</c:v>
                </c:pt>
                <c:pt idx="1874">
                  <c:v>88.001353974907545</c:v>
                </c:pt>
                <c:pt idx="1875">
                  <c:v>88.094676356975441</c:v>
                </c:pt>
                <c:pt idx="1876">
                  <c:v>88.094676356975441</c:v>
                </c:pt>
                <c:pt idx="1877">
                  <c:v>88.093317214243754</c:v>
                </c:pt>
                <c:pt idx="1878">
                  <c:v>88.363252898075572</c:v>
                </c:pt>
                <c:pt idx="1879">
                  <c:v>88.265184538667384</c:v>
                </c:pt>
                <c:pt idx="1880">
                  <c:v>88.271751313508162</c:v>
                </c:pt>
                <c:pt idx="1881">
                  <c:v>88.073905286628431</c:v>
                </c:pt>
                <c:pt idx="1882">
                  <c:v>88.336786264400203</c:v>
                </c:pt>
                <c:pt idx="1883">
                  <c:v>88.197243636502463</c:v>
                </c:pt>
                <c:pt idx="1884">
                  <c:v>88.445334561440504</c:v>
                </c:pt>
                <c:pt idx="1885">
                  <c:v>88.484203779243927</c:v>
                </c:pt>
                <c:pt idx="1886">
                  <c:v>88.250696706567268</c:v>
                </c:pt>
                <c:pt idx="1887">
                  <c:v>88.662776444924035</c:v>
                </c:pt>
                <c:pt idx="1888">
                  <c:v>88.924677044618917</c:v>
                </c:pt>
                <c:pt idx="1889">
                  <c:v>88.63305387894826</c:v>
                </c:pt>
                <c:pt idx="1890">
                  <c:v>88.643087081480687</c:v>
                </c:pt>
                <c:pt idx="1891">
                  <c:v>88.282965789727669</c:v>
                </c:pt>
                <c:pt idx="1892">
                  <c:v>88.425738160169203</c:v>
                </c:pt>
                <c:pt idx="1893">
                  <c:v>88.407476960285138</c:v>
                </c:pt>
                <c:pt idx="1894">
                  <c:v>88.856287577069409</c:v>
                </c:pt>
                <c:pt idx="1895">
                  <c:v>88.856287577069409</c:v>
                </c:pt>
                <c:pt idx="1896">
                  <c:v>88.729808547504703</c:v>
                </c:pt>
                <c:pt idx="1897">
                  <c:v>88.449281819489997</c:v>
                </c:pt>
                <c:pt idx="1898">
                  <c:v>88.232704372428969</c:v>
                </c:pt>
                <c:pt idx="1899">
                  <c:v>88.268876982682087</c:v>
                </c:pt>
                <c:pt idx="1900">
                  <c:v>88.046460359805764</c:v>
                </c:pt>
                <c:pt idx="1901">
                  <c:v>88.091171634877369</c:v>
                </c:pt>
                <c:pt idx="1902">
                  <c:v>87.824393265747148</c:v>
                </c:pt>
                <c:pt idx="1903">
                  <c:v>88.086740171845321</c:v>
                </c:pt>
                <c:pt idx="1904">
                  <c:v>88.18569911330458</c:v>
                </c:pt>
                <c:pt idx="1905">
                  <c:v>88.411493403063602</c:v>
                </c:pt>
                <c:pt idx="1906">
                  <c:v>88.411493403063602</c:v>
                </c:pt>
                <c:pt idx="1907">
                  <c:v>88.311870869378581</c:v>
                </c:pt>
                <c:pt idx="1908">
                  <c:v>88.135246267015447</c:v>
                </c:pt>
                <c:pt idx="1909">
                  <c:v>88.110743577211537</c:v>
                </c:pt>
                <c:pt idx="1910">
                  <c:v>88.328772079006271</c:v>
                </c:pt>
                <c:pt idx="1911">
                  <c:v>88.194855519162815</c:v>
                </c:pt>
                <c:pt idx="1912">
                  <c:v>88.314154078657879</c:v>
                </c:pt>
                <c:pt idx="1913">
                  <c:v>88.234591993583138</c:v>
                </c:pt>
                <c:pt idx="1914">
                  <c:v>88.126570693037493</c:v>
                </c:pt>
                <c:pt idx="1915">
                  <c:v>88.156660142461448</c:v>
                </c:pt>
                <c:pt idx="1916">
                  <c:v>88.335299041295897</c:v>
                </c:pt>
                <c:pt idx="1917">
                  <c:v>88.502412627231266</c:v>
                </c:pt>
                <c:pt idx="1918">
                  <c:v>88.513405674008553</c:v>
                </c:pt>
                <c:pt idx="1919">
                  <c:v>88.420775862770356</c:v>
                </c:pt>
                <c:pt idx="1920">
                  <c:v>88.420775862770356</c:v>
                </c:pt>
                <c:pt idx="1921">
                  <c:v>88.495083390675248</c:v>
                </c:pt>
                <c:pt idx="1922">
                  <c:v>88.609436372687099</c:v>
                </c:pt>
                <c:pt idx="1923">
                  <c:v>88.665941563818805</c:v>
                </c:pt>
                <c:pt idx="1924">
                  <c:v>88.732426166670351</c:v>
                </c:pt>
                <c:pt idx="1925">
                  <c:v>89.036706893473649</c:v>
                </c:pt>
                <c:pt idx="1926">
                  <c:v>89.173800715193394</c:v>
                </c:pt>
                <c:pt idx="1927">
                  <c:v>89.020754959051246</c:v>
                </c:pt>
                <c:pt idx="1928">
                  <c:v>88.738059180716149</c:v>
                </c:pt>
                <c:pt idx="1929">
                  <c:v>88.744980652464704</c:v>
                </c:pt>
                <c:pt idx="1930">
                  <c:v>88.580081952846641</c:v>
                </c:pt>
                <c:pt idx="1931">
                  <c:v>88.767606817514107</c:v>
                </c:pt>
                <c:pt idx="1932">
                  <c:v>88.718950472590961</c:v>
                </c:pt>
                <c:pt idx="1933">
                  <c:v>88.706645026796522</c:v>
                </c:pt>
                <c:pt idx="1934">
                  <c:v>88.609473346876754</c:v>
                </c:pt>
                <c:pt idx="1935">
                  <c:v>88.609473346876754</c:v>
                </c:pt>
                <c:pt idx="1936">
                  <c:v>88.602197259317094</c:v>
                </c:pt>
                <c:pt idx="1937">
                  <c:v>88.464382284288916</c:v>
                </c:pt>
                <c:pt idx="1938">
                  <c:v>88.164601868878407</c:v>
                </c:pt>
                <c:pt idx="1939">
                  <c:v>88.243915403111998</c:v>
                </c:pt>
                <c:pt idx="1940">
                  <c:v>88.194290275698918</c:v>
                </c:pt>
                <c:pt idx="1941">
                  <c:v>88.064941376907669</c:v>
                </c:pt>
                <c:pt idx="1942">
                  <c:v>87.934448475303739</c:v>
                </c:pt>
                <c:pt idx="1943">
                  <c:v>87.966753464414708</c:v>
                </c:pt>
                <c:pt idx="1944">
                  <c:v>88.014584847031657</c:v>
                </c:pt>
                <c:pt idx="1945">
                  <c:v>88.005911619970632</c:v>
                </c:pt>
                <c:pt idx="1946">
                  <c:v>88.141742909975491</c:v>
                </c:pt>
                <c:pt idx="1947">
                  <c:v>88.067304628976359</c:v>
                </c:pt>
                <c:pt idx="1948">
                  <c:v>87.814149587584211</c:v>
                </c:pt>
                <c:pt idx="1949">
                  <c:v>87.677726688416584</c:v>
                </c:pt>
                <c:pt idx="1950">
                  <c:v>87.427696322848973</c:v>
                </c:pt>
                <c:pt idx="1951">
                  <c:v>87.201694408307745</c:v>
                </c:pt>
                <c:pt idx="1952">
                  <c:v>87.457364803095331</c:v>
                </c:pt>
                <c:pt idx="1953">
                  <c:v>87.195510306408551</c:v>
                </c:pt>
                <c:pt idx="1954">
                  <c:v>87.195510306408551</c:v>
                </c:pt>
                <c:pt idx="1955">
                  <c:v>87.458029766950844</c:v>
                </c:pt>
                <c:pt idx="1956">
                  <c:v>87.661737518099869</c:v>
                </c:pt>
                <c:pt idx="1957">
                  <c:v>87.617944870158169</c:v>
                </c:pt>
                <c:pt idx="1958">
                  <c:v>88.064299682183034</c:v>
                </c:pt>
                <c:pt idx="1959">
                  <c:v>87.881966495864333</c:v>
                </c:pt>
                <c:pt idx="1960">
                  <c:v>87.718694226092452</c:v>
                </c:pt>
                <c:pt idx="1961">
                  <c:v>87.305167093514015</c:v>
                </c:pt>
                <c:pt idx="1962">
                  <c:v>87.550228871712619</c:v>
                </c:pt>
                <c:pt idx="1963">
                  <c:v>87.04348902865793</c:v>
                </c:pt>
                <c:pt idx="1964">
                  <c:v>87.287263402826426</c:v>
                </c:pt>
                <c:pt idx="1965">
                  <c:v>87.191089150712557</c:v>
                </c:pt>
                <c:pt idx="1966">
                  <c:v>86.915172055738935</c:v>
                </c:pt>
                <c:pt idx="1967">
                  <c:v>87.271275420941478</c:v>
                </c:pt>
                <c:pt idx="1968">
                  <c:v>86.950709019591031</c:v>
                </c:pt>
                <c:pt idx="1969">
                  <c:v>86.832653656425407</c:v>
                </c:pt>
                <c:pt idx="1970">
                  <c:v>86.917301310629114</c:v>
                </c:pt>
                <c:pt idx="1971">
                  <c:v>87.559717471838468</c:v>
                </c:pt>
                <c:pt idx="1972">
                  <c:v>87.4613743877416</c:v>
                </c:pt>
                <c:pt idx="1973">
                  <c:v>87.752120576841435</c:v>
                </c:pt>
                <c:pt idx="1974">
                  <c:v>88.168578382481726</c:v>
                </c:pt>
                <c:pt idx="1975">
                  <c:v>87.893912168152028</c:v>
                </c:pt>
                <c:pt idx="1976">
                  <c:v>87.802791246234833</c:v>
                </c:pt>
                <c:pt idx="1977">
                  <c:v>87.62818742745651</c:v>
                </c:pt>
                <c:pt idx="1978">
                  <c:v>87.67769068554253</c:v>
                </c:pt>
                <c:pt idx="1979">
                  <c:v>87.680522098865993</c:v>
                </c:pt>
                <c:pt idx="1980">
                  <c:v>87.824630459344533</c:v>
                </c:pt>
                <c:pt idx="1981">
                  <c:v>87.926056166425212</c:v>
                </c:pt>
                <c:pt idx="1982">
                  <c:v>87.776394485592292</c:v>
                </c:pt>
                <c:pt idx="1983">
                  <c:v>87.801196847371671</c:v>
                </c:pt>
                <c:pt idx="1984">
                  <c:v>87.705969285365327</c:v>
                </c:pt>
                <c:pt idx="1985">
                  <c:v>87.552068034902064</c:v>
                </c:pt>
                <c:pt idx="1986">
                  <c:v>87.712236390344231</c:v>
                </c:pt>
                <c:pt idx="1987">
                  <c:v>87.935945006725191</c:v>
                </c:pt>
                <c:pt idx="1988">
                  <c:v>88.089417778028448</c:v>
                </c:pt>
                <c:pt idx="1989">
                  <c:v>88.089417778028448</c:v>
                </c:pt>
                <c:pt idx="1990">
                  <c:v>87.808715386649837</c:v>
                </c:pt>
                <c:pt idx="1991">
                  <c:v>87.840197827821029</c:v>
                </c:pt>
                <c:pt idx="1992">
                  <c:v>87.886700801874682</c:v>
                </c:pt>
                <c:pt idx="1993">
                  <c:v>87.886700801874682</c:v>
                </c:pt>
                <c:pt idx="1994">
                  <c:v>87.886700801874682</c:v>
                </c:pt>
                <c:pt idx="1995">
                  <c:v>87.934256862690376</c:v>
                </c:pt>
                <c:pt idx="1996">
                  <c:v>87.633850247861176</c:v>
                </c:pt>
                <c:pt idx="1997">
                  <c:v>87.633850247861176</c:v>
                </c:pt>
                <c:pt idx="1998">
                  <c:v>87.502868632547518</c:v>
                </c:pt>
                <c:pt idx="1999">
                  <c:v>87.741142548460616</c:v>
                </c:pt>
                <c:pt idx="2000">
                  <c:v>87.891514210779761</c:v>
                </c:pt>
                <c:pt idx="2001">
                  <c:v>87.845472181992747</c:v>
                </c:pt>
                <c:pt idx="2002">
                  <c:v>88.038474138588199</c:v>
                </c:pt>
                <c:pt idx="2003">
                  <c:v>87.799340435027545</c:v>
                </c:pt>
                <c:pt idx="2004">
                  <c:v>87.561017875198246</c:v>
                </c:pt>
                <c:pt idx="2005">
                  <c:v>87.486889117186621</c:v>
                </c:pt>
                <c:pt idx="2006">
                  <c:v>87.537729678100888</c:v>
                </c:pt>
                <c:pt idx="2007">
                  <c:v>87.380548608828704</c:v>
                </c:pt>
                <c:pt idx="2008">
                  <c:v>87.388091364727046</c:v>
                </c:pt>
                <c:pt idx="2009">
                  <c:v>87.38550108485002</c:v>
                </c:pt>
                <c:pt idx="2010">
                  <c:v>87.229587704813625</c:v>
                </c:pt>
                <c:pt idx="2011">
                  <c:v>87.174878528636</c:v>
                </c:pt>
                <c:pt idx="2012">
                  <c:v>86.94052320061401</c:v>
                </c:pt>
                <c:pt idx="2013">
                  <c:v>87.131557031883091</c:v>
                </c:pt>
                <c:pt idx="2014">
                  <c:v>87.401412059495797</c:v>
                </c:pt>
                <c:pt idx="2015">
                  <c:v>87.450869806031704</c:v>
                </c:pt>
                <c:pt idx="2016">
                  <c:v>87.514353037633143</c:v>
                </c:pt>
                <c:pt idx="2017">
                  <c:v>87.566002911858774</c:v>
                </c:pt>
                <c:pt idx="2018">
                  <c:v>87.511193687059375</c:v>
                </c:pt>
                <c:pt idx="2019">
                  <c:v>87.738692429093604</c:v>
                </c:pt>
                <c:pt idx="2020">
                  <c:v>87.53549529222083</c:v>
                </c:pt>
                <c:pt idx="2021">
                  <c:v>87.53549529222083</c:v>
                </c:pt>
                <c:pt idx="2022" formatCode="0.0000">
                  <c:v>87.238844906235855</c:v>
                </c:pt>
                <c:pt idx="2023">
                  <c:v>86.948052256733945</c:v>
                </c:pt>
                <c:pt idx="2024">
                  <c:v>86.788999230809878</c:v>
                </c:pt>
                <c:pt idx="2025">
                  <c:v>86.970420666251272</c:v>
                </c:pt>
                <c:pt idx="2026">
                  <c:v>86.704601748900998</c:v>
                </c:pt>
                <c:pt idx="2027">
                  <c:v>86.371266375261328</c:v>
                </c:pt>
                <c:pt idx="2028">
                  <c:v>86.450659550607284</c:v>
                </c:pt>
                <c:pt idx="2029">
                  <c:v>86.73908167001899</c:v>
                </c:pt>
                <c:pt idx="2030">
                  <c:v>86.688810411425152</c:v>
                </c:pt>
                <c:pt idx="2031">
                  <c:v>86.523021900772179</c:v>
                </c:pt>
                <c:pt idx="2032">
                  <c:v>86.229441351604791</c:v>
                </c:pt>
                <c:pt idx="2033">
                  <c:v>86.708676733530723</c:v>
                </c:pt>
                <c:pt idx="2034">
                  <c:v>86.293248054285598</c:v>
                </c:pt>
                <c:pt idx="2035">
                  <c:v>86.562379416771179</c:v>
                </c:pt>
                <c:pt idx="2036">
                  <c:v>86.259286265304056</c:v>
                </c:pt>
                <c:pt idx="2037">
                  <c:v>85.995627877443795</c:v>
                </c:pt>
                <c:pt idx="2038">
                  <c:v>85.877833281218471</c:v>
                </c:pt>
                <c:pt idx="2039">
                  <c:v>85.640927860689558</c:v>
                </c:pt>
                <c:pt idx="2040">
                  <c:v>85.655958320422954</c:v>
                </c:pt>
                <c:pt idx="2041">
                  <c:v>85.655958320422954</c:v>
                </c:pt>
              </c:numCache>
            </c:numRef>
          </c:val>
          <c:smooth val="0"/>
        </c:ser>
        <c:dLbls>
          <c:showLegendKey val="0"/>
          <c:showVal val="0"/>
          <c:showCatName val="0"/>
          <c:showSerName val="0"/>
          <c:showPercent val="0"/>
          <c:showBubbleSize val="0"/>
        </c:dLbls>
        <c:marker val="1"/>
        <c:smooth val="0"/>
        <c:axId val="358603392"/>
        <c:axId val="358605184"/>
      </c:lineChart>
      <c:dateAx>
        <c:axId val="358603392"/>
        <c:scaling>
          <c:orientation val="minMax"/>
        </c:scaling>
        <c:delete val="0"/>
        <c:axPos val="b"/>
        <c:numFmt formatCode="yyyy" sourceLinked="0"/>
        <c:majorTickMark val="none"/>
        <c:minorTickMark val="none"/>
        <c:tickLblPos val="nextTo"/>
        <c:spPr>
          <a:ln w="3175">
            <a:solidFill>
              <a:sysClr val="windowText" lastClr="000000"/>
            </a:solidFill>
            <a:prstDash val="solid"/>
          </a:ln>
        </c:spPr>
        <c:txPr>
          <a:bodyPr rot="-5400000" vert="horz"/>
          <a:lstStyle/>
          <a:p>
            <a:pPr>
              <a:defRPr sz="1000" b="0" i="0" u="none" strike="noStrike" baseline="0">
                <a:solidFill>
                  <a:srgbClr val="000000"/>
                </a:solidFill>
                <a:latin typeface="Gill Sans"/>
                <a:ea typeface="Gill Sans"/>
                <a:cs typeface="Gill Sans"/>
              </a:defRPr>
            </a:pPr>
            <a:endParaRPr lang="en-US"/>
          </a:p>
        </c:txPr>
        <c:crossAx val="358605184"/>
        <c:crosses val="autoZero"/>
        <c:auto val="0"/>
        <c:lblOffset val="100"/>
        <c:baseTimeUnit val="days"/>
        <c:majorUnit val="1"/>
        <c:majorTimeUnit val="years"/>
      </c:dateAx>
      <c:valAx>
        <c:axId val="358605184"/>
        <c:scaling>
          <c:orientation val="minMax"/>
          <c:max val="120"/>
          <c:min val="50"/>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58603392"/>
        <c:crosses val="autoZero"/>
        <c:crossBetween val="midCat"/>
      </c:valAx>
      <c:spPr>
        <a:noFill/>
        <a:ln w="25400">
          <a:noFill/>
        </a:ln>
      </c:spPr>
    </c:plotArea>
    <c:legend>
      <c:legendPos val="r"/>
      <c:layout>
        <c:manualLayout>
          <c:xMode val="edge"/>
          <c:yMode val="edge"/>
          <c:x val="7.4917461195944751E-2"/>
          <c:y val="0.60376277224981367"/>
          <c:w val="0.30869794470579359"/>
          <c:h val="0.14510156348960068"/>
        </c:manualLayout>
      </c:layout>
      <c:overlay val="0"/>
      <c:spPr>
        <a:solidFill>
          <a:srgbClr val="FFFFFF"/>
        </a:solidFill>
        <a:ln w="25400">
          <a:solidFill>
            <a:srgbClr val="000000"/>
          </a:solidFill>
        </a:ln>
      </c:spPr>
      <c:txPr>
        <a:bodyPr/>
        <a:lstStyle/>
        <a:p>
          <a:pPr>
            <a:defRPr sz="1000" b="0" i="0" u="none" strike="noStrike" baseline="0">
              <a:solidFill>
                <a:srgbClr val="000000"/>
              </a:solidFill>
              <a:latin typeface="Gill Sans"/>
              <a:ea typeface="Gill Sans"/>
              <a:cs typeface="Gill Sans"/>
            </a:defRPr>
          </a:pPr>
          <a:endParaRPr lang="en-US"/>
        </a:p>
      </c:txPr>
    </c:legend>
    <c:plotVisOnly val="1"/>
    <c:dispBlanksAs val="gap"/>
    <c:showDLblsOverMax val="0"/>
  </c:chart>
  <c:spPr>
    <a:solidFill>
      <a:sysClr val="window" lastClr="FFFFFF"/>
    </a:solid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174335236849388E-2"/>
          <c:y val="5.2984534683050324E-2"/>
          <c:w val="0.90956276002219028"/>
          <c:h val="0.75855404980207375"/>
        </c:manualLayout>
      </c:layout>
      <c:lineChart>
        <c:grouping val="standard"/>
        <c:varyColors val="0"/>
        <c:ser>
          <c:idx val="1"/>
          <c:order val="0"/>
          <c:tx>
            <c:strRef>
              <c:f>'Quality factor'!$B$1</c:f>
              <c:strCache>
                <c:ptCount val="1"/>
                <c:pt idx="0">
                  <c:v>USA</c:v>
                </c:pt>
              </c:strCache>
            </c:strRef>
          </c:tx>
          <c:spPr>
            <a:ln w="25400">
              <a:solidFill>
                <a:srgbClr val="B6BAAF"/>
              </a:solidFill>
              <a:prstDash val="solid"/>
            </a:ln>
          </c:spPr>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factor'!$B$2:$B$2079</c:f>
              <c:numCache>
                <c:formatCode>General</c:formatCode>
                <c:ptCount val="2078"/>
                <c:pt idx="0">
                  <c:v>100</c:v>
                </c:pt>
                <c:pt idx="1">
                  <c:v>99.861067300242127</c:v>
                </c:pt>
                <c:pt idx="2">
                  <c:v>100.29254323307745</c:v>
                </c:pt>
                <c:pt idx="3">
                  <c:v>101.19840846996442</c:v>
                </c:pt>
                <c:pt idx="4">
                  <c:v>100.90592059931807</c:v>
                </c:pt>
                <c:pt idx="5">
                  <c:v>101.11221960049679</c:v>
                </c:pt>
                <c:pt idx="6">
                  <c:v>101.30648512984024</c:v>
                </c:pt>
                <c:pt idx="7">
                  <c:v>101.46491539837145</c:v>
                </c:pt>
                <c:pt idx="8">
                  <c:v>101.43920105393984</c:v>
                </c:pt>
                <c:pt idx="9">
                  <c:v>101.32283820334</c:v>
                </c:pt>
                <c:pt idx="10">
                  <c:v>101.32283820334</c:v>
                </c:pt>
                <c:pt idx="11">
                  <c:v>100.75471333965605</c:v>
                </c:pt>
                <c:pt idx="12">
                  <c:v>100.59087241977362</c:v>
                </c:pt>
                <c:pt idx="13">
                  <c:v>100.45972803594471</c:v>
                </c:pt>
                <c:pt idx="14">
                  <c:v>99.882824936819247</c:v>
                </c:pt>
                <c:pt idx="15">
                  <c:v>99.889706950217089</c:v>
                </c:pt>
                <c:pt idx="16">
                  <c:v>100.19104788302732</c:v>
                </c:pt>
                <c:pt idx="17">
                  <c:v>100.08986169162611</c:v>
                </c:pt>
                <c:pt idx="18">
                  <c:v>99.917969501616895</c:v>
                </c:pt>
                <c:pt idx="19">
                  <c:v>100.02925809880318</c:v>
                </c:pt>
                <c:pt idx="20">
                  <c:v>99.544832575290101</c:v>
                </c:pt>
                <c:pt idx="21">
                  <c:v>99.289468346386613</c:v>
                </c:pt>
                <c:pt idx="22">
                  <c:v>99.353718077947065</c:v>
                </c:pt>
                <c:pt idx="23">
                  <c:v>99.222264131955427</c:v>
                </c:pt>
                <c:pt idx="24">
                  <c:v>98.571012481677172</c:v>
                </c:pt>
                <c:pt idx="25">
                  <c:v>98.61441523763925</c:v>
                </c:pt>
                <c:pt idx="26">
                  <c:v>98.42877550487033</c:v>
                </c:pt>
                <c:pt idx="27">
                  <c:v>98.213275994146528</c:v>
                </c:pt>
                <c:pt idx="28">
                  <c:v>98.536547435510116</c:v>
                </c:pt>
                <c:pt idx="29">
                  <c:v>98.302039188202514</c:v>
                </c:pt>
                <c:pt idx="30">
                  <c:v>98.315673758929236</c:v>
                </c:pt>
                <c:pt idx="31">
                  <c:v>97.963409881878135</c:v>
                </c:pt>
                <c:pt idx="32">
                  <c:v>97.687649229809594</c:v>
                </c:pt>
                <c:pt idx="33">
                  <c:v>98.052774808475732</c:v>
                </c:pt>
                <c:pt idx="34">
                  <c:v>98.592804178674925</c:v>
                </c:pt>
                <c:pt idx="35">
                  <c:v>98.21871569441744</c:v>
                </c:pt>
                <c:pt idx="36">
                  <c:v>97.908955707284662</c:v>
                </c:pt>
                <c:pt idx="37">
                  <c:v>97.852938408905317</c:v>
                </c:pt>
                <c:pt idx="38">
                  <c:v>97.953176662025854</c:v>
                </c:pt>
                <c:pt idx="39">
                  <c:v>97.862628258904152</c:v>
                </c:pt>
                <c:pt idx="40">
                  <c:v>97.305080898801165</c:v>
                </c:pt>
                <c:pt idx="41">
                  <c:v>97.347007264095424</c:v>
                </c:pt>
                <c:pt idx="42">
                  <c:v>97.505453514679417</c:v>
                </c:pt>
                <c:pt idx="43">
                  <c:v>97.159269832495013</c:v>
                </c:pt>
                <c:pt idx="44">
                  <c:v>96.511885294812004</c:v>
                </c:pt>
                <c:pt idx="45">
                  <c:v>96.453982849599655</c:v>
                </c:pt>
                <c:pt idx="46">
                  <c:v>96.486356012341489</c:v>
                </c:pt>
                <c:pt idx="47">
                  <c:v>96.170856567558275</c:v>
                </c:pt>
                <c:pt idx="48">
                  <c:v>96.180049785078523</c:v>
                </c:pt>
                <c:pt idx="49">
                  <c:v>96.101509616730638</c:v>
                </c:pt>
                <c:pt idx="50">
                  <c:v>95.280305507285689</c:v>
                </c:pt>
                <c:pt idx="51">
                  <c:v>95.315546178522879</c:v>
                </c:pt>
                <c:pt idx="52">
                  <c:v>96.049603470227026</c:v>
                </c:pt>
                <c:pt idx="53">
                  <c:v>96.486076658921675</c:v>
                </c:pt>
                <c:pt idx="54">
                  <c:v>95.983822182141722</c:v>
                </c:pt>
                <c:pt idx="55">
                  <c:v>95.720379998340235</c:v>
                </c:pt>
                <c:pt idx="56">
                  <c:v>95.310543575135853</c:v>
                </c:pt>
                <c:pt idx="57">
                  <c:v>94.610912735203911</c:v>
                </c:pt>
                <c:pt idx="58">
                  <c:v>94.375241880711414</c:v>
                </c:pt>
                <c:pt idx="59">
                  <c:v>95.043773225582655</c:v>
                </c:pt>
                <c:pt idx="60">
                  <c:v>95.32279729390261</c:v>
                </c:pt>
                <c:pt idx="61">
                  <c:v>94.602377808309782</c:v>
                </c:pt>
                <c:pt idx="62">
                  <c:v>94.9438120333337</c:v>
                </c:pt>
                <c:pt idx="63">
                  <c:v>94.418247112778445</c:v>
                </c:pt>
                <c:pt idx="64">
                  <c:v>95.218679557387134</c:v>
                </c:pt>
                <c:pt idx="65">
                  <c:v>96.071463258620867</c:v>
                </c:pt>
                <c:pt idx="66">
                  <c:v>96.684135334228571</c:v>
                </c:pt>
                <c:pt idx="67">
                  <c:v>97.567330956700658</c:v>
                </c:pt>
                <c:pt idx="68">
                  <c:v>96.307104075069589</c:v>
                </c:pt>
                <c:pt idx="69">
                  <c:v>96.091404983882541</c:v>
                </c:pt>
                <c:pt idx="70">
                  <c:v>95.619253401701314</c:v>
                </c:pt>
                <c:pt idx="71">
                  <c:v>96.042410425011184</c:v>
                </c:pt>
                <c:pt idx="72">
                  <c:v>96.473702426405552</c:v>
                </c:pt>
                <c:pt idx="73">
                  <c:v>96.540976463354568</c:v>
                </c:pt>
                <c:pt idx="74">
                  <c:v>96.978476127194043</c:v>
                </c:pt>
                <c:pt idx="75">
                  <c:v>97.44726765139005</c:v>
                </c:pt>
                <c:pt idx="76">
                  <c:v>98.559223300624652</c:v>
                </c:pt>
                <c:pt idx="77">
                  <c:v>98.444130296048385</c:v>
                </c:pt>
                <c:pt idx="78">
                  <c:v>99.188429733755157</c:v>
                </c:pt>
                <c:pt idx="79">
                  <c:v>99.02159254118105</c:v>
                </c:pt>
                <c:pt idx="80">
                  <c:v>99.003380736072373</c:v>
                </c:pt>
                <c:pt idx="81">
                  <c:v>97.840267344725888</c:v>
                </c:pt>
                <c:pt idx="82">
                  <c:v>98.021552792197227</c:v>
                </c:pt>
                <c:pt idx="83">
                  <c:v>98.021552792197227</c:v>
                </c:pt>
                <c:pt idx="84">
                  <c:v>98.973218984177308</c:v>
                </c:pt>
                <c:pt idx="85">
                  <c:v>98.829408276799043</c:v>
                </c:pt>
                <c:pt idx="86">
                  <c:v>98.62504060988833</c:v>
                </c:pt>
                <c:pt idx="87">
                  <c:v>99.744433885787444</c:v>
                </c:pt>
                <c:pt idx="88">
                  <c:v>100.30712382221368</c:v>
                </c:pt>
                <c:pt idx="89">
                  <c:v>100.18733995556597</c:v>
                </c:pt>
                <c:pt idx="90">
                  <c:v>100.13656933505526</c:v>
                </c:pt>
                <c:pt idx="91">
                  <c:v>99.081547632844959</c:v>
                </c:pt>
                <c:pt idx="92">
                  <c:v>98.789961371500183</c:v>
                </c:pt>
                <c:pt idx="93">
                  <c:v>98.762838600359871</c:v>
                </c:pt>
                <c:pt idx="94">
                  <c:v>98.234996137754365</c:v>
                </c:pt>
                <c:pt idx="95">
                  <c:v>98.523463266598867</c:v>
                </c:pt>
                <c:pt idx="96">
                  <c:v>98.632849325217222</c:v>
                </c:pt>
                <c:pt idx="97">
                  <c:v>98.575071667689073</c:v>
                </c:pt>
                <c:pt idx="98">
                  <c:v>98.544953239106562</c:v>
                </c:pt>
                <c:pt idx="99">
                  <c:v>99.391009521863097</c:v>
                </c:pt>
                <c:pt idx="100">
                  <c:v>99.259723645593823</c:v>
                </c:pt>
                <c:pt idx="101">
                  <c:v>99.848546021891167</c:v>
                </c:pt>
                <c:pt idx="102">
                  <c:v>99.238627958538629</c:v>
                </c:pt>
                <c:pt idx="103">
                  <c:v>99.822061292450783</c:v>
                </c:pt>
                <c:pt idx="104">
                  <c:v>100.96181109543519</c:v>
                </c:pt>
                <c:pt idx="105">
                  <c:v>101.2597232420046</c:v>
                </c:pt>
                <c:pt idx="106">
                  <c:v>101.52575221944478</c:v>
                </c:pt>
                <c:pt idx="107">
                  <c:v>101.89982478797408</c:v>
                </c:pt>
                <c:pt idx="108">
                  <c:v>101.89982478797408</c:v>
                </c:pt>
                <c:pt idx="109">
                  <c:v>102.10445562231027</c:v>
                </c:pt>
                <c:pt idx="110">
                  <c:v>101.3124530064361</c:v>
                </c:pt>
                <c:pt idx="111">
                  <c:v>101.060810420173</c:v>
                </c:pt>
                <c:pt idx="112">
                  <c:v>100.46968863953494</c:v>
                </c:pt>
                <c:pt idx="113">
                  <c:v>100.76741364210697</c:v>
                </c:pt>
                <c:pt idx="114">
                  <c:v>99.86430207619442</c:v>
                </c:pt>
                <c:pt idx="115">
                  <c:v>99.897265279533158</c:v>
                </c:pt>
                <c:pt idx="116">
                  <c:v>100.55817138480879</c:v>
                </c:pt>
                <c:pt idx="117">
                  <c:v>101.3240855518598</c:v>
                </c:pt>
                <c:pt idx="118">
                  <c:v>101.259863467814</c:v>
                </c:pt>
                <c:pt idx="119">
                  <c:v>100.52380648968492</c:v>
                </c:pt>
                <c:pt idx="120">
                  <c:v>100.66109983360452</c:v>
                </c:pt>
                <c:pt idx="121">
                  <c:v>99.331662417673883</c:v>
                </c:pt>
                <c:pt idx="122">
                  <c:v>98.552229278975048</c:v>
                </c:pt>
                <c:pt idx="123">
                  <c:v>98.191403371007112</c:v>
                </c:pt>
                <c:pt idx="124">
                  <c:v>98.31740480718716</c:v>
                </c:pt>
                <c:pt idx="125">
                  <c:v>98.322300007951839</c:v>
                </c:pt>
                <c:pt idx="126">
                  <c:v>98.29825221679063</c:v>
                </c:pt>
                <c:pt idx="127">
                  <c:v>98.157528772183113</c:v>
                </c:pt>
                <c:pt idx="128">
                  <c:v>97.733319610840852</c:v>
                </c:pt>
                <c:pt idx="129">
                  <c:v>98.223875164930902</c:v>
                </c:pt>
                <c:pt idx="130">
                  <c:v>98.094529958695887</c:v>
                </c:pt>
                <c:pt idx="131">
                  <c:v>98.162015595369738</c:v>
                </c:pt>
                <c:pt idx="132">
                  <c:v>98.479525253679796</c:v>
                </c:pt>
                <c:pt idx="133">
                  <c:v>98.489080421556139</c:v>
                </c:pt>
                <c:pt idx="134">
                  <c:v>99.244892046462709</c:v>
                </c:pt>
                <c:pt idx="135">
                  <c:v>100.12282087055146</c:v>
                </c:pt>
                <c:pt idx="136">
                  <c:v>100.25614163551879</c:v>
                </c:pt>
                <c:pt idx="137">
                  <c:v>99.754514941248345</c:v>
                </c:pt>
                <c:pt idx="138">
                  <c:v>99.690589056316711</c:v>
                </c:pt>
                <c:pt idx="139">
                  <c:v>99.369387007321635</c:v>
                </c:pt>
                <c:pt idx="140">
                  <c:v>99.274071172491887</c:v>
                </c:pt>
                <c:pt idx="141">
                  <c:v>99.902532273952033</c:v>
                </c:pt>
                <c:pt idx="142">
                  <c:v>99.629937339615296</c:v>
                </c:pt>
                <c:pt idx="143">
                  <c:v>99.827876054742248</c:v>
                </c:pt>
                <c:pt idx="144">
                  <c:v>99.545682788161301</c:v>
                </c:pt>
                <c:pt idx="145">
                  <c:v>99.386773907090799</c:v>
                </c:pt>
                <c:pt idx="146">
                  <c:v>99.380056235973456</c:v>
                </c:pt>
                <c:pt idx="147">
                  <c:v>98.97764786544505</c:v>
                </c:pt>
                <c:pt idx="148">
                  <c:v>99.153006843116415</c:v>
                </c:pt>
                <c:pt idx="149">
                  <c:v>99.165742753894449</c:v>
                </c:pt>
                <c:pt idx="150">
                  <c:v>98.670526866353512</c:v>
                </c:pt>
                <c:pt idx="151">
                  <c:v>98.637539434978706</c:v>
                </c:pt>
                <c:pt idx="152">
                  <c:v>98.313686499031022</c:v>
                </c:pt>
                <c:pt idx="153">
                  <c:v>98.313686499031022</c:v>
                </c:pt>
                <c:pt idx="154">
                  <c:v>98.64369855083487</c:v>
                </c:pt>
                <c:pt idx="155">
                  <c:v>98.340281851067871</c:v>
                </c:pt>
                <c:pt idx="156">
                  <c:v>98.578972695138802</c:v>
                </c:pt>
                <c:pt idx="157">
                  <c:v>98.730859653390198</c:v>
                </c:pt>
                <c:pt idx="158">
                  <c:v>98.408951134250714</c:v>
                </c:pt>
                <c:pt idx="159">
                  <c:v>98.681763273010233</c:v>
                </c:pt>
                <c:pt idx="160">
                  <c:v>99.001621344670824</c:v>
                </c:pt>
                <c:pt idx="161">
                  <c:v>99.29407482162631</c:v>
                </c:pt>
                <c:pt idx="162">
                  <c:v>99.468622124693624</c:v>
                </c:pt>
                <c:pt idx="163">
                  <c:v>99.128420112299679</c:v>
                </c:pt>
                <c:pt idx="164">
                  <c:v>99.171634095632172</c:v>
                </c:pt>
                <c:pt idx="165">
                  <c:v>99.869764669927534</c:v>
                </c:pt>
                <c:pt idx="166">
                  <c:v>100.295176404047</c:v>
                </c:pt>
                <c:pt idx="167">
                  <c:v>99.46261094068835</c:v>
                </c:pt>
                <c:pt idx="168">
                  <c:v>99.766494869719466</c:v>
                </c:pt>
                <c:pt idx="169">
                  <c:v>99.948365134354688</c:v>
                </c:pt>
                <c:pt idx="170">
                  <c:v>99.913652447015068</c:v>
                </c:pt>
                <c:pt idx="171">
                  <c:v>99.546857613376574</c:v>
                </c:pt>
                <c:pt idx="172">
                  <c:v>99.193116600131873</c:v>
                </c:pt>
                <c:pt idx="173">
                  <c:v>98.987396045465204</c:v>
                </c:pt>
                <c:pt idx="174">
                  <c:v>98.90270643811624</c:v>
                </c:pt>
                <c:pt idx="175">
                  <c:v>98.763893462540054</c:v>
                </c:pt>
                <c:pt idx="176">
                  <c:v>98.878433863344242</c:v>
                </c:pt>
                <c:pt idx="177">
                  <c:v>98.694615635190559</c:v>
                </c:pt>
                <c:pt idx="178">
                  <c:v>98.864672680182622</c:v>
                </c:pt>
                <c:pt idx="179">
                  <c:v>98.713355073050067</c:v>
                </c:pt>
                <c:pt idx="180">
                  <c:v>98.532660166531699</c:v>
                </c:pt>
                <c:pt idx="181">
                  <c:v>98.504738159729314</c:v>
                </c:pt>
                <c:pt idx="182">
                  <c:v>98.656925237193036</c:v>
                </c:pt>
                <c:pt idx="183">
                  <c:v>98.187141094814265</c:v>
                </c:pt>
                <c:pt idx="184">
                  <c:v>98.631804715255939</c:v>
                </c:pt>
                <c:pt idx="185">
                  <c:v>97.869113149293966</c:v>
                </c:pt>
                <c:pt idx="186">
                  <c:v>98.388268016467492</c:v>
                </c:pt>
                <c:pt idx="187">
                  <c:v>98.361361443786677</c:v>
                </c:pt>
                <c:pt idx="188">
                  <c:v>98.224638842044754</c:v>
                </c:pt>
                <c:pt idx="189">
                  <c:v>98.147686839093566</c:v>
                </c:pt>
                <c:pt idx="190">
                  <c:v>97.893532622650795</c:v>
                </c:pt>
                <c:pt idx="191">
                  <c:v>98.024617056205116</c:v>
                </c:pt>
                <c:pt idx="192">
                  <c:v>97.844200173770204</c:v>
                </c:pt>
                <c:pt idx="193">
                  <c:v>98.055516726404178</c:v>
                </c:pt>
                <c:pt idx="194">
                  <c:v>97.94988212320041</c:v>
                </c:pt>
                <c:pt idx="195">
                  <c:v>98.104298150663993</c:v>
                </c:pt>
                <c:pt idx="196">
                  <c:v>97.052411044880486</c:v>
                </c:pt>
                <c:pt idx="197">
                  <c:v>96.768444243494343</c:v>
                </c:pt>
                <c:pt idx="198">
                  <c:v>96.848560563685382</c:v>
                </c:pt>
                <c:pt idx="199">
                  <c:v>97.478867887229271</c:v>
                </c:pt>
                <c:pt idx="200">
                  <c:v>97.10238157457546</c:v>
                </c:pt>
                <c:pt idx="201">
                  <c:v>97.055109381328165</c:v>
                </c:pt>
                <c:pt idx="202">
                  <c:v>97.152981718556674</c:v>
                </c:pt>
                <c:pt idx="203">
                  <c:v>97.337059486700639</c:v>
                </c:pt>
                <c:pt idx="204">
                  <c:v>98.101029266063136</c:v>
                </c:pt>
                <c:pt idx="205">
                  <c:v>97.757010043745865</c:v>
                </c:pt>
                <c:pt idx="206">
                  <c:v>97.871420818312487</c:v>
                </c:pt>
                <c:pt idx="207">
                  <c:v>97.574884646271116</c:v>
                </c:pt>
                <c:pt idx="208">
                  <c:v>97.556407072095979</c:v>
                </c:pt>
                <c:pt idx="209">
                  <c:v>97.826795207647223</c:v>
                </c:pt>
                <c:pt idx="210">
                  <c:v>97.483209369386657</c:v>
                </c:pt>
                <c:pt idx="211">
                  <c:v>97.483209369386657</c:v>
                </c:pt>
                <c:pt idx="212">
                  <c:v>97.368877891791868</c:v>
                </c:pt>
                <c:pt idx="213">
                  <c:v>97.204130438592188</c:v>
                </c:pt>
                <c:pt idx="214">
                  <c:v>97.269859646658787</c:v>
                </c:pt>
                <c:pt idx="215">
                  <c:v>97.247239381753772</c:v>
                </c:pt>
                <c:pt idx="216">
                  <c:v>96.723238829486377</c:v>
                </c:pt>
                <c:pt idx="217">
                  <c:v>96.897202940623373</c:v>
                </c:pt>
                <c:pt idx="218">
                  <c:v>96.508350446126414</c:v>
                </c:pt>
                <c:pt idx="219">
                  <c:v>96.329048919000243</c:v>
                </c:pt>
                <c:pt idx="220">
                  <c:v>96.635551173733589</c:v>
                </c:pt>
                <c:pt idx="221">
                  <c:v>96.42505783699616</c:v>
                </c:pt>
                <c:pt idx="222">
                  <c:v>96.068121421198143</c:v>
                </c:pt>
                <c:pt idx="223">
                  <c:v>95.918421500131487</c:v>
                </c:pt>
                <c:pt idx="224">
                  <c:v>96.236108166611274</c:v>
                </c:pt>
                <c:pt idx="225">
                  <c:v>96.47778367724068</c:v>
                </c:pt>
                <c:pt idx="226">
                  <c:v>96.308434412753911</c:v>
                </c:pt>
                <c:pt idx="227">
                  <c:v>96.123400115165339</c:v>
                </c:pt>
                <c:pt idx="228">
                  <c:v>95.793526241810611</c:v>
                </c:pt>
                <c:pt idx="229">
                  <c:v>95.08069345456164</c:v>
                </c:pt>
                <c:pt idx="230">
                  <c:v>94.7091062692094</c:v>
                </c:pt>
                <c:pt idx="231">
                  <c:v>94.697414926706088</c:v>
                </c:pt>
                <c:pt idx="232">
                  <c:v>94.697414926706088</c:v>
                </c:pt>
                <c:pt idx="233">
                  <c:v>94.475696597051154</c:v>
                </c:pt>
                <c:pt idx="234">
                  <c:v>94.346635696053269</c:v>
                </c:pt>
                <c:pt idx="235">
                  <c:v>94.174846654565343</c:v>
                </c:pt>
                <c:pt idx="236">
                  <c:v>94.267662132429621</c:v>
                </c:pt>
                <c:pt idx="237">
                  <c:v>94.356678780032624</c:v>
                </c:pt>
                <c:pt idx="238">
                  <c:v>93.821247615397226</c:v>
                </c:pt>
                <c:pt idx="239">
                  <c:v>94.143417265508319</c:v>
                </c:pt>
                <c:pt idx="240">
                  <c:v>93.817907868381724</c:v>
                </c:pt>
                <c:pt idx="241">
                  <c:v>94.065923178489342</c:v>
                </c:pt>
                <c:pt idx="242">
                  <c:v>94.044795382660396</c:v>
                </c:pt>
                <c:pt idx="243">
                  <c:v>93.945505367849435</c:v>
                </c:pt>
                <c:pt idx="244">
                  <c:v>93.976199529618597</c:v>
                </c:pt>
                <c:pt idx="245">
                  <c:v>93.771353928396465</c:v>
                </c:pt>
                <c:pt idx="246">
                  <c:v>94.170774515891992</c:v>
                </c:pt>
                <c:pt idx="247">
                  <c:v>94.214295166298271</c:v>
                </c:pt>
                <c:pt idx="248">
                  <c:v>94.214295166298271</c:v>
                </c:pt>
                <c:pt idx="249">
                  <c:v>94.116581828252194</c:v>
                </c:pt>
                <c:pt idx="250">
                  <c:v>94.467460319594565</c:v>
                </c:pt>
                <c:pt idx="251">
                  <c:v>94.486203097688431</c:v>
                </c:pt>
                <c:pt idx="252">
                  <c:v>94.258190730580111</c:v>
                </c:pt>
                <c:pt idx="253">
                  <c:v>93.829017302927653</c:v>
                </c:pt>
                <c:pt idx="254">
                  <c:v>93.57684440509837</c:v>
                </c:pt>
                <c:pt idx="255">
                  <c:v>93.224893454762039</c:v>
                </c:pt>
                <c:pt idx="256">
                  <c:v>92.861325591335543</c:v>
                </c:pt>
                <c:pt idx="257">
                  <c:v>92.822872500409233</c:v>
                </c:pt>
                <c:pt idx="258">
                  <c:v>92.385498779760511</c:v>
                </c:pt>
                <c:pt idx="259">
                  <c:v>92.137063540600906</c:v>
                </c:pt>
                <c:pt idx="260">
                  <c:v>92.066978984441761</c:v>
                </c:pt>
                <c:pt idx="261">
                  <c:v>91.902374154325472</c:v>
                </c:pt>
                <c:pt idx="262">
                  <c:v>91.837399619167329</c:v>
                </c:pt>
                <c:pt idx="263">
                  <c:v>91.30424888267126</c:v>
                </c:pt>
                <c:pt idx="264">
                  <c:v>91.558868673956482</c:v>
                </c:pt>
                <c:pt idx="265">
                  <c:v>91.383330246934378</c:v>
                </c:pt>
                <c:pt idx="266">
                  <c:v>91.284077933694846</c:v>
                </c:pt>
                <c:pt idx="267">
                  <c:v>90.888510554275157</c:v>
                </c:pt>
                <c:pt idx="268">
                  <c:v>91.037096054608156</c:v>
                </c:pt>
                <c:pt idx="269">
                  <c:v>91.247537637725088</c:v>
                </c:pt>
                <c:pt idx="270">
                  <c:v>91.226362326552518</c:v>
                </c:pt>
                <c:pt idx="271">
                  <c:v>91.43057000529835</c:v>
                </c:pt>
                <c:pt idx="272">
                  <c:v>91.480864747124144</c:v>
                </c:pt>
                <c:pt idx="273">
                  <c:v>91.480864747124144</c:v>
                </c:pt>
                <c:pt idx="274">
                  <c:v>91.989823172341346</c:v>
                </c:pt>
                <c:pt idx="275">
                  <c:v>92.067848128169388</c:v>
                </c:pt>
                <c:pt idx="276">
                  <c:v>92.345482446196485</c:v>
                </c:pt>
                <c:pt idx="277">
                  <c:v>91.793310788498289</c:v>
                </c:pt>
                <c:pt idx="278">
                  <c:v>91.339382627364643</c:v>
                </c:pt>
                <c:pt idx="279">
                  <c:v>91.812545623783905</c:v>
                </c:pt>
                <c:pt idx="280">
                  <c:v>91.8465245437405</c:v>
                </c:pt>
                <c:pt idx="281">
                  <c:v>92.025968569537625</c:v>
                </c:pt>
                <c:pt idx="282">
                  <c:v>92.22842996254586</c:v>
                </c:pt>
                <c:pt idx="283">
                  <c:v>92.413417392020023</c:v>
                </c:pt>
                <c:pt idx="284">
                  <c:v>92.194403453038419</c:v>
                </c:pt>
                <c:pt idx="285">
                  <c:v>91.985307080502636</c:v>
                </c:pt>
                <c:pt idx="286">
                  <c:v>92.316300147602192</c:v>
                </c:pt>
                <c:pt idx="287">
                  <c:v>92.102861013515607</c:v>
                </c:pt>
                <c:pt idx="288">
                  <c:v>92.30976435222405</c:v>
                </c:pt>
                <c:pt idx="289">
                  <c:v>92.472706907649382</c:v>
                </c:pt>
                <c:pt idx="290">
                  <c:v>92.453756667714487</c:v>
                </c:pt>
                <c:pt idx="291">
                  <c:v>92.072482447432023</c:v>
                </c:pt>
                <c:pt idx="292">
                  <c:v>92.42610351990065</c:v>
                </c:pt>
                <c:pt idx="293">
                  <c:v>92.15732169031439</c:v>
                </c:pt>
                <c:pt idx="294">
                  <c:v>92.441001828084296</c:v>
                </c:pt>
                <c:pt idx="295">
                  <c:v>92.532860023994317</c:v>
                </c:pt>
                <c:pt idx="296">
                  <c:v>92.32425332946579</c:v>
                </c:pt>
                <c:pt idx="297">
                  <c:v>92.113893451605222</c:v>
                </c:pt>
                <c:pt idx="298">
                  <c:v>92.364470431105261</c:v>
                </c:pt>
                <c:pt idx="299">
                  <c:v>92.227599124969458</c:v>
                </c:pt>
                <c:pt idx="300">
                  <c:v>91.858452185012368</c:v>
                </c:pt>
                <c:pt idx="301">
                  <c:v>91.862485184604409</c:v>
                </c:pt>
                <c:pt idx="302">
                  <c:v>92.013394651577443</c:v>
                </c:pt>
                <c:pt idx="303">
                  <c:v>92.097889150554906</c:v>
                </c:pt>
                <c:pt idx="304">
                  <c:v>92.126903733885882</c:v>
                </c:pt>
                <c:pt idx="305">
                  <c:v>92.341171659943086</c:v>
                </c:pt>
                <c:pt idx="306">
                  <c:v>92.680213899900664</c:v>
                </c:pt>
                <c:pt idx="307">
                  <c:v>93.04955862235866</c:v>
                </c:pt>
                <c:pt idx="308">
                  <c:v>92.985178871282287</c:v>
                </c:pt>
                <c:pt idx="309">
                  <c:v>93.229209462693177</c:v>
                </c:pt>
                <c:pt idx="310">
                  <c:v>93.083193505775398</c:v>
                </c:pt>
                <c:pt idx="311">
                  <c:v>92.533941134426428</c:v>
                </c:pt>
                <c:pt idx="312">
                  <c:v>92.258241635853921</c:v>
                </c:pt>
                <c:pt idx="313">
                  <c:v>92.404934515672821</c:v>
                </c:pt>
                <c:pt idx="314">
                  <c:v>91.825781205771918</c:v>
                </c:pt>
                <c:pt idx="315">
                  <c:v>91.795439759300336</c:v>
                </c:pt>
                <c:pt idx="316">
                  <c:v>91.688169645636236</c:v>
                </c:pt>
                <c:pt idx="317">
                  <c:v>91.961468523104315</c:v>
                </c:pt>
                <c:pt idx="318">
                  <c:v>92.022220055456458</c:v>
                </c:pt>
                <c:pt idx="319">
                  <c:v>91.759473248863955</c:v>
                </c:pt>
                <c:pt idx="320">
                  <c:v>91.617392295485814</c:v>
                </c:pt>
                <c:pt idx="321">
                  <c:v>91.733239830671124</c:v>
                </c:pt>
                <c:pt idx="322">
                  <c:v>91.808157517487572</c:v>
                </c:pt>
                <c:pt idx="323">
                  <c:v>92.147829254648045</c:v>
                </c:pt>
                <c:pt idx="324">
                  <c:v>92.070927811695014</c:v>
                </c:pt>
                <c:pt idx="325">
                  <c:v>92.291069271774049</c:v>
                </c:pt>
                <c:pt idx="326">
                  <c:v>91.97779282304306</c:v>
                </c:pt>
                <c:pt idx="327">
                  <c:v>91.604635165591134</c:v>
                </c:pt>
                <c:pt idx="328">
                  <c:v>92.059408691628505</c:v>
                </c:pt>
                <c:pt idx="329">
                  <c:v>92.447012356078261</c:v>
                </c:pt>
                <c:pt idx="330">
                  <c:v>92.555433122050516</c:v>
                </c:pt>
                <c:pt idx="331">
                  <c:v>92.420644529470081</c:v>
                </c:pt>
                <c:pt idx="332">
                  <c:v>92.358386981944264</c:v>
                </c:pt>
                <c:pt idx="333">
                  <c:v>92.521190282437942</c:v>
                </c:pt>
                <c:pt idx="334">
                  <c:v>92.516512543642278</c:v>
                </c:pt>
                <c:pt idx="335">
                  <c:v>92.472825136128776</c:v>
                </c:pt>
                <c:pt idx="336">
                  <c:v>92.712955988469545</c:v>
                </c:pt>
                <c:pt idx="337">
                  <c:v>92.516516973695559</c:v>
                </c:pt>
                <c:pt idx="338">
                  <c:v>92.330734111545823</c:v>
                </c:pt>
                <c:pt idx="339">
                  <c:v>91.873236508651715</c:v>
                </c:pt>
                <c:pt idx="340">
                  <c:v>91.902777843390069</c:v>
                </c:pt>
                <c:pt idx="341">
                  <c:v>91.902777843390069</c:v>
                </c:pt>
                <c:pt idx="342">
                  <c:v>91.370340550873991</c:v>
                </c:pt>
                <c:pt idx="343">
                  <c:v>91.78219587618527</c:v>
                </c:pt>
                <c:pt idx="344">
                  <c:v>91.740389530474033</c:v>
                </c:pt>
                <c:pt idx="345">
                  <c:v>91.467711563978284</c:v>
                </c:pt>
                <c:pt idx="346">
                  <c:v>91.983755976631386</c:v>
                </c:pt>
                <c:pt idx="347">
                  <c:v>91.991206595838165</c:v>
                </c:pt>
                <c:pt idx="348">
                  <c:v>91.99266453224034</c:v>
                </c:pt>
                <c:pt idx="349">
                  <c:v>92.505945403199249</c:v>
                </c:pt>
                <c:pt idx="350">
                  <c:v>92.516905983946813</c:v>
                </c:pt>
                <c:pt idx="351">
                  <c:v>92.556965297050994</c:v>
                </c:pt>
                <c:pt idx="352">
                  <c:v>92.533636008403846</c:v>
                </c:pt>
                <c:pt idx="353">
                  <c:v>92.74903349613021</c:v>
                </c:pt>
                <c:pt idx="354">
                  <c:v>92.913187077899835</c:v>
                </c:pt>
                <c:pt idx="355">
                  <c:v>92.739037042015823</c:v>
                </c:pt>
                <c:pt idx="356">
                  <c:v>92.707271828972324</c:v>
                </c:pt>
                <c:pt idx="357">
                  <c:v>92.642970104171553</c:v>
                </c:pt>
                <c:pt idx="358">
                  <c:v>92.698274270966309</c:v>
                </c:pt>
                <c:pt idx="359">
                  <c:v>93.117854477393877</c:v>
                </c:pt>
                <c:pt idx="360">
                  <c:v>93.315117875681807</c:v>
                </c:pt>
                <c:pt idx="361">
                  <c:v>93.675070536638628</c:v>
                </c:pt>
                <c:pt idx="362">
                  <c:v>93.67816108472968</c:v>
                </c:pt>
                <c:pt idx="363">
                  <c:v>93.449012247116286</c:v>
                </c:pt>
                <c:pt idx="364">
                  <c:v>93.62157135115504</c:v>
                </c:pt>
                <c:pt idx="365">
                  <c:v>93.532302272018157</c:v>
                </c:pt>
                <c:pt idx="366">
                  <c:v>93.532302272018157</c:v>
                </c:pt>
                <c:pt idx="367">
                  <c:v>93.489240945994979</c:v>
                </c:pt>
                <c:pt idx="368">
                  <c:v>93.644204202462717</c:v>
                </c:pt>
                <c:pt idx="369">
                  <c:v>93.463732222277386</c:v>
                </c:pt>
                <c:pt idx="370">
                  <c:v>93.405267974948387</c:v>
                </c:pt>
                <c:pt idx="371">
                  <c:v>93.78374654852658</c:v>
                </c:pt>
                <c:pt idx="372">
                  <c:v>93.574870790262779</c:v>
                </c:pt>
                <c:pt idx="373">
                  <c:v>93.626083550199326</c:v>
                </c:pt>
                <c:pt idx="374">
                  <c:v>93.726017668870313</c:v>
                </c:pt>
                <c:pt idx="375">
                  <c:v>92.807688634466444</c:v>
                </c:pt>
                <c:pt idx="376">
                  <c:v>92.938955537487075</c:v>
                </c:pt>
                <c:pt idx="377">
                  <c:v>92.771433847168481</c:v>
                </c:pt>
                <c:pt idx="378">
                  <c:v>92.62668940159358</c:v>
                </c:pt>
                <c:pt idx="379">
                  <c:v>92.691695119710431</c:v>
                </c:pt>
                <c:pt idx="380">
                  <c:v>92.794381166953613</c:v>
                </c:pt>
                <c:pt idx="381">
                  <c:v>92.850924125364514</c:v>
                </c:pt>
                <c:pt idx="382">
                  <c:v>92.772999452848708</c:v>
                </c:pt>
                <c:pt idx="383">
                  <c:v>93.001118904723583</c:v>
                </c:pt>
                <c:pt idx="384">
                  <c:v>92.739571724336912</c:v>
                </c:pt>
                <c:pt idx="385">
                  <c:v>92.625573407923625</c:v>
                </c:pt>
                <c:pt idx="386">
                  <c:v>92.752787992060405</c:v>
                </c:pt>
                <c:pt idx="387">
                  <c:v>92.89446585964518</c:v>
                </c:pt>
                <c:pt idx="388">
                  <c:v>92.934868184415109</c:v>
                </c:pt>
                <c:pt idx="389">
                  <c:v>93.200045320756956</c:v>
                </c:pt>
                <c:pt idx="390">
                  <c:v>93.937912398820202</c:v>
                </c:pt>
                <c:pt idx="391">
                  <c:v>95.398765218646787</c:v>
                </c:pt>
                <c:pt idx="392">
                  <c:v>94.52955944008535</c:v>
                </c:pt>
                <c:pt idx="393">
                  <c:v>94.299891403688733</c:v>
                </c:pt>
                <c:pt idx="394">
                  <c:v>93.760326323721358</c:v>
                </c:pt>
                <c:pt idx="395">
                  <c:v>94.170856902492346</c:v>
                </c:pt>
                <c:pt idx="396">
                  <c:v>93.449533822904883</c:v>
                </c:pt>
                <c:pt idx="397">
                  <c:v>93.742757034320462</c:v>
                </c:pt>
                <c:pt idx="398">
                  <c:v>93.452713979995167</c:v>
                </c:pt>
                <c:pt idx="399">
                  <c:v>94.188044548161727</c:v>
                </c:pt>
                <c:pt idx="400">
                  <c:v>94.657018499726192</c:v>
                </c:pt>
                <c:pt idx="401">
                  <c:v>95.058179939497862</c:v>
                </c:pt>
                <c:pt idx="402">
                  <c:v>94.949338263896266</c:v>
                </c:pt>
                <c:pt idx="403">
                  <c:v>94.705607691170314</c:v>
                </c:pt>
                <c:pt idx="404">
                  <c:v>94.666914079692773</c:v>
                </c:pt>
                <c:pt idx="405">
                  <c:v>94.725251406498074</c:v>
                </c:pt>
                <c:pt idx="406">
                  <c:v>94.227209826908151</c:v>
                </c:pt>
                <c:pt idx="407">
                  <c:v>94.049149408101187</c:v>
                </c:pt>
                <c:pt idx="408">
                  <c:v>93.630352660371386</c:v>
                </c:pt>
                <c:pt idx="409">
                  <c:v>93.4718038924578</c:v>
                </c:pt>
                <c:pt idx="410">
                  <c:v>93.744619873334656</c:v>
                </c:pt>
                <c:pt idx="411">
                  <c:v>93.744619873334656</c:v>
                </c:pt>
                <c:pt idx="412">
                  <c:v>94.122932287790206</c:v>
                </c:pt>
                <c:pt idx="413">
                  <c:v>93.618925755842497</c:v>
                </c:pt>
                <c:pt idx="414">
                  <c:v>93.717172717697096</c:v>
                </c:pt>
                <c:pt idx="415">
                  <c:v>94.099103322081575</c:v>
                </c:pt>
                <c:pt idx="416">
                  <c:v>94.269665324940291</c:v>
                </c:pt>
                <c:pt idx="417">
                  <c:v>94.389472509171924</c:v>
                </c:pt>
                <c:pt idx="418">
                  <c:v>94.177112951416674</c:v>
                </c:pt>
                <c:pt idx="419">
                  <c:v>93.531863338798203</c:v>
                </c:pt>
                <c:pt idx="420">
                  <c:v>93.231467360866105</c:v>
                </c:pt>
                <c:pt idx="421">
                  <c:v>93.752362364409294</c:v>
                </c:pt>
                <c:pt idx="422">
                  <c:v>93.65820787125314</c:v>
                </c:pt>
                <c:pt idx="423">
                  <c:v>94.481261922766748</c:v>
                </c:pt>
                <c:pt idx="424">
                  <c:v>94.905643987613459</c:v>
                </c:pt>
                <c:pt idx="425">
                  <c:v>94.759459117942342</c:v>
                </c:pt>
                <c:pt idx="426">
                  <c:v>94.809057577604918</c:v>
                </c:pt>
                <c:pt idx="427">
                  <c:v>94.816567685189256</c:v>
                </c:pt>
                <c:pt idx="428">
                  <c:v>95.453639823466588</c:v>
                </c:pt>
                <c:pt idx="429">
                  <c:v>94.714217556558538</c:v>
                </c:pt>
                <c:pt idx="430">
                  <c:v>95.452027500183519</c:v>
                </c:pt>
                <c:pt idx="431">
                  <c:v>96.350807470497116</c:v>
                </c:pt>
                <c:pt idx="432">
                  <c:v>95.704588113729486</c:v>
                </c:pt>
                <c:pt idx="433">
                  <c:v>95.85587792214227</c:v>
                </c:pt>
                <c:pt idx="434">
                  <c:v>95.405701496716802</c:v>
                </c:pt>
                <c:pt idx="435">
                  <c:v>96.402685037295214</c:v>
                </c:pt>
                <c:pt idx="436">
                  <c:v>95.931755234844076</c:v>
                </c:pt>
                <c:pt idx="437">
                  <c:v>96.247024492032565</c:v>
                </c:pt>
                <c:pt idx="438">
                  <c:v>95.951093940030617</c:v>
                </c:pt>
                <c:pt idx="439">
                  <c:v>96.241076980053023</c:v>
                </c:pt>
                <c:pt idx="440">
                  <c:v>95.602401552321552</c:v>
                </c:pt>
                <c:pt idx="441">
                  <c:v>95.521687043901238</c:v>
                </c:pt>
                <c:pt idx="442">
                  <c:v>94.463746250367223</c:v>
                </c:pt>
                <c:pt idx="443">
                  <c:v>94.362838746786124</c:v>
                </c:pt>
                <c:pt idx="444">
                  <c:v>94.006338846248184</c:v>
                </c:pt>
                <c:pt idx="445">
                  <c:v>93.521769992677591</c:v>
                </c:pt>
                <c:pt idx="446">
                  <c:v>93.411799875008171</c:v>
                </c:pt>
                <c:pt idx="447">
                  <c:v>93.621735464319286</c:v>
                </c:pt>
                <c:pt idx="448">
                  <c:v>93.581024546803079</c:v>
                </c:pt>
                <c:pt idx="449">
                  <c:v>93.367158216069114</c:v>
                </c:pt>
                <c:pt idx="450">
                  <c:v>93.336031870805684</c:v>
                </c:pt>
                <c:pt idx="451">
                  <c:v>93.553445232158964</c:v>
                </c:pt>
                <c:pt idx="452">
                  <c:v>94.444557457468136</c:v>
                </c:pt>
                <c:pt idx="453">
                  <c:v>93.618729996654992</c:v>
                </c:pt>
                <c:pt idx="454">
                  <c:v>93.606475966904199</c:v>
                </c:pt>
                <c:pt idx="455">
                  <c:v>93.550117778009778</c:v>
                </c:pt>
                <c:pt idx="456">
                  <c:v>93.877465136423439</c:v>
                </c:pt>
                <c:pt idx="457">
                  <c:v>93.624217341506238</c:v>
                </c:pt>
                <c:pt idx="458">
                  <c:v>94.245066085127277</c:v>
                </c:pt>
                <c:pt idx="459">
                  <c:v>94.129814715192595</c:v>
                </c:pt>
                <c:pt idx="460">
                  <c:v>93.820924361295326</c:v>
                </c:pt>
                <c:pt idx="461">
                  <c:v>94.428289313660201</c:v>
                </c:pt>
                <c:pt idx="462">
                  <c:v>94.687837300420796</c:v>
                </c:pt>
                <c:pt idx="463">
                  <c:v>94.787389868719629</c:v>
                </c:pt>
                <c:pt idx="464">
                  <c:v>94.897687451361236</c:v>
                </c:pt>
                <c:pt idx="465">
                  <c:v>94.445598136211984</c:v>
                </c:pt>
                <c:pt idx="466">
                  <c:v>94.618715015348243</c:v>
                </c:pt>
                <c:pt idx="467">
                  <c:v>95.145308778006424</c:v>
                </c:pt>
                <c:pt idx="468">
                  <c:v>95.669745310609343</c:v>
                </c:pt>
                <c:pt idx="469">
                  <c:v>95.669745310609343</c:v>
                </c:pt>
                <c:pt idx="470">
                  <c:v>95.558854133546134</c:v>
                </c:pt>
                <c:pt idx="471">
                  <c:v>95.400313195974462</c:v>
                </c:pt>
                <c:pt idx="472">
                  <c:v>95.341574053842535</c:v>
                </c:pt>
                <c:pt idx="473">
                  <c:v>94.779990149676109</c:v>
                </c:pt>
                <c:pt idx="474">
                  <c:v>95.001718276469461</c:v>
                </c:pt>
                <c:pt idx="475">
                  <c:v>94.777055582700854</c:v>
                </c:pt>
                <c:pt idx="476">
                  <c:v>94.279227426849431</c:v>
                </c:pt>
                <c:pt idx="477">
                  <c:v>94.168241493976424</c:v>
                </c:pt>
                <c:pt idx="478">
                  <c:v>94.018749247763282</c:v>
                </c:pt>
                <c:pt idx="479">
                  <c:v>94.480430126860668</c:v>
                </c:pt>
                <c:pt idx="480">
                  <c:v>93.871787179534266</c:v>
                </c:pt>
                <c:pt idx="481">
                  <c:v>94.33987469762171</c:v>
                </c:pt>
                <c:pt idx="482">
                  <c:v>94.341985898033599</c:v>
                </c:pt>
                <c:pt idx="483">
                  <c:v>94.138805115907033</c:v>
                </c:pt>
                <c:pt idx="484">
                  <c:v>93.56674637643772</c:v>
                </c:pt>
                <c:pt idx="485">
                  <c:v>93.103852905016424</c:v>
                </c:pt>
                <c:pt idx="486">
                  <c:v>93.524650791498544</c:v>
                </c:pt>
                <c:pt idx="487">
                  <c:v>92.98318017379205</c:v>
                </c:pt>
                <c:pt idx="488">
                  <c:v>92.517192425949787</c:v>
                </c:pt>
                <c:pt idx="489">
                  <c:v>91.994113841256706</c:v>
                </c:pt>
                <c:pt idx="490">
                  <c:v>92.407093610731053</c:v>
                </c:pt>
                <c:pt idx="491">
                  <c:v>92.660674486517991</c:v>
                </c:pt>
                <c:pt idx="492">
                  <c:v>92.544221054662714</c:v>
                </c:pt>
                <c:pt idx="493">
                  <c:v>92.580971189340531</c:v>
                </c:pt>
                <c:pt idx="494">
                  <c:v>92.871478148781804</c:v>
                </c:pt>
                <c:pt idx="495">
                  <c:v>92.871478148781804</c:v>
                </c:pt>
                <c:pt idx="496">
                  <c:v>92.365830049345817</c:v>
                </c:pt>
                <c:pt idx="497">
                  <c:v>92.858719090602676</c:v>
                </c:pt>
                <c:pt idx="498">
                  <c:v>92.851236645368274</c:v>
                </c:pt>
                <c:pt idx="499">
                  <c:v>93.165116929582993</c:v>
                </c:pt>
                <c:pt idx="500">
                  <c:v>93.592222813397242</c:v>
                </c:pt>
                <c:pt idx="501">
                  <c:v>93.155120287789757</c:v>
                </c:pt>
                <c:pt idx="502">
                  <c:v>92.873596962891952</c:v>
                </c:pt>
                <c:pt idx="503">
                  <c:v>93.06787082367147</c:v>
                </c:pt>
                <c:pt idx="504">
                  <c:v>93.575018637894502</c:v>
                </c:pt>
                <c:pt idx="505">
                  <c:v>93.575018637894502</c:v>
                </c:pt>
                <c:pt idx="506">
                  <c:v>93.880139784976706</c:v>
                </c:pt>
                <c:pt idx="507">
                  <c:v>93.5349300751637</c:v>
                </c:pt>
                <c:pt idx="508">
                  <c:v>93.628172878605824</c:v>
                </c:pt>
                <c:pt idx="509">
                  <c:v>93.410343603791546</c:v>
                </c:pt>
                <c:pt idx="510">
                  <c:v>93.56734603971158</c:v>
                </c:pt>
                <c:pt idx="511">
                  <c:v>93.290705947318102</c:v>
                </c:pt>
                <c:pt idx="512">
                  <c:v>92.795285764783415</c:v>
                </c:pt>
                <c:pt idx="513">
                  <c:v>92.540130308903983</c:v>
                </c:pt>
                <c:pt idx="514">
                  <c:v>92.311552598730756</c:v>
                </c:pt>
                <c:pt idx="515">
                  <c:v>92.755273246263911</c:v>
                </c:pt>
                <c:pt idx="516">
                  <c:v>92.838985954407207</c:v>
                </c:pt>
                <c:pt idx="517">
                  <c:v>92.562447016489614</c:v>
                </c:pt>
                <c:pt idx="518">
                  <c:v>92.165990373105217</c:v>
                </c:pt>
                <c:pt idx="519">
                  <c:v>91.862190257170639</c:v>
                </c:pt>
                <c:pt idx="520">
                  <c:v>91.795497032191179</c:v>
                </c:pt>
                <c:pt idx="521">
                  <c:v>91.799422328817741</c:v>
                </c:pt>
                <c:pt idx="522">
                  <c:v>91.669736972636457</c:v>
                </c:pt>
                <c:pt idx="523">
                  <c:v>91.819403967505778</c:v>
                </c:pt>
                <c:pt idx="524">
                  <c:v>92.0487335398292</c:v>
                </c:pt>
                <c:pt idx="525">
                  <c:v>91.624817858739405</c:v>
                </c:pt>
                <c:pt idx="526">
                  <c:v>91.868591075327444</c:v>
                </c:pt>
                <c:pt idx="527">
                  <c:v>91.597321824993415</c:v>
                </c:pt>
                <c:pt idx="528">
                  <c:v>91.686365883716533</c:v>
                </c:pt>
                <c:pt idx="529">
                  <c:v>91.875191061373584</c:v>
                </c:pt>
                <c:pt idx="530">
                  <c:v>91.875191061373584</c:v>
                </c:pt>
                <c:pt idx="531">
                  <c:v>92.670317091399866</c:v>
                </c:pt>
                <c:pt idx="532">
                  <c:v>92.9890393961321</c:v>
                </c:pt>
                <c:pt idx="533">
                  <c:v>92.566903854976474</c:v>
                </c:pt>
                <c:pt idx="534">
                  <c:v>92.40658999413705</c:v>
                </c:pt>
                <c:pt idx="535">
                  <c:v>92.420000964307533</c:v>
                </c:pt>
                <c:pt idx="536">
                  <c:v>92.553649661103307</c:v>
                </c:pt>
                <c:pt idx="537">
                  <c:v>92.446530711450848</c:v>
                </c:pt>
                <c:pt idx="538">
                  <c:v>92.720949697243455</c:v>
                </c:pt>
                <c:pt idx="539">
                  <c:v>92.820048557851621</c:v>
                </c:pt>
                <c:pt idx="540">
                  <c:v>92.642640418357772</c:v>
                </c:pt>
                <c:pt idx="541">
                  <c:v>93.141530958408538</c:v>
                </c:pt>
                <c:pt idx="542">
                  <c:v>93.021514072261269</c:v>
                </c:pt>
                <c:pt idx="543">
                  <c:v>93.200929585890961</c:v>
                </c:pt>
                <c:pt idx="544">
                  <c:v>92.929194744554891</c:v>
                </c:pt>
                <c:pt idx="545">
                  <c:v>92.95721691250327</c:v>
                </c:pt>
                <c:pt idx="546">
                  <c:v>92.229319086800359</c:v>
                </c:pt>
                <c:pt idx="547">
                  <c:v>92.44176875109666</c:v>
                </c:pt>
                <c:pt idx="548">
                  <c:v>92.017197521787494</c:v>
                </c:pt>
                <c:pt idx="549">
                  <c:v>91.877337001265744</c:v>
                </c:pt>
                <c:pt idx="550">
                  <c:v>91.742362999525511</c:v>
                </c:pt>
                <c:pt idx="551">
                  <c:v>92.020828294342877</c:v>
                </c:pt>
                <c:pt idx="552">
                  <c:v>92.128465614567716</c:v>
                </c:pt>
                <c:pt idx="553">
                  <c:v>92.566388287348232</c:v>
                </c:pt>
                <c:pt idx="554">
                  <c:v>92.567145271879681</c:v>
                </c:pt>
                <c:pt idx="555">
                  <c:v>92.767718781579973</c:v>
                </c:pt>
                <c:pt idx="556">
                  <c:v>92.826260116390628</c:v>
                </c:pt>
                <c:pt idx="557">
                  <c:v>92.460697941193317</c:v>
                </c:pt>
                <c:pt idx="558">
                  <c:v>92.459344459623892</c:v>
                </c:pt>
                <c:pt idx="559">
                  <c:v>92.567350265078545</c:v>
                </c:pt>
                <c:pt idx="560">
                  <c:v>92.720740267539043</c:v>
                </c:pt>
                <c:pt idx="561">
                  <c:v>92.90323080149588</c:v>
                </c:pt>
                <c:pt idx="562">
                  <c:v>93.128934292489404</c:v>
                </c:pt>
                <c:pt idx="563">
                  <c:v>93.396950639125492</c:v>
                </c:pt>
                <c:pt idx="564">
                  <c:v>93.705817532041394</c:v>
                </c:pt>
                <c:pt idx="565">
                  <c:v>93.840135928830989</c:v>
                </c:pt>
                <c:pt idx="566">
                  <c:v>93.686767972262146</c:v>
                </c:pt>
                <c:pt idx="567">
                  <c:v>93.854149251064825</c:v>
                </c:pt>
                <c:pt idx="568">
                  <c:v>93.51012610288835</c:v>
                </c:pt>
                <c:pt idx="569">
                  <c:v>93.350727068642442</c:v>
                </c:pt>
                <c:pt idx="570">
                  <c:v>93.742181625315055</c:v>
                </c:pt>
                <c:pt idx="571">
                  <c:v>93.169328004241507</c:v>
                </c:pt>
                <c:pt idx="572">
                  <c:v>92.965398542792627</c:v>
                </c:pt>
                <c:pt idx="573">
                  <c:v>93.045996002268225</c:v>
                </c:pt>
                <c:pt idx="574">
                  <c:v>92.227127962429662</c:v>
                </c:pt>
                <c:pt idx="575">
                  <c:v>92.352217829338528</c:v>
                </c:pt>
                <c:pt idx="576">
                  <c:v>92.50775496225647</c:v>
                </c:pt>
                <c:pt idx="577">
                  <c:v>92.718128180402587</c:v>
                </c:pt>
                <c:pt idx="578">
                  <c:v>92.599152124316248</c:v>
                </c:pt>
                <c:pt idx="579">
                  <c:v>92.194153161986236</c:v>
                </c:pt>
                <c:pt idx="580">
                  <c:v>92.213527333373136</c:v>
                </c:pt>
                <c:pt idx="581">
                  <c:v>92.468739105096788</c:v>
                </c:pt>
                <c:pt idx="582">
                  <c:v>92.284135086089606</c:v>
                </c:pt>
                <c:pt idx="583">
                  <c:v>92.091678379385755</c:v>
                </c:pt>
                <c:pt idx="584">
                  <c:v>92.038716022173091</c:v>
                </c:pt>
                <c:pt idx="585">
                  <c:v>92.067866189624453</c:v>
                </c:pt>
                <c:pt idx="586">
                  <c:v>91.981956673893663</c:v>
                </c:pt>
                <c:pt idx="587">
                  <c:v>92.315084369958228</c:v>
                </c:pt>
                <c:pt idx="588">
                  <c:v>92.417365513530896</c:v>
                </c:pt>
                <c:pt idx="589">
                  <c:v>92.530166629927379</c:v>
                </c:pt>
                <c:pt idx="590">
                  <c:v>92.848537214330662</c:v>
                </c:pt>
                <c:pt idx="591">
                  <c:v>92.865711210935032</c:v>
                </c:pt>
                <c:pt idx="592">
                  <c:v>92.912982611582379</c:v>
                </c:pt>
                <c:pt idx="593">
                  <c:v>92.98648278350241</c:v>
                </c:pt>
                <c:pt idx="594">
                  <c:v>93.427865003826497</c:v>
                </c:pt>
                <c:pt idx="595">
                  <c:v>93.289011940159668</c:v>
                </c:pt>
                <c:pt idx="596">
                  <c:v>93.307634660083252</c:v>
                </c:pt>
                <c:pt idx="597">
                  <c:v>93.150161788972923</c:v>
                </c:pt>
                <c:pt idx="598">
                  <c:v>93.150161788972923</c:v>
                </c:pt>
                <c:pt idx="599">
                  <c:v>93.172515112439982</c:v>
                </c:pt>
                <c:pt idx="600">
                  <c:v>93.849368574096417</c:v>
                </c:pt>
                <c:pt idx="601">
                  <c:v>93.582580529273557</c:v>
                </c:pt>
                <c:pt idx="602">
                  <c:v>93.604049900610406</c:v>
                </c:pt>
                <c:pt idx="603">
                  <c:v>93.759236641961806</c:v>
                </c:pt>
                <c:pt idx="604">
                  <c:v>93.347684213236519</c:v>
                </c:pt>
                <c:pt idx="605">
                  <c:v>93.227636762459241</c:v>
                </c:pt>
                <c:pt idx="606">
                  <c:v>93.528664779773464</c:v>
                </c:pt>
                <c:pt idx="607">
                  <c:v>93.35633300855163</c:v>
                </c:pt>
                <c:pt idx="608">
                  <c:v>93.973224260979904</c:v>
                </c:pt>
                <c:pt idx="609">
                  <c:v>94.009953706974841</c:v>
                </c:pt>
                <c:pt idx="610">
                  <c:v>93.945625971248646</c:v>
                </c:pt>
                <c:pt idx="611">
                  <c:v>93.758549902199661</c:v>
                </c:pt>
                <c:pt idx="612">
                  <c:v>93.514156238347255</c:v>
                </c:pt>
                <c:pt idx="613">
                  <c:v>93.750002533679037</c:v>
                </c:pt>
                <c:pt idx="614">
                  <c:v>93.954678844723631</c:v>
                </c:pt>
                <c:pt idx="615">
                  <c:v>93.647561696116</c:v>
                </c:pt>
                <c:pt idx="616">
                  <c:v>93.703028403102593</c:v>
                </c:pt>
                <c:pt idx="617">
                  <c:v>93.73184339628601</c:v>
                </c:pt>
                <c:pt idx="618">
                  <c:v>93.917385860742584</c:v>
                </c:pt>
                <c:pt idx="619">
                  <c:v>93.962205291958938</c:v>
                </c:pt>
                <c:pt idx="620">
                  <c:v>93.59228164149755</c:v>
                </c:pt>
                <c:pt idx="621">
                  <c:v>93.176660501033155</c:v>
                </c:pt>
                <c:pt idx="622">
                  <c:v>93.449342227732842</c:v>
                </c:pt>
                <c:pt idx="623">
                  <c:v>92.843644427273915</c:v>
                </c:pt>
                <c:pt idx="624">
                  <c:v>92.804753109721048</c:v>
                </c:pt>
                <c:pt idx="625">
                  <c:v>92.804753109721048</c:v>
                </c:pt>
                <c:pt idx="626">
                  <c:v>92.867474323217181</c:v>
                </c:pt>
                <c:pt idx="627">
                  <c:v>92.569719719822899</c:v>
                </c:pt>
                <c:pt idx="628">
                  <c:v>92.80293798897732</c:v>
                </c:pt>
                <c:pt idx="629">
                  <c:v>93.496333247370146</c:v>
                </c:pt>
                <c:pt idx="630">
                  <c:v>93.150216963692728</c:v>
                </c:pt>
                <c:pt idx="631">
                  <c:v>92.959993937282277</c:v>
                </c:pt>
                <c:pt idx="632">
                  <c:v>93.161835603652591</c:v>
                </c:pt>
                <c:pt idx="633">
                  <c:v>93.346693638211732</c:v>
                </c:pt>
                <c:pt idx="634">
                  <c:v>93.494002242093885</c:v>
                </c:pt>
                <c:pt idx="635">
                  <c:v>93.565527492742945</c:v>
                </c:pt>
                <c:pt idx="636">
                  <c:v>93.932476775275092</c:v>
                </c:pt>
                <c:pt idx="637">
                  <c:v>93.508987846957453</c:v>
                </c:pt>
                <c:pt idx="638">
                  <c:v>93.664081453566766</c:v>
                </c:pt>
                <c:pt idx="639">
                  <c:v>94.045186397369363</c:v>
                </c:pt>
                <c:pt idx="640">
                  <c:v>93.974545341063788</c:v>
                </c:pt>
                <c:pt idx="641">
                  <c:v>93.613575482757213</c:v>
                </c:pt>
                <c:pt idx="642">
                  <c:v>93.569710969639388</c:v>
                </c:pt>
                <c:pt idx="643">
                  <c:v>93.435932265598865</c:v>
                </c:pt>
                <c:pt idx="644">
                  <c:v>93.160589379460774</c:v>
                </c:pt>
                <c:pt idx="645">
                  <c:v>92.920694729786874</c:v>
                </c:pt>
                <c:pt idx="646">
                  <c:v>92.874275278353196</c:v>
                </c:pt>
                <c:pt idx="647">
                  <c:v>92.267388064950524</c:v>
                </c:pt>
                <c:pt idx="648">
                  <c:v>92.311031374093972</c:v>
                </c:pt>
                <c:pt idx="649">
                  <c:v>92.831404661008875</c:v>
                </c:pt>
                <c:pt idx="650">
                  <c:v>92.954731781430183</c:v>
                </c:pt>
                <c:pt idx="651">
                  <c:v>92.818118923789811</c:v>
                </c:pt>
                <c:pt idx="652">
                  <c:v>92.752267719488458</c:v>
                </c:pt>
                <c:pt idx="653">
                  <c:v>92.568499298832776</c:v>
                </c:pt>
                <c:pt idx="654">
                  <c:v>92.700863671511883</c:v>
                </c:pt>
                <c:pt idx="655">
                  <c:v>92.910393051172733</c:v>
                </c:pt>
                <c:pt idx="656">
                  <c:v>93.209605897357918</c:v>
                </c:pt>
                <c:pt idx="657">
                  <c:v>93.033717213334199</c:v>
                </c:pt>
                <c:pt idx="658">
                  <c:v>92.92213347252077</c:v>
                </c:pt>
                <c:pt idx="659">
                  <c:v>92.612185398540234</c:v>
                </c:pt>
                <c:pt idx="660">
                  <c:v>92.196309499961671</c:v>
                </c:pt>
                <c:pt idx="661">
                  <c:v>92.132073563250131</c:v>
                </c:pt>
                <c:pt idx="662">
                  <c:v>92.196530315141828</c:v>
                </c:pt>
                <c:pt idx="663">
                  <c:v>92.208751403523678</c:v>
                </c:pt>
                <c:pt idx="664">
                  <c:v>92.044708659083724</c:v>
                </c:pt>
                <c:pt idx="665">
                  <c:v>91.942446802734082</c:v>
                </c:pt>
                <c:pt idx="666">
                  <c:v>91.740802799542635</c:v>
                </c:pt>
                <c:pt idx="667">
                  <c:v>91.793769454364991</c:v>
                </c:pt>
                <c:pt idx="668">
                  <c:v>91.793769454364991</c:v>
                </c:pt>
                <c:pt idx="669">
                  <c:v>91.489728012371899</c:v>
                </c:pt>
                <c:pt idx="670">
                  <c:v>91.433690594311102</c:v>
                </c:pt>
                <c:pt idx="671">
                  <c:v>91.250780173287851</c:v>
                </c:pt>
                <c:pt idx="672">
                  <c:v>91.07647863220194</c:v>
                </c:pt>
                <c:pt idx="673">
                  <c:v>91.125528262937479</c:v>
                </c:pt>
                <c:pt idx="674">
                  <c:v>91.046607767471571</c:v>
                </c:pt>
                <c:pt idx="675">
                  <c:v>90.829350678791741</c:v>
                </c:pt>
                <c:pt idx="676">
                  <c:v>90.631777721715153</c:v>
                </c:pt>
                <c:pt idx="677">
                  <c:v>90.506412958251104</c:v>
                </c:pt>
                <c:pt idx="678">
                  <c:v>90.657808803871063</c:v>
                </c:pt>
                <c:pt idx="679">
                  <c:v>90.925152996534521</c:v>
                </c:pt>
                <c:pt idx="680">
                  <c:v>90.845028607849173</c:v>
                </c:pt>
                <c:pt idx="681">
                  <c:v>91.039453183173023</c:v>
                </c:pt>
                <c:pt idx="682">
                  <c:v>90.745781190669547</c:v>
                </c:pt>
                <c:pt idx="683">
                  <c:v>90.805991389240759</c:v>
                </c:pt>
                <c:pt idx="684">
                  <c:v>90.933863828272521</c:v>
                </c:pt>
                <c:pt idx="685">
                  <c:v>90.814358764915227</c:v>
                </c:pt>
                <c:pt idx="686">
                  <c:v>90.754061624299268</c:v>
                </c:pt>
                <c:pt idx="687">
                  <c:v>91.053321463161211</c:v>
                </c:pt>
                <c:pt idx="688">
                  <c:v>91.361452367540949</c:v>
                </c:pt>
                <c:pt idx="689">
                  <c:v>91.178855626253977</c:v>
                </c:pt>
                <c:pt idx="690">
                  <c:v>91.24604534365902</c:v>
                </c:pt>
                <c:pt idx="691">
                  <c:v>91.547916521189279</c:v>
                </c:pt>
                <c:pt idx="692">
                  <c:v>91.3953013373917</c:v>
                </c:pt>
                <c:pt idx="693">
                  <c:v>91.349309106262311</c:v>
                </c:pt>
                <c:pt idx="694">
                  <c:v>91.207918138555897</c:v>
                </c:pt>
                <c:pt idx="695">
                  <c:v>90.906164519691913</c:v>
                </c:pt>
                <c:pt idx="696">
                  <c:v>90.84376680586189</c:v>
                </c:pt>
                <c:pt idx="697">
                  <c:v>91.066099961871799</c:v>
                </c:pt>
                <c:pt idx="698">
                  <c:v>91.102370228025094</c:v>
                </c:pt>
                <c:pt idx="699">
                  <c:v>91.139019459425413</c:v>
                </c:pt>
                <c:pt idx="700">
                  <c:v>90.963619066549654</c:v>
                </c:pt>
                <c:pt idx="701">
                  <c:v>90.821196609799699</c:v>
                </c:pt>
                <c:pt idx="702">
                  <c:v>90.678220913632799</c:v>
                </c:pt>
                <c:pt idx="703">
                  <c:v>90.929552175879493</c:v>
                </c:pt>
                <c:pt idx="704">
                  <c:v>90.926798574055184</c:v>
                </c:pt>
                <c:pt idx="705">
                  <c:v>90.827149771570433</c:v>
                </c:pt>
                <c:pt idx="706">
                  <c:v>90.879219754690155</c:v>
                </c:pt>
                <c:pt idx="707">
                  <c:v>90.977045214605482</c:v>
                </c:pt>
                <c:pt idx="708">
                  <c:v>90.977045214605482</c:v>
                </c:pt>
                <c:pt idx="709">
                  <c:v>90.977045214605482</c:v>
                </c:pt>
                <c:pt idx="710">
                  <c:v>91.117479976244312</c:v>
                </c:pt>
                <c:pt idx="711">
                  <c:v>91.607382841228272</c:v>
                </c:pt>
                <c:pt idx="712">
                  <c:v>91.493425859167886</c:v>
                </c:pt>
                <c:pt idx="713">
                  <c:v>91.75357797771764</c:v>
                </c:pt>
                <c:pt idx="714">
                  <c:v>91.988932078158186</c:v>
                </c:pt>
                <c:pt idx="715">
                  <c:v>91.934297578807744</c:v>
                </c:pt>
                <c:pt idx="716">
                  <c:v>91.843104270752065</c:v>
                </c:pt>
                <c:pt idx="717">
                  <c:v>91.732228902592453</c:v>
                </c:pt>
                <c:pt idx="718">
                  <c:v>92.481739013615055</c:v>
                </c:pt>
                <c:pt idx="719">
                  <c:v>92.426651473471892</c:v>
                </c:pt>
                <c:pt idx="720">
                  <c:v>92.644943291216947</c:v>
                </c:pt>
                <c:pt idx="721">
                  <c:v>92.869544215719515</c:v>
                </c:pt>
                <c:pt idx="722">
                  <c:v>92.85126216726708</c:v>
                </c:pt>
                <c:pt idx="723">
                  <c:v>93.033249720749282</c:v>
                </c:pt>
                <c:pt idx="724">
                  <c:v>93.161899047538256</c:v>
                </c:pt>
                <c:pt idx="725">
                  <c:v>93.108978259999262</c:v>
                </c:pt>
                <c:pt idx="726">
                  <c:v>93.108978259999262</c:v>
                </c:pt>
                <c:pt idx="727">
                  <c:v>93.225885069750788</c:v>
                </c:pt>
                <c:pt idx="728">
                  <c:v>93.088870754743553</c:v>
                </c:pt>
                <c:pt idx="729">
                  <c:v>92.610136467944557</c:v>
                </c:pt>
                <c:pt idx="730">
                  <c:v>92.744924590181853</c:v>
                </c:pt>
                <c:pt idx="731">
                  <c:v>92.628189288296539</c:v>
                </c:pt>
                <c:pt idx="732">
                  <c:v>92.295470871598056</c:v>
                </c:pt>
                <c:pt idx="733">
                  <c:v>92.070124278395852</c:v>
                </c:pt>
                <c:pt idx="734">
                  <c:v>92.287128884515198</c:v>
                </c:pt>
                <c:pt idx="735">
                  <c:v>92.057174681937511</c:v>
                </c:pt>
                <c:pt idx="736">
                  <c:v>91.97249680980201</c:v>
                </c:pt>
                <c:pt idx="737">
                  <c:v>92.072072985237668</c:v>
                </c:pt>
                <c:pt idx="738">
                  <c:v>92.214101154714086</c:v>
                </c:pt>
                <c:pt idx="739">
                  <c:v>92.203425571328509</c:v>
                </c:pt>
                <c:pt idx="740">
                  <c:v>92.06956280131935</c:v>
                </c:pt>
                <c:pt idx="741">
                  <c:v>92.030413280695072</c:v>
                </c:pt>
                <c:pt idx="742">
                  <c:v>92.219890147182809</c:v>
                </c:pt>
                <c:pt idx="743">
                  <c:v>91.835226376865194</c:v>
                </c:pt>
                <c:pt idx="744">
                  <c:v>91.960266682855661</c:v>
                </c:pt>
                <c:pt idx="745">
                  <c:v>91.834550687449848</c:v>
                </c:pt>
                <c:pt idx="746">
                  <c:v>91.397518918176772</c:v>
                </c:pt>
                <c:pt idx="747">
                  <c:v>91.10154773002499</c:v>
                </c:pt>
                <c:pt idx="748">
                  <c:v>91.054983990380464</c:v>
                </c:pt>
                <c:pt idx="749">
                  <c:v>91.085427181373092</c:v>
                </c:pt>
                <c:pt idx="750">
                  <c:v>91.158181149974482</c:v>
                </c:pt>
                <c:pt idx="751">
                  <c:v>91.101044714406441</c:v>
                </c:pt>
                <c:pt idx="752">
                  <c:v>91.349406547709251</c:v>
                </c:pt>
                <c:pt idx="753">
                  <c:v>91.385866475379402</c:v>
                </c:pt>
                <c:pt idx="754">
                  <c:v>91.502772262961443</c:v>
                </c:pt>
                <c:pt idx="755">
                  <c:v>91.458531305676601</c:v>
                </c:pt>
                <c:pt idx="756">
                  <c:v>91.728935724951725</c:v>
                </c:pt>
                <c:pt idx="757">
                  <c:v>91.643085629883714</c:v>
                </c:pt>
                <c:pt idx="758">
                  <c:v>91.920908536869263</c:v>
                </c:pt>
                <c:pt idx="759">
                  <c:v>91.84608516908412</c:v>
                </c:pt>
                <c:pt idx="760">
                  <c:v>91.754157732080088</c:v>
                </c:pt>
                <c:pt idx="761">
                  <c:v>91.584203158557543</c:v>
                </c:pt>
                <c:pt idx="762">
                  <c:v>91.77824772341296</c:v>
                </c:pt>
                <c:pt idx="763">
                  <c:v>91.973695245791745</c:v>
                </c:pt>
                <c:pt idx="764">
                  <c:v>92.156095248147182</c:v>
                </c:pt>
                <c:pt idx="765">
                  <c:v>92.156095248147182</c:v>
                </c:pt>
                <c:pt idx="766">
                  <c:v>92.107875285810863</c:v>
                </c:pt>
                <c:pt idx="767">
                  <c:v>92.251345966535396</c:v>
                </c:pt>
                <c:pt idx="768">
                  <c:v>92.751425644963874</c:v>
                </c:pt>
                <c:pt idx="769">
                  <c:v>92.643586519409183</c:v>
                </c:pt>
                <c:pt idx="770">
                  <c:v>92.547551705498648</c:v>
                </c:pt>
                <c:pt idx="771">
                  <c:v>92.293650242843498</c:v>
                </c:pt>
                <c:pt idx="772">
                  <c:v>92.447065355080241</c:v>
                </c:pt>
                <c:pt idx="773">
                  <c:v>92.475219152501452</c:v>
                </c:pt>
                <c:pt idx="774">
                  <c:v>92.488289135921036</c:v>
                </c:pt>
                <c:pt idx="775">
                  <c:v>92.766940756220052</c:v>
                </c:pt>
                <c:pt idx="776">
                  <c:v>92.880853133276574</c:v>
                </c:pt>
                <c:pt idx="777">
                  <c:v>92.685337939442093</c:v>
                </c:pt>
                <c:pt idx="778">
                  <c:v>92.801097824035381</c:v>
                </c:pt>
                <c:pt idx="779">
                  <c:v>92.713951955820207</c:v>
                </c:pt>
                <c:pt idx="780">
                  <c:v>92.62775662826607</c:v>
                </c:pt>
                <c:pt idx="781">
                  <c:v>92.467540965589919</c:v>
                </c:pt>
                <c:pt idx="782">
                  <c:v>92.532172470054945</c:v>
                </c:pt>
                <c:pt idx="783">
                  <c:v>92.735458065708826</c:v>
                </c:pt>
                <c:pt idx="784">
                  <c:v>92.613963042031386</c:v>
                </c:pt>
                <c:pt idx="785">
                  <c:v>92.613963042031386</c:v>
                </c:pt>
                <c:pt idx="786">
                  <c:v>92.509759159167714</c:v>
                </c:pt>
                <c:pt idx="787">
                  <c:v>92.767530889605737</c:v>
                </c:pt>
                <c:pt idx="788">
                  <c:v>92.872265203026259</c:v>
                </c:pt>
                <c:pt idx="789">
                  <c:v>92.710183106129563</c:v>
                </c:pt>
                <c:pt idx="790">
                  <c:v>92.692703160195975</c:v>
                </c:pt>
                <c:pt idx="791">
                  <c:v>92.357781203945152</c:v>
                </c:pt>
                <c:pt idx="792">
                  <c:v>92.602952916706741</c:v>
                </c:pt>
                <c:pt idx="793">
                  <c:v>92.593550261542219</c:v>
                </c:pt>
                <c:pt idx="794">
                  <c:v>92.740841834246694</c:v>
                </c:pt>
                <c:pt idx="795">
                  <c:v>92.776838871292611</c:v>
                </c:pt>
                <c:pt idx="796">
                  <c:v>92.823701770387189</c:v>
                </c:pt>
                <c:pt idx="797">
                  <c:v>92.578459790196874</c:v>
                </c:pt>
                <c:pt idx="798">
                  <c:v>92.380605735925656</c:v>
                </c:pt>
                <c:pt idx="799">
                  <c:v>92.462370683884004</c:v>
                </c:pt>
                <c:pt idx="800">
                  <c:v>92.499951753064252</c:v>
                </c:pt>
                <c:pt idx="801">
                  <c:v>92.611607685130068</c:v>
                </c:pt>
                <c:pt idx="802">
                  <c:v>92.486190979777476</c:v>
                </c:pt>
                <c:pt idx="803">
                  <c:v>92.221222816640008</c:v>
                </c:pt>
                <c:pt idx="804">
                  <c:v>92.20155239879368</c:v>
                </c:pt>
                <c:pt idx="805">
                  <c:v>92.349450936973128</c:v>
                </c:pt>
                <c:pt idx="806">
                  <c:v>92.392247895526452</c:v>
                </c:pt>
                <c:pt idx="807">
                  <c:v>92.540938860821328</c:v>
                </c:pt>
                <c:pt idx="808">
                  <c:v>92.566770306422725</c:v>
                </c:pt>
                <c:pt idx="809">
                  <c:v>92.512379889082766</c:v>
                </c:pt>
                <c:pt idx="810">
                  <c:v>92.380304427946442</c:v>
                </c:pt>
                <c:pt idx="811">
                  <c:v>92.371690945582898</c:v>
                </c:pt>
                <c:pt idx="812">
                  <c:v>92.262667871189691</c:v>
                </c:pt>
                <c:pt idx="813">
                  <c:v>92.383020941789795</c:v>
                </c:pt>
                <c:pt idx="814">
                  <c:v>92.693058034144187</c:v>
                </c:pt>
                <c:pt idx="815">
                  <c:v>92.503306376356946</c:v>
                </c:pt>
                <c:pt idx="816">
                  <c:v>92.500926138285905</c:v>
                </c:pt>
                <c:pt idx="817">
                  <c:v>92.133576259145784</c:v>
                </c:pt>
                <c:pt idx="818">
                  <c:v>92.015622636701934</c:v>
                </c:pt>
                <c:pt idx="819">
                  <c:v>91.99673372132618</c:v>
                </c:pt>
                <c:pt idx="820">
                  <c:v>91.930922237898841</c:v>
                </c:pt>
                <c:pt idx="821">
                  <c:v>91.969322793027345</c:v>
                </c:pt>
                <c:pt idx="822">
                  <c:v>91.986243717770847</c:v>
                </c:pt>
                <c:pt idx="823">
                  <c:v>92.148016772476566</c:v>
                </c:pt>
                <c:pt idx="824">
                  <c:v>91.860796565972848</c:v>
                </c:pt>
                <c:pt idx="825">
                  <c:v>92.016681963235357</c:v>
                </c:pt>
                <c:pt idx="826">
                  <c:v>92.072728612769311</c:v>
                </c:pt>
                <c:pt idx="827">
                  <c:v>92.442600368381505</c:v>
                </c:pt>
                <c:pt idx="828">
                  <c:v>92.382350260841321</c:v>
                </c:pt>
                <c:pt idx="829">
                  <c:v>92.160626009147663</c:v>
                </c:pt>
                <c:pt idx="830">
                  <c:v>92.23908972432362</c:v>
                </c:pt>
                <c:pt idx="831">
                  <c:v>92.264078451768384</c:v>
                </c:pt>
                <c:pt idx="832">
                  <c:v>91.913246393066586</c:v>
                </c:pt>
                <c:pt idx="833">
                  <c:v>91.763730204542739</c:v>
                </c:pt>
                <c:pt idx="834">
                  <c:v>91.816573878770242</c:v>
                </c:pt>
                <c:pt idx="835">
                  <c:v>91.682498706106841</c:v>
                </c:pt>
                <c:pt idx="836">
                  <c:v>91.621635432942014</c:v>
                </c:pt>
                <c:pt idx="837">
                  <c:v>91.439806682354714</c:v>
                </c:pt>
                <c:pt idx="838">
                  <c:v>91.652173963983358</c:v>
                </c:pt>
                <c:pt idx="839">
                  <c:v>91.587623680389953</c:v>
                </c:pt>
                <c:pt idx="840">
                  <c:v>91.86318023540278</c:v>
                </c:pt>
                <c:pt idx="841">
                  <c:v>91.772300809329238</c:v>
                </c:pt>
                <c:pt idx="842">
                  <c:v>91.843009678208773</c:v>
                </c:pt>
                <c:pt idx="843">
                  <c:v>92.248699962837023</c:v>
                </c:pt>
                <c:pt idx="844">
                  <c:v>92.181251801784612</c:v>
                </c:pt>
                <c:pt idx="845">
                  <c:v>92.103984765322579</c:v>
                </c:pt>
                <c:pt idx="846">
                  <c:v>92.439847343937132</c:v>
                </c:pt>
                <c:pt idx="847">
                  <c:v>92.367500145930862</c:v>
                </c:pt>
                <c:pt idx="848">
                  <c:v>92.392143014344555</c:v>
                </c:pt>
                <c:pt idx="849">
                  <c:v>92.64732853252498</c:v>
                </c:pt>
                <c:pt idx="850">
                  <c:v>92.797561521484624</c:v>
                </c:pt>
                <c:pt idx="851">
                  <c:v>92.888765596618143</c:v>
                </c:pt>
                <c:pt idx="852">
                  <c:v>92.888765596618143</c:v>
                </c:pt>
                <c:pt idx="853">
                  <c:v>93.174544702219976</c:v>
                </c:pt>
                <c:pt idx="854">
                  <c:v>93.366205913277966</c:v>
                </c:pt>
                <c:pt idx="855">
                  <c:v>93.624861880149382</c:v>
                </c:pt>
                <c:pt idx="856">
                  <c:v>93.842710017508765</c:v>
                </c:pt>
                <c:pt idx="857">
                  <c:v>93.43468436079246</c:v>
                </c:pt>
                <c:pt idx="858">
                  <c:v>93.626722175439696</c:v>
                </c:pt>
                <c:pt idx="859">
                  <c:v>93.585722144543467</c:v>
                </c:pt>
                <c:pt idx="860">
                  <c:v>93.482999282182575</c:v>
                </c:pt>
                <c:pt idx="861">
                  <c:v>93.767221257718816</c:v>
                </c:pt>
                <c:pt idx="862">
                  <c:v>93.658617517429718</c:v>
                </c:pt>
                <c:pt idx="863">
                  <c:v>94.106801836141969</c:v>
                </c:pt>
                <c:pt idx="864">
                  <c:v>94.554922172763042</c:v>
                </c:pt>
                <c:pt idx="865">
                  <c:v>94.454168949476696</c:v>
                </c:pt>
                <c:pt idx="866">
                  <c:v>94.272057873784945</c:v>
                </c:pt>
                <c:pt idx="867">
                  <c:v>93.94124737928297</c:v>
                </c:pt>
                <c:pt idx="868">
                  <c:v>93.908359191808245</c:v>
                </c:pt>
                <c:pt idx="869">
                  <c:v>94.352722765362714</c:v>
                </c:pt>
                <c:pt idx="870">
                  <c:v>94.708991230741574</c:v>
                </c:pt>
                <c:pt idx="871">
                  <c:v>94.164818773106617</c:v>
                </c:pt>
                <c:pt idx="872">
                  <c:v>94.162317139812174</c:v>
                </c:pt>
                <c:pt idx="873">
                  <c:v>93.998817155068252</c:v>
                </c:pt>
                <c:pt idx="874">
                  <c:v>94.190166243687713</c:v>
                </c:pt>
                <c:pt idx="875">
                  <c:v>93.826689948724152</c:v>
                </c:pt>
                <c:pt idx="876">
                  <c:v>93.643131111945991</c:v>
                </c:pt>
                <c:pt idx="877">
                  <c:v>93.691741025534924</c:v>
                </c:pt>
                <c:pt idx="878">
                  <c:v>93.264644287180502</c:v>
                </c:pt>
                <c:pt idx="879">
                  <c:v>93.421797460432416</c:v>
                </c:pt>
                <c:pt idx="880">
                  <c:v>93.421797460432416</c:v>
                </c:pt>
                <c:pt idx="881">
                  <c:v>93.723833237889011</c:v>
                </c:pt>
                <c:pt idx="882">
                  <c:v>94.220719742103924</c:v>
                </c:pt>
                <c:pt idx="883">
                  <c:v>94.296117469785031</c:v>
                </c:pt>
                <c:pt idx="884">
                  <c:v>93.998630283437279</c:v>
                </c:pt>
                <c:pt idx="885">
                  <c:v>93.660152874168347</c:v>
                </c:pt>
                <c:pt idx="886">
                  <c:v>93.701640745457524</c:v>
                </c:pt>
                <c:pt idx="887">
                  <c:v>93.56597660177394</c:v>
                </c:pt>
                <c:pt idx="888">
                  <c:v>93.270289875533621</c:v>
                </c:pt>
                <c:pt idx="889">
                  <c:v>92.958896501543165</c:v>
                </c:pt>
                <c:pt idx="890">
                  <c:v>93.099557998477636</c:v>
                </c:pt>
                <c:pt idx="891">
                  <c:v>93.074617081444501</c:v>
                </c:pt>
                <c:pt idx="892">
                  <c:v>93.262695044161333</c:v>
                </c:pt>
                <c:pt idx="893">
                  <c:v>92.996719275233076</c:v>
                </c:pt>
                <c:pt idx="894">
                  <c:v>93.237557582804655</c:v>
                </c:pt>
                <c:pt idx="895">
                  <c:v>93.116795557357463</c:v>
                </c:pt>
                <c:pt idx="896">
                  <c:v>93.163231161379571</c:v>
                </c:pt>
                <c:pt idx="897">
                  <c:v>93.495856601179185</c:v>
                </c:pt>
                <c:pt idx="898">
                  <c:v>93.603290379985651</c:v>
                </c:pt>
                <c:pt idx="899">
                  <c:v>94.100832880309923</c:v>
                </c:pt>
                <c:pt idx="900">
                  <c:v>94.26066555625728</c:v>
                </c:pt>
                <c:pt idx="901">
                  <c:v>94.191880465892638</c:v>
                </c:pt>
                <c:pt idx="902">
                  <c:v>94.21084091557006</c:v>
                </c:pt>
                <c:pt idx="903">
                  <c:v>93.895494347782034</c:v>
                </c:pt>
                <c:pt idx="904">
                  <c:v>93.874711184652838</c:v>
                </c:pt>
                <c:pt idx="905">
                  <c:v>93.812522691422771</c:v>
                </c:pt>
                <c:pt idx="906">
                  <c:v>93.71194645932944</c:v>
                </c:pt>
                <c:pt idx="907">
                  <c:v>93.900733092060008</c:v>
                </c:pt>
                <c:pt idx="908">
                  <c:v>94.195961651715834</c:v>
                </c:pt>
                <c:pt idx="909">
                  <c:v>93.954928406320192</c:v>
                </c:pt>
                <c:pt idx="910">
                  <c:v>93.859495462047605</c:v>
                </c:pt>
                <c:pt idx="911">
                  <c:v>94.284227764035677</c:v>
                </c:pt>
                <c:pt idx="912">
                  <c:v>94.613821430015278</c:v>
                </c:pt>
                <c:pt idx="913">
                  <c:v>94.406238370949239</c:v>
                </c:pt>
                <c:pt idx="914">
                  <c:v>94.437409971022973</c:v>
                </c:pt>
                <c:pt idx="915">
                  <c:v>94.509822474180154</c:v>
                </c:pt>
                <c:pt idx="916">
                  <c:v>94.183954401786863</c:v>
                </c:pt>
                <c:pt idx="917">
                  <c:v>94.253562819936292</c:v>
                </c:pt>
                <c:pt idx="918">
                  <c:v>94.050816696001846</c:v>
                </c:pt>
                <c:pt idx="919">
                  <c:v>94.130650723748388</c:v>
                </c:pt>
                <c:pt idx="920">
                  <c:v>94.352580826338681</c:v>
                </c:pt>
                <c:pt idx="921">
                  <c:v>94.275681146265768</c:v>
                </c:pt>
                <c:pt idx="922">
                  <c:v>94.275681146265768</c:v>
                </c:pt>
                <c:pt idx="923">
                  <c:v>94.355072001233168</c:v>
                </c:pt>
                <c:pt idx="924">
                  <c:v>94.319451963069085</c:v>
                </c:pt>
                <c:pt idx="925">
                  <c:v>94.411147649409145</c:v>
                </c:pt>
                <c:pt idx="926">
                  <c:v>93.938450702532421</c:v>
                </c:pt>
                <c:pt idx="927">
                  <c:v>93.964381494987776</c:v>
                </c:pt>
                <c:pt idx="928">
                  <c:v>93.888541846159995</c:v>
                </c:pt>
                <c:pt idx="929">
                  <c:v>93.579393007386329</c:v>
                </c:pt>
                <c:pt idx="930">
                  <c:v>93.820862000519298</c:v>
                </c:pt>
                <c:pt idx="931">
                  <c:v>94.0940454282144</c:v>
                </c:pt>
                <c:pt idx="932">
                  <c:v>93.971234952154049</c:v>
                </c:pt>
                <c:pt idx="933">
                  <c:v>93.730931442611706</c:v>
                </c:pt>
                <c:pt idx="934">
                  <c:v>93.010645340331777</c:v>
                </c:pt>
                <c:pt idx="935">
                  <c:v>93.109182588479811</c:v>
                </c:pt>
                <c:pt idx="936">
                  <c:v>93.333738118668364</c:v>
                </c:pt>
                <c:pt idx="937">
                  <c:v>93.478663562173935</c:v>
                </c:pt>
                <c:pt idx="938">
                  <c:v>93.588964216407689</c:v>
                </c:pt>
                <c:pt idx="939">
                  <c:v>93.718910720146781</c:v>
                </c:pt>
                <c:pt idx="940">
                  <c:v>94.172203401591716</c:v>
                </c:pt>
                <c:pt idx="941">
                  <c:v>94.462481983812978</c:v>
                </c:pt>
                <c:pt idx="942">
                  <c:v>94.155607884689886</c:v>
                </c:pt>
                <c:pt idx="943">
                  <c:v>93.913320819338296</c:v>
                </c:pt>
                <c:pt idx="944">
                  <c:v>93.952401401077154</c:v>
                </c:pt>
                <c:pt idx="945">
                  <c:v>93.961673624607798</c:v>
                </c:pt>
                <c:pt idx="946">
                  <c:v>93.531329538000307</c:v>
                </c:pt>
                <c:pt idx="947">
                  <c:v>93.183188551678697</c:v>
                </c:pt>
                <c:pt idx="948">
                  <c:v>93.061381559709076</c:v>
                </c:pt>
                <c:pt idx="949">
                  <c:v>93.115002156629828</c:v>
                </c:pt>
                <c:pt idx="950">
                  <c:v>93.235627854361582</c:v>
                </c:pt>
                <c:pt idx="951">
                  <c:v>93.312842207140122</c:v>
                </c:pt>
                <c:pt idx="952">
                  <c:v>93.312705201578623</c:v>
                </c:pt>
                <c:pt idx="953">
                  <c:v>92.802494251729939</c:v>
                </c:pt>
                <c:pt idx="954">
                  <c:v>92.453888222547405</c:v>
                </c:pt>
                <c:pt idx="955">
                  <c:v>92.506537865237163</c:v>
                </c:pt>
                <c:pt idx="956">
                  <c:v>92.702785389871934</c:v>
                </c:pt>
                <c:pt idx="957">
                  <c:v>92.487867639790522</c:v>
                </c:pt>
                <c:pt idx="958">
                  <c:v>92.740775936651644</c:v>
                </c:pt>
                <c:pt idx="959">
                  <c:v>92.487778036881735</c:v>
                </c:pt>
                <c:pt idx="960">
                  <c:v>92.242452259736922</c:v>
                </c:pt>
                <c:pt idx="961">
                  <c:v>92.470485182569803</c:v>
                </c:pt>
                <c:pt idx="962">
                  <c:v>92.5463421038462</c:v>
                </c:pt>
                <c:pt idx="963">
                  <c:v>92.789773359732351</c:v>
                </c:pt>
                <c:pt idx="964">
                  <c:v>92.794971003139821</c:v>
                </c:pt>
                <c:pt idx="965">
                  <c:v>92.824288062091952</c:v>
                </c:pt>
                <c:pt idx="966">
                  <c:v>92.673215696519691</c:v>
                </c:pt>
                <c:pt idx="967">
                  <c:v>93.01226469836773</c:v>
                </c:pt>
                <c:pt idx="968">
                  <c:v>93.334242949361723</c:v>
                </c:pt>
                <c:pt idx="969">
                  <c:v>93.677165327605039</c:v>
                </c:pt>
                <c:pt idx="970">
                  <c:v>94.148408748615694</c:v>
                </c:pt>
                <c:pt idx="971">
                  <c:v>94.452500678138293</c:v>
                </c:pt>
                <c:pt idx="972">
                  <c:v>94.637653319728813</c:v>
                </c:pt>
                <c:pt idx="973">
                  <c:v>94.873938068654169</c:v>
                </c:pt>
                <c:pt idx="974">
                  <c:v>95.00338625189265</c:v>
                </c:pt>
                <c:pt idx="975">
                  <c:v>94.782807018183803</c:v>
                </c:pt>
                <c:pt idx="976">
                  <c:v>94.81601085037029</c:v>
                </c:pt>
                <c:pt idx="977">
                  <c:v>94.759388839055362</c:v>
                </c:pt>
                <c:pt idx="978">
                  <c:v>95.064294210959403</c:v>
                </c:pt>
                <c:pt idx="979">
                  <c:v>94.860298221052901</c:v>
                </c:pt>
                <c:pt idx="980">
                  <c:v>95.106400938556135</c:v>
                </c:pt>
                <c:pt idx="981">
                  <c:v>95.3259846774843</c:v>
                </c:pt>
                <c:pt idx="982">
                  <c:v>95.455629862942786</c:v>
                </c:pt>
                <c:pt idx="983">
                  <c:v>95.482129841556741</c:v>
                </c:pt>
                <c:pt idx="984">
                  <c:v>95.482129841556741</c:v>
                </c:pt>
                <c:pt idx="985">
                  <c:v>95.548175947462312</c:v>
                </c:pt>
                <c:pt idx="986">
                  <c:v>95.357459310635662</c:v>
                </c:pt>
                <c:pt idx="987">
                  <c:v>95.004353052163552</c:v>
                </c:pt>
                <c:pt idx="988">
                  <c:v>94.750835809714559</c:v>
                </c:pt>
                <c:pt idx="989">
                  <c:v>94.508778457844286</c:v>
                </c:pt>
                <c:pt idx="990">
                  <c:v>94.841824768932156</c:v>
                </c:pt>
                <c:pt idx="991">
                  <c:v>94.699946533247797</c:v>
                </c:pt>
                <c:pt idx="992">
                  <c:v>94.606972983559501</c:v>
                </c:pt>
                <c:pt idx="993">
                  <c:v>94.887388870209193</c:v>
                </c:pt>
                <c:pt idx="994">
                  <c:v>95.300398100214622</c:v>
                </c:pt>
                <c:pt idx="995">
                  <c:v>95.115061654038044</c:v>
                </c:pt>
                <c:pt idx="996">
                  <c:v>95.443408712388063</c:v>
                </c:pt>
                <c:pt idx="997">
                  <c:v>95.172069554817014</c:v>
                </c:pt>
                <c:pt idx="998">
                  <c:v>95.334698707797642</c:v>
                </c:pt>
                <c:pt idx="999">
                  <c:v>95.110573880555577</c:v>
                </c:pt>
                <c:pt idx="1000">
                  <c:v>94.87509817476284</c:v>
                </c:pt>
                <c:pt idx="1001">
                  <c:v>94.920937762446087</c:v>
                </c:pt>
                <c:pt idx="1002">
                  <c:v>94.829561775566347</c:v>
                </c:pt>
                <c:pt idx="1003">
                  <c:v>95.089296758628294</c:v>
                </c:pt>
                <c:pt idx="1004">
                  <c:v>95.054216810844238</c:v>
                </c:pt>
                <c:pt idx="1005">
                  <c:v>95.195484167611326</c:v>
                </c:pt>
                <c:pt idx="1006">
                  <c:v>94.807881902468225</c:v>
                </c:pt>
                <c:pt idx="1007">
                  <c:v>94.635961877903824</c:v>
                </c:pt>
                <c:pt idx="1008">
                  <c:v>94.335102843482147</c:v>
                </c:pt>
                <c:pt idx="1009">
                  <c:v>94.444980003485426</c:v>
                </c:pt>
                <c:pt idx="1010">
                  <c:v>94.26002438115529</c:v>
                </c:pt>
                <c:pt idx="1011">
                  <c:v>94.39994649806259</c:v>
                </c:pt>
                <c:pt idx="1012">
                  <c:v>94.263473022756514</c:v>
                </c:pt>
                <c:pt idx="1013">
                  <c:v>94.047087785393742</c:v>
                </c:pt>
                <c:pt idx="1014">
                  <c:v>94.100232309998546</c:v>
                </c:pt>
                <c:pt idx="1015">
                  <c:v>93.953854561068397</c:v>
                </c:pt>
                <c:pt idx="1016">
                  <c:v>93.837746510079711</c:v>
                </c:pt>
                <c:pt idx="1017">
                  <c:v>93.716349683072124</c:v>
                </c:pt>
                <c:pt idx="1018">
                  <c:v>93.716349683072124</c:v>
                </c:pt>
                <c:pt idx="1019">
                  <c:v>93.262292672791602</c:v>
                </c:pt>
                <c:pt idx="1020">
                  <c:v>93.154739156028995</c:v>
                </c:pt>
                <c:pt idx="1021">
                  <c:v>92.759145793021446</c:v>
                </c:pt>
                <c:pt idx="1022">
                  <c:v>92.520514730189745</c:v>
                </c:pt>
                <c:pt idx="1023">
                  <c:v>92.524588634926417</c:v>
                </c:pt>
                <c:pt idx="1024">
                  <c:v>92.276251999988588</c:v>
                </c:pt>
                <c:pt idx="1025">
                  <c:v>92.080482087972953</c:v>
                </c:pt>
                <c:pt idx="1026">
                  <c:v>91.624129136826383</c:v>
                </c:pt>
                <c:pt idx="1027">
                  <c:v>91.890283511832706</c:v>
                </c:pt>
                <c:pt idx="1028">
                  <c:v>91.742700205948708</c:v>
                </c:pt>
                <c:pt idx="1029">
                  <c:v>91.676361914436711</c:v>
                </c:pt>
                <c:pt idx="1030">
                  <c:v>91.64574399104454</c:v>
                </c:pt>
                <c:pt idx="1031">
                  <c:v>91.774034815987378</c:v>
                </c:pt>
                <c:pt idx="1032">
                  <c:v>91.545350280976024</c:v>
                </c:pt>
                <c:pt idx="1033">
                  <c:v>90.847058177862053</c:v>
                </c:pt>
                <c:pt idx="1034">
                  <c:v>90.957041337956383</c:v>
                </c:pt>
                <c:pt idx="1035">
                  <c:v>91.158824012819068</c:v>
                </c:pt>
                <c:pt idx="1036">
                  <c:v>91.015136288567959</c:v>
                </c:pt>
                <c:pt idx="1037">
                  <c:v>91.157497507101041</c:v>
                </c:pt>
                <c:pt idx="1038">
                  <c:v>91.157497507101041</c:v>
                </c:pt>
                <c:pt idx="1039">
                  <c:v>90.667874747301425</c:v>
                </c:pt>
                <c:pt idx="1040">
                  <c:v>90.412324128053541</c:v>
                </c:pt>
                <c:pt idx="1041">
                  <c:v>90.715030127171758</c:v>
                </c:pt>
                <c:pt idx="1042">
                  <c:v>91.048705453275375</c:v>
                </c:pt>
                <c:pt idx="1043">
                  <c:v>91.243839001022081</c:v>
                </c:pt>
                <c:pt idx="1044">
                  <c:v>91.275424684151275</c:v>
                </c:pt>
                <c:pt idx="1045">
                  <c:v>91.26374818704403</c:v>
                </c:pt>
                <c:pt idx="1046">
                  <c:v>91.301092839277857</c:v>
                </c:pt>
                <c:pt idx="1047">
                  <c:v>91.521324755926386</c:v>
                </c:pt>
                <c:pt idx="1048">
                  <c:v>91.632564387743528</c:v>
                </c:pt>
                <c:pt idx="1049">
                  <c:v>91.601379624711072</c:v>
                </c:pt>
                <c:pt idx="1050">
                  <c:v>91.740035271485297</c:v>
                </c:pt>
                <c:pt idx="1051">
                  <c:v>92.268637849479887</c:v>
                </c:pt>
                <c:pt idx="1052">
                  <c:v>92.632120688355911</c:v>
                </c:pt>
                <c:pt idx="1053">
                  <c:v>92.930755600272064</c:v>
                </c:pt>
                <c:pt idx="1054">
                  <c:v>92.840608748345119</c:v>
                </c:pt>
                <c:pt idx="1055">
                  <c:v>92.764173539275717</c:v>
                </c:pt>
                <c:pt idx="1056">
                  <c:v>92.577575087300204</c:v>
                </c:pt>
                <c:pt idx="1057">
                  <c:v>92.413479743017419</c:v>
                </c:pt>
                <c:pt idx="1058">
                  <c:v>92.18493173793685</c:v>
                </c:pt>
                <c:pt idx="1059">
                  <c:v>91.931180476346555</c:v>
                </c:pt>
                <c:pt idx="1060">
                  <c:v>92.320145743478903</c:v>
                </c:pt>
                <c:pt idx="1061">
                  <c:v>92.292755711663901</c:v>
                </c:pt>
                <c:pt idx="1062">
                  <c:v>92.449844420850653</c:v>
                </c:pt>
                <c:pt idx="1063">
                  <c:v>92.362190851470942</c:v>
                </c:pt>
                <c:pt idx="1064">
                  <c:v>92.44399682873744</c:v>
                </c:pt>
                <c:pt idx="1065">
                  <c:v>92.690970346401144</c:v>
                </c:pt>
                <c:pt idx="1066">
                  <c:v>92.313813134945391</c:v>
                </c:pt>
                <c:pt idx="1067">
                  <c:v>92.322902388934992</c:v>
                </c:pt>
                <c:pt idx="1068">
                  <c:v>92.440297214502223</c:v>
                </c:pt>
                <c:pt idx="1069">
                  <c:v>92.618738375742254</c:v>
                </c:pt>
                <c:pt idx="1070">
                  <c:v>92.57061189376752</c:v>
                </c:pt>
                <c:pt idx="1071">
                  <c:v>92.793803439451224</c:v>
                </c:pt>
                <c:pt idx="1072">
                  <c:v>92.783441030265138</c:v>
                </c:pt>
                <c:pt idx="1073">
                  <c:v>92.257125149998799</c:v>
                </c:pt>
                <c:pt idx="1074">
                  <c:v>92.222523885904621</c:v>
                </c:pt>
                <c:pt idx="1075">
                  <c:v>92.449935913809909</c:v>
                </c:pt>
                <c:pt idx="1076">
                  <c:v>92.472915940509367</c:v>
                </c:pt>
                <c:pt idx="1077">
                  <c:v>92.633073329551834</c:v>
                </c:pt>
                <c:pt idx="1078">
                  <c:v>92.958162871372579</c:v>
                </c:pt>
                <c:pt idx="1079">
                  <c:v>92.961190157925003</c:v>
                </c:pt>
                <c:pt idx="1080">
                  <c:v>93.125028113434695</c:v>
                </c:pt>
                <c:pt idx="1081">
                  <c:v>92.886601359896289</c:v>
                </c:pt>
                <c:pt idx="1082">
                  <c:v>92.764793713733368</c:v>
                </c:pt>
                <c:pt idx="1083">
                  <c:v>92.849155753872623</c:v>
                </c:pt>
                <c:pt idx="1084">
                  <c:v>92.375607755847128</c:v>
                </c:pt>
                <c:pt idx="1085">
                  <c:v>92.806882994609978</c:v>
                </c:pt>
                <c:pt idx="1086">
                  <c:v>93.166700755280672</c:v>
                </c:pt>
                <c:pt idx="1087">
                  <c:v>92.704330047398429</c:v>
                </c:pt>
                <c:pt idx="1088">
                  <c:v>92.473081087743935</c:v>
                </c:pt>
                <c:pt idx="1089">
                  <c:v>92.318999600163025</c:v>
                </c:pt>
                <c:pt idx="1090">
                  <c:v>92.376702286378745</c:v>
                </c:pt>
                <c:pt idx="1091">
                  <c:v>92.56249449717582</c:v>
                </c:pt>
                <c:pt idx="1092">
                  <c:v>92.77525771486242</c:v>
                </c:pt>
                <c:pt idx="1093">
                  <c:v>92.664121653338427</c:v>
                </c:pt>
                <c:pt idx="1094">
                  <c:v>92.882616154972624</c:v>
                </c:pt>
                <c:pt idx="1095">
                  <c:v>92.670194640681245</c:v>
                </c:pt>
                <c:pt idx="1096">
                  <c:v>92.581434590419775</c:v>
                </c:pt>
                <c:pt idx="1097">
                  <c:v>92.51780994604988</c:v>
                </c:pt>
                <c:pt idx="1098">
                  <c:v>92.153772548443655</c:v>
                </c:pt>
                <c:pt idx="1099">
                  <c:v>91.950851960443657</c:v>
                </c:pt>
                <c:pt idx="1100">
                  <c:v>92.121565710651268</c:v>
                </c:pt>
                <c:pt idx="1101">
                  <c:v>92.162017559369076</c:v>
                </c:pt>
                <c:pt idx="1102">
                  <c:v>91.824236203263681</c:v>
                </c:pt>
                <c:pt idx="1103">
                  <c:v>92.113421198378035</c:v>
                </c:pt>
                <c:pt idx="1104">
                  <c:v>91.848333593884988</c:v>
                </c:pt>
                <c:pt idx="1105">
                  <c:v>91.761445318302407</c:v>
                </c:pt>
                <c:pt idx="1106">
                  <c:v>91.761445318302407</c:v>
                </c:pt>
                <c:pt idx="1107">
                  <c:v>91.356762386395417</c:v>
                </c:pt>
                <c:pt idx="1108">
                  <c:v>91.371432801881966</c:v>
                </c:pt>
                <c:pt idx="1109">
                  <c:v>91.414725721592745</c:v>
                </c:pt>
                <c:pt idx="1110">
                  <c:v>91.58560908888613</c:v>
                </c:pt>
                <c:pt idx="1111">
                  <c:v>91.685653650831412</c:v>
                </c:pt>
                <c:pt idx="1112">
                  <c:v>91.82029835571781</c:v>
                </c:pt>
                <c:pt idx="1113">
                  <c:v>91.897122430454701</c:v>
                </c:pt>
                <c:pt idx="1114">
                  <c:v>91.773996210925304</c:v>
                </c:pt>
                <c:pt idx="1115">
                  <c:v>91.874613055873525</c:v>
                </c:pt>
                <c:pt idx="1116">
                  <c:v>92.014989498064054</c:v>
                </c:pt>
                <c:pt idx="1117">
                  <c:v>92.001367664777888</c:v>
                </c:pt>
                <c:pt idx="1118">
                  <c:v>91.847966785010627</c:v>
                </c:pt>
                <c:pt idx="1119">
                  <c:v>91.826105967202167</c:v>
                </c:pt>
                <c:pt idx="1120">
                  <c:v>91.685396657984029</c:v>
                </c:pt>
                <c:pt idx="1121">
                  <c:v>91.65762392933047</c:v>
                </c:pt>
                <c:pt idx="1122">
                  <c:v>91.521150523841598</c:v>
                </c:pt>
                <c:pt idx="1123">
                  <c:v>91.360394773758614</c:v>
                </c:pt>
                <c:pt idx="1124">
                  <c:v>91.184252711923349</c:v>
                </c:pt>
                <c:pt idx="1125">
                  <c:v>91.478053888614994</c:v>
                </c:pt>
                <c:pt idx="1126">
                  <c:v>91.341304754590112</c:v>
                </c:pt>
                <c:pt idx="1127">
                  <c:v>91.407593117655864</c:v>
                </c:pt>
                <c:pt idx="1128">
                  <c:v>91.265823845421835</c:v>
                </c:pt>
                <c:pt idx="1129">
                  <c:v>91.153737429274372</c:v>
                </c:pt>
                <c:pt idx="1130">
                  <c:v>90.95934381527762</c:v>
                </c:pt>
                <c:pt idx="1131">
                  <c:v>90.913335397524676</c:v>
                </c:pt>
                <c:pt idx="1132">
                  <c:v>91.088347853363203</c:v>
                </c:pt>
                <c:pt idx="1133">
                  <c:v>91.363173790008304</c:v>
                </c:pt>
                <c:pt idx="1134">
                  <c:v>91.850480245065995</c:v>
                </c:pt>
                <c:pt idx="1135">
                  <c:v>91.850480245065995</c:v>
                </c:pt>
                <c:pt idx="1136">
                  <c:v>91.736615345685337</c:v>
                </c:pt>
                <c:pt idx="1137">
                  <c:v>91.987675240375893</c:v>
                </c:pt>
                <c:pt idx="1138">
                  <c:v>92.051759049292784</c:v>
                </c:pt>
                <c:pt idx="1139">
                  <c:v>91.624264902557726</c:v>
                </c:pt>
                <c:pt idx="1140">
                  <c:v>91.568493238877181</c:v>
                </c:pt>
                <c:pt idx="1141">
                  <c:v>91.438376371912383</c:v>
                </c:pt>
                <c:pt idx="1142">
                  <c:v>91.513497195874919</c:v>
                </c:pt>
                <c:pt idx="1143">
                  <c:v>91.333685320509829</c:v>
                </c:pt>
                <c:pt idx="1144">
                  <c:v>91.460610139255678</c:v>
                </c:pt>
                <c:pt idx="1145">
                  <c:v>91.314212541741568</c:v>
                </c:pt>
                <c:pt idx="1146">
                  <c:v>91.160054654818879</c:v>
                </c:pt>
                <c:pt idx="1147">
                  <c:v>91.475298699399659</c:v>
                </c:pt>
                <c:pt idx="1148">
                  <c:v>91.548576608416326</c:v>
                </c:pt>
                <c:pt idx="1149">
                  <c:v>91.467686587112482</c:v>
                </c:pt>
                <c:pt idx="1150">
                  <c:v>91.742481686583702</c:v>
                </c:pt>
                <c:pt idx="1151">
                  <c:v>91.65361521806966</c:v>
                </c:pt>
                <c:pt idx="1152">
                  <c:v>91.547377950345975</c:v>
                </c:pt>
                <c:pt idx="1153">
                  <c:v>91.371137161206903</c:v>
                </c:pt>
                <c:pt idx="1154">
                  <c:v>91.224818717992832</c:v>
                </c:pt>
                <c:pt idx="1155">
                  <c:v>91.39379364868843</c:v>
                </c:pt>
                <c:pt idx="1156">
                  <c:v>91.131654336584674</c:v>
                </c:pt>
                <c:pt idx="1157">
                  <c:v>90.869981326140689</c:v>
                </c:pt>
                <c:pt idx="1158">
                  <c:v>91.004623575708294</c:v>
                </c:pt>
                <c:pt idx="1159">
                  <c:v>90.671252403692137</c:v>
                </c:pt>
                <c:pt idx="1160">
                  <c:v>90.694960165394775</c:v>
                </c:pt>
                <c:pt idx="1161">
                  <c:v>90.640491859578518</c:v>
                </c:pt>
                <c:pt idx="1162">
                  <c:v>90.445656570263793</c:v>
                </c:pt>
                <c:pt idx="1163">
                  <c:v>90.350259584763236</c:v>
                </c:pt>
                <c:pt idx="1164">
                  <c:v>90.495510270467818</c:v>
                </c:pt>
                <c:pt idx="1165">
                  <c:v>90.569140816282172</c:v>
                </c:pt>
                <c:pt idx="1166">
                  <c:v>90.89677780338738</c:v>
                </c:pt>
                <c:pt idx="1167">
                  <c:v>90.88765210635367</c:v>
                </c:pt>
                <c:pt idx="1168">
                  <c:v>90.85179128677936</c:v>
                </c:pt>
                <c:pt idx="1169">
                  <c:v>90.778181776730037</c:v>
                </c:pt>
                <c:pt idx="1170">
                  <c:v>90.921793679175977</c:v>
                </c:pt>
                <c:pt idx="1171">
                  <c:v>91.29804936888381</c:v>
                </c:pt>
                <c:pt idx="1172">
                  <c:v>91.233529263074317</c:v>
                </c:pt>
                <c:pt idx="1173">
                  <c:v>91.253991289727097</c:v>
                </c:pt>
                <c:pt idx="1174">
                  <c:v>91.135676361910782</c:v>
                </c:pt>
                <c:pt idx="1175">
                  <c:v>90.965969850511584</c:v>
                </c:pt>
                <c:pt idx="1176">
                  <c:v>90.965969850511584</c:v>
                </c:pt>
                <c:pt idx="1177">
                  <c:v>91.015205625818297</c:v>
                </c:pt>
                <c:pt idx="1178">
                  <c:v>90.945370558589175</c:v>
                </c:pt>
                <c:pt idx="1179">
                  <c:v>90.88490450331949</c:v>
                </c:pt>
                <c:pt idx="1180">
                  <c:v>90.767440914973321</c:v>
                </c:pt>
                <c:pt idx="1181">
                  <c:v>90.879193474479791</c:v>
                </c:pt>
                <c:pt idx="1182">
                  <c:v>91.117308269149831</c:v>
                </c:pt>
                <c:pt idx="1183">
                  <c:v>91.667405152386152</c:v>
                </c:pt>
                <c:pt idx="1184">
                  <c:v>91.424238428353163</c:v>
                </c:pt>
                <c:pt idx="1185">
                  <c:v>92.232636639795246</c:v>
                </c:pt>
                <c:pt idx="1186">
                  <c:v>92.224530306925956</c:v>
                </c:pt>
                <c:pt idx="1187">
                  <c:v>92.342205269165106</c:v>
                </c:pt>
                <c:pt idx="1188">
                  <c:v>92.819251373564484</c:v>
                </c:pt>
                <c:pt idx="1189">
                  <c:v>92.427238105044765</c:v>
                </c:pt>
                <c:pt idx="1190">
                  <c:v>92.327365621996677</c:v>
                </c:pt>
                <c:pt idx="1191">
                  <c:v>92.274399912357907</c:v>
                </c:pt>
                <c:pt idx="1192">
                  <c:v>92.758156706654447</c:v>
                </c:pt>
                <c:pt idx="1193">
                  <c:v>92.565582807926134</c:v>
                </c:pt>
                <c:pt idx="1194">
                  <c:v>92.484334892506624</c:v>
                </c:pt>
                <c:pt idx="1195">
                  <c:v>92.867707445798303</c:v>
                </c:pt>
                <c:pt idx="1196">
                  <c:v>92.781894592949214</c:v>
                </c:pt>
                <c:pt idx="1197">
                  <c:v>92.475072681862002</c:v>
                </c:pt>
                <c:pt idx="1198">
                  <c:v>92.408829186227877</c:v>
                </c:pt>
                <c:pt idx="1199">
                  <c:v>92.633236278608592</c:v>
                </c:pt>
                <c:pt idx="1200">
                  <c:v>92.50499146521787</c:v>
                </c:pt>
                <c:pt idx="1201">
                  <c:v>92.411987886205381</c:v>
                </c:pt>
                <c:pt idx="1202">
                  <c:v>92.652748136299849</c:v>
                </c:pt>
                <c:pt idx="1203">
                  <c:v>92.298926273830318</c:v>
                </c:pt>
                <c:pt idx="1204">
                  <c:v>92.308715234506863</c:v>
                </c:pt>
                <c:pt idx="1205">
                  <c:v>92.095527082808928</c:v>
                </c:pt>
                <c:pt idx="1206">
                  <c:v>91.670786961867449</c:v>
                </c:pt>
                <c:pt idx="1207">
                  <c:v>91.736031656458152</c:v>
                </c:pt>
                <c:pt idx="1208">
                  <c:v>91.959647917389148</c:v>
                </c:pt>
                <c:pt idx="1209">
                  <c:v>92.811276610569266</c:v>
                </c:pt>
                <c:pt idx="1210">
                  <c:v>93.149987954273456</c:v>
                </c:pt>
                <c:pt idx="1211">
                  <c:v>93.555527605280091</c:v>
                </c:pt>
                <c:pt idx="1212">
                  <c:v>93.363478425971181</c:v>
                </c:pt>
                <c:pt idx="1213">
                  <c:v>93.449374516864623</c:v>
                </c:pt>
                <c:pt idx="1214">
                  <c:v>93.373314885279029</c:v>
                </c:pt>
                <c:pt idx="1215">
                  <c:v>93.333072578171382</c:v>
                </c:pt>
                <c:pt idx="1216">
                  <c:v>93.328529528954491</c:v>
                </c:pt>
                <c:pt idx="1217">
                  <c:v>93.244787410801365</c:v>
                </c:pt>
                <c:pt idx="1218">
                  <c:v>93.103289101839039</c:v>
                </c:pt>
                <c:pt idx="1219">
                  <c:v>93.182714070464513</c:v>
                </c:pt>
                <c:pt idx="1220">
                  <c:v>92.937395318510582</c:v>
                </c:pt>
                <c:pt idx="1221">
                  <c:v>92.825955418459529</c:v>
                </c:pt>
                <c:pt idx="1222">
                  <c:v>92.972380500288381</c:v>
                </c:pt>
                <c:pt idx="1223">
                  <c:v>93.51844947436841</c:v>
                </c:pt>
                <c:pt idx="1224">
                  <c:v>92.918355484233828</c:v>
                </c:pt>
                <c:pt idx="1225">
                  <c:v>93.036090093756968</c:v>
                </c:pt>
                <c:pt idx="1226">
                  <c:v>93.226965567240811</c:v>
                </c:pt>
                <c:pt idx="1227">
                  <c:v>93.613109435484148</c:v>
                </c:pt>
                <c:pt idx="1228">
                  <c:v>93.5600197455895</c:v>
                </c:pt>
                <c:pt idx="1229">
                  <c:v>93.116247736795955</c:v>
                </c:pt>
                <c:pt idx="1230">
                  <c:v>93.373360970588919</c:v>
                </c:pt>
                <c:pt idx="1231">
                  <c:v>93.364106919574951</c:v>
                </c:pt>
                <c:pt idx="1232">
                  <c:v>93.366289891103051</c:v>
                </c:pt>
                <c:pt idx="1233">
                  <c:v>93.14887757104043</c:v>
                </c:pt>
                <c:pt idx="1234">
                  <c:v>93.087349733020247</c:v>
                </c:pt>
                <c:pt idx="1235">
                  <c:v>93.219015412710476</c:v>
                </c:pt>
                <c:pt idx="1236">
                  <c:v>92.950084705923842</c:v>
                </c:pt>
                <c:pt idx="1237">
                  <c:v>92.950084705923842</c:v>
                </c:pt>
                <c:pt idx="1238">
                  <c:v>92.651988397674216</c:v>
                </c:pt>
                <c:pt idx="1239">
                  <c:v>92.546525817308776</c:v>
                </c:pt>
                <c:pt idx="1240">
                  <c:v>92.60219498458514</c:v>
                </c:pt>
                <c:pt idx="1241">
                  <c:v>92.874782314100557</c:v>
                </c:pt>
                <c:pt idx="1242">
                  <c:v>92.716389398742507</c:v>
                </c:pt>
                <c:pt idx="1243">
                  <c:v>92.866164894712838</c:v>
                </c:pt>
                <c:pt idx="1244">
                  <c:v>92.940902621011531</c:v>
                </c:pt>
                <c:pt idx="1245">
                  <c:v>93.259430439208344</c:v>
                </c:pt>
                <c:pt idx="1246">
                  <c:v>92.894946940161645</c:v>
                </c:pt>
                <c:pt idx="1247">
                  <c:v>92.931561024278906</c:v>
                </c:pt>
                <c:pt idx="1248">
                  <c:v>92.827790180459118</c:v>
                </c:pt>
                <c:pt idx="1249">
                  <c:v>93.059960962038332</c:v>
                </c:pt>
                <c:pt idx="1250">
                  <c:v>93.156943614188961</c:v>
                </c:pt>
                <c:pt idx="1251">
                  <c:v>92.396744251238204</c:v>
                </c:pt>
                <c:pt idx="1252">
                  <c:v>92.893845679750882</c:v>
                </c:pt>
                <c:pt idx="1253">
                  <c:v>92.688779993895551</c:v>
                </c:pt>
                <c:pt idx="1254">
                  <c:v>92.600304738308679</c:v>
                </c:pt>
                <c:pt idx="1255">
                  <c:v>92.698381123318256</c:v>
                </c:pt>
                <c:pt idx="1256">
                  <c:v>92.823945641041433</c:v>
                </c:pt>
                <c:pt idx="1257">
                  <c:v>92.856349769766808</c:v>
                </c:pt>
                <c:pt idx="1258">
                  <c:v>92.706272756997308</c:v>
                </c:pt>
                <c:pt idx="1259">
                  <c:v>92.803895463712294</c:v>
                </c:pt>
                <c:pt idx="1260">
                  <c:v>92.186839388449101</c:v>
                </c:pt>
                <c:pt idx="1261">
                  <c:v>91.865055737257038</c:v>
                </c:pt>
                <c:pt idx="1262">
                  <c:v>91.437444433787576</c:v>
                </c:pt>
                <c:pt idx="1263">
                  <c:v>91.618557807572927</c:v>
                </c:pt>
                <c:pt idx="1264">
                  <c:v>92.174699616548921</c:v>
                </c:pt>
                <c:pt idx="1265">
                  <c:v>91.944890695991745</c:v>
                </c:pt>
                <c:pt idx="1266">
                  <c:v>91.380200247721916</c:v>
                </c:pt>
                <c:pt idx="1267">
                  <c:v>91.59643284045049</c:v>
                </c:pt>
                <c:pt idx="1268">
                  <c:v>91.541372484338311</c:v>
                </c:pt>
                <c:pt idx="1269">
                  <c:v>91.403444159889105</c:v>
                </c:pt>
                <c:pt idx="1270">
                  <c:v>91.951586247155248</c:v>
                </c:pt>
                <c:pt idx="1271">
                  <c:v>91.951586247155248</c:v>
                </c:pt>
                <c:pt idx="1272">
                  <c:v>92.515448141832735</c:v>
                </c:pt>
                <c:pt idx="1273">
                  <c:v>92.627127277664854</c:v>
                </c:pt>
                <c:pt idx="1274">
                  <c:v>92.448131958558577</c:v>
                </c:pt>
                <c:pt idx="1275">
                  <c:v>92.430161912113277</c:v>
                </c:pt>
                <c:pt idx="1276">
                  <c:v>92.27055052502493</c:v>
                </c:pt>
                <c:pt idx="1277">
                  <c:v>92.087499697459421</c:v>
                </c:pt>
                <c:pt idx="1278">
                  <c:v>91.901710676257707</c:v>
                </c:pt>
                <c:pt idx="1279">
                  <c:v>91.822697819510239</c:v>
                </c:pt>
                <c:pt idx="1280">
                  <c:v>91.740534593080795</c:v>
                </c:pt>
                <c:pt idx="1281">
                  <c:v>92.193563451669419</c:v>
                </c:pt>
                <c:pt idx="1282">
                  <c:v>92.071875496813789</c:v>
                </c:pt>
                <c:pt idx="1283">
                  <c:v>92.208629467338625</c:v>
                </c:pt>
                <c:pt idx="1284">
                  <c:v>91.821516133348211</c:v>
                </c:pt>
                <c:pt idx="1285">
                  <c:v>92.443962998762032</c:v>
                </c:pt>
                <c:pt idx="1286">
                  <c:v>92.582055320534209</c:v>
                </c:pt>
                <c:pt idx="1287">
                  <c:v>92.780246014787807</c:v>
                </c:pt>
                <c:pt idx="1288">
                  <c:v>92.999253747765522</c:v>
                </c:pt>
                <c:pt idx="1289">
                  <c:v>92.997546307097167</c:v>
                </c:pt>
                <c:pt idx="1290">
                  <c:v>92.992567071334506</c:v>
                </c:pt>
                <c:pt idx="1291">
                  <c:v>92.992567071334506</c:v>
                </c:pt>
                <c:pt idx="1292">
                  <c:v>93.050446830381219</c:v>
                </c:pt>
                <c:pt idx="1293">
                  <c:v>93.017280956636881</c:v>
                </c:pt>
                <c:pt idx="1294">
                  <c:v>93.429303842535674</c:v>
                </c:pt>
                <c:pt idx="1295">
                  <c:v>93.201614415565643</c:v>
                </c:pt>
                <c:pt idx="1296">
                  <c:v>93.26465774317613</c:v>
                </c:pt>
                <c:pt idx="1297">
                  <c:v>94.039226743937647</c:v>
                </c:pt>
                <c:pt idx="1298">
                  <c:v>93.901874036935666</c:v>
                </c:pt>
                <c:pt idx="1299">
                  <c:v>93.856304318062541</c:v>
                </c:pt>
                <c:pt idx="1300">
                  <c:v>93.496008196209928</c:v>
                </c:pt>
                <c:pt idx="1301">
                  <c:v>93.361871453431675</c:v>
                </c:pt>
                <c:pt idx="1302">
                  <c:v>93.261728268607399</c:v>
                </c:pt>
                <c:pt idx="1303">
                  <c:v>93.403056204673362</c:v>
                </c:pt>
                <c:pt idx="1304">
                  <c:v>93.744750159174217</c:v>
                </c:pt>
                <c:pt idx="1305">
                  <c:v>94.417564100813266</c:v>
                </c:pt>
                <c:pt idx="1306">
                  <c:v>94.73456836587691</c:v>
                </c:pt>
                <c:pt idx="1307">
                  <c:v>94.399815022964233</c:v>
                </c:pt>
                <c:pt idx="1308">
                  <c:v>94.264205477637049</c:v>
                </c:pt>
                <c:pt idx="1309">
                  <c:v>93.98275311414622</c:v>
                </c:pt>
                <c:pt idx="1310">
                  <c:v>93.796545938731441</c:v>
                </c:pt>
                <c:pt idx="1311">
                  <c:v>94.042019194118808</c:v>
                </c:pt>
                <c:pt idx="1312">
                  <c:v>94.2042322202675</c:v>
                </c:pt>
                <c:pt idx="1313">
                  <c:v>94.071249100511992</c:v>
                </c:pt>
                <c:pt idx="1314">
                  <c:v>93.975064625479703</c:v>
                </c:pt>
                <c:pt idx="1315">
                  <c:v>93.631191901824877</c:v>
                </c:pt>
                <c:pt idx="1316">
                  <c:v>93.419584814045379</c:v>
                </c:pt>
                <c:pt idx="1317">
                  <c:v>93.672502311900843</c:v>
                </c:pt>
                <c:pt idx="1318">
                  <c:v>93.730875499626777</c:v>
                </c:pt>
                <c:pt idx="1319">
                  <c:v>93.782942879753691</c:v>
                </c:pt>
                <c:pt idx="1320">
                  <c:v>93.94423717764198</c:v>
                </c:pt>
                <c:pt idx="1321">
                  <c:v>93.780991090704106</c:v>
                </c:pt>
                <c:pt idx="1322">
                  <c:v>94.081475270691286</c:v>
                </c:pt>
                <c:pt idx="1323">
                  <c:v>94.388806364064834</c:v>
                </c:pt>
                <c:pt idx="1324">
                  <c:v>94.07552393820275</c:v>
                </c:pt>
                <c:pt idx="1325">
                  <c:v>94.553814027004492</c:v>
                </c:pt>
                <c:pt idx="1326">
                  <c:v>94.481054539769687</c:v>
                </c:pt>
                <c:pt idx="1327">
                  <c:v>95.005884928707985</c:v>
                </c:pt>
                <c:pt idx="1328">
                  <c:v>94.837907103488249</c:v>
                </c:pt>
                <c:pt idx="1329">
                  <c:v>95.001793496663538</c:v>
                </c:pt>
                <c:pt idx="1330">
                  <c:v>94.938362146407641</c:v>
                </c:pt>
                <c:pt idx="1331">
                  <c:v>95.169223751416226</c:v>
                </c:pt>
                <c:pt idx="1332">
                  <c:v>95.251675724418305</c:v>
                </c:pt>
                <c:pt idx="1333">
                  <c:v>95.226095524719454</c:v>
                </c:pt>
                <c:pt idx="1334">
                  <c:v>95.622794326275823</c:v>
                </c:pt>
                <c:pt idx="1335">
                  <c:v>95.646182564961322</c:v>
                </c:pt>
                <c:pt idx="1336">
                  <c:v>95.707962203233848</c:v>
                </c:pt>
                <c:pt idx="1337">
                  <c:v>95.616203155587783</c:v>
                </c:pt>
                <c:pt idx="1338">
                  <c:v>95.487381570754707</c:v>
                </c:pt>
                <c:pt idx="1339">
                  <c:v>95.322649773504807</c:v>
                </c:pt>
                <c:pt idx="1340">
                  <c:v>95.229248236541196</c:v>
                </c:pt>
                <c:pt idx="1341">
                  <c:v>95.294748480455368</c:v>
                </c:pt>
                <c:pt idx="1342">
                  <c:v>95.404175584144724</c:v>
                </c:pt>
                <c:pt idx="1343">
                  <c:v>96.006668970313157</c:v>
                </c:pt>
                <c:pt idx="1344">
                  <c:v>95.9451717353856</c:v>
                </c:pt>
                <c:pt idx="1345">
                  <c:v>95.919405951046357</c:v>
                </c:pt>
                <c:pt idx="1346">
                  <c:v>96.140741203546753</c:v>
                </c:pt>
                <c:pt idx="1347">
                  <c:v>95.965476455923763</c:v>
                </c:pt>
                <c:pt idx="1348">
                  <c:v>95.829700004842607</c:v>
                </c:pt>
                <c:pt idx="1349">
                  <c:v>96.375537257526162</c:v>
                </c:pt>
                <c:pt idx="1350">
                  <c:v>96.123817260589092</c:v>
                </c:pt>
                <c:pt idx="1351">
                  <c:v>96.530770153070478</c:v>
                </c:pt>
                <c:pt idx="1352">
                  <c:v>96.352170527802457</c:v>
                </c:pt>
                <c:pt idx="1353">
                  <c:v>96.035055393560341</c:v>
                </c:pt>
                <c:pt idx="1354">
                  <c:v>96.104405472194657</c:v>
                </c:pt>
                <c:pt idx="1355">
                  <c:v>96.492146150101803</c:v>
                </c:pt>
                <c:pt idx="1356">
                  <c:v>96.633097310094357</c:v>
                </c:pt>
                <c:pt idx="1357">
                  <c:v>96.743597378103345</c:v>
                </c:pt>
                <c:pt idx="1358">
                  <c:v>96.617591686113997</c:v>
                </c:pt>
                <c:pt idx="1359">
                  <c:v>96.617591686113997</c:v>
                </c:pt>
                <c:pt idx="1360">
                  <c:v>96.412462768901833</c:v>
                </c:pt>
                <c:pt idx="1361">
                  <c:v>96.382987926091602</c:v>
                </c:pt>
                <c:pt idx="1362">
                  <c:v>96.239235570604535</c:v>
                </c:pt>
                <c:pt idx="1363">
                  <c:v>96.546946255587173</c:v>
                </c:pt>
                <c:pt idx="1364">
                  <c:v>96.638000210820692</c:v>
                </c:pt>
                <c:pt idx="1365">
                  <c:v>96.79039008967959</c:v>
                </c:pt>
                <c:pt idx="1366">
                  <c:v>97.457351855239096</c:v>
                </c:pt>
                <c:pt idx="1367">
                  <c:v>97.46806467929963</c:v>
                </c:pt>
                <c:pt idx="1368">
                  <c:v>97.80667187296271</c:v>
                </c:pt>
                <c:pt idx="1369">
                  <c:v>97.96059205740417</c:v>
                </c:pt>
                <c:pt idx="1370">
                  <c:v>97.995686519714724</c:v>
                </c:pt>
                <c:pt idx="1371">
                  <c:v>97.914834129269011</c:v>
                </c:pt>
                <c:pt idx="1372">
                  <c:v>97.96330869529281</c:v>
                </c:pt>
                <c:pt idx="1373">
                  <c:v>98.105603476038553</c:v>
                </c:pt>
                <c:pt idx="1374">
                  <c:v>97.954571241258122</c:v>
                </c:pt>
                <c:pt idx="1375">
                  <c:v>97.51865825225137</c:v>
                </c:pt>
                <c:pt idx="1376">
                  <c:v>97.347052253288851</c:v>
                </c:pt>
                <c:pt idx="1377">
                  <c:v>97.736127392987697</c:v>
                </c:pt>
                <c:pt idx="1378">
                  <c:v>98.225884530940249</c:v>
                </c:pt>
                <c:pt idx="1379">
                  <c:v>98.665868289103344</c:v>
                </c:pt>
                <c:pt idx="1380">
                  <c:v>98.443854814514253</c:v>
                </c:pt>
                <c:pt idx="1381">
                  <c:v>98.500001100286468</c:v>
                </c:pt>
                <c:pt idx="1382">
                  <c:v>98.94300083761847</c:v>
                </c:pt>
                <c:pt idx="1383">
                  <c:v>99.039664101959232</c:v>
                </c:pt>
                <c:pt idx="1384">
                  <c:v>99.095218397318348</c:v>
                </c:pt>
                <c:pt idx="1385">
                  <c:v>99.701721568382112</c:v>
                </c:pt>
                <c:pt idx="1386">
                  <c:v>99.909004445047003</c:v>
                </c:pt>
                <c:pt idx="1387">
                  <c:v>99.787812258762727</c:v>
                </c:pt>
                <c:pt idx="1388">
                  <c:v>99.787812258762727</c:v>
                </c:pt>
                <c:pt idx="1389">
                  <c:v>99.83436256688006</c:v>
                </c:pt>
                <c:pt idx="1390">
                  <c:v>99.723801033115066</c:v>
                </c:pt>
                <c:pt idx="1391">
                  <c:v>99.777428657281035</c:v>
                </c:pt>
                <c:pt idx="1392">
                  <c:v>100.0550923156689</c:v>
                </c:pt>
                <c:pt idx="1393">
                  <c:v>100.4478338494326</c:v>
                </c:pt>
                <c:pt idx="1394">
                  <c:v>100.82361005930183</c:v>
                </c:pt>
                <c:pt idx="1395">
                  <c:v>100.50281980077135</c:v>
                </c:pt>
                <c:pt idx="1396">
                  <c:v>100.71429664041403</c:v>
                </c:pt>
                <c:pt idx="1397">
                  <c:v>100.77154727409028</c:v>
                </c:pt>
                <c:pt idx="1398">
                  <c:v>101.05619838445342</c:v>
                </c:pt>
                <c:pt idx="1399">
                  <c:v>101.5714585800925</c:v>
                </c:pt>
                <c:pt idx="1400">
                  <c:v>101.20638866838439</c:v>
                </c:pt>
                <c:pt idx="1401">
                  <c:v>101.13077067202552</c:v>
                </c:pt>
                <c:pt idx="1402">
                  <c:v>101.26588502528233</c:v>
                </c:pt>
                <c:pt idx="1403">
                  <c:v>101.19183571632348</c:v>
                </c:pt>
                <c:pt idx="1404">
                  <c:v>101.14593816730142</c:v>
                </c:pt>
                <c:pt idx="1405">
                  <c:v>101.53590125756263</c:v>
                </c:pt>
                <c:pt idx="1406">
                  <c:v>101.57967298395147</c:v>
                </c:pt>
                <c:pt idx="1407">
                  <c:v>101.93479367587244</c:v>
                </c:pt>
                <c:pt idx="1408">
                  <c:v>102.3616152152122</c:v>
                </c:pt>
                <c:pt idx="1409">
                  <c:v>102.29235814847409</c:v>
                </c:pt>
                <c:pt idx="1410">
                  <c:v>102.37342978752018</c:v>
                </c:pt>
                <c:pt idx="1411">
                  <c:v>103.00133603509272</c:v>
                </c:pt>
                <c:pt idx="1412">
                  <c:v>101.77219134397743</c:v>
                </c:pt>
                <c:pt idx="1413">
                  <c:v>102.62288930188953</c:v>
                </c:pt>
                <c:pt idx="1414">
                  <c:v>102.65274542372063</c:v>
                </c:pt>
                <c:pt idx="1415">
                  <c:v>102.37555067567324</c:v>
                </c:pt>
                <c:pt idx="1416">
                  <c:v>101.58656499851496</c:v>
                </c:pt>
                <c:pt idx="1417">
                  <c:v>102.31977200505379</c:v>
                </c:pt>
                <c:pt idx="1418">
                  <c:v>102.12901324363155</c:v>
                </c:pt>
                <c:pt idx="1419">
                  <c:v>102.24328661364122</c:v>
                </c:pt>
                <c:pt idx="1420">
                  <c:v>101.93134459969295</c:v>
                </c:pt>
                <c:pt idx="1421">
                  <c:v>102.08509053810288</c:v>
                </c:pt>
                <c:pt idx="1422">
                  <c:v>101.59426999990289</c:v>
                </c:pt>
                <c:pt idx="1423">
                  <c:v>101.6367119348281</c:v>
                </c:pt>
                <c:pt idx="1424">
                  <c:v>102.4512413737793</c:v>
                </c:pt>
                <c:pt idx="1425">
                  <c:v>103.3695793105767</c:v>
                </c:pt>
                <c:pt idx="1426">
                  <c:v>103.59044873027831</c:v>
                </c:pt>
                <c:pt idx="1427">
                  <c:v>102.9221068823983</c:v>
                </c:pt>
                <c:pt idx="1428">
                  <c:v>102.43951508233548</c:v>
                </c:pt>
                <c:pt idx="1429">
                  <c:v>102.09701301774886</c:v>
                </c:pt>
                <c:pt idx="1430">
                  <c:v>102.14718096150202</c:v>
                </c:pt>
                <c:pt idx="1431">
                  <c:v>102.73738373538363</c:v>
                </c:pt>
                <c:pt idx="1432">
                  <c:v>102.45318985487796</c:v>
                </c:pt>
                <c:pt idx="1433">
                  <c:v>102.88811164605313</c:v>
                </c:pt>
                <c:pt idx="1434">
                  <c:v>102.88811164605313</c:v>
                </c:pt>
                <c:pt idx="1435">
                  <c:v>103.45286114676986</c:v>
                </c:pt>
                <c:pt idx="1436">
                  <c:v>103.71773018592249</c:v>
                </c:pt>
                <c:pt idx="1437">
                  <c:v>103.82814310738459</c:v>
                </c:pt>
                <c:pt idx="1438">
                  <c:v>103.52519948043101</c:v>
                </c:pt>
                <c:pt idx="1439">
                  <c:v>103.83956866582663</c:v>
                </c:pt>
                <c:pt idx="1440">
                  <c:v>103.7251887483411</c:v>
                </c:pt>
                <c:pt idx="1441">
                  <c:v>103.01512291055286</c:v>
                </c:pt>
                <c:pt idx="1442">
                  <c:v>102.92229935005072</c:v>
                </c:pt>
                <c:pt idx="1443">
                  <c:v>102.55946139780795</c:v>
                </c:pt>
                <c:pt idx="1444">
                  <c:v>102.74889212557503</c:v>
                </c:pt>
                <c:pt idx="1445">
                  <c:v>102.79952927319944</c:v>
                </c:pt>
                <c:pt idx="1446">
                  <c:v>102.80758278971086</c:v>
                </c:pt>
                <c:pt idx="1447">
                  <c:v>102.34251060825333</c:v>
                </c:pt>
                <c:pt idx="1448">
                  <c:v>102.18049697016502</c:v>
                </c:pt>
                <c:pt idx="1449">
                  <c:v>102.34645305505239</c:v>
                </c:pt>
                <c:pt idx="1450">
                  <c:v>102.70317643740418</c:v>
                </c:pt>
                <c:pt idx="1451">
                  <c:v>102.59344678191563</c:v>
                </c:pt>
                <c:pt idx="1452">
                  <c:v>102.42495033250991</c:v>
                </c:pt>
                <c:pt idx="1453">
                  <c:v>102.11616750491487</c:v>
                </c:pt>
                <c:pt idx="1454">
                  <c:v>101.5885813885865</c:v>
                </c:pt>
                <c:pt idx="1455">
                  <c:v>100.3738191922839</c:v>
                </c:pt>
                <c:pt idx="1456">
                  <c:v>100.60990148599073</c:v>
                </c:pt>
                <c:pt idx="1457">
                  <c:v>100.85044974481934</c:v>
                </c:pt>
                <c:pt idx="1458">
                  <c:v>100.98185155439461</c:v>
                </c:pt>
                <c:pt idx="1459">
                  <c:v>101.48271573879826</c:v>
                </c:pt>
                <c:pt idx="1460">
                  <c:v>101.24087450024039</c:v>
                </c:pt>
                <c:pt idx="1461">
                  <c:v>101.01882988044868</c:v>
                </c:pt>
                <c:pt idx="1462">
                  <c:v>100.79652360989093</c:v>
                </c:pt>
                <c:pt idx="1463">
                  <c:v>100.80555185929944</c:v>
                </c:pt>
                <c:pt idx="1464">
                  <c:v>101.0104840241866</c:v>
                </c:pt>
                <c:pt idx="1465">
                  <c:v>101.01472370509565</c:v>
                </c:pt>
                <c:pt idx="1466">
                  <c:v>101.73589834099786</c:v>
                </c:pt>
                <c:pt idx="1467">
                  <c:v>101.95020265633151</c:v>
                </c:pt>
                <c:pt idx="1468">
                  <c:v>102.77945618220768</c:v>
                </c:pt>
                <c:pt idx="1469">
                  <c:v>103.42236615222083</c:v>
                </c:pt>
                <c:pt idx="1470">
                  <c:v>103.2811809167959</c:v>
                </c:pt>
                <c:pt idx="1471">
                  <c:v>103.53164122331454</c:v>
                </c:pt>
                <c:pt idx="1472">
                  <c:v>103.34639543366512</c:v>
                </c:pt>
                <c:pt idx="1473">
                  <c:v>103.71953861113938</c:v>
                </c:pt>
                <c:pt idx="1474">
                  <c:v>103.21953407082762</c:v>
                </c:pt>
                <c:pt idx="1475">
                  <c:v>103.24561393226752</c:v>
                </c:pt>
                <c:pt idx="1476">
                  <c:v>103.38522522995136</c:v>
                </c:pt>
                <c:pt idx="1477">
                  <c:v>103.00751148440557</c:v>
                </c:pt>
                <c:pt idx="1478">
                  <c:v>104.23810499576983</c:v>
                </c:pt>
                <c:pt idx="1479">
                  <c:v>104.74961903861247</c:v>
                </c:pt>
                <c:pt idx="1480">
                  <c:v>104.70275081064969</c:v>
                </c:pt>
                <c:pt idx="1481">
                  <c:v>104.7486480284302</c:v>
                </c:pt>
                <c:pt idx="1482">
                  <c:v>104.44608434537626</c:v>
                </c:pt>
                <c:pt idx="1483">
                  <c:v>104.12341698274808</c:v>
                </c:pt>
                <c:pt idx="1484">
                  <c:v>103.74353185065395</c:v>
                </c:pt>
                <c:pt idx="1485">
                  <c:v>104.2161142106979</c:v>
                </c:pt>
                <c:pt idx="1486">
                  <c:v>104.73474966870303</c:v>
                </c:pt>
                <c:pt idx="1487">
                  <c:v>104.64914054961997</c:v>
                </c:pt>
                <c:pt idx="1488">
                  <c:v>105.06892975828113</c:v>
                </c:pt>
                <c:pt idx="1489">
                  <c:v>105.02455663959719</c:v>
                </c:pt>
                <c:pt idx="1490">
                  <c:v>105.00677149015509</c:v>
                </c:pt>
                <c:pt idx="1491">
                  <c:v>104.94377273302341</c:v>
                </c:pt>
                <c:pt idx="1492">
                  <c:v>104.94377273302341</c:v>
                </c:pt>
                <c:pt idx="1493">
                  <c:v>105.34189946842851</c:v>
                </c:pt>
                <c:pt idx="1494">
                  <c:v>104.62651626329902</c:v>
                </c:pt>
                <c:pt idx="1495">
                  <c:v>104.11052410058417</c:v>
                </c:pt>
                <c:pt idx="1496">
                  <c:v>104.43699108666038</c:v>
                </c:pt>
                <c:pt idx="1497">
                  <c:v>103.9923684392662</c:v>
                </c:pt>
                <c:pt idx="1498">
                  <c:v>104.32713918177431</c:v>
                </c:pt>
                <c:pt idx="1499">
                  <c:v>105.20596607919487</c:v>
                </c:pt>
                <c:pt idx="1500">
                  <c:v>105.19256228319823</c:v>
                </c:pt>
                <c:pt idx="1501">
                  <c:v>104.98665525133298</c:v>
                </c:pt>
                <c:pt idx="1502">
                  <c:v>104.91493800989353</c:v>
                </c:pt>
                <c:pt idx="1503">
                  <c:v>104.58148516435691</c:v>
                </c:pt>
                <c:pt idx="1504">
                  <c:v>104.99922831091764</c:v>
                </c:pt>
                <c:pt idx="1505">
                  <c:v>104.42733623835994</c:v>
                </c:pt>
                <c:pt idx="1506">
                  <c:v>104.51628684588958</c:v>
                </c:pt>
                <c:pt idx="1507">
                  <c:v>104.62684824467065</c:v>
                </c:pt>
                <c:pt idx="1508">
                  <c:v>104.16671754355977</c:v>
                </c:pt>
                <c:pt idx="1509">
                  <c:v>104.12674921726045</c:v>
                </c:pt>
                <c:pt idx="1510">
                  <c:v>103.67967437859818</c:v>
                </c:pt>
                <c:pt idx="1511">
                  <c:v>102.78901330137226</c:v>
                </c:pt>
                <c:pt idx="1512">
                  <c:v>102.90257866519228</c:v>
                </c:pt>
                <c:pt idx="1513">
                  <c:v>103.04881954899199</c:v>
                </c:pt>
                <c:pt idx="1514">
                  <c:v>102.98526661000601</c:v>
                </c:pt>
                <c:pt idx="1515">
                  <c:v>103.27426188747694</c:v>
                </c:pt>
                <c:pt idx="1516">
                  <c:v>103.09855262856667</c:v>
                </c:pt>
                <c:pt idx="1517">
                  <c:v>102.69439848320343</c:v>
                </c:pt>
                <c:pt idx="1518">
                  <c:v>102.67151528782381</c:v>
                </c:pt>
                <c:pt idx="1519">
                  <c:v>102.69230266843238</c:v>
                </c:pt>
                <c:pt idx="1520">
                  <c:v>102.51969546818491</c:v>
                </c:pt>
                <c:pt idx="1521">
                  <c:v>102.15123827246745</c:v>
                </c:pt>
                <c:pt idx="1522">
                  <c:v>102.62414557263266</c:v>
                </c:pt>
                <c:pt idx="1523">
                  <c:v>103.76369000484263</c:v>
                </c:pt>
                <c:pt idx="1524">
                  <c:v>103.2755741397845</c:v>
                </c:pt>
                <c:pt idx="1525">
                  <c:v>103.50358501940558</c:v>
                </c:pt>
                <c:pt idx="1526">
                  <c:v>103.92909340313498</c:v>
                </c:pt>
                <c:pt idx="1527">
                  <c:v>103.92909340313498</c:v>
                </c:pt>
                <c:pt idx="1528">
                  <c:v>104.28370161737843</c:v>
                </c:pt>
                <c:pt idx="1529">
                  <c:v>105.41504123347356</c:v>
                </c:pt>
                <c:pt idx="1530">
                  <c:v>104.34554482002801</c:v>
                </c:pt>
                <c:pt idx="1531">
                  <c:v>103.83511091302789</c:v>
                </c:pt>
                <c:pt idx="1532">
                  <c:v>104.00687241887255</c:v>
                </c:pt>
                <c:pt idx="1533">
                  <c:v>103.52846596644379</c:v>
                </c:pt>
                <c:pt idx="1534">
                  <c:v>103.23766980985729</c:v>
                </c:pt>
                <c:pt idx="1535">
                  <c:v>102.77447912025251</c:v>
                </c:pt>
                <c:pt idx="1536">
                  <c:v>102.53320674914217</c:v>
                </c:pt>
                <c:pt idx="1537">
                  <c:v>103.2378513157788</c:v>
                </c:pt>
                <c:pt idx="1538">
                  <c:v>103.38534508558939</c:v>
                </c:pt>
                <c:pt idx="1539">
                  <c:v>102.01891200619515</c:v>
                </c:pt>
                <c:pt idx="1540">
                  <c:v>101.8122162376452</c:v>
                </c:pt>
                <c:pt idx="1541">
                  <c:v>101.98245500268905</c:v>
                </c:pt>
                <c:pt idx="1542">
                  <c:v>102.5698086545332</c:v>
                </c:pt>
                <c:pt idx="1543">
                  <c:v>104.30865539761542</c:v>
                </c:pt>
                <c:pt idx="1544">
                  <c:v>104.47717113698387</c:v>
                </c:pt>
                <c:pt idx="1545">
                  <c:v>104.91966420349058</c:v>
                </c:pt>
                <c:pt idx="1546">
                  <c:v>105.48069953468165</c:v>
                </c:pt>
                <c:pt idx="1547">
                  <c:v>105.48069953468165</c:v>
                </c:pt>
                <c:pt idx="1548">
                  <c:v>105.40434186489992</c:v>
                </c:pt>
                <c:pt idx="1549">
                  <c:v>104.82208870720221</c:v>
                </c:pt>
                <c:pt idx="1550">
                  <c:v>104.62934463351331</c:v>
                </c:pt>
                <c:pt idx="1551">
                  <c:v>104.68527715129517</c:v>
                </c:pt>
                <c:pt idx="1552">
                  <c:v>104.32412767698484</c:v>
                </c:pt>
                <c:pt idx="1553">
                  <c:v>104.86857261518084</c:v>
                </c:pt>
                <c:pt idx="1554">
                  <c:v>104.82956845925341</c:v>
                </c:pt>
                <c:pt idx="1555">
                  <c:v>104.30302535360106</c:v>
                </c:pt>
                <c:pt idx="1556">
                  <c:v>103.67358214156906</c:v>
                </c:pt>
                <c:pt idx="1557">
                  <c:v>102.82766759374742</c:v>
                </c:pt>
                <c:pt idx="1558">
                  <c:v>102.85607547740487</c:v>
                </c:pt>
                <c:pt idx="1559">
                  <c:v>101.00773561681459</c:v>
                </c:pt>
                <c:pt idx="1560">
                  <c:v>100.43884169454994</c:v>
                </c:pt>
                <c:pt idx="1561">
                  <c:v>100.3822921001118</c:v>
                </c:pt>
                <c:pt idx="1562">
                  <c:v>100.05567355898827</c:v>
                </c:pt>
                <c:pt idx="1563">
                  <c:v>100.92298212570925</c:v>
                </c:pt>
                <c:pt idx="1564">
                  <c:v>100.72329339417105</c:v>
                </c:pt>
                <c:pt idx="1565">
                  <c:v>100.54820490129795</c:v>
                </c:pt>
                <c:pt idx="1566">
                  <c:v>100.30772400104448</c:v>
                </c:pt>
                <c:pt idx="1567">
                  <c:v>100.47192149298357</c:v>
                </c:pt>
                <c:pt idx="1568">
                  <c:v>100.29482301763476</c:v>
                </c:pt>
                <c:pt idx="1569">
                  <c:v>99.904257313831579</c:v>
                </c:pt>
                <c:pt idx="1570">
                  <c:v>99.341490623000425</c:v>
                </c:pt>
                <c:pt idx="1571">
                  <c:v>99.892423683445628</c:v>
                </c:pt>
                <c:pt idx="1572">
                  <c:v>99.96656169391413</c:v>
                </c:pt>
                <c:pt idx="1573">
                  <c:v>100.32553953252595</c:v>
                </c:pt>
                <c:pt idx="1574">
                  <c:v>100.93810956713284</c:v>
                </c:pt>
                <c:pt idx="1575">
                  <c:v>100.23006025156097</c:v>
                </c:pt>
                <c:pt idx="1576">
                  <c:v>99.723527469468252</c:v>
                </c:pt>
                <c:pt idx="1577">
                  <c:v>99.285730156370022</c:v>
                </c:pt>
                <c:pt idx="1578">
                  <c:v>99.149344197614994</c:v>
                </c:pt>
                <c:pt idx="1579">
                  <c:v>99.557305336623969</c:v>
                </c:pt>
                <c:pt idx="1580">
                  <c:v>99.226022212832461</c:v>
                </c:pt>
                <c:pt idx="1581">
                  <c:v>99.219599193753382</c:v>
                </c:pt>
                <c:pt idx="1582">
                  <c:v>99.343268464300564</c:v>
                </c:pt>
                <c:pt idx="1583">
                  <c:v>98.940909750344574</c:v>
                </c:pt>
                <c:pt idx="1584">
                  <c:v>98.443825943654346</c:v>
                </c:pt>
                <c:pt idx="1585">
                  <c:v>98.111299732508684</c:v>
                </c:pt>
                <c:pt idx="1586">
                  <c:v>97.7548202452558</c:v>
                </c:pt>
                <c:pt idx="1587">
                  <c:v>98.395603481348573</c:v>
                </c:pt>
                <c:pt idx="1588">
                  <c:v>98.458977736759891</c:v>
                </c:pt>
                <c:pt idx="1589">
                  <c:v>98.41672812407576</c:v>
                </c:pt>
                <c:pt idx="1590">
                  <c:v>98.381963231957215</c:v>
                </c:pt>
                <c:pt idx="1591">
                  <c:v>98.072675850293791</c:v>
                </c:pt>
                <c:pt idx="1592">
                  <c:v>98.440363800842363</c:v>
                </c:pt>
                <c:pt idx="1593">
                  <c:v>98.553753036104666</c:v>
                </c:pt>
                <c:pt idx="1594">
                  <c:v>97.875419718195715</c:v>
                </c:pt>
                <c:pt idx="1595">
                  <c:v>97.752692087454378</c:v>
                </c:pt>
                <c:pt idx="1596">
                  <c:v>97.664759173692474</c:v>
                </c:pt>
                <c:pt idx="1597">
                  <c:v>97.093241490430472</c:v>
                </c:pt>
                <c:pt idx="1598">
                  <c:v>96.774283791669333</c:v>
                </c:pt>
                <c:pt idx="1599">
                  <c:v>96.376837064672529</c:v>
                </c:pt>
                <c:pt idx="1600">
                  <c:v>96.253166265244246</c:v>
                </c:pt>
                <c:pt idx="1601">
                  <c:v>96.487722627428113</c:v>
                </c:pt>
                <c:pt idx="1602">
                  <c:v>96.243355872174547</c:v>
                </c:pt>
                <c:pt idx="1603">
                  <c:v>96.202269853446381</c:v>
                </c:pt>
                <c:pt idx="1604">
                  <c:v>96.288275287324169</c:v>
                </c:pt>
                <c:pt idx="1605">
                  <c:v>96.855653391936102</c:v>
                </c:pt>
                <c:pt idx="1606">
                  <c:v>96.427154478065276</c:v>
                </c:pt>
                <c:pt idx="1607">
                  <c:v>95.901523526577407</c:v>
                </c:pt>
                <c:pt idx="1608">
                  <c:v>96.083801526672687</c:v>
                </c:pt>
                <c:pt idx="1609">
                  <c:v>96.168842263588246</c:v>
                </c:pt>
                <c:pt idx="1610">
                  <c:v>95.758411723010852</c:v>
                </c:pt>
                <c:pt idx="1611">
                  <c:v>95.388166686116563</c:v>
                </c:pt>
                <c:pt idx="1612">
                  <c:v>95.714047716444881</c:v>
                </c:pt>
                <c:pt idx="1613">
                  <c:v>96.121983761873565</c:v>
                </c:pt>
                <c:pt idx="1614">
                  <c:v>95.704490062286624</c:v>
                </c:pt>
                <c:pt idx="1615">
                  <c:v>95.46620966471454</c:v>
                </c:pt>
                <c:pt idx="1616">
                  <c:v>95.720080611927614</c:v>
                </c:pt>
                <c:pt idx="1617">
                  <c:v>95.229120320652839</c:v>
                </c:pt>
                <c:pt idx="1618">
                  <c:v>95.550849858306819</c:v>
                </c:pt>
                <c:pt idx="1619">
                  <c:v>95.596249761424588</c:v>
                </c:pt>
                <c:pt idx="1620">
                  <c:v>95.596249761424588</c:v>
                </c:pt>
                <c:pt idx="1621">
                  <c:v>95.281142384871416</c:v>
                </c:pt>
                <c:pt idx="1622">
                  <c:v>95.465005580133251</c:v>
                </c:pt>
                <c:pt idx="1623">
                  <c:v>95.212423738750459</c:v>
                </c:pt>
                <c:pt idx="1624">
                  <c:v>95.043108717501994</c:v>
                </c:pt>
                <c:pt idx="1625">
                  <c:v>94.516129185263594</c:v>
                </c:pt>
                <c:pt idx="1626">
                  <c:v>94.222101892264476</c:v>
                </c:pt>
                <c:pt idx="1627">
                  <c:v>94.007421220061758</c:v>
                </c:pt>
                <c:pt idx="1628">
                  <c:v>94.272923144230987</c:v>
                </c:pt>
                <c:pt idx="1629">
                  <c:v>94.592620081265338</c:v>
                </c:pt>
                <c:pt idx="1630">
                  <c:v>93.830410899098453</c:v>
                </c:pt>
                <c:pt idx="1631">
                  <c:v>94.01802383864289</c:v>
                </c:pt>
                <c:pt idx="1632">
                  <c:v>93.636344269690497</c:v>
                </c:pt>
                <c:pt idx="1633">
                  <c:v>93.699751860649656</c:v>
                </c:pt>
                <c:pt idx="1634">
                  <c:v>92.986198556102067</c:v>
                </c:pt>
                <c:pt idx="1635">
                  <c:v>93.258771934133861</c:v>
                </c:pt>
                <c:pt idx="1636">
                  <c:v>92.831505346314785</c:v>
                </c:pt>
                <c:pt idx="1637">
                  <c:v>93.077593090108024</c:v>
                </c:pt>
                <c:pt idx="1638">
                  <c:v>92.705649752215123</c:v>
                </c:pt>
                <c:pt idx="1639">
                  <c:v>92.367562649472973</c:v>
                </c:pt>
                <c:pt idx="1640">
                  <c:v>92.990515947858199</c:v>
                </c:pt>
                <c:pt idx="1641">
                  <c:v>92.347274956505558</c:v>
                </c:pt>
                <c:pt idx="1642">
                  <c:v>92.337297199847598</c:v>
                </c:pt>
                <c:pt idx="1643">
                  <c:v>92.355711351889056</c:v>
                </c:pt>
                <c:pt idx="1644">
                  <c:v>92.286455645158881</c:v>
                </c:pt>
                <c:pt idx="1645">
                  <c:v>92.286455645158881</c:v>
                </c:pt>
                <c:pt idx="1646">
                  <c:v>92.283340859825898</c:v>
                </c:pt>
                <c:pt idx="1647">
                  <c:v>92.405336737041623</c:v>
                </c:pt>
                <c:pt idx="1648">
                  <c:v>92.840273930896515</c:v>
                </c:pt>
                <c:pt idx="1649">
                  <c:v>92.784463717669823</c:v>
                </c:pt>
                <c:pt idx="1650">
                  <c:v>92.628997228509959</c:v>
                </c:pt>
                <c:pt idx="1651">
                  <c:v>91.971106223580961</c:v>
                </c:pt>
                <c:pt idx="1652">
                  <c:v>92.067983076053736</c:v>
                </c:pt>
                <c:pt idx="1653">
                  <c:v>92.489124330132881</c:v>
                </c:pt>
                <c:pt idx="1654">
                  <c:v>92.360122403430978</c:v>
                </c:pt>
                <c:pt idx="1655">
                  <c:v>91.985328120796922</c:v>
                </c:pt>
                <c:pt idx="1656">
                  <c:v>91.928939729482167</c:v>
                </c:pt>
                <c:pt idx="1657">
                  <c:v>91.997037259848369</c:v>
                </c:pt>
                <c:pt idx="1658">
                  <c:v>92.12070835244036</c:v>
                </c:pt>
                <c:pt idx="1659">
                  <c:v>92.236494456089034</c:v>
                </c:pt>
                <c:pt idx="1660">
                  <c:v>92.574702361894126</c:v>
                </c:pt>
                <c:pt idx="1661">
                  <c:v>92.521438444021214</c:v>
                </c:pt>
                <c:pt idx="1662">
                  <c:v>92.739046817464668</c:v>
                </c:pt>
                <c:pt idx="1663">
                  <c:v>92.458824431118344</c:v>
                </c:pt>
                <c:pt idx="1664">
                  <c:v>91.833140075444859</c:v>
                </c:pt>
                <c:pt idx="1665">
                  <c:v>92.112695754718089</c:v>
                </c:pt>
                <c:pt idx="1666">
                  <c:v>92.002180315822656</c:v>
                </c:pt>
                <c:pt idx="1667">
                  <c:v>91.90475304362856</c:v>
                </c:pt>
                <c:pt idx="1668">
                  <c:v>91.582543090496358</c:v>
                </c:pt>
                <c:pt idx="1669">
                  <c:v>91.545773653811324</c:v>
                </c:pt>
                <c:pt idx="1670">
                  <c:v>90.658619886783001</c:v>
                </c:pt>
                <c:pt idx="1671">
                  <c:v>90.768571186544037</c:v>
                </c:pt>
                <c:pt idx="1672">
                  <c:v>91.013874352083633</c:v>
                </c:pt>
                <c:pt idx="1673">
                  <c:v>91.132829356192204</c:v>
                </c:pt>
                <c:pt idx="1674">
                  <c:v>90.644622121584305</c:v>
                </c:pt>
                <c:pt idx="1675">
                  <c:v>90.239876502610215</c:v>
                </c:pt>
                <c:pt idx="1676">
                  <c:v>90.269466269666424</c:v>
                </c:pt>
                <c:pt idx="1677">
                  <c:v>90.432615417116736</c:v>
                </c:pt>
                <c:pt idx="1678">
                  <c:v>90.335286377932135</c:v>
                </c:pt>
                <c:pt idx="1679">
                  <c:v>90.729724332817781</c:v>
                </c:pt>
                <c:pt idx="1680">
                  <c:v>90.933808122660523</c:v>
                </c:pt>
                <c:pt idx="1681">
                  <c:v>90.897045694367037</c:v>
                </c:pt>
                <c:pt idx="1682">
                  <c:v>91.156307095852725</c:v>
                </c:pt>
                <c:pt idx="1683">
                  <c:v>91.147199723064531</c:v>
                </c:pt>
                <c:pt idx="1684">
                  <c:v>91.1142264054305</c:v>
                </c:pt>
                <c:pt idx="1685">
                  <c:v>90.618225445923301</c:v>
                </c:pt>
                <c:pt idx="1686">
                  <c:v>91.003484333947867</c:v>
                </c:pt>
                <c:pt idx="1687">
                  <c:v>90.991765163356078</c:v>
                </c:pt>
                <c:pt idx="1688">
                  <c:v>91.007039084574188</c:v>
                </c:pt>
                <c:pt idx="1689">
                  <c:v>90.721119882255138</c:v>
                </c:pt>
                <c:pt idx="1690">
                  <c:v>90.721119882255138</c:v>
                </c:pt>
                <c:pt idx="1691">
                  <c:v>90.177908224001271</c:v>
                </c:pt>
                <c:pt idx="1692">
                  <c:v>90.080558284878123</c:v>
                </c:pt>
                <c:pt idx="1693">
                  <c:v>89.971246801620879</c:v>
                </c:pt>
                <c:pt idx="1694">
                  <c:v>90.491921068618581</c:v>
                </c:pt>
                <c:pt idx="1695">
                  <c:v>90.453028285251889</c:v>
                </c:pt>
                <c:pt idx="1696">
                  <c:v>91.132659080225764</c:v>
                </c:pt>
                <c:pt idx="1697">
                  <c:v>91.004709964692651</c:v>
                </c:pt>
                <c:pt idx="1698">
                  <c:v>91.108894173719037</c:v>
                </c:pt>
                <c:pt idx="1699">
                  <c:v>91.048003384752988</c:v>
                </c:pt>
                <c:pt idx="1700">
                  <c:v>91.127784434009641</c:v>
                </c:pt>
                <c:pt idx="1701">
                  <c:v>91.18802225771941</c:v>
                </c:pt>
                <c:pt idx="1702">
                  <c:v>90.7522784232291</c:v>
                </c:pt>
                <c:pt idx="1703">
                  <c:v>90.464842744893147</c:v>
                </c:pt>
                <c:pt idx="1704">
                  <c:v>90.492685826542157</c:v>
                </c:pt>
                <c:pt idx="1705">
                  <c:v>90.264922745494957</c:v>
                </c:pt>
                <c:pt idx="1706">
                  <c:v>90.847926225771616</c:v>
                </c:pt>
                <c:pt idx="1707">
                  <c:v>89.749004167595473</c:v>
                </c:pt>
                <c:pt idx="1708">
                  <c:v>89.638865317883699</c:v>
                </c:pt>
                <c:pt idx="1709">
                  <c:v>89.86927896882149</c:v>
                </c:pt>
                <c:pt idx="1710">
                  <c:v>90.066108670091609</c:v>
                </c:pt>
                <c:pt idx="1711">
                  <c:v>90.077126660435582</c:v>
                </c:pt>
                <c:pt idx="1712">
                  <c:v>90.103061828086382</c:v>
                </c:pt>
                <c:pt idx="1713">
                  <c:v>90.194191747013789</c:v>
                </c:pt>
                <c:pt idx="1714">
                  <c:v>90.097136577991648</c:v>
                </c:pt>
                <c:pt idx="1715">
                  <c:v>90.056910582602782</c:v>
                </c:pt>
                <c:pt idx="1716">
                  <c:v>90.219108894654738</c:v>
                </c:pt>
                <c:pt idx="1717">
                  <c:v>90.329529552471811</c:v>
                </c:pt>
                <c:pt idx="1718">
                  <c:v>90.06979723789938</c:v>
                </c:pt>
                <c:pt idx="1719">
                  <c:v>90.261779813346976</c:v>
                </c:pt>
                <c:pt idx="1720">
                  <c:v>90.4231810198593</c:v>
                </c:pt>
                <c:pt idx="1721">
                  <c:v>90.18861494799782</c:v>
                </c:pt>
                <c:pt idx="1722">
                  <c:v>89.867743231213879</c:v>
                </c:pt>
                <c:pt idx="1723">
                  <c:v>89.527797648713914</c:v>
                </c:pt>
                <c:pt idx="1724">
                  <c:v>89.838772809578515</c:v>
                </c:pt>
                <c:pt idx="1725">
                  <c:v>89.542747794601354</c:v>
                </c:pt>
                <c:pt idx="1726">
                  <c:v>89.873286693706532</c:v>
                </c:pt>
                <c:pt idx="1727">
                  <c:v>90.265403244585968</c:v>
                </c:pt>
                <c:pt idx="1728">
                  <c:v>90.602504912614506</c:v>
                </c:pt>
                <c:pt idx="1729">
                  <c:v>90.749528720839592</c:v>
                </c:pt>
                <c:pt idx="1730">
                  <c:v>90.885700620930336</c:v>
                </c:pt>
                <c:pt idx="1731">
                  <c:v>91.190095818226766</c:v>
                </c:pt>
                <c:pt idx="1732">
                  <c:v>91.295786687979756</c:v>
                </c:pt>
                <c:pt idx="1733">
                  <c:v>91.25649081015068</c:v>
                </c:pt>
                <c:pt idx="1734">
                  <c:v>91.212775014312683</c:v>
                </c:pt>
                <c:pt idx="1735">
                  <c:v>90.840795350023186</c:v>
                </c:pt>
                <c:pt idx="1736">
                  <c:v>91.081482468365493</c:v>
                </c:pt>
                <c:pt idx="1737">
                  <c:v>91.947092014350886</c:v>
                </c:pt>
                <c:pt idx="1738">
                  <c:v>92.240569448288326</c:v>
                </c:pt>
                <c:pt idx="1739">
                  <c:v>92.063610980973081</c:v>
                </c:pt>
                <c:pt idx="1740">
                  <c:v>91.909674361094915</c:v>
                </c:pt>
                <c:pt idx="1741">
                  <c:v>92.213353531791554</c:v>
                </c:pt>
                <c:pt idx="1742">
                  <c:v>92.890122145717086</c:v>
                </c:pt>
                <c:pt idx="1743">
                  <c:v>92.428295762473596</c:v>
                </c:pt>
                <c:pt idx="1744">
                  <c:v>92.240363096406142</c:v>
                </c:pt>
                <c:pt idx="1745">
                  <c:v>92.060460433571066</c:v>
                </c:pt>
                <c:pt idx="1746">
                  <c:v>92.159327315686724</c:v>
                </c:pt>
                <c:pt idx="1747">
                  <c:v>92.159327315686724</c:v>
                </c:pt>
                <c:pt idx="1748">
                  <c:v>92.382513916049533</c:v>
                </c:pt>
                <c:pt idx="1749">
                  <c:v>92.562479590623013</c:v>
                </c:pt>
                <c:pt idx="1750">
                  <c:v>92.985221095905757</c:v>
                </c:pt>
                <c:pt idx="1751">
                  <c:v>91.809244645760032</c:v>
                </c:pt>
                <c:pt idx="1752">
                  <c:v>92.514284332554737</c:v>
                </c:pt>
                <c:pt idx="1753">
                  <c:v>91.885113936396166</c:v>
                </c:pt>
                <c:pt idx="1754">
                  <c:v>91.720958424509817</c:v>
                </c:pt>
                <c:pt idx="1755">
                  <c:v>91.677009040264309</c:v>
                </c:pt>
                <c:pt idx="1756">
                  <c:v>91.963858299108182</c:v>
                </c:pt>
                <c:pt idx="1757">
                  <c:v>92.095614147511654</c:v>
                </c:pt>
                <c:pt idx="1758">
                  <c:v>91.857452838896478</c:v>
                </c:pt>
                <c:pt idx="1759">
                  <c:v>91.900921561396984</c:v>
                </c:pt>
                <c:pt idx="1760">
                  <c:v>91.549152470885957</c:v>
                </c:pt>
                <c:pt idx="1761">
                  <c:v>92.093255135824421</c:v>
                </c:pt>
                <c:pt idx="1762">
                  <c:v>92.344420139509225</c:v>
                </c:pt>
                <c:pt idx="1763">
                  <c:v>91.99562089824326</c:v>
                </c:pt>
                <c:pt idx="1764">
                  <c:v>91.864809524316712</c:v>
                </c:pt>
                <c:pt idx="1765">
                  <c:v>92.064343740792182</c:v>
                </c:pt>
                <c:pt idx="1766">
                  <c:v>92.189765862830356</c:v>
                </c:pt>
                <c:pt idx="1767">
                  <c:v>91.985930317713425</c:v>
                </c:pt>
                <c:pt idx="1768">
                  <c:v>91.958304279083464</c:v>
                </c:pt>
                <c:pt idx="1769">
                  <c:v>91.893560625007353</c:v>
                </c:pt>
                <c:pt idx="1770">
                  <c:v>91.777609078048499</c:v>
                </c:pt>
                <c:pt idx="1771">
                  <c:v>91.69337555210484</c:v>
                </c:pt>
                <c:pt idx="1772">
                  <c:v>91.544151911380979</c:v>
                </c:pt>
                <c:pt idx="1773">
                  <c:v>91.544151911380979</c:v>
                </c:pt>
                <c:pt idx="1774">
                  <c:v>91.162232506253261</c:v>
                </c:pt>
                <c:pt idx="1775">
                  <c:v>91.01986957442891</c:v>
                </c:pt>
                <c:pt idx="1776">
                  <c:v>90.569522579152832</c:v>
                </c:pt>
                <c:pt idx="1777">
                  <c:v>90.73481614575914</c:v>
                </c:pt>
                <c:pt idx="1778">
                  <c:v>91.169086081796905</c:v>
                </c:pt>
                <c:pt idx="1779">
                  <c:v>91.169086081796905</c:v>
                </c:pt>
                <c:pt idx="1780">
                  <c:v>91.147365806636827</c:v>
                </c:pt>
                <c:pt idx="1781">
                  <c:v>91.211198732439669</c:v>
                </c:pt>
                <c:pt idx="1782">
                  <c:v>91.441812274742944</c:v>
                </c:pt>
                <c:pt idx="1783">
                  <c:v>91.441812274742944</c:v>
                </c:pt>
                <c:pt idx="1784">
                  <c:v>91.227066862755905</c:v>
                </c:pt>
                <c:pt idx="1785">
                  <c:v>91.141062817351369</c:v>
                </c:pt>
                <c:pt idx="1786">
                  <c:v>91.243149257001278</c:v>
                </c:pt>
                <c:pt idx="1787">
                  <c:v>90.987290722556523</c:v>
                </c:pt>
                <c:pt idx="1788">
                  <c:v>90.858481022190006</c:v>
                </c:pt>
                <c:pt idx="1789">
                  <c:v>90.907047545674658</c:v>
                </c:pt>
                <c:pt idx="1790">
                  <c:v>90.824421241137628</c:v>
                </c:pt>
                <c:pt idx="1791">
                  <c:v>90.809238138540124</c:v>
                </c:pt>
                <c:pt idx="1792">
                  <c:v>91.055315933229835</c:v>
                </c:pt>
                <c:pt idx="1793">
                  <c:v>91.581080737872213</c:v>
                </c:pt>
                <c:pt idx="1794">
                  <c:v>91.50858834521857</c:v>
                </c:pt>
                <c:pt idx="1795">
                  <c:v>91.994011123002096</c:v>
                </c:pt>
                <c:pt idx="1796">
                  <c:v>91.372947453614046</c:v>
                </c:pt>
                <c:pt idx="1797">
                  <c:v>91.652650100839352</c:v>
                </c:pt>
                <c:pt idx="1798">
                  <c:v>91.585638356169852</c:v>
                </c:pt>
                <c:pt idx="1799">
                  <c:v>92.016570487089709</c:v>
                </c:pt>
                <c:pt idx="1800">
                  <c:v>91.955910205176423</c:v>
                </c:pt>
                <c:pt idx="1801">
                  <c:v>92.121033222541215</c:v>
                </c:pt>
                <c:pt idx="1802">
                  <c:v>92.111508321375482</c:v>
                </c:pt>
                <c:pt idx="1803">
                  <c:v>92.141882638859144</c:v>
                </c:pt>
                <c:pt idx="1804">
                  <c:v>92.122434540715545</c:v>
                </c:pt>
                <c:pt idx="1805">
                  <c:v>92.48909399916964</c:v>
                </c:pt>
                <c:pt idx="1806">
                  <c:v>92.524474767086915</c:v>
                </c:pt>
                <c:pt idx="1807">
                  <c:v>92.6210287951411</c:v>
                </c:pt>
                <c:pt idx="1808">
                  <c:v>92.6210287951411</c:v>
                </c:pt>
                <c:pt idx="1809">
                  <c:v>92.642488979434191</c:v>
                </c:pt>
                <c:pt idx="1810">
                  <c:v>93.164075037792898</c:v>
                </c:pt>
                <c:pt idx="1811">
                  <c:v>93.040868259604167</c:v>
                </c:pt>
                <c:pt idx="1812">
                  <c:v>93.572410502352398</c:v>
                </c:pt>
                <c:pt idx="1813">
                  <c:v>93.560806582370276</c:v>
                </c:pt>
                <c:pt idx="1814">
                  <c:v>93.719565117313451</c:v>
                </c:pt>
                <c:pt idx="1815">
                  <c:v>94.156390616807229</c:v>
                </c:pt>
                <c:pt idx="1816">
                  <c:v>94.175483801678638</c:v>
                </c:pt>
                <c:pt idx="1817">
                  <c:v>94.401472642764176</c:v>
                </c:pt>
                <c:pt idx="1818">
                  <c:v>94.299039033714507</c:v>
                </c:pt>
                <c:pt idx="1819">
                  <c:v>94.84189995725113</c:v>
                </c:pt>
                <c:pt idx="1820">
                  <c:v>95.503770401391819</c:v>
                </c:pt>
                <c:pt idx="1821">
                  <c:v>95.228262308763846</c:v>
                </c:pt>
                <c:pt idx="1822">
                  <c:v>95.573945965923059</c:v>
                </c:pt>
                <c:pt idx="1823">
                  <c:v>95.406142481348752</c:v>
                </c:pt>
                <c:pt idx="1824">
                  <c:v>95.550137625763242</c:v>
                </c:pt>
                <c:pt idx="1825">
                  <c:v>95.323248847137947</c:v>
                </c:pt>
                <c:pt idx="1826">
                  <c:v>95.180583087296782</c:v>
                </c:pt>
                <c:pt idx="1827">
                  <c:v>95.186375608950428</c:v>
                </c:pt>
                <c:pt idx="1828">
                  <c:v>95.170733178605147</c:v>
                </c:pt>
                <c:pt idx="1829">
                  <c:v>95.437729784286631</c:v>
                </c:pt>
                <c:pt idx="1830">
                  <c:v>96.008525262935535</c:v>
                </c:pt>
                <c:pt idx="1831">
                  <c:v>95.724611930407306</c:v>
                </c:pt>
                <c:pt idx="1832">
                  <c:v>95.575957582476761</c:v>
                </c:pt>
                <c:pt idx="1833">
                  <c:v>95.372556644521026</c:v>
                </c:pt>
                <c:pt idx="1834">
                  <c:v>94.991266099473464</c:v>
                </c:pt>
                <c:pt idx="1835">
                  <c:v>94.236576630196652</c:v>
                </c:pt>
                <c:pt idx="1836">
                  <c:v>94.507192280259133</c:v>
                </c:pt>
                <c:pt idx="1837">
                  <c:v>94.028413529563124</c:v>
                </c:pt>
                <c:pt idx="1838">
                  <c:v>93.901534116602036</c:v>
                </c:pt>
                <c:pt idx="1839">
                  <c:v>93.136458736888287</c:v>
                </c:pt>
                <c:pt idx="1840">
                  <c:v>93.316481054074515</c:v>
                </c:pt>
                <c:pt idx="1841">
                  <c:v>93.0990581591644</c:v>
                </c:pt>
                <c:pt idx="1842">
                  <c:v>93.12369982599661</c:v>
                </c:pt>
                <c:pt idx="1843">
                  <c:v>92.745993174823553</c:v>
                </c:pt>
                <c:pt idx="1844">
                  <c:v>93.087923107895804</c:v>
                </c:pt>
                <c:pt idx="1845">
                  <c:v>94.047962974467865</c:v>
                </c:pt>
                <c:pt idx="1846">
                  <c:v>94.032395564064899</c:v>
                </c:pt>
                <c:pt idx="1847">
                  <c:v>94.397504459052342</c:v>
                </c:pt>
                <c:pt idx="1848">
                  <c:v>94.746740420235241</c:v>
                </c:pt>
                <c:pt idx="1849">
                  <c:v>94.985971991578751</c:v>
                </c:pt>
                <c:pt idx="1850">
                  <c:v>94.620467689075738</c:v>
                </c:pt>
                <c:pt idx="1851">
                  <c:v>94.855408874765089</c:v>
                </c:pt>
                <c:pt idx="1852">
                  <c:v>94.81661435781524</c:v>
                </c:pt>
                <c:pt idx="1853">
                  <c:v>95.234493816634597</c:v>
                </c:pt>
                <c:pt idx="1854">
                  <c:v>95.697372215659286</c:v>
                </c:pt>
                <c:pt idx="1855">
                  <c:v>96.247754499388336</c:v>
                </c:pt>
                <c:pt idx="1856">
                  <c:v>96.160772229555349</c:v>
                </c:pt>
                <c:pt idx="1857">
                  <c:v>96.409176267665231</c:v>
                </c:pt>
                <c:pt idx="1858">
                  <c:v>96.426919820787901</c:v>
                </c:pt>
                <c:pt idx="1859">
                  <c:v>96.985128682028304</c:v>
                </c:pt>
                <c:pt idx="1860">
                  <c:v>96.15012879981208</c:v>
                </c:pt>
                <c:pt idx="1861">
                  <c:v>95.970098851280071</c:v>
                </c:pt>
                <c:pt idx="1862">
                  <c:v>96.509591825394111</c:v>
                </c:pt>
                <c:pt idx="1863">
                  <c:v>95.22267549834271</c:v>
                </c:pt>
                <c:pt idx="1864">
                  <c:v>95.232643302079225</c:v>
                </c:pt>
                <c:pt idx="1865">
                  <c:v>95.294133259320446</c:v>
                </c:pt>
                <c:pt idx="1866">
                  <c:v>95.259585205212986</c:v>
                </c:pt>
                <c:pt idx="1867">
                  <c:v>95.351382199763222</c:v>
                </c:pt>
                <c:pt idx="1868">
                  <c:v>95.192154792841464</c:v>
                </c:pt>
                <c:pt idx="1869">
                  <c:v>95.208480352920333</c:v>
                </c:pt>
                <c:pt idx="1870">
                  <c:v>94.724094640731252</c:v>
                </c:pt>
                <c:pt idx="1871">
                  <c:v>94.867625409915661</c:v>
                </c:pt>
                <c:pt idx="1872">
                  <c:v>94.869736142071204</c:v>
                </c:pt>
                <c:pt idx="1873">
                  <c:v>95.093163905708465</c:v>
                </c:pt>
                <c:pt idx="1874">
                  <c:v>95.606335126406634</c:v>
                </c:pt>
                <c:pt idx="1875">
                  <c:v>95.544617984285708</c:v>
                </c:pt>
                <c:pt idx="1876">
                  <c:v>95.544617984285708</c:v>
                </c:pt>
                <c:pt idx="1877">
                  <c:v>95.953641465090328</c:v>
                </c:pt>
                <c:pt idx="1878">
                  <c:v>96.204197055600687</c:v>
                </c:pt>
                <c:pt idx="1879">
                  <c:v>95.879343538863438</c:v>
                </c:pt>
                <c:pt idx="1880">
                  <c:v>96.017532639503443</c:v>
                </c:pt>
                <c:pt idx="1881">
                  <c:v>95.819509995850268</c:v>
                </c:pt>
                <c:pt idx="1882">
                  <c:v>95.25646775933707</c:v>
                </c:pt>
                <c:pt idx="1883">
                  <c:v>95.600155573524376</c:v>
                </c:pt>
                <c:pt idx="1884">
                  <c:v>95.316043654517998</c:v>
                </c:pt>
                <c:pt idx="1885">
                  <c:v>94.967789046658496</c:v>
                </c:pt>
                <c:pt idx="1886">
                  <c:v>94.703317394955178</c:v>
                </c:pt>
                <c:pt idx="1887">
                  <c:v>94.575318629275642</c:v>
                </c:pt>
                <c:pt idx="1888">
                  <c:v>95.205570392135371</c:v>
                </c:pt>
                <c:pt idx="1889">
                  <c:v>95.449594875709536</c:v>
                </c:pt>
                <c:pt idx="1890">
                  <c:v>95.207180771328737</c:v>
                </c:pt>
                <c:pt idx="1891">
                  <c:v>95.644068646714558</c:v>
                </c:pt>
                <c:pt idx="1892">
                  <c:v>95.817115726327117</c:v>
                </c:pt>
                <c:pt idx="1893">
                  <c:v>96.325345385444635</c:v>
                </c:pt>
                <c:pt idx="1894">
                  <c:v>96.00966491575609</c:v>
                </c:pt>
                <c:pt idx="1895">
                  <c:v>95.845686976208654</c:v>
                </c:pt>
                <c:pt idx="1896">
                  <c:v>95.822346427966963</c:v>
                </c:pt>
                <c:pt idx="1897">
                  <c:v>96.036453530447872</c:v>
                </c:pt>
                <c:pt idx="1898">
                  <c:v>96.093121046824535</c:v>
                </c:pt>
                <c:pt idx="1899">
                  <c:v>95.681164735938111</c:v>
                </c:pt>
                <c:pt idx="1900">
                  <c:v>95.829621051955002</c:v>
                </c:pt>
                <c:pt idx="1901">
                  <c:v>95.433674148749262</c:v>
                </c:pt>
                <c:pt idx="1902">
                  <c:v>95.433674148749262</c:v>
                </c:pt>
                <c:pt idx="1903">
                  <c:v>96.156637682164032</c:v>
                </c:pt>
                <c:pt idx="1904">
                  <c:v>96.498836803744737</c:v>
                </c:pt>
                <c:pt idx="1905">
                  <c:v>97.04510330007939</c:v>
                </c:pt>
                <c:pt idx="1906">
                  <c:v>96.510174796695566</c:v>
                </c:pt>
                <c:pt idx="1907">
                  <c:v>96.401901305563243</c:v>
                </c:pt>
                <c:pt idx="1908">
                  <c:v>96.293485488281334</c:v>
                </c:pt>
                <c:pt idx="1909">
                  <c:v>96.048958137072276</c:v>
                </c:pt>
                <c:pt idx="1910">
                  <c:v>95.831847760108957</c:v>
                </c:pt>
                <c:pt idx="1911">
                  <c:v>95.523957647840675</c:v>
                </c:pt>
                <c:pt idx="1912">
                  <c:v>95.378070350646695</c:v>
                </c:pt>
                <c:pt idx="1913">
                  <c:v>94.861075025537659</c:v>
                </c:pt>
                <c:pt idx="1914">
                  <c:v>95.0389771590104</c:v>
                </c:pt>
                <c:pt idx="1915">
                  <c:v>95.135087846166584</c:v>
                </c:pt>
                <c:pt idx="1916">
                  <c:v>94.997460156216491</c:v>
                </c:pt>
                <c:pt idx="1917">
                  <c:v>94.434095047008185</c:v>
                </c:pt>
                <c:pt idx="1918">
                  <c:v>94.517275682286169</c:v>
                </c:pt>
                <c:pt idx="1919">
                  <c:v>94.332884434082516</c:v>
                </c:pt>
                <c:pt idx="1920">
                  <c:v>94.440576584530262</c:v>
                </c:pt>
                <c:pt idx="1921">
                  <c:v>94.58449413729015</c:v>
                </c:pt>
                <c:pt idx="1922">
                  <c:v>94.495457683156161</c:v>
                </c:pt>
                <c:pt idx="1923">
                  <c:v>94.782220532462944</c:v>
                </c:pt>
                <c:pt idx="1924">
                  <c:v>95.28443122102945</c:v>
                </c:pt>
                <c:pt idx="1925">
                  <c:v>95.023832273350507</c:v>
                </c:pt>
                <c:pt idx="1926">
                  <c:v>95.451258401114629</c:v>
                </c:pt>
                <c:pt idx="1927">
                  <c:v>95.269899533521723</c:v>
                </c:pt>
                <c:pt idx="1928">
                  <c:v>95.362285411588303</c:v>
                </c:pt>
                <c:pt idx="1929">
                  <c:v>95.801231217636442</c:v>
                </c:pt>
                <c:pt idx="1930">
                  <c:v>96.184628317489583</c:v>
                </c:pt>
                <c:pt idx="1931">
                  <c:v>96.298967740878624</c:v>
                </c:pt>
                <c:pt idx="1932">
                  <c:v>96.457223529982215</c:v>
                </c:pt>
                <c:pt idx="1933">
                  <c:v>96.795224757760465</c:v>
                </c:pt>
                <c:pt idx="1934">
                  <c:v>96.661167483302449</c:v>
                </c:pt>
                <c:pt idx="1935">
                  <c:v>96.616984645211616</c:v>
                </c:pt>
                <c:pt idx="1936">
                  <c:v>96.802375164619036</c:v>
                </c:pt>
                <c:pt idx="1937">
                  <c:v>96.941333242755974</c:v>
                </c:pt>
                <c:pt idx="1938">
                  <c:v>96.051919397569236</c:v>
                </c:pt>
                <c:pt idx="1939">
                  <c:v>95.496596796577691</c:v>
                </c:pt>
                <c:pt idx="1940">
                  <c:v>95.461786700676853</c:v>
                </c:pt>
                <c:pt idx="1941">
                  <c:v>95.831532564999804</c:v>
                </c:pt>
                <c:pt idx="1942">
                  <c:v>95.862718899842505</c:v>
                </c:pt>
                <c:pt idx="1943">
                  <c:v>95.845039910997627</c:v>
                </c:pt>
                <c:pt idx="1944">
                  <c:v>95.683863549773335</c:v>
                </c:pt>
                <c:pt idx="1945">
                  <c:v>95.603085046760398</c:v>
                </c:pt>
                <c:pt idx="1946">
                  <c:v>95.603085046760398</c:v>
                </c:pt>
                <c:pt idx="1947">
                  <c:v>95.476115638597634</c:v>
                </c:pt>
                <c:pt idx="1948">
                  <c:v>95.060969509954958</c:v>
                </c:pt>
                <c:pt idx="1949">
                  <c:v>94.622856891005782</c:v>
                </c:pt>
                <c:pt idx="1950">
                  <c:v>94.984347395077933</c:v>
                </c:pt>
                <c:pt idx="1951">
                  <c:v>94.594589535101292</c:v>
                </c:pt>
                <c:pt idx="1952">
                  <c:v>94.614471818096291</c:v>
                </c:pt>
                <c:pt idx="1953">
                  <c:v>94.538507209865074</c:v>
                </c:pt>
                <c:pt idx="1954">
                  <c:v>94.101132785389183</c:v>
                </c:pt>
                <c:pt idx="1955">
                  <c:v>94.466738135850065</c:v>
                </c:pt>
                <c:pt idx="1956">
                  <c:v>94.35491113930054</c:v>
                </c:pt>
                <c:pt idx="1957">
                  <c:v>94.372866872831452</c:v>
                </c:pt>
                <c:pt idx="1958">
                  <c:v>94.339626814853759</c:v>
                </c:pt>
                <c:pt idx="1959">
                  <c:v>93.940425604960936</c:v>
                </c:pt>
                <c:pt idx="1960">
                  <c:v>94.437987941048618</c:v>
                </c:pt>
                <c:pt idx="1961">
                  <c:v>94.241466837528876</c:v>
                </c:pt>
                <c:pt idx="1962">
                  <c:v>94.319381992135249</c:v>
                </c:pt>
                <c:pt idx="1963">
                  <c:v>94.331348412679631</c:v>
                </c:pt>
                <c:pt idx="1964">
                  <c:v>94.210700628381574</c:v>
                </c:pt>
                <c:pt idx="1965">
                  <c:v>94.190826990170052</c:v>
                </c:pt>
                <c:pt idx="1966">
                  <c:v>94.137352200122436</c:v>
                </c:pt>
                <c:pt idx="1967">
                  <c:v>93.741701691523545</c:v>
                </c:pt>
                <c:pt idx="1968">
                  <c:v>93.719160840327106</c:v>
                </c:pt>
                <c:pt idx="1969">
                  <c:v>93.618218574004104</c:v>
                </c:pt>
                <c:pt idx="1970">
                  <c:v>93.769903479163602</c:v>
                </c:pt>
                <c:pt idx="1971">
                  <c:v>93.57880447794075</c:v>
                </c:pt>
                <c:pt idx="1972">
                  <c:v>93.564205041020429</c:v>
                </c:pt>
                <c:pt idx="1973">
                  <c:v>93.261952652624586</c:v>
                </c:pt>
                <c:pt idx="1974">
                  <c:v>93.189112470014095</c:v>
                </c:pt>
                <c:pt idx="1975">
                  <c:v>92.990230443724869</c:v>
                </c:pt>
                <c:pt idx="1976">
                  <c:v>93.02826796775669</c:v>
                </c:pt>
                <c:pt idx="1977">
                  <c:v>93.207402410693234</c:v>
                </c:pt>
                <c:pt idx="1978">
                  <c:v>93.532841999395075</c:v>
                </c:pt>
                <c:pt idx="1979">
                  <c:v>93.790118081688959</c:v>
                </c:pt>
                <c:pt idx="1980">
                  <c:v>94.032475413225185</c:v>
                </c:pt>
                <c:pt idx="1981">
                  <c:v>94.025203499996891</c:v>
                </c:pt>
                <c:pt idx="1982">
                  <c:v>94.232440931476617</c:v>
                </c:pt>
                <c:pt idx="1983">
                  <c:v>94.211611715657043</c:v>
                </c:pt>
                <c:pt idx="1984">
                  <c:v>94.602887269558565</c:v>
                </c:pt>
                <c:pt idx="1985">
                  <c:v>94.280040953344923</c:v>
                </c:pt>
                <c:pt idx="1986">
                  <c:v>94.128543948223367</c:v>
                </c:pt>
                <c:pt idx="1987">
                  <c:v>93.797832524528857</c:v>
                </c:pt>
                <c:pt idx="1988">
                  <c:v>93.731804440108931</c:v>
                </c:pt>
                <c:pt idx="1989">
                  <c:v>93.714485962965796</c:v>
                </c:pt>
                <c:pt idx="1990">
                  <c:v>94.025425182022445</c:v>
                </c:pt>
                <c:pt idx="1991">
                  <c:v>93.097924910841854</c:v>
                </c:pt>
                <c:pt idx="1992">
                  <c:v>92.89945808319392</c:v>
                </c:pt>
                <c:pt idx="1993">
                  <c:v>92.913052475090979</c:v>
                </c:pt>
                <c:pt idx="1994">
                  <c:v>92.165793896092225</c:v>
                </c:pt>
                <c:pt idx="1995">
                  <c:v>92.207491610830772</c:v>
                </c:pt>
                <c:pt idx="1996">
                  <c:v>92.201498644348646</c:v>
                </c:pt>
                <c:pt idx="1997">
                  <c:v>92.944610770954384</c:v>
                </c:pt>
                <c:pt idx="1998">
                  <c:v>92.795046996510365</c:v>
                </c:pt>
                <c:pt idx="1999">
                  <c:v>92.994586754498258</c:v>
                </c:pt>
                <c:pt idx="2000">
                  <c:v>92.93121321018053</c:v>
                </c:pt>
                <c:pt idx="2001">
                  <c:v>92.940584647022973</c:v>
                </c:pt>
                <c:pt idx="2002">
                  <c:v>92.768324202547163</c:v>
                </c:pt>
                <c:pt idx="2003">
                  <c:v>92.574807326674019</c:v>
                </c:pt>
                <c:pt idx="2004">
                  <c:v>92.516491352817653</c:v>
                </c:pt>
                <c:pt idx="2005">
                  <c:v>92.837579134124098</c:v>
                </c:pt>
                <c:pt idx="2006">
                  <c:v>93.184927700834379</c:v>
                </c:pt>
                <c:pt idx="2007">
                  <c:v>93.806342313600226</c:v>
                </c:pt>
                <c:pt idx="2008">
                  <c:v>93.83305939557556</c:v>
                </c:pt>
                <c:pt idx="2009">
                  <c:v>93.253489412726637</c:v>
                </c:pt>
                <c:pt idx="2010">
                  <c:v>93.843219239638941</c:v>
                </c:pt>
                <c:pt idx="2011">
                  <c:v>94.024811773541686</c:v>
                </c:pt>
                <c:pt idx="2012">
                  <c:v>94.129458025872353</c:v>
                </c:pt>
                <c:pt idx="2013">
                  <c:v>94.139612544013175</c:v>
                </c:pt>
                <c:pt idx="2014">
                  <c:v>94.048751545574575</c:v>
                </c:pt>
                <c:pt idx="2015">
                  <c:v>93.611771836056931</c:v>
                </c:pt>
                <c:pt idx="2016">
                  <c:v>93.342882266312827</c:v>
                </c:pt>
                <c:pt idx="2017">
                  <c:v>93.349473799551163</c:v>
                </c:pt>
                <c:pt idx="2018">
                  <c:v>93.176796482392675</c:v>
                </c:pt>
                <c:pt idx="2019">
                  <c:v>93.356704746134724</c:v>
                </c:pt>
                <c:pt idx="2020">
                  <c:v>93.56652923057166</c:v>
                </c:pt>
                <c:pt idx="2021">
                  <c:v>94.001908295861128</c:v>
                </c:pt>
                <c:pt idx="2022">
                  <c:v>94.137930368187099</c:v>
                </c:pt>
                <c:pt idx="2023">
                  <c:v>93.699608446184143</c:v>
                </c:pt>
                <c:pt idx="2024">
                  <c:v>93.438830313956529</c:v>
                </c:pt>
                <c:pt idx="2025">
                  <c:v>93.233377216960875</c:v>
                </c:pt>
                <c:pt idx="2026">
                  <c:v>93.188157672107963</c:v>
                </c:pt>
                <c:pt idx="2027">
                  <c:v>93.230376496481696</c:v>
                </c:pt>
                <c:pt idx="2028">
                  <c:v>93.099904204085462</c:v>
                </c:pt>
                <c:pt idx="2029">
                  <c:v>92.867686275944052</c:v>
                </c:pt>
                <c:pt idx="2030">
                  <c:v>92.54379582277484</c:v>
                </c:pt>
                <c:pt idx="2031">
                  <c:v>93.075286321340371</c:v>
                </c:pt>
                <c:pt idx="2032">
                  <c:v>93.03012465206703</c:v>
                </c:pt>
                <c:pt idx="2033">
                  <c:v>92.843939589024515</c:v>
                </c:pt>
                <c:pt idx="2034">
                  <c:v>93.104713791152946</c:v>
                </c:pt>
                <c:pt idx="2035">
                  <c:v>93.301149547345545</c:v>
                </c:pt>
                <c:pt idx="2036">
                  <c:v>93.457813372967095</c:v>
                </c:pt>
                <c:pt idx="2037">
                  <c:v>93.58879940160422</c:v>
                </c:pt>
                <c:pt idx="2038">
                  <c:v>93.964045019021086</c:v>
                </c:pt>
                <c:pt idx="2039">
                  <c:v>94.189315268461115</c:v>
                </c:pt>
                <c:pt idx="2040">
                  <c:v>94.746560945244568</c:v>
                </c:pt>
                <c:pt idx="2041">
                  <c:v>95.055087132503829</c:v>
                </c:pt>
                <c:pt idx="2042">
                  <c:v>94.536448711284521</c:v>
                </c:pt>
                <c:pt idx="2043">
                  <c:v>94.215661613057492</c:v>
                </c:pt>
                <c:pt idx="2044">
                  <c:v>94.326863528390916</c:v>
                </c:pt>
                <c:pt idx="2045">
                  <c:v>94.574885199727106</c:v>
                </c:pt>
                <c:pt idx="2046">
                  <c:v>94.963347929759109</c:v>
                </c:pt>
                <c:pt idx="2047">
                  <c:v>95.551205557293429</c:v>
                </c:pt>
                <c:pt idx="2048">
                  <c:v>95.408111816545357</c:v>
                </c:pt>
                <c:pt idx="2049">
                  <c:v>95.005089401354894</c:v>
                </c:pt>
                <c:pt idx="2050">
                  <c:v>94.652193266541587</c:v>
                </c:pt>
                <c:pt idx="2051">
                  <c:v>94.586292665099251</c:v>
                </c:pt>
                <c:pt idx="2052">
                  <c:v>94.865220494104946</c:v>
                </c:pt>
                <c:pt idx="2053">
                  <c:v>95.385387586156611</c:v>
                </c:pt>
                <c:pt idx="2054">
                  <c:v>95.176113690205057</c:v>
                </c:pt>
                <c:pt idx="2055">
                  <c:v>94.620744430100544</c:v>
                </c:pt>
                <c:pt idx="2056">
                  <c:v>94.81150261890572</c:v>
                </c:pt>
                <c:pt idx="2057">
                  <c:v>94.656556421838005</c:v>
                </c:pt>
                <c:pt idx="2058">
                  <c:v>95.097663999815865</c:v>
                </c:pt>
                <c:pt idx="2059">
                  <c:v>95.409117829298495</c:v>
                </c:pt>
                <c:pt idx="2060">
                  <c:v>95.617488926168761</c:v>
                </c:pt>
                <c:pt idx="2061">
                  <c:v>95.558531787491276</c:v>
                </c:pt>
                <c:pt idx="2062">
                  <c:v>95.522570445231793</c:v>
                </c:pt>
                <c:pt idx="2063">
                  <c:v>95.805322059296216</c:v>
                </c:pt>
                <c:pt idx="2064">
                  <c:v>95.547030347609862</c:v>
                </c:pt>
                <c:pt idx="2065">
                  <c:v>94.692514037007939</c:v>
                </c:pt>
                <c:pt idx="2066">
                  <c:v>94.67586640575567</c:v>
                </c:pt>
                <c:pt idx="2067">
                  <c:v>95.028910734603016</c:v>
                </c:pt>
                <c:pt idx="2068">
                  <c:v>95.362147413326483</c:v>
                </c:pt>
                <c:pt idx="2069">
                  <c:v>94.916302049404024</c:v>
                </c:pt>
                <c:pt idx="2070">
                  <c:v>95.120707677577599</c:v>
                </c:pt>
                <c:pt idx="2071">
                  <c:v>94.558139569902707</c:v>
                </c:pt>
                <c:pt idx="2072">
                  <c:v>95.38746684532866</c:v>
                </c:pt>
                <c:pt idx="2073">
                  <c:v>95.259588529564269</c:v>
                </c:pt>
                <c:pt idx="2074">
                  <c:v>95.299334719152284</c:v>
                </c:pt>
                <c:pt idx="2075">
                  <c:v>95.95513837102672</c:v>
                </c:pt>
                <c:pt idx="2076">
                  <c:v>95.696774823975701</c:v>
                </c:pt>
              </c:numCache>
            </c:numRef>
          </c:val>
          <c:smooth val="0"/>
        </c:ser>
        <c:ser>
          <c:idx val="2"/>
          <c:order val="1"/>
          <c:tx>
            <c:strRef>
              <c:f>'Quality factor'!$D$1</c:f>
              <c:strCache>
                <c:ptCount val="1"/>
                <c:pt idx="0">
                  <c:v>United Kingdom</c:v>
                </c:pt>
              </c:strCache>
            </c:strRef>
          </c:tx>
          <c:spPr>
            <a:ln w="25400">
              <a:solidFill>
                <a:srgbClr val="7DC8D7"/>
              </a:solidFill>
              <a:prstDash val="solid"/>
            </a:ln>
          </c:spPr>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factor'!$D$2:$D$2079</c:f>
              <c:numCache>
                <c:formatCode>#,##0.00</c:formatCode>
                <c:ptCount val="2078"/>
                <c:pt idx="0" formatCode="General">
                  <c:v>100</c:v>
                </c:pt>
                <c:pt idx="1">
                  <c:v>99.725335939349932</c:v>
                </c:pt>
                <c:pt idx="2">
                  <c:v>99.411275679670752</c:v>
                </c:pt>
                <c:pt idx="3">
                  <c:v>99.923922181185361</c:v>
                </c:pt>
                <c:pt idx="4">
                  <c:v>100.00184402334602</c:v>
                </c:pt>
                <c:pt idx="5">
                  <c:v>100.75555202611457</c:v>
                </c:pt>
                <c:pt idx="6">
                  <c:v>100.66288109554674</c:v>
                </c:pt>
                <c:pt idx="7">
                  <c:v>100.7730518596494</c:v>
                </c:pt>
                <c:pt idx="8">
                  <c:v>101.09381278974975</c:v>
                </c:pt>
                <c:pt idx="9">
                  <c:v>101.32936145844654</c:v>
                </c:pt>
                <c:pt idx="10">
                  <c:v>100.72721307095446</c:v>
                </c:pt>
                <c:pt idx="11">
                  <c:v>100.64409769840117</c:v>
                </c:pt>
                <c:pt idx="12">
                  <c:v>100.35687612756159</c:v>
                </c:pt>
                <c:pt idx="13">
                  <c:v>100.79452212016093</c:v>
                </c:pt>
                <c:pt idx="14">
                  <c:v>100.45472040683907</c:v>
                </c:pt>
                <c:pt idx="15">
                  <c:v>100.35561589029938</c:v>
                </c:pt>
                <c:pt idx="16">
                  <c:v>100.18520920864765</c:v>
                </c:pt>
                <c:pt idx="17">
                  <c:v>100.01421056095086</c:v>
                </c:pt>
                <c:pt idx="18">
                  <c:v>99.977541652998923</c:v>
                </c:pt>
                <c:pt idx="19">
                  <c:v>99.546395002037741</c:v>
                </c:pt>
                <c:pt idx="20">
                  <c:v>100.09625134548513</c:v>
                </c:pt>
                <c:pt idx="21">
                  <c:v>100.35915489131753</c:v>
                </c:pt>
                <c:pt idx="22">
                  <c:v>100.45804054403152</c:v>
                </c:pt>
                <c:pt idx="23">
                  <c:v>100.3451208753923</c:v>
                </c:pt>
                <c:pt idx="24">
                  <c:v>100.15875155068841</c:v>
                </c:pt>
                <c:pt idx="25">
                  <c:v>100.3292222141063</c:v>
                </c:pt>
                <c:pt idx="26">
                  <c:v>100.22589550594545</c:v>
                </c:pt>
                <c:pt idx="27">
                  <c:v>99.44866071647165</c:v>
                </c:pt>
                <c:pt idx="28">
                  <c:v>99.770588349971547</c:v>
                </c:pt>
                <c:pt idx="29">
                  <c:v>100.12976161317775</c:v>
                </c:pt>
                <c:pt idx="30">
                  <c:v>100.27916050047909</c:v>
                </c:pt>
                <c:pt idx="31">
                  <c:v>100.18960884894246</c:v>
                </c:pt>
                <c:pt idx="32">
                  <c:v>99.964579155651549</c:v>
                </c:pt>
                <c:pt idx="33">
                  <c:v>99.679998899192142</c:v>
                </c:pt>
                <c:pt idx="34">
                  <c:v>100.2236517543802</c:v>
                </c:pt>
                <c:pt idx="35">
                  <c:v>101.01958253715723</c:v>
                </c:pt>
                <c:pt idx="36">
                  <c:v>100.66048353799366</c:v>
                </c:pt>
                <c:pt idx="37">
                  <c:v>100.54410625776528</c:v>
                </c:pt>
                <c:pt idx="38">
                  <c:v>100.94707033994779</c:v>
                </c:pt>
                <c:pt idx="39">
                  <c:v>101.38241238071987</c:v>
                </c:pt>
                <c:pt idx="40">
                  <c:v>101.71201729899245</c:v>
                </c:pt>
                <c:pt idx="41">
                  <c:v>101.90061326822821</c:v>
                </c:pt>
                <c:pt idx="42">
                  <c:v>102.02309925883013</c:v>
                </c:pt>
                <c:pt idx="43">
                  <c:v>103.06324601299711</c:v>
                </c:pt>
                <c:pt idx="44">
                  <c:v>102.92965179664698</c:v>
                </c:pt>
                <c:pt idx="45">
                  <c:v>103.47884865562929</c:v>
                </c:pt>
                <c:pt idx="46">
                  <c:v>102.92962359354902</c:v>
                </c:pt>
                <c:pt idx="47">
                  <c:v>102.67257279585057</c:v>
                </c:pt>
                <c:pt idx="48">
                  <c:v>102.37618162966746</c:v>
                </c:pt>
                <c:pt idx="49">
                  <c:v>101.82592854527348</c:v>
                </c:pt>
                <c:pt idx="50">
                  <c:v>101.61731401776753</c:v>
                </c:pt>
                <c:pt idx="51">
                  <c:v>101.0926670143522</c:v>
                </c:pt>
                <c:pt idx="52">
                  <c:v>100.75334774749666</c:v>
                </c:pt>
                <c:pt idx="53">
                  <c:v>100.81733672485456</c:v>
                </c:pt>
                <c:pt idx="54">
                  <c:v>100.7796335582172</c:v>
                </c:pt>
                <c:pt idx="55">
                  <c:v>100.48891863706362</c:v>
                </c:pt>
                <c:pt idx="56">
                  <c:v>100.84906274379732</c:v>
                </c:pt>
                <c:pt idx="57">
                  <c:v>100.39537821847235</c:v>
                </c:pt>
                <c:pt idx="58">
                  <c:v>101.02013736970515</c:v>
                </c:pt>
                <c:pt idx="59">
                  <c:v>101.31253209891554</c:v>
                </c:pt>
                <c:pt idx="60">
                  <c:v>101.82632999446763</c:v>
                </c:pt>
                <c:pt idx="61">
                  <c:v>101.11691282952923</c:v>
                </c:pt>
                <c:pt idx="62">
                  <c:v>101.24389365379149</c:v>
                </c:pt>
                <c:pt idx="63">
                  <c:v>101.24389365379149</c:v>
                </c:pt>
                <c:pt idx="64">
                  <c:v>101.7337968841245</c:v>
                </c:pt>
                <c:pt idx="65">
                  <c:v>102.4373467796742</c:v>
                </c:pt>
                <c:pt idx="66">
                  <c:v>101.52064076960593</c:v>
                </c:pt>
                <c:pt idx="67">
                  <c:v>102.35080667049473</c:v>
                </c:pt>
                <c:pt idx="68">
                  <c:v>102.12243675978176</c:v>
                </c:pt>
                <c:pt idx="69">
                  <c:v>103.03073286667157</c:v>
                </c:pt>
                <c:pt idx="70">
                  <c:v>102.71348926902613</c:v>
                </c:pt>
                <c:pt idx="71">
                  <c:v>103.11233076042919</c:v>
                </c:pt>
                <c:pt idx="72">
                  <c:v>103.3695423866008</c:v>
                </c:pt>
                <c:pt idx="73">
                  <c:v>103.43017025533776</c:v>
                </c:pt>
                <c:pt idx="74">
                  <c:v>103.33737385775204</c:v>
                </c:pt>
                <c:pt idx="75">
                  <c:v>104.23416785120232</c:v>
                </c:pt>
                <c:pt idx="76">
                  <c:v>105.18002370988836</c:v>
                </c:pt>
                <c:pt idx="77">
                  <c:v>105.12797947744527</c:v>
                </c:pt>
                <c:pt idx="78">
                  <c:v>104.42024531324013</c:v>
                </c:pt>
                <c:pt idx="79">
                  <c:v>105.94704195070842</c:v>
                </c:pt>
                <c:pt idx="80">
                  <c:v>104.94850759933355</c:v>
                </c:pt>
                <c:pt idx="81">
                  <c:v>104.45093478006</c:v>
                </c:pt>
                <c:pt idx="82">
                  <c:v>104.78666917168982</c:v>
                </c:pt>
                <c:pt idx="83">
                  <c:v>104.78666917168982</c:v>
                </c:pt>
                <c:pt idx="84">
                  <c:v>105.23310562708096</c:v>
                </c:pt>
                <c:pt idx="85">
                  <c:v>106.73243612934183</c:v>
                </c:pt>
                <c:pt idx="86">
                  <c:v>106.19497956324189</c:v>
                </c:pt>
                <c:pt idx="87">
                  <c:v>106.41833836394612</c:v>
                </c:pt>
                <c:pt idx="88">
                  <c:v>106.763693242071</c:v>
                </c:pt>
                <c:pt idx="89">
                  <c:v>107.55847402778079</c:v>
                </c:pt>
                <c:pt idx="90">
                  <c:v>107.65382461835034</c:v>
                </c:pt>
                <c:pt idx="91">
                  <c:v>107.80246518555226</c:v>
                </c:pt>
                <c:pt idx="92">
                  <c:v>107.19913681542241</c:v>
                </c:pt>
                <c:pt idx="93">
                  <c:v>107.17424986855356</c:v>
                </c:pt>
                <c:pt idx="94">
                  <c:v>107.42532714105691</c:v>
                </c:pt>
                <c:pt idx="95">
                  <c:v>108.57558191040904</c:v>
                </c:pt>
                <c:pt idx="96">
                  <c:v>108.84933296196346</c:v>
                </c:pt>
                <c:pt idx="97">
                  <c:v>109.34448447482332</c:v>
                </c:pt>
                <c:pt idx="98">
                  <c:v>109.55309415474507</c:v>
                </c:pt>
                <c:pt idx="99">
                  <c:v>109.25721379027786</c:v>
                </c:pt>
                <c:pt idx="100">
                  <c:v>109.00170708008568</c:v>
                </c:pt>
                <c:pt idx="101">
                  <c:v>109.23936046248595</c:v>
                </c:pt>
                <c:pt idx="102">
                  <c:v>110.1238047061301</c:v>
                </c:pt>
                <c:pt idx="103">
                  <c:v>110.15531628029315</c:v>
                </c:pt>
                <c:pt idx="104">
                  <c:v>110.49286829287738</c:v>
                </c:pt>
                <c:pt idx="105">
                  <c:v>110.21356535834762</c:v>
                </c:pt>
                <c:pt idx="106">
                  <c:v>110.5025186442325</c:v>
                </c:pt>
                <c:pt idx="107">
                  <c:v>109.92419212840819</c:v>
                </c:pt>
                <c:pt idx="108">
                  <c:v>109.95121708852734</c:v>
                </c:pt>
                <c:pt idx="109">
                  <c:v>109.0086988153022</c:v>
                </c:pt>
                <c:pt idx="110">
                  <c:v>109.37133016384607</c:v>
                </c:pt>
                <c:pt idx="111">
                  <c:v>109.86821298951938</c:v>
                </c:pt>
                <c:pt idx="112">
                  <c:v>109.59062495154532</c:v>
                </c:pt>
                <c:pt idx="113">
                  <c:v>110.21019918275204</c:v>
                </c:pt>
                <c:pt idx="114">
                  <c:v>110.13899181818111</c:v>
                </c:pt>
                <c:pt idx="115">
                  <c:v>110.34383151966531</c:v>
                </c:pt>
                <c:pt idx="116">
                  <c:v>109.96773021886658</c:v>
                </c:pt>
                <c:pt idx="117">
                  <c:v>110.28509753621043</c:v>
                </c:pt>
                <c:pt idx="118">
                  <c:v>110.38675333201977</c:v>
                </c:pt>
                <c:pt idx="119">
                  <c:v>110.18532592640325</c:v>
                </c:pt>
                <c:pt idx="120">
                  <c:v>110.45373083091408</c:v>
                </c:pt>
                <c:pt idx="121">
                  <c:v>110.01954150504544</c:v>
                </c:pt>
                <c:pt idx="122">
                  <c:v>109.764236879366</c:v>
                </c:pt>
                <c:pt idx="123">
                  <c:v>108.22502011921642</c:v>
                </c:pt>
                <c:pt idx="124">
                  <c:v>106.51999417985478</c:v>
                </c:pt>
                <c:pt idx="125">
                  <c:v>106.71168559959087</c:v>
                </c:pt>
                <c:pt idx="126">
                  <c:v>105.95680490853697</c:v>
                </c:pt>
                <c:pt idx="127">
                  <c:v>106.16517958865006</c:v>
                </c:pt>
                <c:pt idx="128">
                  <c:v>106.2322793149397</c:v>
                </c:pt>
                <c:pt idx="129">
                  <c:v>106.54158917901302</c:v>
                </c:pt>
                <c:pt idx="130">
                  <c:v>106.11958405171526</c:v>
                </c:pt>
                <c:pt idx="131">
                  <c:v>105.07789136495217</c:v>
                </c:pt>
                <c:pt idx="132">
                  <c:v>105.17368313003985</c:v>
                </c:pt>
                <c:pt idx="133">
                  <c:v>105.69532082895188</c:v>
                </c:pt>
                <c:pt idx="134">
                  <c:v>105.52654566179562</c:v>
                </c:pt>
                <c:pt idx="135">
                  <c:v>106.14978758339217</c:v>
                </c:pt>
                <c:pt idx="136">
                  <c:v>106.64420535512971</c:v>
                </c:pt>
                <c:pt idx="137">
                  <c:v>106.34720831181515</c:v>
                </c:pt>
                <c:pt idx="138">
                  <c:v>106.34720831181515</c:v>
                </c:pt>
                <c:pt idx="139">
                  <c:v>106.44095407377006</c:v>
                </c:pt>
                <c:pt idx="140">
                  <c:v>107.2720341547717</c:v>
                </c:pt>
                <c:pt idx="141">
                  <c:v>106.50398276564734</c:v>
                </c:pt>
                <c:pt idx="142">
                  <c:v>106.56342113892055</c:v>
                </c:pt>
                <c:pt idx="143">
                  <c:v>105.88720952611007</c:v>
                </c:pt>
                <c:pt idx="144">
                  <c:v>106.36276473826898</c:v>
                </c:pt>
                <c:pt idx="145">
                  <c:v>106.01590173751228</c:v>
                </c:pt>
                <c:pt idx="146">
                  <c:v>105.64782546579268</c:v>
                </c:pt>
                <c:pt idx="147">
                  <c:v>106.04284255279504</c:v>
                </c:pt>
                <c:pt idx="148">
                  <c:v>106.04284255279504</c:v>
                </c:pt>
                <c:pt idx="149">
                  <c:v>106.1756992470056</c:v>
                </c:pt>
                <c:pt idx="150">
                  <c:v>106.30637895217525</c:v>
                </c:pt>
                <c:pt idx="151">
                  <c:v>106.38239415022791</c:v>
                </c:pt>
                <c:pt idx="152">
                  <c:v>106.64501371937727</c:v>
                </c:pt>
                <c:pt idx="153">
                  <c:v>106.5710277059034</c:v>
                </c:pt>
                <c:pt idx="154">
                  <c:v>106.82849188139348</c:v>
                </c:pt>
                <c:pt idx="155">
                  <c:v>106.67479608907836</c:v>
                </c:pt>
                <c:pt idx="156">
                  <c:v>107.3975534214469</c:v>
                </c:pt>
                <c:pt idx="157">
                  <c:v>107.32288159604364</c:v>
                </c:pt>
                <c:pt idx="158">
                  <c:v>106.92476226904486</c:v>
                </c:pt>
                <c:pt idx="159">
                  <c:v>106.45207599227675</c:v>
                </c:pt>
                <c:pt idx="160">
                  <c:v>106.63907059553698</c:v>
                </c:pt>
                <c:pt idx="161">
                  <c:v>106.00332411901857</c:v>
                </c:pt>
                <c:pt idx="162">
                  <c:v>106.15987293604589</c:v>
                </c:pt>
                <c:pt idx="163">
                  <c:v>105.62903629078022</c:v>
                </c:pt>
                <c:pt idx="164">
                  <c:v>104.78354106921148</c:v>
                </c:pt>
                <c:pt idx="165">
                  <c:v>103.022289338775</c:v>
                </c:pt>
                <c:pt idx="166">
                  <c:v>102.27169557026278</c:v>
                </c:pt>
                <c:pt idx="167">
                  <c:v>102.12449453827541</c:v>
                </c:pt>
                <c:pt idx="168">
                  <c:v>101.29679040892353</c:v>
                </c:pt>
                <c:pt idx="169">
                  <c:v>101.31884817126441</c:v>
                </c:pt>
                <c:pt idx="170">
                  <c:v>100.79462271848614</c:v>
                </c:pt>
                <c:pt idx="171">
                  <c:v>100.51076805756331</c:v>
                </c:pt>
                <c:pt idx="172">
                  <c:v>99.694427654654987</c:v>
                </c:pt>
                <c:pt idx="173">
                  <c:v>100.09769247923776</c:v>
                </c:pt>
                <c:pt idx="174">
                  <c:v>99.948118272081345</c:v>
                </c:pt>
                <c:pt idx="175">
                  <c:v>100.3855876252636</c:v>
                </c:pt>
                <c:pt idx="176">
                  <c:v>100.42986824598486</c:v>
                </c:pt>
                <c:pt idx="177">
                  <c:v>101.15547835804915</c:v>
                </c:pt>
                <c:pt idx="178">
                  <c:v>100.43132284802735</c:v>
                </c:pt>
                <c:pt idx="179">
                  <c:v>101.16605386259212</c:v>
                </c:pt>
                <c:pt idx="180">
                  <c:v>101.15237894581215</c:v>
                </c:pt>
                <c:pt idx="181">
                  <c:v>101.2353768787988</c:v>
                </c:pt>
                <c:pt idx="182">
                  <c:v>101.07210736767695</c:v>
                </c:pt>
                <c:pt idx="183">
                  <c:v>101.12248511254107</c:v>
                </c:pt>
                <c:pt idx="184">
                  <c:v>101.67726419989054</c:v>
                </c:pt>
                <c:pt idx="185">
                  <c:v>101.34354723552271</c:v>
                </c:pt>
                <c:pt idx="186">
                  <c:v>100.27275421012736</c:v>
                </c:pt>
                <c:pt idx="187">
                  <c:v>99.645253006545659</c:v>
                </c:pt>
                <c:pt idx="188">
                  <c:v>99.877755627303443</c:v>
                </c:pt>
                <c:pt idx="189">
                  <c:v>100.60468501867487</c:v>
                </c:pt>
                <c:pt idx="190">
                  <c:v>101.51183576342054</c:v>
                </c:pt>
                <c:pt idx="191">
                  <c:v>100.36882740329189</c:v>
                </c:pt>
                <c:pt idx="192">
                  <c:v>100.44181031429879</c:v>
                </c:pt>
                <c:pt idx="193">
                  <c:v>100.82765714518844</c:v>
                </c:pt>
                <c:pt idx="194">
                  <c:v>100.3080227523262</c:v>
                </c:pt>
                <c:pt idx="195">
                  <c:v>100.54081235906935</c:v>
                </c:pt>
                <c:pt idx="196">
                  <c:v>100.58220422219941</c:v>
                </c:pt>
                <c:pt idx="197">
                  <c:v>99.495035278154091</c:v>
                </c:pt>
                <c:pt idx="198">
                  <c:v>99.104561997840392</c:v>
                </c:pt>
                <c:pt idx="199">
                  <c:v>99.008502214091649</c:v>
                </c:pt>
                <c:pt idx="200">
                  <c:v>98.310724002746383</c:v>
                </c:pt>
                <c:pt idx="201">
                  <c:v>97.565096175485934</c:v>
                </c:pt>
                <c:pt idx="202">
                  <c:v>97.425713624115474</c:v>
                </c:pt>
                <c:pt idx="203">
                  <c:v>97.266779454130159</c:v>
                </c:pt>
                <c:pt idx="204">
                  <c:v>97.726454322501397</c:v>
                </c:pt>
                <c:pt idx="205">
                  <c:v>97.548419808123896</c:v>
                </c:pt>
                <c:pt idx="206">
                  <c:v>97.005295176202111</c:v>
                </c:pt>
                <c:pt idx="207">
                  <c:v>96.94237193216965</c:v>
                </c:pt>
                <c:pt idx="208">
                  <c:v>96.918771218242682</c:v>
                </c:pt>
                <c:pt idx="209">
                  <c:v>97.092534614182838</c:v>
                </c:pt>
                <c:pt idx="210">
                  <c:v>96.061234434763179</c:v>
                </c:pt>
                <c:pt idx="211">
                  <c:v>95.991807018355374</c:v>
                </c:pt>
                <c:pt idx="212">
                  <c:v>96.307360169547266</c:v>
                </c:pt>
                <c:pt idx="213">
                  <c:v>96.026756551771129</c:v>
                </c:pt>
                <c:pt idx="214">
                  <c:v>95.308951493379041</c:v>
                </c:pt>
                <c:pt idx="215">
                  <c:v>95.183632379654227</c:v>
                </c:pt>
                <c:pt idx="216">
                  <c:v>96.921466714010805</c:v>
                </c:pt>
                <c:pt idx="217">
                  <c:v>96.648707096408344</c:v>
                </c:pt>
                <c:pt idx="218">
                  <c:v>97.61126288226707</c:v>
                </c:pt>
                <c:pt idx="219">
                  <c:v>96.87664229298845</c:v>
                </c:pt>
                <c:pt idx="220">
                  <c:v>96.710257768102423</c:v>
                </c:pt>
                <c:pt idx="221">
                  <c:v>97.058184725484665</c:v>
                </c:pt>
                <c:pt idx="222">
                  <c:v>97.496389463706109</c:v>
                </c:pt>
                <c:pt idx="223">
                  <c:v>97.641718619329595</c:v>
                </c:pt>
                <c:pt idx="224">
                  <c:v>98.000036190406618</c:v>
                </c:pt>
                <c:pt idx="225">
                  <c:v>97.909279068790582</c:v>
                </c:pt>
                <c:pt idx="226">
                  <c:v>99.168680503545673</c:v>
                </c:pt>
                <c:pt idx="227">
                  <c:v>98.859836426597028</c:v>
                </c:pt>
                <c:pt idx="228">
                  <c:v>99.55723591254889</c:v>
                </c:pt>
                <c:pt idx="229">
                  <c:v>99.496042459549656</c:v>
                </c:pt>
                <c:pt idx="230">
                  <c:v>98.989167470250749</c:v>
                </c:pt>
                <c:pt idx="231">
                  <c:v>98.913918319591474</c:v>
                </c:pt>
                <c:pt idx="232">
                  <c:v>99.216437404488488</c:v>
                </c:pt>
                <c:pt idx="233">
                  <c:v>99.216437404488488</c:v>
                </c:pt>
                <c:pt idx="234">
                  <c:v>99.216437404488488</c:v>
                </c:pt>
                <c:pt idx="235">
                  <c:v>98.492595355082642</c:v>
                </c:pt>
                <c:pt idx="236">
                  <c:v>97.506932848559032</c:v>
                </c:pt>
                <c:pt idx="237">
                  <c:v>97.233542369769296</c:v>
                </c:pt>
                <c:pt idx="238">
                  <c:v>97.233542369769296</c:v>
                </c:pt>
                <c:pt idx="239">
                  <c:v>96.629052223718915</c:v>
                </c:pt>
                <c:pt idx="240">
                  <c:v>96.135275673260978</c:v>
                </c:pt>
                <c:pt idx="241">
                  <c:v>95.683196450191801</c:v>
                </c:pt>
                <c:pt idx="242">
                  <c:v>96.318827743725848</c:v>
                </c:pt>
                <c:pt idx="243">
                  <c:v>96.401893453097287</c:v>
                </c:pt>
                <c:pt idx="244">
                  <c:v>96.013743939719234</c:v>
                </c:pt>
                <c:pt idx="245">
                  <c:v>95.963572920726961</c:v>
                </c:pt>
                <c:pt idx="246">
                  <c:v>94.839982974666128</c:v>
                </c:pt>
                <c:pt idx="247">
                  <c:v>94.800268067840065</c:v>
                </c:pt>
                <c:pt idx="248">
                  <c:v>94.495876519303394</c:v>
                </c:pt>
                <c:pt idx="249">
                  <c:v>95.009052924488046</c:v>
                </c:pt>
                <c:pt idx="250">
                  <c:v>95.024409097503749</c:v>
                </c:pt>
                <c:pt idx="251">
                  <c:v>95.029642384708467</c:v>
                </c:pt>
                <c:pt idx="252">
                  <c:v>95.373199889426232</c:v>
                </c:pt>
                <c:pt idx="253">
                  <c:v>95.536836846814722</c:v>
                </c:pt>
                <c:pt idx="254">
                  <c:v>95.393496502147599</c:v>
                </c:pt>
                <c:pt idx="255">
                  <c:v>97.663877021399742</c:v>
                </c:pt>
                <c:pt idx="256">
                  <c:v>98.282379352662389</c:v>
                </c:pt>
                <c:pt idx="257">
                  <c:v>98.377517162425079</c:v>
                </c:pt>
                <c:pt idx="258">
                  <c:v>98.173428221848624</c:v>
                </c:pt>
                <c:pt idx="259">
                  <c:v>97.471128943881979</c:v>
                </c:pt>
                <c:pt idx="260">
                  <c:v>97.232074488110001</c:v>
                </c:pt>
                <c:pt idx="261">
                  <c:v>97.165551648369714</c:v>
                </c:pt>
                <c:pt idx="262">
                  <c:v>96.863255161416419</c:v>
                </c:pt>
                <c:pt idx="263">
                  <c:v>96.283146113081926</c:v>
                </c:pt>
                <c:pt idx="264">
                  <c:v>96.278186515679963</c:v>
                </c:pt>
                <c:pt idx="265">
                  <c:v>96.766358459614011</c:v>
                </c:pt>
                <c:pt idx="266">
                  <c:v>96.36854974993301</c:v>
                </c:pt>
                <c:pt idx="267">
                  <c:v>96.771530819193387</c:v>
                </c:pt>
                <c:pt idx="268">
                  <c:v>96.97816641070763</c:v>
                </c:pt>
                <c:pt idx="269">
                  <c:v>97.322051493539277</c:v>
                </c:pt>
                <c:pt idx="270">
                  <c:v>97.633100997866535</c:v>
                </c:pt>
                <c:pt idx="271">
                  <c:v>97.563616188848016</c:v>
                </c:pt>
                <c:pt idx="272">
                  <c:v>97.614344414068682</c:v>
                </c:pt>
                <c:pt idx="273">
                  <c:v>97.603439406506055</c:v>
                </c:pt>
                <c:pt idx="274">
                  <c:v>98.199009463247364</c:v>
                </c:pt>
                <c:pt idx="275">
                  <c:v>98.840930258109736</c:v>
                </c:pt>
                <c:pt idx="276">
                  <c:v>99.506806681918718</c:v>
                </c:pt>
                <c:pt idx="277">
                  <c:v>99.326506854130443</c:v>
                </c:pt>
                <c:pt idx="278">
                  <c:v>98.838625980673854</c:v>
                </c:pt>
                <c:pt idx="279">
                  <c:v>98.112409798617492</c:v>
                </c:pt>
                <c:pt idx="280">
                  <c:v>98.274107104602976</c:v>
                </c:pt>
                <c:pt idx="281">
                  <c:v>97.695371289816379</c:v>
                </c:pt>
                <c:pt idx="282">
                  <c:v>97.715468580533937</c:v>
                </c:pt>
                <c:pt idx="283">
                  <c:v>96.581237174961501</c:v>
                </c:pt>
                <c:pt idx="284">
                  <c:v>96.812777594982947</c:v>
                </c:pt>
                <c:pt idx="285">
                  <c:v>97.045885892912082</c:v>
                </c:pt>
                <c:pt idx="286">
                  <c:v>97.416997008536185</c:v>
                </c:pt>
                <c:pt idx="287">
                  <c:v>98.010168072646522</c:v>
                </c:pt>
                <c:pt idx="288">
                  <c:v>97.720666042289182</c:v>
                </c:pt>
                <c:pt idx="289">
                  <c:v>98.767568734547126</c:v>
                </c:pt>
                <c:pt idx="290">
                  <c:v>98.205005666900178</c:v>
                </c:pt>
                <c:pt idx="291">
                  <c:v>99.11998610592758</c:v>
                </c:pt>
                <c:pt idx="292">
                  <c:v>98.177253138103751</c:v>
                </c:pt>
                <c:pt idx="293">
                  <c:v>97.385503441061175</c:v>
                </c:pt>
                <c:pt idx="294">
                  <c:v>97.654634053851908</c:v>
                </c:pt>
                <c:pt idx="295">
                  <c:v>97.932199304620667</c:v>
                </c:pt>
                <c:pt idx="296">
                  <c:v>97.777797355343921</c:v>
                </c:pt>
                <c:pt idx="297">
                  <c:v>97.606517776160302</c:v>
                </c:pt>
                <c:pt idx="298">
                  <c:v>97.759807202572844</c:v>
                </c:pt>
                <c:pt idx="299">
                  <c:v>98.67618040261975</c:v>
                </c:pt>
                <c:pt idx="300">
                  <c:v>99.630962877718204</c:v>
                </c:pt>
                <c:pt idx="301">
                  <c:v>99.717031192960775</c:v>
                </c:pt>
                <c:pt idx="302">
                  <c:v>100.15021291471052</c:v>
                </c:pt>
                <c:pt idx="303">
                  <c:v>99.37684395790248</c:v>
                </c:pt>
                <c:pt idx="304">
                  <c:v>99.810778042782744</c:v>
                </c:pt>
                <c:pt idx="305">
                  <c:v>100.04009590704138</c:v>
                </c:pt>
                <c:pt idx="306">
                  <c:v>99.600375993005514</c:v>
                </c:pt>
                <c:pt idx="307">
                  <c:v>99.725240357300819</c:v>
                </c:pt>
                <c:pt idx="308">
                  <c:v>99.357879153237164</c:v>
                </c:pt>
                <c:pt idx="309">
                  <c:v>99.658370232035566</c:v>
                </c:pt>
                <c:pt idx="310">
                  <c:v>99.409506503975223</c:v>
                </c:pt>
                <c:pt idx="311">
                  <c:v>99.308955557245611</c:v>
                </c:pt>
                <c:pt idx="312">
                  <c:v>99.477332125951378</c:v>
                </c:pt>
                <c:pt idx="313">
                  <c:v>99.643784964783563</c:v>
                </c:pt>
                <c:pt idx="314">
                  <c:v>99.568969704928847</c:v>
                </c:pt>
                <c:pt idx="315">
                  <c:v>99.000428738474326</c:v>
                </c:pt>
                <c:pt idx="316">
                  <c:v>98.836535783984388</c:v>
                </c:pt>
                <c:pt idx="317">
                  <c:v>98.698687653013934</c:v>
                </c:pt>
                <c:pt idx="318">
                  <c:v>98.410136296758338</c:v>
                </c:pt>
                <c:pt idx="319">
                  <c:v>98.49541820504399</c:v>
                </c:pt>
                <c:pt idx="320">
                  <c:v>98.49541820504399</c:v>
                </c:pt>
                <c:pt idx="321">
                  <c:v>98.49541820504399</c:v>
                </c:pt>
                <c:pt idx="322">
                  <c:v>99.218565434754098</c:v>
                </c:pt>
                <c:pt idx="323">
                  <c:v>99.980952859430403</c:v>
                </c:pt>
                <c:pt idx="324">
                  <c:v>100.82332126662067</c:v>
                </c:pt>
                <c:pt idx="325">
                  <c:v>100.37349376807909</c:v>
                </c:pt>
                <c:pt idx="326">
                  <c:v>100.01938449604512</c:v>
                </c:pt>
                <c:pt idx="327">
                  <c:v>100.45559551158691</c:v>
                </c:pt>
                <c:pt idx="328">
                  <c:v>100.47121996219261</c:v>
                </c:pt>
                <c:pt idx="329">
                  <c:v>100.55537058876538</c:v>
                </c:pt>
                <c:pt idx="330">
                  <c:v>100.35452128125883</c:v>
                </c:pt>
                <c:pt idx="331">
                  <c:v>101.05672891787735</c:v>
                </c:pt>
                <c:pt idx="332">
                  <c:v>101.86706396246007</c:v>
                </c:pt>
                <c:pt idx="333">
                  <c:v>102.38051619567089</c:v>
                </c:pt>
                <c:pt idx="334">
                  <c:v>101.87286807547103</c:v>
                </c:pt>
                <c:pt idx="335">
                  <c:v>101.78205150190348</c:v>
                </c:pt>
                <c:pt idx="336">
                  <c:v>102.43418436944772</c:v>
                </c:pt>
                <c:pt idx="337">
                  <c:v>102.79487490117378</c:v>
                </c:pt>
                <c:pt idx="338">
                  <c:v>103.06167093443489</c:v>
                </c:pt>
                <c:pt idx="339">
                  <c:v>103.14454088760606</c:v>
                </c:pt>
                <c:pt idx="340">
                  <c:v>103.23508052563712</c:v>
                </c:pt>
                <c:pt idx="341">
                  <c:v>103.23508052563712</c:v>
                </c:pt>
                <c:pt idx="342">
                  <c:v>102.36350774073922</c:v>
                </c:pt>
                <c:pt idx="343">
                  <c:v>102.29510490875596</c:v>
                </c:pt>
                <c:pt idx="344">
                  <c:v>102.61846346798866</c:v>
                </c:pt>
                <c:pt idx="345">
                  <c:v>102.1327167222515</c:v>
                </c:pt>
                <c:pt idx="346">
                  <c:v>101.87907189955901</c:v>
                </c:pt>
                <c:pt idx="347">
                  <c:v>102.54353338532988</c:v>
                </c:pt>
                <c:pt idx="348">
                  <c:v>102.31527779608497</c:v>
                </c:pt>
                <c:pt idx="349">
                  <c:v>102.46205312416296</c:v>
                </c:pt>
                <c:pt idx="350">
                  <c:v>101.89257580411162</c:v>
                </c:pt>
                <c:pt idx="351">
                  <c:v>102.46773238567324</c:v>
                </c:pt>
                <c:pt idx="352">
                  <c:v>103.31280348581147</c:v>
                </c:pt>
                <c:pt idx="353">
                  <c:v>104.16685273069209</c:v>
                </c:pt>
                <c:pt idx="354">
                  <c:v>104.46955645729254</c:v>
                </c:pt>
                <c:pt idx="355">
                  <c:v>104.28548806765735</c:v>
                </c:pt>
                <c:pt idx="356">
                  <c:v>104.41619611778619</c:v>
                </c:pt>
                <c:pt idx="357">
                  <c:v>104.32004663745151</c:v>
                </c:pt>
                <c:pt idx="358">
                  <c:v>104.84296878796579</c:v>
                </c:pt>
                <c:pt idx="359">
                  <c:v>105.22810925320316</c:v>
                </c:pt>
                <c:pt idx="360">
                  <c:v>104.05196405511001</c:v>
                </c:pt>
                <c:pt idx="361">
                  <c:v>104.76843680689581</c:v>
                </c:pt>
                <c:pt idx="362">
                  <c:v>105.04713476403926</c:v>
                </c:pt>
                <c:pt idx="363">
                  <c:v>104.98816913941914</c:v>
                </c:pt>
                <c:pt idx="364">
                  <c:v>105.18095385615833</c:v>
                </c:pt>
                <c:pt idx="365">
                  <c:v>104.45082399678044</c:v>
                </c:pt>
                <c:pt idx="366">
                  <c:v>104.50851808056829</c:v>
                </c:pt>
                <c:pt idx="367">
                  <c:v>104.30877601337168</c:v>
                </c:pt>
                <c:pt idx="368">
                  <c:v>104.53137783075579</c:v>
                </c:pt>
                <c:pt idx="369">
                  <c:v>104.67787186055523</c:v>
                </c:pt>
                <c:pt idx="370">
                  <c:v>104.80789532875005</c:v>
                </c:pt>
                <c:pt idx="371">
                  <c:v>104.67712399462893</c:v>
                </c:pt>
                <c:pt idx="372">
                  <c:v>104.58839337445409</c:v>
                </c:pt>
                <c:pt idx="373">
                  <c:v>104.62939704690682</c:v>
                </c:pt>
                <c:pt idx="374">
                  <c:v>104.21196078862999</c:v>
                </c:pt>
                <c:pt idx="375">
                  <c:v>104.44686739331962</c:v>
                </c:pt>
                <c:pt idx="376">
                  <c:v>105.07607372495232</c:v>
                </c:pt>
                <c:pt idx="377">
                  <c:v>104.71464354556578</c:v>
                </c:pt>
                <c:pt idx="378">
                  <c:v>103.79542265297269</c:v>
                </c:pt>
                <c:pt idx="379">
                  <c:v>104.16668135713522</c:v>
                </c:pt>
                <c:pt idx="380">
                  <c:v>103.35326017232718</c:v>
                </c:pt>
                <c:pt idx="381">
                  <c:v>103.64522083774794</c:v>
                </c:pt>
                <c:pt idx="382">
                  <c:v>103.3844509303303</c:v>
                </c:pt>
                <c:pt idx="383">
                  <c:v>103.52409776897181</c:v>
                </c:pt>
                <c:pt idx="384">
                  <c:v>104.10253046769498</c:v>
                </c:pt>
                <c:pt idx="385">
                  <c:v>103.71628138819236</c:v>
                </c:pt>
                <c:pt idx="386">
                  <c:v>103.3385651183289</c:v>
                </c:pt>
                <c:pt idx="387">
                  <c:v>104.15056859244253</c:v>
                </c:pt>
                <c:pt idx="388">
                  <c:v>104.61459414024721</c:v>
                </c:pt>
                <c:pt idx="389">
                  <c:v>106.18287025501876</c:v>
                </c:pt>
                <c:pt idx="390">
                  <c:v>106.43609318753505</c:v>
                </c:pt>
                <c:pt idx="391">
                  <c:v>107.1991807607677</c:v>
                </c:pt>
                <c:pt idx="392">
                  <c:v>106.9251272235162</c:v>
                </c:pt>
                <c:pt idx="393">
                  <c:v>105.92372464534627</c:v>
                </c:pt>
                <c:pt idx="394">
                  <c:v>105.45791216496157</c:v>
                </c:pt>
                <c:pt idx="395">
                  <c:v>105.46693301835305</c:v>
                </c:pt>
                <c:pt idx="396">
                  <c:v>104.85576864647942</c:v>
                </c:pt>
                <c:pt idx="397">
                  <c:v>105.21227042681814</c:v>
                </c:pt>
                <c:pt idx="398">
                  <c:v>104.9201505393339</c:v>
                </c:pt>
                <c:pt idx="399">
                  <c:v>104.52690804123151</c:v>
                </c:pt>
                <c:pt idx="400">
                  <c:v>105.04652592068065</c:v>
                </c:pt>
                <c:pt idx="401">
                  <c:v>106.3365041066524</c:v>
                </c:pt>
                <c:pt idx="402">
                  <c:v>106.67908602963426</c:v>
                </c:pt>
                <c:pt idx="403">
                  <c:v>106.61004366714455</c:v>
                </c:pt>
                <c:pt idx="404">
                  <c:v>106.3483496584418</c:v>
                </c:pt>
                <c:pt idx="405">
                  <c:v>106.76781002559859</c:v>
                </c:pt>
                <c:pt idx="406">
                  <c:v>106.76781002559859</c:v>
                </c:pt>
                <c:pt idx="407">
                  <c:v>107.06504751799918</c:v>
                </c:pt>
                <c:pt idx="408">
                  <c:v>106.83017316148</c:v>
                </c:pt>
                <c:pt idx="409">
                  <c:v>106.68322820451024</c:v>
                </c:pt>
                <c:pt idx="410">
                  <c:v>105.62817978214242</c:v>
                </c:pt>
                <c:pt idx="411">
                  <c:v>106.56023953129143</c:v>
                </c:pt>
                <c:pt idx="412">
                  <c:v>106.2790810481069</c:v>
                </c:pt>
                <c:pt idx="413">
                  <c:v>107.04954129440677</c:v>
                </c:pt>
                <c:pt idx="414">
                  <c:v>106.98992592533941</c:v>
                </c:pt>
                <c:pt idx="415">
                  <c:v>105.55622002506924</c:v>
                </c:pt>
                <c:pt idx="416">
                  <c:v>105.48711902607042</c:v>
                </c:pt>
                <c:pt idx="417">
                  <c:v>105.81319711820166</c:v>
                </c:pt>
                <c:pt idx="418">
                  <c:v>106.3622713811861</c:v>
                </c:pt>
                <c:pt idx="419">
                  <c:v>106.11431830585214</c:v>
                </c:pt>
                <c:pt idx="420">
                  <c:v>108.10434292426335</c:v>
                </c:pt>
                <c:pt idx="421">
                  <c:v>107.30568557824317</c:v>
                </c:pt>
                <c:pt idx="422">
                  <c:v>107.22419523178884</c:v>
                </c:pt>
                <c:pt idx="423">
                  <c:v>107.32808847210309</c:v>
                </c:pt>
                <c:pt idx="424">
                  <c:v>108.03517652805344</c:v>
                </c:pt>
                <c:pt idx="425">
                  <c:v>108.66554384221635</c:v>
                </c:pt>
                <c:pt idx="426">
                  <c:v>108.53273199341264</c:v>
                </c:pt>
                <c:pt idx="427">
                  <c:v>109.88484344027933</c:v>
                </c:pt>
                <c:pt idx="428">
                  <c:v>108.68396747011393</c:v>
                </c:pt>
                <c:pt idx="429">
                  <c:v>109.28504343312534</c:v>
                </c:pt>
                <c:pt idx="430">
                  <c:v>108.4765014107205</c:v>
                </c:pt>
                <c:pt idx="431">
                  <c:v>110.01049959879005</c:v>
                </c:pt>
                <c:pt idx="432">
                  <c:v>110.2533335955563</c:v>
                </c:pt>
                <c:pt idx="433">
                  <c:v>108.4919081950742</c:v>
                </c:pt>
                <c:pt idx="434">
                  <c:v>108.63198013422726</c:v>
                </c:pt>
                <c:pt idx="435">
                  <c:v>108.66512044908512</c:v>
                </c:pt>
                <c:pt idx="436">
                  <c:v>108.96842663039912</c:v>
                </c:pt>
                <c:pt idx="437">
                  <c:v>108.89456228176282</c:v>
                </c:pt>
                <c:pt idx="438">
                  <c:v>109.3363465289695</c:v>
                </c:pt>
                <c:pt idx="439">
                  <c:v>109.98970725166666</c:v>
                </c:pt>
                <c:pt idx="440">
                  <c:v>111.19088304002689</c:v>
                </c:pt>
                <c:pt idx="441">
                  <c:v>111.82394093806946</c:v>
                </c:pt>
                <c:pt idx="442">
                  <c:v>111.66517862731608</c:v>
                </c:pt>
                <c:pt idx="443">
                  <c:v>111.85735743016045</c:v>
                </c:pt>
                <c:pt idx="444">
                  <c:v>111.10312730425397</c:v>
                </c:pt>
                <c:pt idx="445">
                  <c:v>110.90353869948096</c:v>
                </c:pt>
                <c:pt idx="446">
                  <c:v>109.57794300005163</c:v>
                </c:pt>
                <c:pt idx="447">
                  <c:v>109.22680198675205</c:v>
                </c:pt>
                <c:pt idx="448">
                  <c:v>109.74556413673631</c:v>
                </c:pt>
                <c:pt idx="449">
                  <c:v>109.77404991420785</c:v>
                </c:pt>
                <c:pt idx="450">
                  <c:v>109.87992036951037</c:v>
                </c:pt>
                <c:pt idx="451">
                  <c:v>110.46503907979999</c:v>
                </c:pt>
                <c:pt idx="452">
                  <c:v>111.30498574605571</c:v>
                </c:pt>
                <c:pt idx="453">
                  <c:v>110.52357096193565</c:v>
                </c:pt>
                <c:pt idx="454">
                  <c:v>109.43851755506523</c:v>
                </c:pt>
                <c:pt idx="455">
                  <c:v>108.64793520790194</c:v>
                </c:pt>
                <c:pt idx="456">
                  <c:v>108.70981576762308</c:v>
                </c:pt>
                <c:pt idx="457">
                  <c:v>108.59261054378091</c:v>
                </c:pt>
                <c:pt idx="458">
                  <c:v>109.24286352928017</c:v>
                </c:pt>
                <c:pt idx="459">
                  <c:v>109.47281275837993</c:v>
                </c:pt>
                <c:pt idx="460">
                  <c:v>109.04687092710603</c:v>
                </c:pt>
                <c:pt idx="461">
                  <c:v>107.48188709452545</c:v>
                </c:pt>
                <c:pt idx="462">
                  <c:v>108.23730599464675</c:v>
                </c:pt>
                <c:pt idx="463">
                  <c:v>108.98350659439305</c:v>
                </c:pt>
                <c:pt idx="464">
                  <c:v>109.41496190531912</c:v>
                </c:pt>
                <c:pt idx="465">
                  <c:v>112.61258547126113</c:v>
                </c:pt>
                <c:pt idx="466">
                  <c:v>112.96359839490074</c:v>
                </c:pt>
                <c:pt idx="467">
                  <c:v>114.07955232890058</c:v>
                </c:pt>
                <c:pt idx="468">
                  <c:v>114.9541480524129</c:v>
                </c:pt>
                <c:pt idx="469">
                  <c:v>114.43094424476541</c:v>
                </c:pt>
                <c:pt idx="470">
                  <c:v>113.91901400019675</c:v>
                </c:pt>
                <c:pt idx="471">
                  <c:v>112.91389250462254</c:v>
                </c:pt>
                <c:pt idx="472">
                  <c:v>112.77591329081862</c:v>
                </c:pt>
                <c:pt idx="473">
                  <c:v>112.45406422928468</c:v>
                </c:pt>
                <c:pt idx="474">
                  <c:v>112.30157055622884</c:v>
                </c:pt>
                <c:pt idx="475">
                  <c:v>112.75854309761898</c:v>
                </c:pt>
                <c:pt idx="476">
                  <c:v>114.25679697689236</c:v>
                </c:pt>
                <c:pt idx="477">
                  <c:v>113.79282849361223</c:v>
                </c:pt>
                <c:pt idx="478">
                  <c:v>114.38107014793991</c:v>
                </c:pt>
                <c:pt idx="479">
                  <c:v>114.4722130365366</c:v>
                </c:pt>
                <c:pt idx="480">
                  <c:v>114.43926204943125</c:v>
                </c:pt>
                <c:pt idx="481">
                  <c:v>114.20365994191569</c:v>
                </c:pt>
                <c:pt idx="482">
                  <c:v>113.75518121542841</c:v>
                </c:pt>
                <c:pt idx="483">
                  <c:v>114.33904581013374</c:v>
                </c:pt>
                <c:pt idx="484">
                  <c:v>115.7828047253541</c:v>
                </c:pt>
                <c:pt idx="485">
                  <c:v>115.92625184158604</c:v>
                </c:pt>
                <c:pt idx="486">
                  <c:v>116.32029501520901</c:v>
                </c:pt>
                <c:pt idx="487">
                  <c:v>116.69461690436498</c:v>
                </c:pt>
                <c:pt idx="488">
                  <c:v>117.09753290333134</c:v>
                </c:pt>
                <c:pt idx="489">
                  <c:v>117.92918018159632</c:v>
                </c:pt>
                <c:pt idx="490">
                  <c:v>118.58670156144578</c:v>
                </c:pt>
                <c:pt idx="491">
                  <c:v>118.58670156144578</c:v>
                </c:pt>
                <c:pt idx="492">
                  <c:v>118.85438830968698</c:v>
                </c:pt>
                <c:pt idx="493">
                  <c:v>119.58283503749338</c:v>
                </c:pt>
                <c:pt idx="494">
                  <c:v>119.95789402986077</c:v>
                </c:pt>
                <c:pt idx="495">
                  <c:v>119.95789402986077</c:v>
                </c:pt>
                <c:pt idx="496">
                  <c:v>119.60226891363139</c:v>
                </c:pt>
                <c:pt idx="497">
                  <c:v>119.35866294612809</c:v>
                </c:pt>
                <c:pt idx="498">
                  <c:v>119.20725674960298</c:v>
                </c:pt>
                <c:pt idx="499">
                  <c:v>118.79691030518646</c:v>
                </c:pt>
                <c:pt idx="500">
                  <c:v>119.04834422950819</c:v>
                </c:pt>
                <c:pt idx="501">
                  <c:v>119.48074895498993</c:v>
                </c:pt>
                <c:pt idx="502">
                  <c:v>119.66490011043234</c:v>
                </c:pt>
                <c:pt idx="503">
                  <c:v>119.58061384333881</c:v>
                </c:pt>
                <c:pt idx="504">
                  <c:v>119.43059148051744</c:v>
                </c:pt>
                <c:pt idx="505">
                  <c:v>118.7487273635717</c:v>
                </c:pt>
                <c:pt idx="506">
                  <c:v>118.10254900904883</c:v>
                </c:pt>
                <c:pt idx="507">
                  <c:v>117.78667207500929</c:v>
                </c:pt>
                <c:pt idx="508">
                  <c:v>117.06441648831141</c:v>
                </c:pt>
                <c:pt idx="509">
                  <c:v>115.44955303687017</c:v>
                </c:pt>
                <c:pt idx="510">
                  <c:v>114.33719402854051</c:v>
                </c:pt>
                <c:pt idx="511">
                  <c:v>113.76973170666143</c:v>
                </c:pt>
                <c:pt idx="512">
                  <c:v>113.40146072216676</c:v>
                </c:pt>
                <c:pt idx="513">
                  <c:v>114.11511180115956</c:v>
                </c:pt>
                <c:pt idx="514">
                  <c:v>113.77135108443255</c:v>
                </c:pt>
                <c:pt idx="515">
                  <c:v>114.03647847914266</c:v>
                </c:pt>
                <c:pt idx="516">
                  <c:v>113.69697133129257</c:v>
                </c:pt>
                <c:pt idx="517">
                  <c:v>115.09762380845901</c:v>
                </c:pt>
                <c:pt idx="518">
                  <c:v>114.52533148639118</c:v>
                </c:pt>
                <c:pt idx="519">
                  <c:v>114.59335793865272</c:v>
                </c:pt>
                <c:pt idx="520">
                  <c:v>114.23807164643802</c:v>
                </c:pt>
                <c:pt idx="521">
                  <c:v>114.72371599155703</c:v>
                </c:pt>
                <c:pt idx="522">
                  <c:v>113.86651290475317</c:v>
                </c:pt>
                <c:pt idx="523">
                  <c:v>113.89319987199342</c:v>
                </c:pt>
                <c:pt idx="524">
                  <c:v>113.24689181619384</c:v>
                </c:pt>
                <c:pt idx="525">
                  <c:v>113.42786755754786</c:v>
                </c:pt>
                <c:pt idx="526">
                  <c:v>114.11968481023244</c:v>
                </c:pt>
                <c:pt idx="527">
                  <c:v>114.43105038151442</c:v>
                </c:pt>
                <c:pt idx="528">
                  <c:v>114.41964792068292</c:v>
                </c:pt>
                <c:pt idx="529">
                  <c:v>113.59779033487754</c:v>
                </c:pt>
                <c:pt idx="530">
                  <c:v>112.44824161363319</c:v>
                </c:pt>
                <c:pt idx="531">
                  <c:v>112.24095667730617</c:v>
                </c:pt>
                <c:pt idx="532">
                  <c:v>112.56474160719283</c:v>
                </c:pt>
                <c:pt idx="533">
                  <c:v>112.71569511022989</c:v>
                </c:pt>
                <c:pt idx="534">
                  <c:v>111.35221604151529</c:v>
                </c:pt>
                <c:pt idx="535">
                  <c:v>111.71645524781925</c:v>
                </c:pt>
                <c:pt idx="536">
                  <c:v>110.92095938630005</c:v>
                </c:pt>
                <c:pt idx="537">
                  <c:v>110.03705674057571</c:v>
                </c:pt>
                <c:pt idx="538">
                  <c:v>110.9566850866634</c:v>
                </c:pt>
                <c:pt idx="539">
                  <c:v>110.50005089453812</c:v>
                </c:pt>
                <c:pt idx="540">
                  <c:v>110.97869175329673</c:v>
                </c:pt>
                <c:pt idx="541">
                  <c:v>112.24707532432441</c:v>
                </c:pt>
                <c:pt idx="542">
                  <c:v>112.24215491464912</c:v>
                </c:pt>
                <c:pt idx="543">
                  <c:v>111.96747144325147</c:v>
                </c:pt>
                <c:pt idx="544">
                  <c:v>111.82499647932229</c:v>
                </c:pt>
                <c:pt idx="545">
                  <c:v>113.70724613890974</c:v>
                </c:pt>
                <c:pt idx="546">
                  <c:v>113.83272510572796</c:v>
                </c:pt>
                <c:pt idx="547">
                  <c:v>112.77794329451365</c:v>
                </c:pt>
                <c:pt idx="548">
                  <c:v>113.03414822982715</c:v>
                </c:pt>
                <c:pt idx="549">
                  <c:v>113.15610589402183</c:v>
                </c:pt>
                <c:pt idx="550">
                  <c:v>112.8211123726864</c:v>
                </c:pt>
                <c:pt idx="551">
                  <c:v>113.12010587122893</c:v>
                </c:pt>
                <c:pt idx="552">
                  <c:v>113.03020515732641</c:v>
                </c:pt>
                <c:pt idx="553">
                  <c:v>113.80297825498242</c:v>
                </c:pt>
                <c:pt idx="554">
                  <c:v>113.70523242329847</c:v>
                </c:pt>
                <c:pt idx="555">
                  <c:v>113.35269268231626</c:v>
                </c:pt>
                <c:pt idx="556">
                  <c:v>113.05718728695594</c:v>
                </c:pt>
                <c:pt idx="557">
                  <c:v>112.96301146090121</c:v>
                </c:pt>
                <c:pt idx="558">
                  <c:v>113.30270223365103</c:v>
                </c:pt>
                <c:pt idx="559">
                  <c:v>113.38724554512406</c:v>
                </c:pt>
                <c:pt idx="560">
                  <c:v>113.97144275676115</c:v>
                </c:pt>
                <c:pt idx="561">
                  <c:v>114.47350074987068</c:v>
                </c:pt>
                <c:pt idx="562">
                  <c:v>115.25709585884071</c:v>
                </c:pt>
                <c:pt idx="563">
                  <c:v>115.51148039236334</c:v>
                </c:pt>
                <c:pt idx="564">
                  <c:v>115.19649577776239</c:v>
                </c:pt>
                <c:pt idx="565">
                  <c:v>115.78156772711714</c:v>
                </c:pt>
                <c:pt idx="566">
                  <c:v>115.94149617663091</c:v>
                </c:pt>
                <c:pt idx="567">
                  <c:v>115.7200170101344</c:v>
                </c:pt>
                <c:pt idx="568">
                  <c:v>115.8704279228368</c:v>
                </c:pt>
                <c:pt idx="569">
                  <c:v>116.00795003707593</c:v>
                </c:pt>
                <c:pt idx="570">
                  <c:v>115.96123283210376</c:v>
                </c:pt>
                <c:pt idx="571">
                  <c:v>115.88766406203814</c:v>
                </c:pt>
                <c:pt idx="572">
                  <c:v>117.32457639558741</c:v>
                </c:pt>
                <c:pt idx="573">
                  <c:v>116.88825567392762</c:v>
                </c:pt>
                <c:pt idx="574">
                  <c:v>117.10229631890024</c:v>
                </c:pt>
                <c:pt idx="575">
                  <c:v>117.40836265256439</c:v>
                </c:pt>
                <c:pt idx="576">
                  <c:v>118.1696715540842</c:v>
                </c:pt>
                <c:pt idx="577">
                  <c:v>118.77441650935275</c:v>
                </c:pt>
                <c:pt idx="578">
                  <c:v>118.67378371882928</c:v>
                </c:pt>
                <c:pt idx="579">
                  <c:v>119.03874939785173</c:v>
                </c:pt>
                <c:pt idx="580">
                  <c:v>119.2293571780194</c:v>
                </c:pt>
                <c:pt idx="581">
                  <c:v>119.22280116293823</c:v>
                </c:pt>
                <c:pt idx="582">
                  <c:v>119.48671439176165</c:v>
                </c:pt>
                <c:pt idx="583">
                  <c:v>119.48671439176165</c:v>
                </c:pt>
                <c:pt idx="584">
                  <c:v>119.74904782342598</c:v>
                </c:pt>
                <c:pt idx="585">
                  <c:v>121.15187467771973</c:v>
                </c:pt>
                <c:pt idx="586">
                  <c:v>119.87388465342885</c:v>
                </c:pt>
                <c:pt idx="587">
                  <c:v>119.8696240599315</c:v>
                </c:pt>
                <c:pt idx="588">
                  <c:v>120.19044416753984</c:v>
                </c:pt>
                <c:pt idx="589">
                  <c:v>121.56399607353885</c:v>
                </c:pt>
                <c:pt idx="590">
                  <c:v>122.80777186131122</c:v>
                </c:pt>
                <c:pt idx="591">
                  <c:v>122.95555092177808</c:v>
                </c:pt>
                <c:pt idx="592">
                  <c:v>122.92908539253887</c:v>
                </c:pt>
                <c:pt idx="593">
                  <c:v>124.0269433849158</c:v>
                </c:pt>
                <c:pt idx="594">
                  <c:v>123.06479937957725</c:v>
                </c:pt>
                <c:pt idx="595">
                  <c:v>122.76244680721229</c:v>
                </c:pt>
                <c:pt idx="596">
                  <c:v>122.78174848577905</c:v>
                </c:pt>
                <c:pt idx="597">
                  <c:v>122.09899254089582</c:v>
                </c:pt>
                <c:pt idx="598">
                  <c:v>121.28221976302278</c:v>
                </c:pt>
                <c:pt idx="599">
                  <c:v>120.3569509418293</c:v>
                </c:pt>
                <c:pt idx="600">
                  <c:v>121.08296520104818</c:v>
                </c:pt>
                <c:pt idx="601">
                  <c:v>120.89297885375092</c:v>
                </c:pt>
                <c:pt idx="602">
                  <c:v>121.26594337745044</c:v>
                </c:pt>
                <c:pt idx="603">
                  <c:v>121.26594337745044</c:v>
                </c:pt>
                <c:pt idx="604">
                  <c:v>121.26594337745044</c:v>
                </c:pt>
                <c:pt idx="605">
                  <c:v>123.35187711801206</c:v>
                </c:pt>
                <c:pt idx="606">
                  <c:v>122.98945553563699</c:v>
                </c:pt>
                <c:pt idx="607">
                  <c:v>123.42269335001974</c:v>
                </c:pt>
                <c:pt idx="608">
                  <c:v>123.36244455393212</c:v>
                </c:pt>
                <c:pt idx="609">
                  <c:v>122.88709380963311</c:v>
                </c:pt>
                <c:pt idx="610">
                  <c:v>121.59162839511438</c:v>
                </c:pt>
                <c:pt idx="611">
                  <c:v>121.85158165560506</c:v>
                </c:pt>
                <c:pt idx="612">
                  <c:v>121.5754717897882</c:v>
                </c:pt>
                <c:pt idx="613">
                  <c:v>121.3093870834977</c:v>
                </c:pt>
                <c:pt idx="614">
                  <c:v>121.65816684464738</c:v>
                </c:pt>
                <c:pt idx="615">
                  <c:v>122.03321511972284</c:v>
                </c:pt>
                <c:pt idx="616">
                  <c:v>123.09058054108972</c:v>
                </c:pt>
                <c:pt idx="617">
                  <c:v>124.10220220608308</c:v>
                </c:pt>
                <c:pt idx="618">
                  <c:v>123.88784877882297</c:v>
                </c:pt>
                <c:pt idx="619">
                  <c:v>124.77098090223308</c:v>
                </c:pt>
                <c:pt idx="620">
                  <c:v>124.7903020854541</c:v>
                </c:pt>
                <c:pt idx="621">
                  <c:v>125.12259547592261</c:v>
                </c:pt>
                <c:pt idx="622">
                  <c:v>124.24216094028978</c:v>
                </c:pt>
                <c:pt idx="623">
                  <c:v>124.36448208237721</c:v>
                </c:pt>
                <c:pt idx="624">
                  <c:v>124.35174055829162</c:v>
                </c:pt>
                <c:pt idx="625">
                  <c:v>124.47401866089292</c:v>
                </c:pt>
                <c:pt idx="626">
                  <c:v>124.53419837407409</c:v>
                </c:pt>
                <c:pt idx="627">
                  <c:v>124.17034612043069</c:v>
                </c:pt>
                <c:pt idx="628">
                  <c:v>124.92790137463021</c:v>
                </c:pt>
                <c:pt idx="629">
                  <c:v>125.83720090494434</c:v>
                </c:pt>
                <c:pt idx="630">
                  <c:v>124.80531187984569</c:v>
                </c:pt>
                <c:pt idx="631">
                  <c:v>125.31149059374613</c:v>
                </c:pt>
                <c:pt idx="632">
                  <c:v>125.0714207342853</c:v>
                </c:pt>
                <c:pt idx="633">
                  <c:v>126.15833042726689</c:v>
                </c:pt>
                <c:pt idx="634">
                  <c:v>126.19842993491032</c:v>
                </c:pt>
                <c:pt idx="635">
                  <c:v>127.37607129845068</c:v>
                </c:pt>
                <c:pt idx="636">
                  <c:v>126.37886235779223</c:v>
                </c:pt>
                <c:pt idx="637">
                  <c:v>125.58034493092588</c:v>
                </c:pt>
                <c:pt idx="638">
                  <c:v>126.41245537948075</c:v>
                </c:pt>
                <c:pt idx="639">
                  <c:v>126.36606617699078</c:v>
                </c:pt>
                <c:pt idx="640">
                  <c:v>126.23691558992944</c:v>
                </c:pt>
                <c:pt idx="641">
                  <c:v>126.29944125054789</c:v>
                </c:pt>
                <c:pt idx="642">
                  <c:v>125.15914848503468</c:v>
                </c:pt>
                <c:pt idx="643">
                  <c:v>126.03391809602329</c:v>
                </c:pt>
                <c:pt idx="644">
                  <c:v>125.86227141169577</c:v>
                </c:pt>
                <c:pt idx="645">
                  <c:v>125.75878463127893</c:v>
                </c:pt>
                <c:pt idx="646">
                  <c:v>125.37909578804886</c:v>
                </c:pt>
                <c:pt idx="647">
                  <c:v>124.96999726334623</c:v>
                </c:pt>
                <c:pt idx="648">
                  <c:v>124.56163266473814</c:v>
                </c:pt>
                <c:pt idx="649">
                  <c:v>124.09948102872764</c:v>
                </c:pt>
                <c:pt idx="650">
                  <c:v>123.26126940175163</c:v>
                </c:pt>
                <c:pt idx="651">
                  <c:v>123.22120188295692</c:v>
                </c:pt>
                <c:pt idx="652">
                  <c:v>122.81484638732857</c:v>
                </c:pt>
                <c:pt idx="653">
                  <c:v>122.10231629660655</c:v>
                </c:pt>
                <c:pt idx="654">
                  <c:v>122.21239544661515</c:v>
                </c:pt>
                <c:pt idx="655">
                  <c:v>121.5767730583888</c:v>
                </c:pt>
                <c:pt idx="656">
                  <c:v>121.34062671795715</c:v>
                </c:pt>
                <c:pt idx="657">
                  <c:v>121.52162582111353</c:v>
                </c:pt>
                <c:pt idx="658">
                  <c:v>121.53656246014107</c:v>
                </c:pt>
                <c:pt idx="659">
                  <c:v>122.01603624235696</c:v>
                </c:pt>
                <c:pt idx="660">
                  <c:v>121.87240502830015</c:v>
                </c:pt>
                <c:pt idx="661">
                  <c:v>120.90485391866355</c:v>
                </c:pt>
                <c:pt idx="662">
                  <c:v>122.08635775903802</c:v>
                </c:pt>
                <c:pt idx="663">
                  <c:v>122.08635775903802</c:v>
                </c:pt>
                <c:pt idx="664">
                  <c:v>122.25781953087888</c:v>
                </c:pt>
                <c:pt idx="665">
                  <c:v>122.94824640147304</c:v>
                </c:pt>
                <c:pt idx="666">
                  <c:v>123.44982255843918</c:v>
                </c:pt>
                <c:pt idx="667">
                  <c:v>122.8206409040705</c:v>
                </c:pt>
                <c:pt idx="668">
                  <c:v>122.15988667684346</c:v>
                </c:pt>
                <c:pt idx="669">
                  <c:v>121.84530988691159</c:v>
                </c:pt>
                <c:pt idx="670">
                  <c:v>121.41920414360855</c:v>
                </c:pt>
                <c:pt idx="671">
                  <c:v>119.97926183260491</c:v>
                </c:pt>
                <c:pt idx="672">
                  <c:v>120.05993438232134</c:v>
                </c:pt>
                <c:pt idx="673">
                  <c:v>119.63811306369824</c:v>
                </c:pt>
                <c:pt idx="674">
                  <c:v>119.27198597481315</c:v>
                </c:pt>
                <c:pt idx="675">
                  <c:v>119.39999551266155</c:v>
                </c:pt>
                <c:pt idx="676">
                  <c:v>119.16124546583892</c:v>
                </c:pt>
                <c:pt idx="677">
                  <c:v>118.33791736443591</c:v>
                </c:pt>
                <c:pt idx="678">
                  <c:v>117.76792606196172</c:v>
                </c:pt>
                <c:pt idx="679">
                  <c:v>117.66495673474969</c:v>
                </c:pt>
                <c:pt idx="680">
                  <c:v>116.79098918981403</c:v>
                </c:pt>
                <c:pt idx="681">
                  <c:v>116.87177571234209</c:v>
                </c:pt>
                <c:pt idx="682">
                  <c:v>116.95852493064073</c:v>
                </c:pt>
                <c:pt idx="683">
                  <c:v>117.80246417781532</c:v>
                </c:pt>
                <c:pt idx="684">
                  <c:v>117.34765426343643</c:v>
                </c:pt>
                <c:pt idx="685">
                  <c:v>117.40936190779428</c:v>
                </c:pt>
                <c:pt idx="686">
                  <c:v>117.2087903213417</c:v>
                </c:pt>
                <c:pt idx="687">
                  <c:v>116.89243964013372</c:v>
                </c:pt>
                <c:pt idx="688">
                  <c:v>116.90467158065964</c:v>
                </c:pt>
                <c:pt idx="689">
                  <c:v>117.68615650122639</c:v>
                </c:pt>
                <c:pt idx="690">
                  <c:v>117.16126851221826</c:v>
                </c:pt>
                <c:pt idx="691">
                  <c:v>117.71572862267638</c:v>
                </c:pt>
                <c:pt idx="692">
                  <c:v>117.53368750447945</c:v>
                </c:pt>
                <c:pt idx="693">
                  <c:v>117.22524272585329</c:v>
                </c:pt>
                <c:pt idx="694">
                  <c:v>118.39816069693137</c:v>
                </c:pt>
                <c:pt idx="695">
                  <c:v>118.73027958522479</c:v>
                </c:pt>
                <c:pt idx="696">
                  <c:v>118.35990317374691</c:v>
                </c:pt>
                <c:pt idx="697">
                  <c:v>118.09185506291786</c:v>
                </c:pt>
                <c:pt idx="698">
                  <c:v>117.86651979889299</c:v>
                </c:pt>
                <c:pt idx="699">
                  <c:v>118.55561495700232</c:v>
                </c:pt>
                <c:pt idx="700">
                  <c:v>118.15608263507883</c:v>
                </c:pt>
                <c:pt idx="701">
                  <c:v>118.26935123175436</c:v>
                </c:pt>
                <c:pt idx="702">
                  <c:v>121.60681766674244</c:v>
                </c:pt>
                <c:pt idx="703">
                  <c:v>121.6805203894869</c:v>
                </c:pt>
                <c:pt idx="704">
                  <c:v>121.20900511852878</c:v>
                </c:pt>
                <c:pt idx="705">
                  <c:v>121.35421698664659</c:v>
                </c:pt>
                <c:pt idx="706">
                  <c:v>121.75614505834413</c:v>
                </c:pt>
                <c:pt idx="707">
                  <c:v>121.98403911550534</c:v>
                </c:pt>
                <c:pt idx="708">
                  <c:v>121.28371123286789</c:v>
                </c:pt>
                <c:pt idx="709">
                  <c:v>121.08782282063414</c:v>
                </c:pt>
                <c:pt idx="710">
                  <c:v>121.33254510560779</c:v>
                </c:pt>
                <c:pt idx="711">
                  <c:v>120.5281387562635</c:v>
                </c:pt>
                <c:pt idx="712">
                  <c:v>120.14002305005188</c:v>
                </c:pt>
                <c:pt idx="713">
                  <c:v>119.29703513543062</c:v>
                </c:pt>
                <c:pt idx="714">
                  <c:v>119.54215596972847</c:v>
                </c:pt>
                <c:pt idx="715">
                  <c:v>119.91063372330018</c:v>
                </c:pt>
                <c:pt idx="716">
                  <c:v>119.86536478666993</c:v>
                </c:pt>
                <c:pt idx="717">
                  <c:v>119.87447057921415</c:v>
                </c:pt>
                <c:pt idx="718">
                  <c:v>120.38119731155749</c:v>
                </c:pt>
                <c:pt idx="719">
                  <c:v>120.64129227334165</c:v>
                </c:pt>
                <c:pt idx="720">
                  <c:v>120.29630172234926</c:v>
                </c:pt>
                <c:pt idx="721">
                  <c:v>120.78202965522023</c:v>
                </c:pt>
                <c:pt idx="722">
                  <c:v>121.50032837291597</c:v>
                </c:pt>
                <c:pt idx="723">
                  <c:v>121.11698804521458</c:v>
                </c:pt>
                <c:pt idx="724">
                  <c:v>121.17161808745651</c:v>
                </c:pt>
                <c:pt idx="725">
                  <c:v>120.68090300595038</c:v>
                </c:pt>
                <c:pt idx="726">
                  <c:v>120.4371213726947</c:v>
                </c:pt>
                <c:pt idx="727">
                  <c:v>120.87808984071444</c:v>
                </c:pt>
                <c:pt idx="728">
                  <c:v>120.11300456710786</c:v>
                </c:pt>
                <c:pt idx="729">
                  <c:v>121.48904232649862</c:v>
                </c:pt>
                <c:pt idx="730">
                  <c:v>122.08506709945716</c:v>
                </c:pt>
                <c:pt idx="731">
                  <c:v>121.83635265977166</c:v>
                </c:pt>
                <c:pt idx="732">
                  <c:v>121.71425979789352</c:v>
                </c:pt>
                <c:pt idx="733">
                  <c:v>122.18783734920339</c:v>
                </c:pt>
                <c:pt idx="734">
                  <c:v>121.61282028976393</c:v>
                </c:pt>
                <c:pt idx="735">
                  <c:v>122.05842035144221</c:v>
                </c:pt>
                <c:pt idx="736">
                  <c:v>121.69638697246995</c:v>
                </c:pt>
                <c:pt idx="737">
                  <c:v>121.70197208328324</c:v>
                </c:pt>
                <c:pt idx="738">
                  <c:v>121.58807658242222</c:v>
                </c:pt>
                <c:pt idx="739">
                  <c:v>121.18861354969837</c:v>
                </c:pt>
                <c:pt idx="740">
                  <c:v>120.78960482415164</c:v>
                </c:pt>
                <c:pt idx="741">
                  <c:v>121.09802490385866</c:v>
                </c:pt>
                <c:pt idx="742">
                  <c:v>120.10145659319289</c:v>
                </c:pt>
                <c:pt idx="743">
                  <c:v>119.33742002501835</c:v>
                </c:pt>
                <c:pt idx="744">
                  <c:v>118.95638518405049</c:v>
                </c:pt>
                <c:pt idx="745">
                  <c:v>118.76431097735725</c:v>
                </c:pt>
                <c:pt idx="746">
                  <c:v>118.34864744807307</c:v>
                </c:pt>
                <c:pt idx="747">
                  <c:v>116.91666421661675</c:v>
                </c:pt>
                <c:pt idx="748">
                  <c:v>116.75983157232442</c:v>
                </c:pt>
                <c:pt idx="749">
                  <c:v>116.00378325253226</c:v>
                </c:pt>
                <c:pt idx="750">
                  <c:v>115.83873401588197</c:v>
                </c:pt>
                <c:pt idx="751">
                  <c:v>116.36048659092124</c:v>
                </c:pt>
                <c:pt idx="752">
                  <c:v>115.9260381673875</c:v>
                </c:pt>
                <c:pt idx="753">
                  <c:v>114.99952235970933</c:v>
                </c:pt>
                <c:pt idx="754">
                  <c:v>114.6425946157199</c:v>
                </c:pt>
                <c:pt idx="755">
                  <c:v>115.10991092171022</c:v>
                </c:pt>
                <c:pt idx="756">
                  <c:v>115.03487341767882</c:v>
                </c:pt>
                <c:pt idx="757">
                  <c:v>114.97736234256925</c:v>
                </c:pt>
                <c:pt idx="758">
                  <c:v>114.425539690514</c:v>
                </c:pt>
                <c:pt idx="759">
                  <c:v>114.20726867820828</c:v>
                </c:pt>
                <c:pt idx="760">
                  <c:v>113.89729247884794</c:v>
                </c:pt>
                <c:pt idx="761">
                  <c:v>114.53316311553111</c:v>
                </c:pt>
                <c:pt idx="762">
                  <c:v>114.5627904392432</c:v>
                </c:pt>
                <c:pt idx="763">
                  <c:v>114.2467517618019</c:v>
                </c:pt>
                <c:pt idx="764">
                  <c:v>113.86887299311573</c:v>
                </c:pt>
                <c:pt idx="765">
                  <c:v>113.71639498720324</c:v>
                </c:pt>
                <c:pt idx="766">
                  <c:v>113.77137514801308</c:v>
                </c:pt>
                <c:pt idx="767">
                  <c:v>113.19080050367555</c:v>
                </c:pt>
                <c:pt idx="768">
                  <c:v>113.46091624503109</c:v>
                </c:pt>
                <c:pt idx="769">
                  <c:v>113.98137726203962</c:v>
                </c:pt>
                <c:pt idx="770">
                  <c:v>114.14844660197618</c:v>
                </c:pt>
                <c:pt idx="771">
                  <c:v>114.35171098784217</c:v>
                </c:pt>
                <c:pt idx="772">
                  <c:v>114.33024105703726</c:v>
                </c:pt>
                <c:pt idx="773">
                  <c:v>114.57917212910134</c:v>
                </c:pt>
                <c:pt idx="774">
                  <c:v>115.7864852053367</c:v>
                </c:pt>
                <c:pt idx="775">
                  <c:v>116.92138216633352</c:v>
                </c:pt>
                <c:pt idx="776">
                  <c:v>117.26065734745265</c:v>
                </c:pt>
                <c:pt idx="777">
                  <c:v>117.84218146777137</c:v>
                </c:pt>
                <c:pt idx="778">
                  <c:v>116.89451527648379</c:v>
                </c:pt>
                <c:pt idx="779">
                  <c:v>117.57594411643204</c:v>
                </c:pt>
                <c:pt idx="780">
                  <c:v>117.85183035687163</c:v>
                </c:pt>
                <c:pt idx="781">
                  <c:v>117.25902934629006</c:v>
                </c:pt>
                <c:pt idx="782">
                  <c:v>119.71795237320369</c:v>
                </c:pt>
                <c:pt idx="783">
                  <c:v>120.18509976943211</c:v>
                </c:pt>
                <c:pt idx="784">
                  <c:v>121.26431112490167</c:v>
                </c:pt>
                <c:pt idx="785">
                  <c:v>121.54472007313468</c:v>
                </c:pt>
                <c:pt idx="786">
                  <c:v>122.88729453577042</c:v>
                </c:pt>
                <c:pt idx="787">
                  <c:v>123.17416251049417</c:v>
                </c:pt>
                <c:pt idx="788">
                  <c:v>123.0989113619662</c:v>
                </c:pt>
                <c:pt idx="789">
                  <c:v>123.08806339905843</c:v>
                </c:pt>
                <c:pt idx="790">
                  <c:v>122.94343160835098</c:v>
                </c:pt>
                <c:pt idx="791">
                  <c:v>123.31972335225034</c:v>
                </c:pt>
                <c:pt idx="792">
                  <c:v>123.86282369087012</c:v>
                </c:pt>
                <c:pt idx="793">
                  <c:v>122.85330219761738</c:v>
                </c:pt>
                <c:pt idx="794">
                  <c:v>123.599188433622</c:v>
                </c:pt>
                <c:pt idx="795">
                  <c:v>123.84706278758209</c:v>
                </c:pt>
                <c:pt idx="796">
                  <c:v>123.65987443883029</c:v>
                </c:pt>
                <c:pt idx="797">
                  <c:v>123.66642290407304</c:v>
                </c:pt>
                <c:pt idx="798">
                  <c:v>123.47245802329748</c:v>
                </c:pt>
                <c:pt idx="799">
                  <c:v>123.11957317371467</c:v>
                </c:pt>
                <c:pt idx="800">
                  <c:v>123.43674817425935</c:v>
                </c:pt>
                <c:pt idx="801">
                  <c:v>123.16559923012133</c:v>
                </c:pt>
                <c:pt idx="802">
                  <c:v>122.60993318219928</c:v>
                </c:pt>
                <c:pt idx="803">
                  <c:v>122.03050748756345</c:v>
                </c:pt>
                <c:pt idx="804">
                  <c:v>122.86115167159136</c:v>
                </c:pt>
                <c:pt idx="805">
                  <c:v>123.58367366523821</c:v>
                </c:pt>
                <c:pt idx="806">
                  <c:v>126.09677505719687</c:v>
                </c:pt>
                <c:pt idx="807">
                  <c:v>126.53446212732148</c:v>
                </c:pt>
                <c:pt idx="808">
                  <c:v>126.72439632094792</c:v>
                </c:pt>
                <c:pt idx="809">
                  <c:v>126.61803801276946</c:v>
                </c:pt>
                <c:pt idx="810">
                  <c:v>126.04340509978121</c:v>
                </c:pt>
                <c:pt idx="811">
                  <c:v>127.27125847495999</c:v>
                </c:pt>
                <c:pt idx="812">
                  <c:v>127.40805549070078</c:v>
                </c:pt>
                <c:pt idx="813">
                  <c:v>126.73687883283105</c:v>
                </c:pt>
                <c:pt idx="814">
                  <c:v>127.13590733149107</c:v>
                </c:pt>
                <c:pt idx="815">
                  <c:v>126.927457961559</c:v>
                </c:pt>
                <c:pt idx="816">
                  <c:v>128.07435574300825</c:v>
                </c:pt>
                <c:pt idx="817">
                  <c:v>126.88172250635027</c:v>
                </c:pt>
                <c:pt idx="818">
                  <c:v>127.36268398925689</c:v>
                </c:pt>
                <c:pt idx="819">
                  <c:v>127.1468885314431</c:v>
                </c:pt>
                <c:pt idx="820">
                  <c:v>126.5950938904445</c:v>
                </c:pt>
                <c:pt idx="821">
                  <c:v>127.17150076945302</c:v>
                </c:pt>
                <c:pt idx="822">
                  <c:v>127.80946279573608</c:v>
                </c:pt>
                <c:pt idx="823">
                  <c:v>127.81897682695779</c:v>
                </c:pt>
                <c:pt idx="824">
                  <c:v>127.13761535458242</c:v>
                </c:pt>
                <c:pt idx="825">
                  <c:v>126.53152017614416</c:v>
                </c:pt>
                <c:pt idx="826">
                  <c:v>126.81808762319673</c:v>
                </c:pt>
                <c:pt idx="827">
                  <c:v>127.0497919739488</c:v>
                </c:pt>
                <c:pt idx="828">
                  <c:v>127.21989314721625</c:v>
                </c:pt>
                <c:pt idx="829">
                  <c:v>126.813138150618</c:v>
                </c:pt>
                <c:pt idx="830">
                  <c:v>126.67353322189336</c:v>
                </c:pt>
                <c:pt idx="831">
                  <c:v>126.14221648103621</c:v>
                </c:pt>
                <c:pt idx="832">
                  <c:v>125.65466492678543</c:v>
                </c:pt>
                <c:pt idx="833">
                  <c:v>126.34521987609656</c:v>
                </c:pt>
                <c:pt idx="834">
                  <c:v>124.84249759530806</c:v>
                </c:pt>
                <c:pt idx="835">
                  <c:v>124.849556743477</c:v>
                </c:pt>
                <c:pt idx="836">
                  <c:v>125.06980801930372</c:v>
                </c:pt>
                <c:pt idx="837">
                  <c:v>125.06980801930372</c:v>
                </c:pt>
                <c:pt idx="838">
                  <c:v>124.63098457591006</c:v>
                </c:pt>
                <c:pt idx="839">
                  <c:v>124.84083187282742</c:v>
                </c:pt>
                <c:pt idx="840">
                  <c:v>124.97433458594456</c:v>
                </c:pt>
                <c:pt idx="841">
                  <c:v>126.01234426179397</c:v>
                </c:pt>
                <c:pt idx="842">
                  <c:v>126.21332601609029</c:v>
                </c:pt>
                <c:pt idx="843">
                  <c:v>126.87630350840512</c:v>
                </c:pt>
                <c:pt idx="844">
                  <c:v>126.59691422106667</c:v>
                </c:pt>
                <c:pt idx="845">
                  <c:v>126.12753291642964</c:v>
                </c:pt>
                <c:pt idx="846">
                  <c:v>126.05886494031525</c:v>
                </c:pt>
                <c:pt idx="847">
                  <c:v>125.72745819499788</c:v>
                </c:pt>
                <c:pt idx="848">
                  <c:v>125.31992501226327</c:v>
                </c:pt>
                <c:pt idx="849">
                  <c:v>125.66328278913423</c:v>
                </c:pt>
                <c:pt idx="850">
                  <c:v>125.1454233921655</c:v>
                </c:pt>
                <c:pt idx="851">
                  <c:v>124.26200693764477</c:v>
                </c:pt>
                <c:pt idx="852">
                  <c:v>124.26200693764477</c:v>
                </c:pt>
                <c:pt idx="853">
                  <c:v>124.44323522726722</c:v>
                </c:pt>
                <c:pt idx="854">
                  <c:v>123.89091603314179</c:v>
                </c:pt>
                <c:pt idx="855">
                  <c:v>123.58194712769117</c:v>
                </c:pt>
                <c:pt idx="856">
                  <c:v>123.00838475594166</c:v>
                </c:pt>
                <c:pt idx="857">
                  <c:v>123.34762061863523</c:v>
                </c:pt>
                <c:pt idx="858">
                  <c:v>123.48432852677193</c:v>
                </c:pt>
                <c:pt idx="859">
                  <c:v>122.63328897269469</c:v>
                </c:pt>
                <c:pt idx="860">
                  <c:v>122.75321362198943</c:v>
                </c:pt>
                <c:pt idx="861">
                  <c:v>122.61841859130752</c:v>
                </c:pt>
                <c:pt idx="862">
                  <c:v>122.69890791665061</c:v>
                </c:pt>
                <c:pt idx="863">
                  <c:v>123.25740207310271</c:v>
                </c:pt>
                <c:pt idx="864">
                  <c:v>123.62679586223511</c:v>
                </c:pt>
                <c:pt idx="865">
                  <c:v>123.8999839858628</c:v>
                </c:pt>
                <c:pt idx="866">
                  <c:v>125.04865886797529</c:v>
                </c:pt>
                <c:pt idx="867">
                  <c:v>125.26137748913133</c:v>
                </c:pt>
                <c:pt idx="868">
                  <c:v>125.59501360348771</c:v>
                </c:pt>
                <c:pt idx="869">
                  <c:v>125.63314196554666</c:v>
                </c:pt>
                <c:pt idx="870">
                  <c:v>125.77677142508125</c:v>
                </c:pt>
                <c:pt idx="871">
                  <c:v>125.95045435026496</c:v>
                </c:pt>
                <c:pt idx="872">
                  <c:v>126.25915488593576</c:v>
                </c:pt>
                <c:pt idx="873">
                  <c:v>126.24373778899808</c:v>
                </c:pt>
                <c:pt idx="874">
                  <c:v>126.63951818473359</c:v>
                </c:pt>
                <c:pt idx="875">
                  <c:v>127.37398378028095</c:v>
                </c:pt>
                <c:pt idx="876">
                  <c:v>127.0148184622754</c:v>
                </c:pt>
                <c:pt idx="877">
                  <c:v>127.64453438704324</c:v>
                </c:pt>
                <c:pt idx="878">
                  <c:v>127.84754628046683</c:v>
                </c:pt>
                <c:pt idx="879">
                  <c:v>128.45291348670276</c:v>
                </c:pt>
                <c:pt idx="880">
                  <c:v>128.26279983516611</c:v>
                </c:pt>
                <c:pt idx="881">
                  <c:v>128.15139301378997</c:v>
                </c:pt>
                <c:pt idx="882">
                  <c:v>128.10647505247181</c:v>
                </c:pt>
                <c:pt idx="883">
                  <c:v>128.15703726119196</c:v>
                </c:pt>
                <c:pt idx="884">
                  <c:v>129.36432772953864</c:v>
                </c:pt>
                <c:pt idx="885">
                  <c:v>128.60907869217877</c:v>
                </c:pt>
                <c:pt idx="886">
                  <c:v>128.16025498803384</c:v>
                </c:pt>
                <c:pt idx="887">
                  <c:v>128.63478265703307</c:v>
                </c:pt>
                <c:pt idx="888">
                  <c:v>128.58944844505299</c:v>
                </c:pt>
                <c:pt idx="889">
                  <c:v>128.36159134992536</c:v>
                </c:pt>
                <c:pt idx="890">
                  <c:v>127.78699178300242</c:v>
                </c:pt>
                <c:pt idx="891">
                  <c:v>127.78823777398438</c:v>
                </c:pt>
                <c:pt idx="892">
                  <c:v>127.84359758055095</c:v>
                </c:pt>
                <c:pt idx="893">
                  <c:v>128.24748780195605</c:v>
                </c:pt>
                <c:pt idx="894">
                  <c:v>127.38474982199219</c:v>
                </c:pt>
                <c:pt idx="895">
                  <c:v>127.43025088073824</c:v>
                </c:pt>
                <c:pt idx="896">
                  <c:v>128.34850443498846</c:v>
                </c:pt>
                <c:pt idx="897">
                  <c:v>128.74221654970637</c:v>
                </c:pt>
                <c:pt idx="898">
                  <c:v>129.88146378715513</c:v>
                </c:pt>
                <c:pt idx="899">
                  <c:v>130.46822830954821</c:v>
                </c:pt>
                <c:pt idx="900">
                  <c:v>129.85691388280642</c:v>
                </c:pt>
                <c:pt idx="901">
                  <c:v>130.11386756520005</c:v>
                </c:pt>
                <c:pt idx="902">
                  <c:v>129.65067184915318</c:v>
                </c:pt>
                <c:pt idx="903">
                  <c:v>130.57899070481122</c:v>
                </c:pt>
                <c:pt idx="904">
                  <c:v>131.1376427399351</c:v>
                </c:pt>
                <c:pt idx="905">
                  <c:v>130.28296669345127</c:v>
                </c:pt>
                <c:pt idx="906">
                  <c:v>128.52009401716762</c:v>
                </c:pt>
                <c:pt idx="907">
                  <c:v>127.01802808844785</c:v>
                </c:pt>
                <c:pt idx="908">
                  <c:v>127.32873082369045</c:v>
                </c:pt>
                <c:pt idx="909">
                  <c:v>126.47901543966418</c:v>
                </c:pt>
                <c:pt idx="910">
                  <c:v>126.29142834541636</c:v>
                </c:pt>
                <c:pt idx="911">
                  <c:v>125.95924779901117</c:v>
                </c:pt>
                <c:pt idx="912">
                  <c:v>125.23470947312622</c:v>
                </c:pt>
                <c:pt idx="913">
                  <c:v>124.89040282582461</c:v>
                </c:pt>
                <c:pt idx="914">
                  <c:v>124.849415078517</c:v>
                </c:pt>
                <c:pt idx="915">
                  <c:v>124.436294973944</c:v>
                </c:pt>
                <c:pt idx="916">
                  <c:v>124.0972944386257</c:v>
                </c:pt>
                <c:pt idx="917">
                  <c:v>124.0972944386257</c:v>
                </c:pt>
                <c:pt idx="918">
                  <c:v>123.25061921558417</c:v>
                </c:pt>
                <c:pt idx="919">
                  <c:v>123.29449004922377</c:v>
                </c:pt>
                <c:pt idx="920">
                  <c:v>123.73874266565154</c:v>
                </c:pt>
                <c:pt idx="921">
                  <c:v>123.3640764918577</c:v>
                </c:pt>
                <c:pt idx="922">
                  <c:v>123.63013301886038</c:v>
                </c:pt>
                <c:pt idx="923">
                  <c:v>123.55266146120125</c:v>
                </c:pt>
                <c:pt idx="924">
                  <c:v>123.8996606408419</c:v>
                </c:pt>
                <c:pt idx="925">
                  <c:v>123.15816719551043</c:v>
                </c:pt>
                <c:pt idx="926">
                  <c:v>123.22438834165648</c:v>
                </c:pt>
                <c:pt idx="927">
                  <c:v>123.10610101965705</c:v>
                </c:pt>
                <c:pt idx="928">
                  <c:v>121.99219882474965</c:v>
                </c:pt>
                <c:pt idx="929">
                  <c:v>122.30615891346734</c:v>
                </c:pt>
                <c:pt idx="930">
                  <c:v>122.2654975466027</c:v>
                </c:pt>
                <c:pt idx="931">
                  <c:v>122.04130585660521</c:v>
                </c:pt>
                <c:pt idx="932">
                  <c:v>122.88435573989409</c:v>
                </c:pt>
                <c:pt idx="933">
                  <c:v>122.92225556471554</c:v>
                </c:pt>
                <c:pt idx="934">
                  <c:v>122.85412678227136</c:v>
                </c:pt>
                <c:pt idx="935">
                  <c:v>122.40452519323961</c:v>
                </c:pt>
                <c:pt idx="936">
                  <c:v>121.38509540517231</c:v>
                </c:pt>
                <c:pt idx="937">
                  <c:v>121.13555563507175</c:v>
                </c:pt>
                <c:pt idx="938">
                  <c:v>121.16176179111956</c:v>
                </c:pt>
                <c:pt idx="939">
                  <c:v>120.56220825058092</c:v>
                </c:pt>
                <c:pt idx="940">
                  <c:v>119.71943963793365</c:v>
                </c:pt>
                <c:pt idx="941">
                  <c:v>120.37163349754908</c:v>
                </c:pt>
                <c:pt idx="942">
                  <c:v>120.63756415308848</c:v>
                </c:pt>
                <c:pt idx="943">
                  <c:v>120.51940619080433</c:v>
                </c:pt>
                <c:pt idx="944">
                  <c:v>120.48375798911671</c:v>
                </c:pt>
                <c:pt idx="945">
                  <c:v>120.25185397653615</c:v>
                </c:pt>
                <c:pt idx="946">
                  <c:v>120.4352737545437</c:v>
                </c:pt>
                <c:pt idx="947">
                  <c:v>120.34793345758621</c:v>
                </c:pt>
                <c:pt idx="948">
                  <c:v>120.6175567630078</c:v>
                </c:pt>
                <c:pt idx="949">
                  <c:v>121.02287507469605</c:v>
                </c:pt>
                <c:pt idx="950">
                  <c:v>120.77205081289962</c:v>
                </c:pt>
                <c:pt idx="951">
                  <c:v>120.25877840397462</c:v>
                </c:pt>
                <c:pt idx="952">
                  <c:v>119.85414885799776</c:v>
                </c:pt>
                <c:pt idx="953">
                  <c:v>120.39251164390831</c:v>
                </c:pt>
                <c:pt idx="954">
                  <c:v>120.5523167303423</c:v>
                </c:pt>
                <c:pt idx="955">
                  <c:v>120.95658254591805</c:v>
                </c:pt>
                <c:pt idx="956">
                  <c:v>121.44517751911367</c:v>
                </c:pt>
                <c:pt idx="957">
                  <c:v>121.24814485815132</c:v>
                </c:pt>
                <c:pt idx="958">
                  <c:v>120.64921363900442</c:v>
                </c:pt>
                <c:pt idx="959">
                  <c:v>120.5966069547032</c:v>
                </c:pt>
                <c:pt idx="960">
                  <c:v>120.42492002924207</c:v>
                </c:pt>
                <c:pt idx="961">
                  <c:v>120.40407518526114</c:v>
                </c:pt>
                <c:pt idx="962">
                  <c:v>120.98957494967733</c:v>
                </c:pt>
                <c:pt idx="963">
                  <c:v>120.46078682842074</c:v>
                </c:pt>
                <c:pt idx="964">
                  <c:v>120.86185259680876</c:v>
                </c:pt>
                <c:pt idx="965">
                  <c:v>120.53312424940377</c:v>
                </c:pt>
                <c:pt idx="966">
                  <c:v>121.16122668169075</c:v>
                </c:pt>
                <c:pt idx="967">
                  <c:v>121.16450056900555</c:v>
                </c:pt>
                <c:pt idx="968">
                  <c:v>121.94111812511426</c:v>
                </c:pt>
                <c:pt idx="969">
                  <c:v>121.39533382119224</c:v>
                </c:pt>
                <c:pt idx="970">
                  <c:v>120.64422017685324</c:v>
                </c:pt>
                <c:pt idx="971">
                  <c:v>120.58555283299592</c:v>
                </c:pt>
                <c:pt idx="972">
                  <c:v>120.75935261048215</c:v>
                </c:pt>
                <c:pt idx="973">
                  <c:v>121.75248585794439</c:v>
                </c:pt>
                <c:pt idx="974">
                  <c:v>122.05876141098889</c:v>
                </c:pt>
                <c:pt idx="975">
                  <c:v>122.26477343201142</c:v>
                </c:pt>
                <c:pt idx="976">
                  <c:v>121.78138112885387</c:v>
                </c:pt>
                <c:pt idx="977">
                  <c:v>121.39114867146994</c:v>
                </c:pt>
                <c:pt idx="978">
                  <c:v>121.55611310326881</c:v>
                </c:pt>
                <c:pt idx="979">
                  <c:v>121.64888853563177</c:v>
                </c:pt>
                <c:pt idx="980">
                  <c:v>124.16722657354715</c:v>
                </c:pt>
                <c:pt idx="981">
                  <c:v>124.22345269917675</c:v>
                </c:pt>
                <c:pt idx="982">
                  <c:v>124.30011490734535</c:v>
                </c:pt>
                <c:pt idx="983">
                  <c:v>124.15622195058131</c:v>
                </c:pt>
                <c:pt idx="984">
                  <c:v>123.69223146961095</c:v>
                </c:pt>
                <c:pt idx="985">
                  <c:v>122.91466918759886</c:v>
                </c:pt>
                <c:pt idx="986">
                  <c:v>122.83914088782149</c:v>
                </c:pt>
                <c:pt idx="987">
                  <c:v>122.81340211833174</c:v>
                </c:pt>
                <c:pt idx="988">
                  <c:v>123.74392146491064</c:v>
                </c:pt>
                <c:pt idx="989">
                  <c:v>123.38630291833712</c:v>
                </c:pt>
                <c:pt idx="990">
                  <c:v>123.09164638199415</c:v>
                </c:pt>
                <c:pt idx="991">
                  <c:v>122.3956448565073</c:v>
                </c:pt>
                <c:pt idx="992">
                  <c:v>121.94017399938332</c:v>
                </c:pt>
                <c:pt idx="993">
                  <c:v>122.48250968086677</c:v>
                </c:pt>
                <c:pt idx="994">
                  <c:v>122.68414909010514</c:v>
                </c:pt>
                <c:pt idx="995">
                  <c:v>122.37785571006806</c:v>
                </c:pt>
                <c:pt idx="996">
                  <c:v>122.58654947386852</c:v>
                </c:pt>
                <c:pt idx="997">
                  <c:v>122.99840375259646</c:v>
                </c:pt>
                <c:pt idx="998">
                  <c:v>123.51091774209301</c:v>
                </c:pt>
                <c:pt idx="999">
                  <c:v>123.71020700071588</c:v>
                </c:pt>
                <c:pt idx="1000">
                  <c:v>123.66327927307633</c:v>
                </c:pt>
                <c:pt idx="1001">
                  <c:v>123.69988435887879</c:v>
                </c:pt>
                <c:pt idx="1002">
                  <c:v>123.59820926152852</c:v>
                </c:pt>
                <c:pt idx="1003">
                  <c:v>122.89401268911162</c:v>
                </c:pt>
                <c:pt idx="1004">
                  <c:v>122.54941172539804</c:v>
                </c:pt>
                <c:pt idx="1005">
                  <c:v>123.48427200706085</c:v>
                </c:pt>
                <c:pt idx="1006">
                  <c:v>123.11599393086314</c:v>
                </c:pt>
                <c:pt idx="1007">
                  <c:v>122.98619848919483</c:v>
                </c:pt>
                <c:pt idx="1008">
                  <c:v>123.97582885122064</c:v>
                </c:pt>
                <c:pt idx="1009">
                  <c:v>125.25582821994325</c:v>
                </c:pt>
                <c:pt idx="1010">
                  <c:v>125.13129757844787</c:v>
                </c:pt>
                <c:pt idx="1011">
                  <c:v>126.2750988673198</c:v>
                </c:pt>
                <c:pt idx="1012">
                  <c:v>126.76093266058909</c:v>
                </c:pt>
                <c:pt idx="1013">
                  <c:v>125.81387852082621</c:v>
                </c:pt>
                <c:pt idx="1014">
                  <c:v>125.34932651974442</c:v>
                </c:pt>
                <c:pt idx="1015">
                  <c:v>124.70881667344307</c:v>
                </c:pt>
                <c:pt idx="1016">
                  <c:v>125.54972679471675</c:v>
                </c:pt>
                <c:pt idx="1017">
                  <c:v>125.07816189388338</c:v>
                </c:pt>
                <c:pt idx="1018">
                  <c:v>123.50711443891305</c:v>
                </c:pt>
                <c:pt idx="1019">
                  <c:v>123.52885421467502</c:v>
                </c:pt>
                <c:pt idx="1020">
                  <c:v>123.73916386333774</c:v>
                </c:pt>
                <c:pt idx="1021">
                  <c:v>123.28605550351173</c:v>
                </c:pt>
                <c:pt idx="1022">
                  <c:v>123.58246400886468</c:v>
                </c:pt>
                <c:pt idx="1023">
                  <c:v>123.47514990471937</c:v>
                </c:pt>
                <c:pt idx="1024">
                  <c:v>123.01406602398474</c:v>
                </c:pt>
                <c:pt idx="1025">
                  <c:v>122.91430948741591</c:v>
                </c:pt>
                <c:pt idx="1026">
                  <c:v>122.69792627707211</c:v>
                </c:pt>
                <c:pt idx="1027">
                  <c:v>122.76990214055046</c:v>
                </c:pt>
                <c:pt idx="1028">
                  <c:v>123.17149173088855</c:v>
                </c:pt>
                <c:pt idx="1029">
                  <c:v>122.21796531071362</c:v>
                </c:pt>
                <c:pt idx="1030">
                  <c:v>122.00178049618037</c:v>
                </c:pt>
                <c:pt idx="1031">
                  <c:v>122.35623746820049</c:v>
                </c:pt>
                <c:pt idx="1032">
                  <c:v>122.64918110221998</c:v>
                </c:pt>
                <c:pt idx="1033">
                  <c:v>122.57323316968872</c:v>
                </c:pt>
                <c:pt idx="1034">
                  <c:v>123.2101461555534</c:v>
                </c:pt>
                <c:pt idx="1035">
                  <c:v>123.71904023123135</c:v>
                </c:pt>
                <c:pt idx="1036">
                  <c:v>124.50279193757879</c:v>
                </c:pt>
                <c:pt idx="1037">
                  <c:v>124.5080399386552</c:v>
                </c:pt>
                <c:pt idx="1038">
                  <c:v>124.51905877037898</c:v>
                </c:pt>
                <c:pt idx="1039">
                  <c:v>125.32717837506618</c:v>
                </c:pt>
                <c:pt idx="1040">
                  <c:v>126.37637111495343</c:v>
                </c:pt>
                <c:pt idx="1041">
                  <c:v>126.6628298150067</c:v>
                </c:pt>
                <c:pt idx="1042">
                  <c:v>126.0230437537049</c:v>
                </c:pt>
                <c:pt idx="1043">
                  <c:v>126.08957217303892</c:v>
                </c:pt>
                <c:pt idx="1044">
                  <c:v>126.19197381987244</c:v>
                </c:pt>
                <c:pt idx="1045">
                  <c:v>126.03386642200076</c:v>
                </c:pt>
                <c:pt idx="1046">
                  <c:v>126.17680943929062</c:v>
                </c:pt>
                <c:pt idx="1047">
                  <c:v>126.18996328671069</c:v>
                </c:pt>
                <c:pt idx="1048">
                  <c:v>126.99189808719414</c:v>
                </c:pt>
                <c:pt idx="1049">
                  <c:v>127.35294134916347</c:v>
                </c:pt>
                <c:pt idx="1050">
                  <c:v>127.85374542016795</c:v>
                </c:pt>
                <c:pt idx="1051">
                  <c:v>127.66954030858736</c:v>
                </c:pt>
                <c:pt idx="1052">
                  <c:v>127.69157809912002</c:v>
                </c:pt>
                <c:pt idx="1053">
                  <c:v>126.40304513712897</c:v>
                </c:pt>
                <c:pt idx="1054">
                  <c:v>126.77790590106152</c:v>
                </c:pt>
                <c:pt idx="1055">
                  <c:v>126.4074089408996</c:v>
                </c:pt>
                <c:pt idx="1056">
                  <c:v>127.39830092896695</c:v>
                </c:pt>
                <c:pt idx="1057">
                  <c:v>127.76379118979344</c:v>
                </c:pt>
                <c:pt idx="1058">
                  <c:v>127.67688484027153</c:v>
                </c:pt>
                <c:pt idx="1059">
                  <c:v>127.2333250632546</c:v>
                </c:pt>
                <c:pt idx="1060">
                  <c:v>127.88374442885494</c:v>
                </c:pt>
                <c:pt idx="1061">
                  <c:v>129.06957995022142</c:v>
                </c:pt>
                <c:pt idx="1062">
                  <c:v>128.56521347129433</c:v>
                </c:pt>
                <c:pt idx="1063">
                  <c:v>129.10499644264306</c:v>
                </c:pt>
                <c:pt idx="1064">
                  <c:v>128.48977901752983</c:v>
                </c:pt>
                <c:pt idx="1065">
                  <c:v>128.88911407454165</c:v>
                </c:pt>
                <c:pt idx="1066">
                  <c:v>128.93465997014189</c:v>
                </c:pt>
                <c:pt idx="1067">
                  <c:v>127.98837307657848</c:v>
                </c:pt>
                <c:pt idx="1068">
                  <c:v>128.24712526985053</c:v>
                </c:pt>
                <c:pt idx="1069">
                  <c:v>128.15056351615399</c:v>
                </c:pt>
                <c:pt idx="1070">
                  <c:v>128.01513277862955</c:v>
                </c:pt>
                <c:pt idx="1071">
                  <c:v>128.76794859601341</c:v>
                </c:pt>
                <c:pt idx="1072">
                  <c:v>128.84161347728181</c:v>
                </c:pt>
                <c:pt idx="1073">
                  <c:v>127.83707186188767</c:v>
                </c:pt>
                <c:pt idx="1074">
                  <c:v>127.42067698464516</c:v>
                </c:pt>
                <c:pt idx="1075">
                  <c:v>128.22921288728065</c:v>
                </c:pt>
                <c:pt idx="1076">
                  <c:v>128.57096094441002</c:v>
                </c:pt>
                <c:pt idx="1077">
                  <c:v>127.32029067352585</c:v>
                </c:pt>
                <c:pt idx="1078">
                  <c:v>128.46845321790519</c:v>
                </c:pt>
                <c:pt idx="1079">
                  <c:v>129.59887215958619</c:v>
                </c:pt>
                <c:pt idx="1080">
                  <c:v>129.60306653264416</c:v>
                </c:pt>
                <c:pt idx="1081">
                  <c:v>128.79301750169773</c:v>
                </c:pt>
                <c:pt idx="1082">
                  <c:v>129.30644616734784</c:v>
                </c:pt>
                <c:pt idx="1083">
                  <c:v>129.36572410160457</c:v>
                </c:pt>
                <c:pt idx="1084">
                  <c:v>129.19760434423347</c:v>
                </c:pt>
                <c:pt idx="1085">
                  <c:v>129.06302044882506</c:v>
                </c:pt>
                <c:pt idx="1086">
                  <c:v>129.1310257608516</c:v>
                </c:pt>
                <c:pt idx="1087">
                  <c:v>129.48152246931193</c:v>
                </c:pt>
                <c:pt idx="1088">
                  <c:v>128.56024237641645</c:v>
                </c:pt>
                <c:pt idx="1089">
                  <c:v>130.11975166306044</c:v>
                </c:pt>
                <c:pt idx="1090">
                  <c:v>129.72170717606124</c:v>
                </c:pt>
                <c:pt idx="1091">
                  <c:v>129.72170717606124</c:v>
                </c:pt>
                <c:pt idx="1092">
                  <c:v>129.74878421841899</c:v>
                </c:pt>
                <c:pt idx="1093">
                  <c:v>130.50725479429289</c:v>
                </c:pt>
                <c:pt idx="1094">
                  <c:v>130.9571705561363</c:v>
                </c:pt>
                <c:pt idx="1095">
                  <c:v>130.56803697157218</c:v>
                </c:pt>
                <c:pt idx="1096">
                  <c:v>130.52933377014725</c:v>
                </c:pt>
                <c:pt idx="1097">
                  <c:v>130.02075384932985</c:v>
                </c:pt>
                <c:pt idx="1098">
                  <c:v>129.70113843881464</c:v>
                </c:pt>
                <c:pt idx="1099">
                  <c:v>130.24099023403903</c:v>
                </c:pt>
                <c:pt idx="1100">
                  <c:v>129.58767611741885</c:v>
                </c:pt>
                <c:pt idx="1101">
                  <c:v>129.14038099075714</c:v>
                </c:pt>
                <c:pt idx="1102">
                  <c:v>128.69171210582061</c:v>
                </c:pt>
                <c:pt idx="1103">
                  <c:v>128.53554799119155</c:v>
                </c:pt>
                <c:pt idx="1104">
                  <c:v>129.6272375372977</c:v>
                </c:pt>
                <c:pt idx="1105">
                  <c:v>128.3174944027501</c:v>
                </c:pt>
                <c:pt idx="1106">
                  <c:v>128.3174944027501</c:v>
                </c:pt>
                <c:pt idx="1107">
                  <c:v>127.90820009519179</c:v>
                </c:pt>
                <c:pt idx="1108">
                  <c:v>127.7306106202039</c:v>
                </c:pt>
                <c:pt idx="1109">
                  <c:v>127.32188618413164</c:v>
                </c:pt>
                <c:pt idx="1110">
                  <c:v>127.55596051864092</c:v>
                </c:pt>
                <c:pt idx="1111">
                  <c:v>127.74753578829301</c:v>
                </c:pt>
                <c:pt idx="1112">
                  <c:v>128.72850492894963</c:v>
                </c:pt>
                <c:pt idx="1113">
                  <c:v>128.75771132093141</c:v>
                </c:pt>
                <c:pt idx="1114">
                  <c:v>128.85762519978073</c:v>
                </c:pt>
                <c:pt idx="1115">
                  <c:v>128.47466226446008</c:v>
                </c:pt>
                <c:pt idx="1116">
                  <c:v>128.58059846824989</c:v>
                </c:pt>
                <c:pt idx="1117">
                  <c:v>128.45139805136051</c:v>
                </c:pt>
                <c:pt idx="1118">
                  <c:v>128.52223733504073</c:v>
                </c:pt>
                <c:pt idx="1119">
                  <c:v>129.0487826504627</c:v>
                </c:pt>
                <c:pt idx="1120">
                  <c:v>128.12586533608211</c:v>
                </c:pt>
                <c:pt idx="1121">
                  <c:v>127.88820002950706</c:v>
                </c:pt>
                <c:pt idx="1122">
                  <c:v>127.29098168282506</c:v>
                </c:pt>
                <c:pt idx="1123">
                  <c:v>126.87191732835363</c:v>
                </c:pt>
                <c:pt idx="1124">
                  <c:v>126.98570359004744</c:v>
                </c:pt>
                <c:pt idx="1125">
                  <c:v>126.6530745584765</c:v>
                </c:pt>
                <c:pt idx="1126">
                  <c:v>126.01991290756823</c:v>
                </c:pt>
                <c:pt idx="1127">
                  <c:v>125.90713226999405</c:v>
                </c:pt>
                <c:pt idx="1128">
                  <c:v>126.15904594750846</c:v>
                </c:pt>
                <c:pt idx="1129">
                  <c:v>126.39330019223655</c:v>
                </c:pt>
                <c:pt idx="1130">
                  <c:v>126.57595108559492</c:v>
                </c:pt>
                <c:pt idx="1131">
                  <c:v>128.52546127182805</c:v>
                </c:pt>
                <c:pt idx="1132">
                  <c:v>128.30443928906382</c:v>
                </c:pt>
                <c:pt idx="1133">
                  <c:v>128.0254767362006</c:v>
                </c:pt>
                <c:pt idx="1134">
                  <c:v>126.98784195730978</c:v>
                </c:pt>
                <c:pt idx="1135">
                  <c:v>126.32626879516583</c:v>
                </c:pt>
                <c:pt idx="1136">
                  <c:v>125.62469255563546</c:v>
                </c:pt>
                <c:pt idx="1137">
                  <c:v>125.19813829484312</c:v>
                </c:pt>
                <c:pt idx="1138">
                  <c:v>125.13545886580397</c:v>
                </c:pt>
                <c:pt idx="1139">
                  <c:v>125.29066284194369</c:v>
                </c:pt>
                <c:pt idx="1140">
                  <c:v>124.92283711943577</c:v>
                </c:pt>
                <c:pt idx="1141">
                  <c:v>124.80614420330231</c:v>
                </c:pt>
                <c:pt idx="1142">
                  <c:v>124.18125587148641</c:v>
                </c:pt>
                <c:pt idx="1143">
                  <c:v>123.95848114744426</c:v>
                </c:pt>
                <c:pt idx="1144">
                  <c:v>124.74239547104098</c:v>
                </c:pt>
                <c:pt idx="1145">
                  <c:v>125.83197235896728</c:v>
                </c:pt>
                <c:pt idx="1146">
                  <c:v>126.39527768438188</c:v>
                </c:pt>
                <c:pt idx="1147">
                  <c:v>126.22428831967999</c:v>
                </c:pt>
                <c:pt idx="1148">
                  <c:v>126.37393877382532</c:v>
                </c:pt>
                <c:pt idx="1149">
                  <c:v>126.75135472547016</c:v>
                </c:pt>
                <c:pt idx="1150">
                  <c:v>126.59839000233642</c:v>
                </c:pt>
                <c:pt idx="1151">
                  <c:v>126.12999186021753</c:v>
                </c:pt>
                <c:pt idx="1152">
                  <c:v>126.10859892261408</c:v>
                </c:pt>
                <c:pt idx="1153">
                  <c:v>126.65588646219247</c:v>
                </c:pt>
                <c:pt idx="1154">
                  <c:v>126.11225205827526</c:v>
                </c:pt>
                <c:pt idx="1155">
                  <c:v>124.75643025615473</c:v>
                </c:pt>
                <c:pt idx="1156">
                  <c:v>124.59385632571967</c:v>
                </c:pt>
                <c:pt idx="1157">
                  <c:v>125.09377213907239</c:v>
                </c:pt>
                <c:pt idx="1158">
                  <c:v>126.05129349362994</c:v>
                </c:pt>
                <c:pt idx="1159">
                  <c:v>125.98413590328435</c:v>
                </c:pt>
                <c:pt idx="1160">
                  <c:v>126.49999841146442</c:v>
                </c:pt>
                <c:pt idx="1161">
                  <c:v>126.2955974874604</c:v>
                </c:pt>
                <c:pt idx="1162">
                  <c:v>125.74318217813008</c:v>
                </c:pt>
                <c:pt idx="1163">
                  <c:v>125.13678590644517</c:v>
                </c:pt>
                <c:pt idx="1164">
                  <c:v>125.19836941255724</c:v>
                </c:pt>
                <c:pt idx="1165">
                  <c:v>125.21794539018134</c:v>
                </c:pt>
                <c:pt idx="1166">
                  <c:v>124.15281894858826</c:v>
                </c:pt>
                <c:pt idx="1167">
                  <c:v>122.95246965522405</c:v>
                </c:pt>
                <c:pt idx="1168">
                  <c:v>123.2151548418302</c:v>
                </c:pt>
                <c:pt idx="1169">
                  <c:v>123.51633120351039</c:v>
                </c:pt>
                <c:pt idx="1170">
                  <c:v>123.45472004181806</c:v>
                </c:pt>
                <c:pt idx="1171">
                  <c:v>123.45472004181806</c:v>
                </c:pt>
                <c:pt idx="1172">
                  <c:v>122.36499331746704</c:v>
                </c:pt>
                <c:pt idx="1173">
                  <c:v>123.44503440106853</c:v>
                </c:pt>
                <c:pt idx="1174">
                  <c:v>123.01898151440103</c:v>
                </c:pt>
                <c:pt idx="1175">
                  <c:v>123.22758084350163</c:v>
                </c:pt>
                <c:pt idx="1176">
                  <c:v>122.19263285373786</c:v>
                </c:pt>
                <c:pt idx="1177">
                  <c:v>122.34469594306262</c:v>
                </c:pt>
                <c:pt idx="1178">
                  <c:v>122.8021910473832</c:v>
                </c:pt>
                <c:pt idx="1179">
                  <c:v>123.27301931029949</c:v>
                </c:pt>
                <c:pt idx="1180">
                  <c:v>121.16741460972341</c:v>
                </c:pt>
                <c:pt idx="1181">
                  <c:v>122.02446125967288</c:v>
                </c:pt>
                <c:pt idx="1182">
                  <c:v>122.01144448072534</c:v>
                </c:pt>
                <c:pt idx="1183">
                  <c:v>122.58606572143715</c:v>
                </c:pt>
                <c:pt idx="1184">
                  <c:v>123.43308665974071</c:v>
                </c:pt>
                <c:pt idx="1185">
                  <c:v>123.27953767536403</c:v>
                </c:pt>
                <c:pt idx="1186">
                  <c:v>123.43971286817413</c:v>
                </c:pt>
                <c:pt idx="1187">
                  <c:v>123.35329148482954</c:v>
                </c:pt>
                <c:pt idx="1188">
                  <c:v>124.23602940296678</c:v>
                </c:pt>
                <c:pt idx="1189">
                  <c:v>124.64779220831565</c:v>
                </c:pt>
                <c:pt idx="1190">
                  <c:v>125.0503250421626</c:v>
                </c:pt>
                <c:pt idx="1191">
                  <c:v>124.48521152701313</c:v>
                </c:pt>
                <c:pt idx="1192">
                  <c:v>125.24813514212595</c:v>
                </c:pt>
                <c:pt idx="1193">
                  <c:v>126.1197689432296</c:v>
                </c:pt>
                <c:pt idx="1194">
                  <c:v>127.24565406988138</c:v>
                </c:pt>
                <c:pt idx="1195">
                  <c:v>127.78176007434787</c:v>
                </c:pt>
                <c:pt idx="1196">
                  <c:v>127.12950227304417</c:v>
                </c:pt>
                <c:pt idx="1197">
                  <c:v>127.88910181971823</c:v>
                </c:pt>
                <c:pt idx="1198">
                  <c:v>128.38386210094978</c:v>
                </c:pt>
                <c:pt idx="1199">
                  <c:v>129.25497605076254</c:v>
                </c:pt>
                <c:pt idx="1200">
                  <c:v>129.56612669035192</c:v>
                </c:pt>
                <c:pt idx="1201">
                  <c:v>129.75246034471698</c:v>
                </c:pt>
                <c:pt idx="1202">
                  <c:v>130.56298976109787</c:v>
                </c:pt>
                <c:pt idx="1203">
                  <c:v>130.66075048025462</c:v>
                </c:pt>
                <c:pt idx="1204">
                  <c:v>131.81534120217194</c:v>
                </c:pt>
                <c:pt idx="1205">
                  <c:v>132.77228587915289</c:v>
                </c:pt>
                <c:pt idx="1206">
                  <c:v>133.78870598741202</c:v>
                </c:pt>
                <c:pt idx="1207">
                  <c:v>134.58984529578387</c:v>
                </c:pt>
                <c:pt idx="1208">
                  <c:v>133.94712583958594</c:v>
                </c:pt>
                <c:pt idx="1209">
                  <c:v>132.07416839883217</c:v>
                </c:pt>
                <c:pt idx="1210">
                  <c:v>130.30752213578054</c:v>
                </c:pt>
                <c:pt idx="1211">
                  <c:v>129.17903309082587</c:v>
                </c:pt>
                <c:pt idx="1212">
                  <c:v>129.09793466861271</c:v>
                </c:pt>
                <c:pt idx="1213">
                  <c:v>127.79078999715027</c:v>
                </c:pt>
                <c:pt idx="1214">
                  <c:v>128.82757563013649</c:v>
                </c:pt>
                <c:pt idx="1215">
                  <c:v>129.75174955425774</c:v>
                </c:pt>
                <c:pt idx="1216">
                  <c:v>130.33016973555527</c:v>
                </c:pt>
                <c:pt idx="1217">
                  <c:v>129.88649088112143</c:v>
                </c:pt>
                <c:pt idx="1218">
                  <c:v>130.42110524561087</c:v>
                </c:pt>
                <c:pt idx="1219">
                  <c:v>130.49418250838696</c:v>
                </c:pt>
                <c:pt idx="1220">
                  <c:v>130.91952657786589</c:v>
                </c:pt>
                <c:pt idx="1221">
                  <c:v>132.66505020819002</c:v>
                </c:pt>
                <c:pt idx="1222">
                  <c:v>131.45277972062965</c:v>
                </c:pt>
                <c:pt idx="1223">
                  <c:v>130.41469022459074</c:v>
                </c:pt>
                <c:pt idx="1224">
                  <c:v>130.31989466929627</c:v>
                </c:pt>
                <c:pt idx="1225">
                  <c:v>129.78123844215784</c:v>
                </c:pt>
                <c:pt idx="1226">
                  <c:v>130.6119700923648</c:v>
                </c:pt>
                <c:pt idx="1227">
                  <c:v>131.19186566138805</c:v>
                </c:pt>
                <c:pt idx="1228">
                  <c:v>131.56133668712749</c:v>
                </c:pt>
                <c:pt idx="1229">
                  <c:v>131.18678047735688</c:v>
                </c:pt>
                <c:pt idx="1230">
                  <c:v>130.07877339506371</c:v>
                </c:pt>
                <c:pt idx="1231">
                  <c:v>130.59441169237695</c:v>
                </c:pt>
                <c:pt idx="1232">
                  <c:v>129.22732314868929</c:v>
                </c:pt>
                <c:pt idx="1233">
                  <c:v>131.31114259086829</c:v>
                </c:pt>
                <c:pt idx="1234">
                  <c:v>133.00278555058381</c:v>
                </c:pt>
                <c:pt idx="1235">
                  <c:v>132.5758861300466</c:v>
                </c:pt>
                <c:pt idx="1236">
                  <c:v>134.37501542906301</c:v>
                </c:pt>
                <c:pt idx="1237">
                  <c:v>134.70477973980471</c:v>
                </c:pt>
                <c:pt idx="1238">
                  <c:v>135.96825891347297</c:v>
                </c:pt>
                <c:pt idx="1239">
                  <c:v>136.45101614261273</c:v>
                </c:pt>
                <c:pt idx="1240">
                  <c:v>135.89332743537437</c:v>
                </c:pt>
                <c:pt idx="1241">
                  <c:v>137.26391290603007</c:v>
                </c:pt>
                <c:pt idx="1242">
                  <c:v>137.22560971221387</c:v>
                </c:pt>
                <c:pt idx="1243">
                  <c:v>138.46906514193495</c:v>
                </c:pt>
                <c:pt idx="1244">
                  <c:v>138.43671091737843</c:v>
                </c:pt>
                <c:pt idx="1245">
                  <c:v>138.8083603016054</c:v>
                </c:pt>
                <c:pt idx="1246">
                  <c:v>140.96764047164078</c:v>
                </c:pt>
                <c:pt idx="1247">
                  <c:v>141.98183371338664</c:v>
                </c:pt>
                <c:pt idx="1248">
                  <c:v>143.45744928771165</c:v>
                </c:pt>
                <c:pt idx="1249">
                  <c:v>144.22314216818</c:v>
                </c:pt>
                <c:pt idx="1250">
                  <c:v>143.55786826863607</c:v>
                </c:pt>
                <c:pt idx="1251">
                  <c:v>144.17487373895381</c:v>
                </c:pt>
                <c:pt idx="1252">
                  <c:v>144.50990451841656</c:v>
                </c:pt>
                <c:pt idx="1253">
                  <c:v>145.3998130386139</c:v>
                </c:pt>
                <c:pt idx="1254">
                  <c:v>146.98343470556006</c:v>
                </c:pt>
                <c:pt idx="1255">
                  <c:v>146.91210802130055</c:v>
                </c:pt>
                <c:pt idx="1256">
                  <c:v>147.3977132841583</c:v>
                </c:pt>
                <c:pt idx="1257">
                  <c:v>145.20722152638436</c:v>
                </c:pt>
                <c:pt idx="1258">
                  <c:v>143.70537333751949</c:v>
                </c:pt>
                <c:pt idx="1259">
                  <c:v>143.42119232763071</c:v>
                </c:pt>
                <c:pt idx="1260">
                  <c:v>143.06841139025988</c:v>
                </c:pt>
                <c:pt idx="1261">
                  <c:v>145.28782123415709</c:v>
                </c:pt>
                <c:pt idx="1262">
                  <c:v>144.67606976116704</c:v>
                </c:pt>
                <c:pt idx="1263">
                  <c:v>145.8946693266162</c:v>
                </c:pt>
                <c:pt idx="1264">
                  <c:v>145.41262575609633</c:v>
                </c:pt>
                <c:pt idx="1265">
                  <c:v>146.27302131404335</c:v>
                </c:pt>
                <c:pt idx="1266">
                  <c:v>147.17240447389941</c:v>
                </c:pt>
                <c:pt idx="1267">
                  <c:v>148.18975985929123</c:v>
                </c:pt>
                <c:pt idx="1268">
                  <c:v>150.16166236463866</c:v>
                </c:pt>
                <c:pt idx="1269">
                  <c:v>148.79521158262767</c:v>
                </c:pt>
                <c:pt idx="1270">
                  <c:v>147.33091675910683</c:v>
                </c:pt>
                <c:pt idx="1271">
                  <c:v>148.32998830128881</c:v>
                </c:pt>
                <c:pt idx="1272">
                  <c:v>148.86435384939244</c:v>
                </c:pt>
                <c:pt idx="1273">
                  <c:v>150.41012075229438</c:v>
                </c:pt>
                <c:pt idx="1274">
                  <c:v>149.25367607433765</c:v>
                </c:pt>
                <c:pt idx="1275">
                  <c:v>150.27025761115843</c:v>
                </c:pt>
                <c:pt idx="1276">
                  <c:v>150.42938302847048</c:v>
                </c:pt>
                <c:pt idx="1277">
                  <c:v>154.2028481265115</c:v>
                </c:pt>
                <c:pt idx="1278">
                  <c:v>151.97891942791901</c:v>
                </c:pt>
                <c:pt idx="1279">
                  <c:v>154.2019821567776</c:v>
                </c:pt>
                <c:pt idx="1280">
                  <c:v>152.45302284997533</c:v>
                </c:pt>
                <c:pt idx="1281">
                  <c:v>152.45564099187823</c:v>
                </c:pt>
                <c:pt idx="1282">
                  <c:v>151.92390650110517</c:v>
                </c:pt>
                <c:pt idx="1283">
                  <c:v>154.04399907379351</c:v>
                </c:pt>
                <c:pt idx="1284">
                  <c:v>154.19489336981547</c:v>
                </c:pt>
                <c:pt idx="1285">
                  <c:v>153.80889257258113</c:v>
                </c:pt>
                <c:pt idx="1286">
                  <c:v>153.75811986284549</c:v>
                </c:pt>
                <c:pt idx="1287">
                  <c:v>154.91277216713905</c:v>
                </c:pt>
                <c:pt idx="1288">
                  <c:v>155.57424564154832</c:v>
                </c:pt>
                <c:pt idx="1289">
                  <c:v>155.99400704719176</c:v>
                </c:pt>
                <c:pt idx="1290">
                  <c:v>154.42638664293432</c:v>
                </c:pt>
                <c:pt idx="1291">
                  <c:v>153.76446934454111</c:v>
                </c:pt>
                <c:pt idx="1292">
                  <c:v>154.18807759929774</c:v>
                </c:pt>
                <c:pt idx="1293">
                  <c:v>156.76329825881581</c:v>
                </c:pt>
                <c:pt idx="1294">
                  <c:v>157.03480560748847</c:v>
                </c:pt>
                <c:pt idx="1295">
                  <c:v>156.00300551592545</c:v>
                </c:pt>
                <c:pt idx="1296">
                  <c:v>157.57894295799721</c:v>
                </c:pt>
                <c:pt idx="1297">
                  <c:v>156.61908088141072</c:v>
                </c:pt>
                <c:pt idx="1298">
                  <c:v>153.54812842554523</c:v>
                </c:pt>
                <c:pt idx="1299">
                  <c:v>155.2053875101943</c:v>
                </c:pt>
                <c:pt idx="1300">
                  <c:v>156.00136880331908</c:v>
                </c:pt>
                <c:pt idx="1301">
                  <c:v>155.52349623330321</c:v>
                </c:pt>
                <c:pt idx="1302">
                  <c:v>154.55773372626092</c:v>
                </c:pt>
                <c:pt idx="1303">
                  <c:v>154.11352024866972</c:v>
                </c:pt>
                <c:pt idx="1304">
                  <c:v>151.74519403674915</c:v>
                </c:pt>
                <c:pt idx="1305">
                  <c:v>155.08385426355474</c:v>
                </c:pt>
                <c:pt idx="1306">
                  <c:v>155.24069921826222</c:v>
                </c:pt>
                <c:pt idx="1307">
                  <c:v>154.35905919986772</c:v>
                </c:pt>
                <c:pt idx="1308">
                  <c:v>154.06849926505836</c:v>
                </c:pt>
                <c:pt idx="1309">
                  <c:v>154.94749294646479</c:v>
                </c:pt>
                <c:pt idx="1310">
                  <c:v>155.86113761297895</c:v>
                </c:pt>
                <c:pt idx="1311">
                  <c:v>156.93508270621487</c:v>
                </c:pt>
                <c:pt idx="1312">
                  <c:v>157.48834464873414</c:v>
                </c:pt>
                <c:pt idx="1313">
                  <c:v>157.34899476843452</c:v>
                </c:pt>
                <c:pt idx="1314">
                  <c:v>158.19376919557732</c:v>
                </c:pt>
                <c:pt idx="1315">
                  <c:v>157.97735792657517</c:v>
                </c:pt>
                <c:pt idx="1316">
                  <c:v>156.45571889760484</c:v>
                </c:pt>
                <c:pt idx="1317">
                  <c:v>156.78816908043763</c:v>
                </c:pt>
                <c:pt idx="1318">
                  <c:v>157.93929393321446</c:v>
                </c:pt>
                <c:pt idx="1319">
                  <c:v>158.238727910542</c:v>
                </c:pt>
                <c:pt idx="1320">
                  <c:v>157.68600578309497</c:v>
                </c:pt>
                <c:pt idx="1321">
                  <c:v>156.73318567812322</c:v>
                </c:pt>
                <c:pt idx="1322">
                  <c:v>157.02812316487879</c:v>
                </c:pt>
                <c:pt idx="1323">
                  <c:v>158.00681818125102</c:v>
                </c:pt>
                <c:pt idx="1324">
                  <c:v>158.42054015824354</c:v>
                </c:pt>
                <c:pt idx="1325">
                  <c:v>159.37103556092043</c:v>
                </c:pt>
                <c:pt idx="1326">
                  <c:v>159.23172819910675</c:v>
                </c:pt>
                <c:pt idx="1327">
                  <c:v>160.77137362618899</c:v>
                </c:pt>
                <c:pt idx="1328">
                  <c:v>161.20781649501478</c:v>
                </c:pt>
                <c:pt idx="1329">
                  <c:v>161.11075017078772</c:v>
                </c:pt>
                <c:pt idx="1330">
                  <c:v>161.73559786504336</c:v>
                </c:pt>
                <c:pt idx="1331">
                  <c:v>160.61548414311605</c:v>
                </c:pt>
                <c:pt idx="1332">
                  <c:v>160.19956879569122</c:v>
                </c:pt>
                <c:pt idx="1333">
                  <c:v>159.53138369269178</c:v>
                </c:pt>
                <c:pt idx="1334">
                  <c:v>160.12171154363492</c:v>
                </c:pt>
                <c:pt idx="1335">
                  <c:v>158.43027821604821</c:v>
                </c:pt>
                <c:pt idx="1336">
                  <c:v>158.71094667726993</c:v>
                </c:pt>
                <c:pt idx="1337">
                  <c:v>158.29130026032274</c:v>
                </c:pt>
                <c:pt idx="1338">
                  <c:v>159.50908619035323</c:v>
                </c:pt>
                <c:pt idx="1339">
                  <c:v>159.77744117991514</c:v>
                </c:pt>
                <c:pt idx="1340">
                  <c:v>160.37424914094032</c:v>
                </c:pt>
                <c:pt idx="1341">
                  <c:v>160.25283704318321</c:v>
                </c:pt>
                <c:pt idx="1342">
                  <c:v>161.22915056337854</c:v>
                </c:pt>
                <c:pt idx="1343">
                  <c:v>161.9419132817311</c:v>
                </c:pt>
                <c:pt idx="1344">
                  <c:v>161.9419132817311</c:v>
                </c:pt>
                <c:pt idx="1345">
                  <c:v>162.8028120528019</c:v>
                </c:pt>
                <c:pt idx="1346">
                  <c:v>163.57344643780277</c:v>
                </c:pt>
                <c:pt idx="1347">
                  <c:v>164.4246005882988</c:v>
                </c:pt>
                <c:pt idx="1348">
                  <c:v>166.02107741089702</c:v>
                </c:pt>
                <c:pt idx="1349">
                  <c:v>166.07032979320485</c:v>
                </c:pt>
                <c:pt idx="1350">
                  <c:v>165.12609019549959</c:v>
                </c:pt>
                <c:pt idx="1351">
                  <c:v>165.2946877290272</c:v>
                </c:pt>
                <c:pt idx="1352">
                  <c:v>165.6727290185955</c:v>
                </c:pt>
                <c:pt idx="1353">
                  <c:v>165.88536754657883</c:v>
                </c:pt>
                <c:pt idx="1354">
                  <c:v>165.7261145947551</c:v>
                </c:pt>
                <c:pt idx="1355">
                  <c:v>166.7314638829663</c:v>
                </c:pt>
                <c:pt idx="1356">
                  <c:v>166.52737835362348</c:v>
                </c:pt>
                <c:pt idx="1357">
                  <c:v>165.27334366815563</c:v>
                </c:pt>
                <c:pt idx="1358">
                  <c:v>165.31156049598553</c:v>
                </c:pt>
                <c:pt idx="1359">
                  <c:v>165.31156049598553</c:v>
                </c:pt>
                <c:pt idx="1360">
                  <c:v>166.65733222970667</c:v>
                </c:pt>
                <c:pt idx="1361">
                  <c:v>167.40521579410378</c:v>
                </c:pt>
                <c:pt idx="1362">
                  <c:v>167.37749737006939</c:v>
                </c:pt>
                <c:pt idx="1363">
                  <c:v>166.50538474723979</c:v>
                </c:pt>
                <c:pt idx="1364">
                  <c:v>168.2779349169858</c:v>
                </c:pt>
                <c:pt idx="1365">
                  <c:v>166.48651883459118</c:v>
                </c:pt>
                <c:pt idx="1366">
                  <c:v>165.58659648714723</c:v>
                </c:pt>
                <c:pt idx="1367">
                  <c:v>166.39822976030572</c:v>
                </c:pt>
                <c:pt idx="1368">
                  <c:v>166.14775481450462</c:v>
                </c:pt>
                <c:pt idx="1369">
                  <c:v>165.13986279821944</c:v>
                </c:pt>
                <c:pt idx="1370">
                  <c:v>164.83659423628615</c:v>
                </c:pt>
                <c:pt idx="1371">
                  <c:v>164.65331239548678</c:v>
                </c:pt>
                <c:pt idx="1372">
                  <c:v>167.34679582073815</c:v>
                </c:pt>
                <c:pt idx="1373">
                  <c:v>166.44830292307157</c:v>
                </c:pt>
                <c:pt idx="1374">
                  <c:v>168.0739174108341</c:v>
                </c:pt>
                <c:pt idx="1375">
                  <c:v>169.43691042052555</c:v>
                </c:pt>
                <c:pt idx="1376">
                  <c:v>169.28064505092101</c:v>
                </c:pt>
                <c:pt idx="1377">
                  <c:v>170.38700098449638</c:v>
                </c:pt>
                <c:pt idx="1378">
                  <c:v>170.74149441003641</c:v>
                </c:pt>
                <c:pt idx="1379">
                  <c:v>172.50254202725122</c:v>
                </c:pt>
                <c:pt idx="1380">
                  <c:v>173.5475717064505</c:v>
                </c:pt>
                <c:pt idx="1381">
                  <c:v>172.69735810086343</c:v>
                </c:pt>
                <c:pt idx="1382">
                  <c:v>173.57534962300861</c:v>
                </c:pt>
                <c:pt idx="1383">
                  <c:v>172.37436521599261</c:v>
                </c:pt>
                <c:pt idx="1384">
                  <c:v>172.82532614717095</c:v>
                </c:pt>
                <c:pt idx="1385">
                  <c:v>171.8258254775827</c:v>
                </c:pt>
                <c:pt idx="1386">
                  <c:v>170.71794187665915</c:v>
                </c:pt>
                <c:pt idx="1387">
                  <c:v>171.39452967003973</c:v>
                </c:pt>
                <c:pt idx="1388">
                  <c:v>171.7720183434125</c:v>
                </c:pt>
                <c:pt idx="1389">
                  <c:v>172.11042163970311</c:v>
                </c:pt>
                <c:pt idx="1390">
                  <c:v>172.1716631745974</c:v>
                </c:pt>
                <c:pt idx="1391">
                  <c:v>172.25685044752731</c:v>
                </c:pt>
                <c:pt idx="1392">
                  <c:v>172.7411235493403</c:v>
                </c:pt>
                <c:pt idx="1393">
                  <c:v>173.2902526874114</c:v>
                </c:pt>
                <c:pt idx="1394">
                  <c:v>173.2022505836016</c:v>
                </c:pt>
                <c:pt idx="1395">
                  <c:v>171.46964912894839</c:v>
                </c:pt>
                <c:pt idx="1396">
                  <c:v>171.78402745623151</c:v>
                </c:pt>
                <c:pt idx="1397">
                  <c:v>171.66502242131395</c:v>
                </c:pt>
                <c:pt idx="1398">
                  <c:v>171.03568594689597</c:v>
                </c:pt>
                <c:pt idx="1399">
                  <c:v>171.38622721108712</c:v>
                </c:pt>
                <c:pt idx="1400">
                  <c:v>170.10833522869723</c:v>
                </c:pt>
                <c:pt idx="1401">
                  <c:v>170.30015407157109</c:v>
                </c:pt>
                <c:pt idx="1402">
                  <c:v>169.78253960014152</c:v>
                </c:pt>
                <c:pt idx="1403">
                  <c:v>169.89144153083149</c:v>
                </c:pt>
                <c:pt idx="1404">
                  <c:v>170.27998072859273</c:v>
                </c:pt>
                <c:pt idx="1405">
                  <c:v>169.74384309112349</c:v>
                </c:pt>
                <c:pt idx="1406">
                  <c:v>168.8448783436377</c:v>
                </c:pt>
                <c:pt idx="1407">
                  <c:v>168.87363582328666</c:v>
                </c:pt>
                <c:pt idx="1408">
                  <c:v>169.29690731701808</c:v>
                </c:pt>
                <c:pt idx="1409">
                  <c:v>169.00993011485915</c:v>
                </c:pt>
                <c:pt idx="1410">
                  <c:v>168.78006015022265</c:v>
                </c:pt>
                <c:pt idx="1411">
                  <c:v>168.00904889063833</c:v>
                </c:pt>
                <c:pt idx="1412">
                  <c:v>169.10229992217143</c:v>
                </c:pt>
                <c:pt idx="1413">
                  <c:v>168.52839130927612</c:v>
                </c:pt>
                <c:pt idx="1414">
                  <c:v>169.71804899340466</c:v>
                </c:pt>
                <c:pt idx="1415">
                  <c:v>168.23483516739847</c:v>
                </c:pt>
                <c:pt idx="1416">
                  <c:v>166.64414385009843</c:v>
                </c:pt>
                <c:pt idx="1417">
                  <c:v>168.50347816516251</c:v>
                </c:pt>
                <c:pt idx="1418">
                  <c:v>169.45016632447224</c:v>
                </c:pt>
                <c:pt idx="1419">
                  <c:v>168.98306513427951</c:v>
                </c:pt>
                <c:pt idx="1420">
                  <c:v>169.8779224480958</c:v>
                </c:pt>
                <c:pt idx="1421">
                  <c:v>171.95029731385389</c:v>
                </c:pt>
                <c:pt idx="1422">
                  <c:v>170.47173119148928</c:v>
                </c:pt>
                <c:pt idx="1423">
                  <c:v>171.21225588969259</c:v>
                </c:pt>
                <c:pt idx="1424">
                  <c:v>172.42704804778643</c:v>
                </c:pt>
                <c:pt idx="1425">
                  <c:v>172.9374955184727</c:v>
                </c:pt>
                <c:pt idx="1426">
                  <c:v>172.31814061337457</c:v>
                </c:pt>
                <c:pt idx="1427">
                  <c:v>171.50435516848444</c:v>
                </c:pt>
                <c:pt idx="1428">
                  <c:v>170.59385528247927</c:v>
                </c:pt>
                <c:pt idx="1429">
                  <c:v>170.59385528247927</c:v>
                </c:pt>
                <c:pt idx="1430">
                  <c:v>171.62046425971482</c:v>
                </c:pt>
                <c:pt idx="1431">
                  <c:v>172.81155305370433</c:v>
                </c:pt>
                <c:pt idx="1432">
                  <c:v>171.89557976690972</c:v>
                </c:pt>
                <c:pt idx="1433">
                  <c:v>171.34252618279788</c:v>
                </c:pt>
                <c:pt idx="1434">
                  <c:v>170.72093759739374</c:v>
                </c:pt>
                <c:pt idx="1435">
                  <c:v>169.8963651390786</c:v>
                </c:pt>
                <c:pt idx="1436">
                  <c:v>170.09779328819013</c:v>
                </c:pt>
                <c:pt idx="1437">
                  <c:v>171.76961927679116</c:v>
                </c:pt>
                <c:pt idx="1438">
                  <c:v>172.87897501503889</c:v>
                </c:pt>
                <c:pt idx="1439">
                  <c:v>172.03992744929033</c:v>
                </c:pt>
                <c:pt idx="1440">
                  <c:v>171.94557241020837</c:v>
                </c:pt>
                <c:pt idx="1441">
                  <c:v>171.81697370269788</c:v>
                </c:pt>
                <c:pt idx="1442">
                  <c:v>170.62190548757968</c:v>
                </c:pt>
                <c:pt idx="1443">
                  <c:v>172.32142567550582</c:v>
                </c:pt>
                <c:pt idx="1444">
                  <c:v>172.16393454513565</c:v>
                </c:pt>
                <c:pt idx="1445">
                  <c:v>174.7718392195525</c:v>
                </c:pt>
                <c:pt idx="1446">
                  <c:v>173.81019385507614</c:v>
                </c:pt>
                <c:pt idx="1447">
                  <c:v>175.11428229905121</c:v>
                </c:pt>
                <c:pt idx="1448">
                  <c:v>176.73785633836638</c:v>
                </c:pt>
                <c:pt idx="1449">
                  <c:v>177.10022774769553</c:v>
                </c:pt>
                <c:pt idx="1450">
                  <c:v>176.88403905769309</c:v>
                </c:pt>
                <c:pt idx="1451">
                  <c:v>177.68507046096397</c:v>
                </c:pt>
                <c:pt idx="1452">
                  <c:v>178.83068038395311</c:v>
                </c:pt>
                <c:pt idx="1453">
                  <c:v>178.84682151117784</c:v>
                </c:pt>
                <c:pt idx="1454">
                  <c:v>178.3086639859047</c:v>
                </c:pt>
                <c:pt idx="1455">
                  <c:v>175.13582239501903</c:v>
                </c:pt>
                <c:pt idx="1456">
                  <c:v>172.33253220810394</c:v>
                </c:pt>
                <c:pt idx="1457">
                  <c:v>172.016371047597</c:v>
                </c:pt>
                <c:pt idx="1458">
                  <c:v>171.72747357931868</c:v>
                </c:pt>
                <c:pt idx="1459">
                  <c:v>173.19975071477594</c:v>
                </c:pt>
                <c:pt idx="1460">
                  <c:v>174.51961630256901</c:v>
                </c:pt>
                <c:pt idx="1461">
                  <c:v>174.48913398870747</c:v>
                </c:pt>
                <c:pt idx="1462">
                  <c:v>173.50275826339163</c:v>
                </c:pt>
                <c:pt idx="1463">
                  <c:v>174.47030034591904</c:v>
                </c:pt>
                <c:pt idx="1464">
                  <c:v>175.59235266852394</c:v>
                </c:pt>
                <c:pt idx="1465">
                  <c:v>176.77563684308063</c:v>
                </c:pt>
                <c:pt idx="1466">
                  <c:v>178.54810158825441</c:v>
                </c:pt>
                <c:pt idx="1467">
                  <c:v>176.80847036093513</c:v>
                </c:pt>
                <c:pt idx="1468">
                  <c:v>177.41079934208798</c:v>
                </c:pt>
                <c:pt idx="1469">
                  <c:v>176.40302659409653</c:v>
                </c:pt>
                <c:pt idx="1470">
                  <c:v>178.4066240689763</c:v>
                </c:pt>
                <c:pt idx="1471">
                  <c:v>177.30246444967165</c:v>
                </c:pt>
                <c:pt idx="1472">
                  <c:v>178.10897889949095</c:v>
                </c:pt>
                <c:pt idx="1473">
                  <c:v>179.26125046239665</c:v>
                </c:pt>
                <c:pt idx="1474">
                  <c:v>177.85391485641082</c:v>
                </c:pt>
                <c:pt idx="1475">
                  <c:v>174.17137152001274</c:v>
                </c:pt>
                <c:pt idx="1476">
                  <c:v>172.78670009056094</c:v>
                </c:pt>
                <c:pt idx="1477">
                  <c:v>174.794034400209</c:v>
                </c:pt>
                <c:pt idx="1478">
                  <c:v>175.34539517376356</c:v>
                </c:pt>
                <c:pt idx="1479">
                  <c:v>175.39769250149794</c:v>
                </c:pt>
                <c:pt idx="1480">
                  <c:v>176.45957881599182</c:v>
                </c:pt>
                <c:pt idx="1481">
                  <c:v>178.35161108759789</c:v>
                </c:pt>
                <c:pt idx="1482">
                  <c:v>180.48155483053506</c:v>
                </c:pt>
                <c:pt idx="1483">
                  <c:v>182.51636715268307</c:v>
                </c:pt>
                <c:pt idx="1484">
                  <c:v>183.39593206077004</c:v>
                </c:pt>
                <c:pt idx="1485">
                  <c:v>184.35821292981271</c:v>
                </c:pt>
                <c:pt idx="1486">
                  <c:v>185.00102868936597</c:v>
                </c:pt>
                <c:pt idx="1487">
                  <c:v>186.34219659683359</c:v>
                </c:pt>
                <c:pt idx="1488">
                  <c:v>187.54810038977985</c:v>
                </c:pt>
                <c:pt idx="1489">
                  <c:v>187.46874604129178</c:v>
                </c:pt>
                <c:pt idx="1490">
                  <c:v>185.80966113509425</c:v>
                </c:pt>
                <c:pt idx="1491">
                  <c:v>185.84562695584137</c:v>
                </c:pt>
                <c:pt idx="1492">
                  <c:v>184.74260921646351</c:v>
                </c:pt>
                <c:pt idx="1493">
                  <c:v>185.91779280415807</c:v>
                </c:pt>
                <c:pt idx="1494">
                  <c:v>186.68524588676314</c:v>
                </c:pt>
                <c:pt idx="1495">
                  <c:v>185.22034215570775</c:v>
                </c:pt>
                <c:pt idx="1496">
                  <c:v>186.85155154237532</c:v>
                </c:pt>
                <c:pt idx="1497">
                  <c:v>187.57837777670471</c:v>
                </c:pt>
                <c:pt idx="1498">
                  <c:v>188.87570966733969</c:v>
                </c:pt>
                <c:pt idx="1499">
                  <c:v>191.40809915975157</c:v>
                </c:pt>
                <c:pt idx="1500">
                  <c:v>192.4735268818184</c:v>
                </c:pt>
                <c:pt idx="1501">
                  <c:v>192.3435888896139</c:v>
                </c:pt>
                <c:pt idx="1502">
                  <c:v>192.62736124659057</c:v>
                </c:pt>
                <c:pt idx="1503">
                  <c:v>193.24912064335498</c:v>
                </c:pt>
                <c:pt idx="1504">
                  <c:v>194.51351617538856</c:v>
                </c:pt>
                <c:pt idx="1505">
                  <c:v>193.3935563581768</c:v>
                </c:pt>
                <c:pt idx="1506">
                  <c:v>193.21388208779382</c:v>
                </c:pt>
                <c:pt idx="1507">
                  <c:v>193.95281558847933</c:v>
                </c:pt>
                <c:pt idx="1508">
                  <c:v>192.41408129820667</c:v>
                </c:pt>
                <c:pt idx="1509">
                  <c:v>191.94582344815956</c:v>
                </c:pt>
                <c:pt idx="1510">
                  <c:v>191.63071571606503</c:v>
                </c:pt>
                <c:pt idx="1511">
                  <c:v>187.8414498860987</c:v>
                </c:pt>
                <c:pt idx="1512">
                  <c:v>186.59402600161064</c:v>
                </c:pt>
                <c:pt idx="1513">
                  <c:v>186.59402600161064</c:v>
                </c:pt>
                <c:pt idx="1514">
                  <c:v>188.14473240437852</c:v>
                </c:pt>
                <c:pt idx="1515">
                  <c:v>188.45686742832265</c:v>
                </c:pt>
                <c:pt idx="1516">
                  <c:v>187.21959787344869</c:v>
                </c:pt>
                <c:pt idx="1517">
                  <c:v>188.12676392179219</c:v>
                </c:pt>
                <c:pt idx="1518">
                  <c:v>188.9301918257033</c:v>
                </c:pt>
                <c:pt idx="1519">
                  <c:v>190.24882674750972</c:v>
                </c:pt>
                <c:pt idx="1520">
                  <c:v>190.92026267404233</c:v>
                </c:pt>
                <c:pt idx="1521">
                  <c:v>192.47753789217364</c:v>
                </c:pt>
                <c:pt idx="1522">
                  <c:v>194.32446257803656</c:v>
                </c:pt>
                <c:pt idx="1523">
                  <c:v>194.99513337395132</c:v>
                </c:pt>
                <c:pt idx="1524">
                  <c:v>196.1466969011754</c:v>
                </c:pt>
                <c:pt idx="1525">
                  <c:v>194.40400348904791</c:v>
                </c:pt>
                <c:pt idx="1526">
                  <c:v>197.11452463961271</c:v>
                </c:pt>
                <c:pt idx="1527">
                  <c:v>197.66024698429027</c:v>
                </c:pt>
                <c:pt idx="1528">
                  <c:v>197.65359038006389</c:v>
                </c:pt>
                <c:pt idx="1529">
                  <c:v>200.50967429507588</c:v>
                </c:pt>
                <c:pt idx="1530">
                  <c:v>198.2406337524213</c:v>
                </c:pt>
                <c:pt idx="1531">
                  <c:v>197.37204800637406</c:v>
                </c:pt>
                <c:pt idx="1532">
                  <c:v>200.14771865697989</c:v>
                </c:pt>
                <c:pt idx="1533">
                  <c:v>195.01726990498159</c:v>
                </c:pt>
                <c:pt idx="1534">
                  <c:v>193.63722134370568</c:v>
                </c:pt>
                <c:pt idx="1535">
                  <c:v>190.19198938875175</c:v>
                </c:pt>
                <c:pt idx="1536">
                  <c:v>191.21692302242374</c:v>
                </c:pt>
                <c:pt idx="1537">
                  <c:v>190.63303925055433</c:v>
                </c:pt>
                <c:pt idx="1538">
                  <c:v>191.08284021181399</c:v>
                </c:pt>
                <c:pt idx="1539">
                  <c:v>190.18188470833536</c:v>
                </c:pt>
                <c:pt idx="1540">
                  <c:v>188.19349027563595</c:v>
                </c:pt>
                <c:pt idx="1541">
                  <c:v>183.83331304887685</c:v>
                </c:pt>
                <c:pt idx="1542">
                  <c:v>181.61763326793056</c:v>
                </c:pt>
                <c:pt idx="1543">
                  <c:v>183.89651182362007</c:v>
                </c:pt>
                <c:pt idx="1544">
                  <c:v>183.81942038766039</c:v>
                </c:pt>
                <c:pt idx="1545">
                  <c:v>181.66072658862112</c:v>
                </c:pt>
                <c:pt idx="1546">
                  <c:v>180.79077705520922</c:v>
                </c:pt>
                <c:pt idx="1547">
                  <c:v>181.02222436362973</c:v>
                </c:pt>
                <c:pt idx="1548">
                  <c:v>181.70310548103728</c:v>
                </c:pt>
                <c:pt idx="1549">
                  <c:v>181.91599899037814</c:v>
                </c:pt>
                <c:pt idx="1550">
                  <c:v>181.56016775110092</c:v>
                </c:pt>
                <c:pt idx="1551">
                  <c:v>179.73084467364336</c:v>
                </c:pt>
                <c:pt idx="1552">
                  <c:v>177.66510712705875</c:v>
                </c:pt>
                <c:pt idx="1553">
                  <c:v>175.45187232111087</c:v>
                </c:pt>
                <c:pt idx="1554">
                  <c:v>172.72419172543067</c:v>
                </c:pt>
                <c:pt idx="1555">
                  <c:v>170.70311358250916</c:v>
                </c:pt>
                <c:pt idx="1556">
                  <c:v>168.90982416095466</c:v>
                </c:pt>
                <c:pt idx="1557">
                  <c:v>166.84228943331544</c:v>
                </c:pt>
                <c:pt idx="1558">
                  <c:v>166.92415943529554</c:v>
                </c:pt>
                <c:pt idx="1559">
                  <c:v>166.57541717682739</c:v>
                </c:pt>
                <c:pt idx="1560">
                  <c:v>167.06199746625072</c:v>
                </c:pt>
                <c:pt idx="1561">
                  <c:v>167.06117770664488</c:v>
                </c:pt>
                <c:pt idx="1562">
                  <c:v>164.08766513042886</c:v>
                </c:pt>
                <c:pt idx="1563">
                  <c:v>165.58222727886073</c:v>
                </c:pt>
                <c:pt idx="1564">
                  <c:v>164.8820624881007</c:v>
                </c:pt>
                <c:pt idx="1565">
                  <c:v>166.92786605819001</c:v>
                </c:pt>
                <c:pt idx="1566">
                  <c:v>167.92791214670078</c:v>
                </c:pt>
                <c:pt idx="1567">
                  <c:v>167.09659287079728</c:v>
                </c:pt>
                <c:pt idx="1568">
                  <c:v>169.55744687751636</c:v>
                </c:pt>
                <c:pt idx="1569">
                  <c:v>172.48474274375292</c:v>
                </c:pt>
                <c:pt idx="1570">
                  <c:v>169.39779789688836</c:v>
                </c:pt>
                <c:pt idx="1571">
                  <c:v>169.45575521361008</c:v>
                </c:pt>
                <c:pt idx="1572">
                  <c:v>168.82409131778215</c:v>
                </c:pt>
                <c:pt idx="1573">
                  <c:v>167.97894892439732</c:v>
                </c:pt>
                <c:pt idx="1574">
                  <c:v>168.65666786669712</c:v>
                </c:pt>
                <c:pt idx="1575">
                  <c:v>167.57804612669128</c:v>
                </c:pt>
                <c:pt idx="1576">
                  <c:v>166.96201641794212</c:v>
                </c:pt>
                <c:pt idx="1577">
                  <c:v>163.19428661092593</c:v>
                </c:pt>
                <c:pt idx="1578">
                  <c:v>163.80779910470417</c:v>
                </c:pt>
                <c:pt idx="1579">
                  <c:v>165.67252665701682</c:v>
                </c:pt>
                <c:pt idx="1580">
                  <c:v>162.78255294552193</c:v>
                </c:pt>
                <c:pt idx="1581">
                  <c:v>163.96862729254616</c:v>
                </c:pt>
                <c:pt idx="1582">
                  <c:v>162.42093328524018</c:v>
                </c:pt>
                <c:pt idx="1583">
                  <c:v>164.46621754997545</c:v>
                </c:pt>
                <c:pt idx="1584">
                  <c:v>164.33505218353642</c:v>
                </c:pt>
                <c:pt idx="1585">
                  <c:v>161.48545000239957</c:v>
                </c:pt>
                <c:pt idx="1586">
                  <c:v>159.53993116734708</c:v>
                </c:pt>
                <c:pt idx="1587">
                  <c:v>159.33884574252707</c:v>
                </c:pt>
                <c:pt idx="1588">
                  <c:v>160.11756006722081</c:v>
                </c:pt>
                <c:pt idx="1589">
                  <c:v>159.07720192616418</c:v>
                </c:pt>
                <c:pt idx="1590">
                  <c:v>158.04884659794507</c:v>
                </c:pt>
                <c:pt idx="1591">
                  <c:v>157.45777271679316</c:v>
                </c:pt>
                <c:pt idx="1592">
                  <c:v>156.13339456311041</c:v>
                </c:pt>
                <c:pt idx="1593">
                  <c:v>158.0532680362812</c:v>
                </c:pt>
                <c:pt idx="1594">
                  <c:v>157.02200472073605</c:v>
                </c:pt>
                <c:pt idx="1595">
                  <c:v>159.11052915187719</c:v>
                </c:pt>
                <c:pt idx="1596">
                  <c:v>159.509594446775</c:v>
                </c:pt>
                <c:pt idx="1597">
                  <c:v>159.12508740237507</c:v>
                </c:pt>
                <c:pt idx="1598">
                  <c:v>158.45263463564453</c:v>
                </c:pt>
                <c:pt idx="1599">
                  <c:v>160.00090984725827</c:v>
                </c:pt>
                <c:pt idx="1600">
                  <c:v>160.00090984725827</c:v>
                </c:pt>
                <c:pt idx="1601">
                  <c:v>160.78396231750878</c:v>
                </c:pt>
                <c:pt idx="1602">
                  <c:v>163.37418047127471</c:v>
                </c:pt>
                <c:pt idx="1603">
                  <c:v>164.65295181048697</c:v>
                </c:pt>
                <c:pt idx="1604">
                  <c:v>165.08263944061201</c:v>
                </c:pt>
                <c:pt idx="1605">
                  <c:v>166.88558039383722</c:v>
                </c:pt>
                <c:pt idx="1606">
                  <c:v>166.55554334372036</c:v>
                </c:pt>
                <c:pt idx="1607">
                  <c:v>163.86350444545113</c:v>
                </c:pt>
                <c:pt idx="1608">
                  <c:v>165.03122305950717</c:v>
                </c:pt>
                <c:pt idx="1609">
                  <c:v>164.51285417821117</c:v>
                </c:pt>
                <c:pt idx="1610">
                  <c:v>163.62170708353486</c:v>
                </c:pt>
                <c:pt idx="1611">
                  <c:v>163.86403673381221</c:v>
                </c:pt>
                <c:pt idx="1612">
                  <c:v>162.27755546910549</c:v>
                </c:pt>
                <c:pt idx="1613">
                  <c:v>161.80602457916254</c:v>
                </c:pt>
                <c:pt idx="1614">
                  <c:v>162.18377032551226</c:v>
                </c:pt>
                <c:pt idx="1615">
                  <c:v>162.79997861362298</c:v>
                </c:pt>
                <c:pt idx="1616">
                  <c:v>162.15310281474626</c:v>
                </c:pt>
                <c:pt idx="1617">
                  <c:v>161.13667627155311</c:v>
                </c:pt>
                <c:pt idx="1618">
                  <c:v>159.95838578740123</c:v>
                </c:pt>
                <c:pt idx="1619">
                  <c:v>160.53195764229974</c:v>
                </c:pt>
                <c:pt idx="1620">
                  <c:v>160.53195764229974</c:v>
                </c:pt>
                <c:pt idx="1621">
                  <c:v>159.98270911426718</c:v>
                </c:pt>
                <c:pt idx="1622">
                  <c:v>160.34991203327499</c:v>
                </c:pt>
                <c:pt idx="1623">
                  <c:v>160.29969540633985</c:v>
                </c:pt>
                <c:pt idx="1624">
                  <c:v>161.09304284539465</c:v>
                </c:pt>
                <c:pt idx="1625">
                  <c:v>159.93659718714159</c:v>
                </c:pt>
                <c:pt idx="1626">
                  <c:v>159.64054946244914</c:v>
                </c:pt>
                <c:pt idx="1627">
                  <c:v>160.41216656726633</c:v>
                </c:pt>
                <c:pt idx="1628">
                  <c:v>163.63914805711642</c:v>
                </c:pt>
                <c:pt idx="1629">
                  <c:v>162.82716685101826</c:v>
                </c:pt>
                <c:pt idx="1630">
                  <c:v>164.2053274200785</c:v>
                </c:pt>
                <c:pt idx="1631">
                  <c:v>164.62225124256574</c:v>
                </c:pt>
                <c:pt idx="1632">
                  <c:v>163.5788459516661</c:v>
                </c:pt>
                <c:pt idx="1633">
                  <c:v>163.87828225240045</c:v>
                </c:pt>
                <c:pt idx="1634">
                  <c:v>165.05107099442318</c:v>
                </c:pt>
                <c:pt idx="1635">
                  <c:v>171.552357914244</c:v>
                </c:pt>
                <c:pt idx="1636">
                  <c:v>172.82543548958611</c:v>
                </c:pt>
                <c:pt idx="1637">
                  <c:v>171.20011156539954</c:v>
                </c:pt>
                <c:pt idx="1638">
                  <c:v>170.66205352287056</c:v>
                </c:pt>
                <c:pt idx="1639">
                  <c:v>166.98681670484669</c:v>
                </c:pt>
                <c:pt idx="1640">
                  <c:v>168.92757402617104</c:v>
                </c:pt>
                <c:pt idx="1641">
                  <c:v>168.14199549230901</c:v>
                </c:pt>
                <c:pt idx="1642">
                  <c:v>167.16528042351453</c:v>
                </c:pt>
                <c:pt idx="1643">
                  <c:v>166.36401152335597</c:v>
                </c:pt>
                <c:pt idx="1644">
                  <c:v>167.11858403519307</c:v>
                </c:pt>
                <c:pt idx="1645">
                  <c:v>168.97956826035275</c:v>
                </c:pt>
                <c:pt idx="1646">
                  <c:v>169.12081866509502</c:v>
                </c:pt>
                <c:pt idx="1647">
                  <c:v>169.11387241006435</c:v>
                </c:pt>
                <c:pt idx="1648">
                  <c:v>168.51528129497959</c:v>
                </c:pt>
                <c:pt idx="1649">
                  <c:v>168.72575944886142</c:v>
                </c:pt>
                <c:pt idx="1650">
                  <c:v>167.47874174547152</c:v>
                </c:pt>
                <c:pt idx="1651">
                  <c:v>167.49616973919143</c:v>
                </c:pt>
                <c:pt idx="1652">
                  <c:v>167.97794181218677</c:v>
                </c:pt>
                <c:pt idx="1653">
                  <c:v>167.40950729647662</c:v>
                </c:pt>
                <c:pt idx="1654">
                  <c:v>168.93484799199371</c:v>
                </c:pt>
                <c:pt idx="1655">
                  <c:v>168.57860438276819</c:v>
                </c:pt>
                <c:pt idx="1656">
                  <c:v>171.02128240639863</c:v>
                </c:pt>
                <c:pt idx="1657">
                  <c:v>172.92031721871348</c:v>
                </c:pt>
                <c:pt idx="1658">
                  <c:v>172.72667693975248</c:v>
                </c:pt>
                <c:pt idx="1659">
                  <c:v>172.0297818278101</c:v>
                </c:pt>
                <c:pt idx="1660">
                  <c:v>173.27766768102038</c:v>
                </c:pt>
                <c:pt idx="1661">
                  <c:v>175.36829535011898</c:v>
                </c:pt>
                <c:pt idx="1662">
                  <c:v>175.60474178343591</c:v>
                </c:pt>
                <c:pt idx="1663">
                  <c:v>176.52613570194433</c:v>
                </c:pt>
                <c:pt idx="1664">
                  <c:v>176.81740697432957</c:v>
                </c:pt>
                <c:pt idx="1665">
                  <c:v>176.01533903660885</c:v>
                </c:pt>
                <c:pt idx="1666">
                  <c:v>176.21079429490743</c:v>
                </c:pt>
                <c:pt idx="1667">
                  <c:v>176.7403179153475</c:v>
                </c:pt>
                <c:pt idx="1668">
                  <c:v>177.66126598543605</c:v>
                </c:pt>
                <c:pt idx="1669">
                  <c:v>177.58334810897986</c:v>
                </c:pt>
                <c:pt idx="1670">
                  <c:v>178.02947108827681</c:v>
                </c:pt>
                <c:pt idx="1671">
                  <c:v>177.53288546050777</c:v>
                </c:pt>
                <c:pt idx="1672">
                  <c:v>176.38751655438446</c:v>
                </c:pt>
                <c:pt idx="1673">
                  <c:v>176.65081003625934</c:v>
                </c:pt>
                <c:pt idx="1674">
                  <c:v>176.85756641226214</c:v>
                </c:pt>
                <c:pt idx="1675">
                  <c:v>176.05568317789181</c:v>
                </c:pt>
                <c:pt idx="1676">
                  <c:v>173.81934152679344</c:v>
                </c:pt>
                <c:pt idx="1677">
                  <c:v>171.99833834000125</c:v>
                </c:pt>
                <c:pt idx="1678">
                  <c:v>173.32068216371977</c:v>
                </c:pt>
                <c:pt idx="1679">
                  <c:v>172.96674865367694</c:v>
                </c:pt>
                <c:pt idx="1680">
                  <c:v>173.68356483923321</c:v>
                </c:pt>
                <c:pt idx="1681">
                  <c:v>173.85348830939637</c:v>
                </c:pt>
                <c:pt idx="1682">
                  <c:v>174.97287558209041</c:v>
                </c:pt>
                <c:pt idx="1683">
                  <c:v>174.93796514038942</c:v>
                </c:pt>
                <c:pt idx="1684">
                  <c:v>175.43410830304262</c:v>
                </c:pt>
                <c:pt idx="1685">
                  <c:v>175.43410830304262</c:v>
                </c:pt>
                <c:pt idx="1686">
                  <c:v>176.98137249343424</c:v>
                </c:pt>
                <c:pt idx="1687">
                  <c:v>178.15056820492131</c:v>
                </c:pt>
                <c:pt idx="1688">
                  <c:v>178.85353407378241</c:v>
                </c:pt>
                <c:pt idx="1689">
                  <c:v>176.29493583793192</c:v>
                </c:pt>
                <c:pt idx="1690">
                  <c:v>178.07437547615513</c:v>
                </c:pt>
                <c:pt idx="1691">
                  <c:v>176.63780038413131</c:v>
                </c:pt>
                <c:pt idx="1692">
                  <c:v>176.31187591896759</c:v>
                </c:pt>
                <c:pt idx="1693">
                  <c:v>177.37365886958708</c:v>
                </c:pt>
                <c:pt idx="1694">
                  <c:v>176.47449841840188</c:v>
                </c:pt>
                <c:pt idx="1695">
                  <c:v>173.62078856866691</c:v>
                </c:pt>
                <c:pt idx="1696">
                  <c:v>174.58438880666702</c:v>
                </c:pt>
                <c:pt idx="1697">
                  <c:v>174.02922687430583</c:v>
                </c:pt>
                <c:pt idx="1698">
                  <c:v>172.84446550039331</c:v>
                </c:pt>
                <c:pt idx="1699">
                  <c:v>171.62187576767718</c:v>
                </c:pt>
                <c:pt idx="1700">
                  <c:v>171.10413302609473</c:v>
                </c:pt>
                <c:pt idx="1701">
                  <c:v>171.04263969665632</c:v>
                </c:pt>
                <c:pt idx="1702">
                  <c:v>170.29465637662634</c:v>
                </c:pt>
                <c:pt idx="1703">
                  <c:v>168.8146776477588</c:v>
                </c:pt>
                <c:pt idx="1704">
                  <c:v>164.61991335684789</c:v>
                </c:pt>
                <c:pt idx="1705">
                  <c:v>164.71895978362642</c:v>
                </c:pt>
                <c:pt idx="1706">
                  <c:v>165.26881986121978</c:v>
                </c:pt>
                <c:pt idx="1707">
                  <c:v>166.64013656876006</c:v>
                </c:pt>
                <c:pt idx="1708">
                  <c:v>163.75396213106828</c:v>
                </c:pt>
                <c:pt idx="1709">
                  <c:v>163.96048076132703</c:v>
                </c:pt>
                <c:pt idx="1710">
                  <c:v>162.95356260058236</c:v>
                </c:pt>
                <c:pt idx="1711">
                  <c:v>163.64696550934303</c:v>
                </c:pt>
                <c:pt idx="1712">
                  <c:v>163.90783702788977</c:v>
                </c:pt>
                <c:pt idx="1713">
                  <c:v>163.44259619855796</c:v>
                </c:pt>
                <c:pt idx="1714">
                  <c:v>161.58291190201902</c:v>
                </c:pt>
                <c:pt idx="1715">
                  <c:v>158.66330852159282</c:v>
                </c:pt>
                <c:pt idx="1716">
                  <c:v>160.51168807997666</c:v>
                </c:pt>
                <c:pt idx="1717">
                  <c:v>159.11358134184468</c:v>
                </c:pt>
                <c:pt idx="1718">
                  <c:v>159.93200819423541</c:v>
                </c:pt>
                <c:pt idx="1719">
                  <c:v>160.76003179577842</c:v>
                </c:pt>
                <c:pt idx="1720">
                  <c:v>159.13738282463643</c:v>
                </c:pt>
                <c:pt idx="1721">
                  <c:v>159.20067198700781</c:v>
                </c:pt>
                <c:pt idx="1722">
                  <c:v>159.31075161327851</c:v>
                </c:pt>
                <c:pt idx="1723">
                  <c:v>158.59631921093268</c:v>
                </c:pt>
                <c:pt idx="1724">
                  <c:v>159.88126093772146</c:v>
                </c:pt>
                <c:pt idx="1725">
                  <c:v>160.50192041364312</c:v>
                </c:pt>
                <c:pt idx="1726">
                  <c:v>160.54157406826107</c:v>
                </c:pt>
                <c:pt idx="1727">
                  <c:v>161.21712332849148</c:v>
                </c:pt>
                <c:pt idx="1728">
                  <c:v>161.75935586588449</c:v>
                </c:pt>
                <c:pt idx="1729">
                  <c:v>161.45438031517375</c:v>
                </c:pt>
                <c:pt idx="1730">
                  <c:v>161.86912289598999</c:v>
                </c:pt>
                <c:pt idx="1731">
                  <c:v>162.06743872598011</c:v>
                </c:pt>
                <c:pt idx="1732">
                  <c:v>162.99709388160241</c:v>
                </c:pt>
                <c:pt idx="1733">
                  <c:v>162.79269685387933</c:v>
                </c:pt>
                <c:pt idx="1734">
                  <c:v>162.75450621774149</c:v>
                </c:pt>
                <c:pt idx="1735">
                  <c:v>162.95368913266071</c:v>
                </c:pt>
                <c:pt idx="1736">
                  <c:v>161.41881785468476</c:v>
                </c:pt>
                <c:pt idx="1737">
                  <c:v>158.70184472050488</c:v>
                </c:pt>
                <c:pt idx="1738">
                  <c:v>158.29655441331468</c:v>
                </c:pt>
                <c:pt idx="1739">
                  <c:v>160.63648835595296</c:v>
                </c:pt>
                <c:pt idx="1740">
                  <c:v>162.26707667964507</c:v>
                </c:pt>
                <c:pt idx="1741">
                  <c:v>160.72768747814308</c:v>
                </c:pt>
                <c:pt idx="1742">
                  <c:v>161.63219073978937</c:v>
                </c:pt>
                <c:pt idx="1743">
                  <c:v>162.97639447925536</c:v>
                </c:pt>
                <c:pt idx="1744">
                  <c:v>163.07330003273208</c:v>
                </c:pt>
                <c:pt idx="1745">
                  <c:v>163.7381138685756</c:v>
                </c:pt>
                <c:pt idx="1746">
                  <c:v>163.56653654606077</c:v>
                </c:pt>
                <c:pt idx="1747">
                  <c:v>163.31332410216004</c:v>
                </c:pt>
                <c:pt idx="1748">
                  <c:v>165.00158018152032</c:v>
                </c:pt>
                <c:pt idx="1749">
                  <c:v>164.50148514407255</c:v>
                </c:pt>
                <c:pt idx="1750">
                  <c:v>165.16951854766447</c:v>
                </c:pt>
                <c:pt idx="1751">
                  <c:v>164.371834446577</c:v>
                </c:pt>
                <c:pt idx="1752">
                  <c:v>162.78048141918114</c:v>
                </c:pt>
                <c:pt idx="1753">
                  <c:v>164.05634423638864</c:v>
                </c:pt>
                <c:pt idx="1754">
                  <c:v>163.53864873417146</c:v>
                </c:pt>
                <c:pt idx="1755">
                  <c:v>162.71831545310314</c:v>
                </c:pt>
                <c:pt idx="1756">
                  <c:v>162.1190395505532</c:v>
                </c:pt>
                <c:pt idx="1757">
                  <c:v>160.9953720059066</c:v>
                </c:pt>
                <c:pt idx="1758">
                  <c:v>160.38704911622671</c:v>
                </c:pt>
                <c:pt idx="1759">
                  <c:v>160.51905497595104</c:v>
                </c:pt>
                <c:pt idx="1760">
                  <c:v>161.79380084908055</c:v>
                </c:pt>
                <c:pt idx="1761">
                  <c:v>162.14149290007478</c:v>
                </c:pt>
                <c:pt idx="1762">
                  <c:v>163.54412987130164</c:v>
                </c:pt>
                <c:pt idx="1763">
                  <c:v>162.41461798823752</c:v>
                </c:pt>
                <c:pt idx="1764">
                  <c:v>164.18791601962693</c:v>
                </c:pt>
                <c:pt idx="1765">
                  <c:v>162.93109702811759</c:v>
                </c:pt>
                <c:pt idx="1766">
                  <c:v>163.99793940797133</c:v>
                </c:pt>
                <c:pt idx="1767">
                  <c:v>164.7041747584359</c:v>
                </c:pt>
                <c:pt idx="1768">
                  <c:v>162.60313343268669</c:v>
                </c:pt>
                <c:pt idx="1769">
                  <c:v>162.60313343268669</c:v>
                </c:pt>
                <c:pt idx="1770">
                  <c:v>161.28780398866641</c:v>
                </c:pt>
                <c:pt idx="1771">
                  <c:v>161.08875060555189</c:v>
                </c:pt>
                <c:pt idx="1772">
                  <c:v>161.28233474189244</c:v>
                </c:pt>
                <c:pt idx="1773">
                  <c:v>161.28233474189244</c:v>
                </c:pt>
                <c:pt idx="1774">
                  <c:v>159.3991303550643</c:v>
                </c:pt>
                <c:pt idx="1775">
                  <c:v>160.86950296512072</c:v>
                </c:pt>
                <c:pt idx="1776">
                  <c:v>160.09641008189479</c:v>
                </c:pt>
                <c:pt idx="1777">
                  <c:v>161.61976299731944</c:v>
                </c:pt>
                <c:pt idx="1778">
                  <c:v>162.14948684010383</c:v>
                </c:pt>
                <c:pt idx="1779">
                  <c:v>161.58458084151476</c:v>
                </c:pt>
                <c:pt idx="1780">
                  <c:v>161.79347266119288</c:v>
                </c:pt>
                <c:pt idx="1781">
                  <c:v>161.47414426049659</c:v>
                </c:pt>
                <c:pt idx="1782">
                  <c:v>160.66846630337605</c:v>
                </c:pt>
                <c:pt idx="1783">
                  <c:v>160.0463268542448</c:v>
                </c:pt>
                <c:pt idx="1784">
                  <c:v>162.1534284098191</c:v>
                </c:pt>
                <c:pt idx="1785">
                  <c:v>161.53577322733292</c:v>
                </c:pt>
                <c:pt idx="1786">
                  <c:v>161.55433835117526</c:v>
                </c:pt>
                <c:pt idx="1787">
                  <c:v>160.99557857249047</c:v>
                </c:pt>
                <c:pt idx="1788">
                  <c:v>159.67093537739532</c:v>
                </c:pt>
                <c:pt idx="1789">
                  <c:v>160.24025322896367</c:v>
                </c:pt>
                <c:pt idx="1790">
                  <c:v>161.86752493082062</c:v>
                </c:pt>
                <c:pt idx="1791">
                  <c:v>161.28261735115311</c:v>
                </c:pt>
                <c:pt idx="1792">
                  <c:v>160.40126327732321</c:v>
                </c:pt>
                <c:pt idx="1793">
                  <c:v>162.79164857119744</c:v>
                </c:pt>
                <c:pt idx="1794">
                  <c:v>162.73558821145537</c:v>
                </c:pt>
                <c:pt idx="1795">
                  <c:v>162.16386235556152</c:v>
                </c:pt>
                <c:pt idx="1796">
                  <c:v>161.48511910384215</c:v>
                </c:pt>
                <c:pt idx="1797">
                  <c:v>163.1816385546833</c:v>
                </c:pt>
                <c:pt idx="1798">
                  <c:v>164.05290283989029</c:v>
                </c:pt>
                <c:pt idx="1799">
                  <c:v>164.43172139054062</c:v>
                </c:pt>
                <c:pt idx="1800">
                  <c:v>164.28106798265574</c:v>
                </c:pt>
                <c:pt idx="1801">
                  <c:v>165.1444011606666</c:v>
                </c:pt>
                <c:pt idx="1802">
                  <c:v>164.64292200702027</c:v>
                </c:pt>
                <c:pt idx="1803">
                  <c:v>163.40271215676751</c:v>
                </c:pt>
                <c:pt idx="1804">
                  <c:v>163.04189319590273</c:v>
                </c:pt>
                <c:pt idx="1805">
                  <c:v>161.42609397247992</c:v>
                </c:pt>
                <c:pt idx="1806">
                  <c:v>162.83340310264083</c:v>
                </c:pt>
                <c:pt idx="1807">
                  <c:v>163.79063603444948</c:v>
                </c:pt>
                <c:pt idx="1808">
                  <c:v>164.31037578445844</c:v>
                </c:pt>
                <c:pt idx="1809">
                  <c:v>166.22712287324703</c:v>
                </c:pt>
                <c:pt idx="1810">
                  <c:v>168.65363568006612</c:v>
                </c:pt>
                <c:pt idx="1811">
                  <c:v>170.17610617785195</c:v>
                </c:pt>
                <c:pt idx="1812">
                  <c:v>170.77276892614648</c:v>
                </c:pt>
                <c:pt idx="1813">
                  <c:v>170.02052141628852</c:v>
                </c:pt>
                <c:pt idx="1814">
                  <c:v>170.43695881718983</c:v>
                </c:pt>
                <c:pt idx="1815">
                  <c:v>171.16750006648189</c:v>
                </c:pt>
                <c:pt idx="1816">
                  <c:v>170.52884604616099</c:v>
                </c:pt>
                <c:pt idx="1817">
                  <c:v>171.08975176621902</c:v>
                </c:pt>
                <c:pt idx="1818">
                  <c:v>171.50771472513082</c:v>
                </c:pt>
                <c:pt idx="1819">
                  <c:v>170.86382779422641</c:v>
                </c:pt>
                <c:pt idx="1820">
                  <c:v>169.88932217327704</c:v>
                </c:pt>
                <c:pt idx="1821">
                  <c:v>170.81164119576761</c:v>
                </c:pt>
                <c:pt idx="1822">
                  <c:v>171.03709482202407</c:v>
                </c:pt>
                <c:pt idx="1823">
                  <c:v>169.71594847833165</c:v>
                </c:pt>
                <c:pt idx="1824">
                  <c:v>171.73917731078575</c:v>
                </c:pt>
                <c:pt idx="1825">
                  <c:v>170.56085753547208</c:v>
                </c:pt>
                <c:pt idx="1826">
                  <c:v>170.78644573811189</c:v>
                </c:pt>
                <c:pt idx="1827">
                  <c:v>169.58480019951307</c:v>
                </c:pt>
                <c:pt idx="1828">
                  <c:v>170.6600383143882</c:v>
                </c:pt>
                <c:pt idx="1829">
                  <c:v>170.367603185902</c:v>
                </c:pt>
                <c:pt idx="1830">
                  <c:v>171.59399891190981</c:v>
                </c:pt>
                <c:pt idx="1831">
                  <c:v>169.70364688921131</c:v>
                </c:pt>
                <c:pt idx="1832">
                  <c:v>169.32440762113075</c:v>
                </c:pt>
                <c:pt idx="1833">
                  <c:v>169.98111609724828</c:v>
                </c:pt>
                <c:pt idx="1834">
                  <c:v>167.08776414789295</c:v>
                </c:pt>
                <c:pt idx="1835">
                  <c:v>166.8860699622343</c:v>
                </c:pt>
                <c:pt idx="1836">
                  <c:v>168.12993957791278</c:v>
                </c:pt>
                <c:pt idx="1837">
                  <c:v>168.13257671102022</c:v>
                </c:pt>
                <c:pt idx="1838">
                  <c:v>167.76347235895838</c:v>
                </c:pt>
                <c:pt idx="1839">
                  <c:v>166.96029410557608</c:v>
                </c:pt>
                <c:pt idx="1840">
                  <c:v>166.81629303679182</c:v>
                </c:pt>
                <c:pt idx="1841">
                  <c:v>166.82533703847491</c:v>
                </c:pt>
                <c:pt idx="1842">
                  <c:v>166.82121151393912</c:v>
                </c:pt>
                <c:pt idx="1843">
                  <c:v>167.28761695114616</c:v>
                </c:pt>
                <c:pt idx="1844">
                  <c:v>170.28431859887962</c:v>
                </c:pt>
                <c:pt idx="1845">
                  <c:v>170.99885249634721</c:v>
                </c:pt>
                <c:pt idx="1846">
                  <c:v>171.48127649930328</c:v>
                </c:pt>
                <c:pt idx="1847">
                  <c:v>172.67453055436818</c:v>
                </c:pt>
                <c:pt idx="1848">
                  <c:v>173.12658280809299</c:v>
                </c:pt>
                <c:pt idx="1849">
                  <c:v>171.66441912491379</c:v>
                </c:pt>
                <c:pt idx="1850">
                  <c:v>171.63368740767243</c:v>
                </c:pt>
                <c:pt idx="1851">
                  <c:v>170.73868118264403</c:v>
                </c:pt>
                <c:pt idx="1852">
                  <c:v>171.32956860054588</c:v>
                </c:pt>
                <c:pt idx="1853">
                  <c:v>171.02237052385067</c:v>
                </c:pt>
                <c:pt idx="1854">
                  <c:v>172.01691340249531</c:v>
                </c:pt>
                <c:pt idx="1855">
                  <c:v>168.71104892919061</c:v>
                </c:pt>
                <c:pt idx="1856">
                  <c:v>168.71104892919061</c:v>
                </c:pt>
                <c:pt idx="1857">
                  <c:v>169.58804193820177</c:v>
                </c:pt>
                <c:pt idx="1858">
                  <c:v>169.91052403183741</c:v>
                </c:pt>
                <c:pt idx="1859">
                  <c:v>170.45497861704882</c:v>
                </c:pt>
                <c:pt idx="1860">
                  <c:v>170.1730384811838</c:v>
                </c:pt>
                <c:pt idx="1861">
                  <c:v>171.08951751769109</c:v>
                </c:pt>
                <c:pt idx="1862">
                  <c:v>171.37696727990757</c:v>
                </c:pt>
                <c:pt idx="1863">
                  <c:v>171.21937033153563</c:v>
                </c:pt>
                <c:pt idx="1864">
                  <c:v>171.95385530312026</c:v>
                </c:pt>
                <c:pt idx="1865">
                  <c:v>171.44870121179821</c:v>
                </c:pt>
                <c:pt idx="1866">
                  <c:v>171.55605065668198</c:v>
                </c:pt>
                <c:pt idx="1867">
                  <c:v>171.30885616856071</c:v>
                </c:pt>
                <c:pt idx="1868">
                  <c:v>171.30503776748046</c:v>
                </c:pt>
                <c:pt idx="1869">
                  <c:v>172.97769258434846</c:v>
                </c:pt>
                <c:pt idx="1870">
                  <c:v>173.26055708255998</c:v>
                </c:pt>
                <c:pt idx="1871">
                  <c:v>172.43733132899129</c:v>
                </c:pt>
                <c:pt idx="1872">
                  <c:v>171.17918259159791</c:v>
                </c:pt>
                <c:pt idx="1873">
                  <c:v>172.64959140968338</c:v>
                </c:pt>
                <c:pt idx="1874">
                  <c:v>174.53446496943022</c:v>
                </c:pt>
                <c:pt idx="1875">
                  <c:v>174.52425380578353</c:v>
                </c:pt>
                <c:pt idx="1876">
                  <c:v>174.52425380578353</c:v>
                </c:pt>
                <c:pt idx="1877">
                  <c:v>175.74753730047064</c:v>
                </c:pt>
                <c:pt idx="1878">
                  <c:v>175.67310342183933</c:v>
                </c:pt>
                <c:pt idx="1879">
                  <c:v>175.95614861268479</c:v>
                </c:pt>
                <c:pt idx="1880">
                  <c:v>175.36348317043525</c:v>
                </c:pt>
                <c:pt idx="1881">
                  <c:v>174.0293921297301</c:v>
                </c:pt>
                <c:pt idx="1882">
                  <c:v>175.95054082654246</c:v>
                </c:pt>
                <c:pt idx="1883">
                  <c:v>176.86323193398732</c:v>
                </c:pt>
                <c:pt idx="1884">
                  <c:v>176.85668330932754</c:v>
                </c:pt>
                <c:pt idx="1885">
                  <c:v>176.24627054121817</c:v>
                </c:pt>
                <c:pt idx="1886">
                  <c:v>177.33296473203245</c:v>
                </c:pt>
                <c:pt idx="1887">
                  <c:v>175.84366303398295</c:v>
                </c:pt>
                <c:pt idx="1888">
                  <c:v>175.42776434438127</c:v>
                </c:pt>
                <c:pt idx="1889">
                  <c:v>175.63453923457553</c:v>
                </c:pt>
                <c:pt idx="1890">
                  <c:v>175.33753146611011</c:v>
                </c:pt>
                <c:pt idx="1891">
                  <c:v>175.3204800427329</c:v>
                </c:pt>
                <c:pt idx="1892">
                  <c:v>174.05474106476393</c:v>
                </c:pt>
                <c:pt idx="1893">
                  <c:v>174.94169356449791</c:v>
                </c:pt>
                <c:pt idx="1894">
                  <c:v>174.67896022862212</c:v>
                </c:pt>
                <c:pt idx="1895">
                  <c:v>175.55656957766951</c:v>
                </c:pt>
                <c:pt idx="1896">
                  <c:v>176.76501206716731</c:v>
                </c:pt>
                <c:pt idx="1897">
                  <c:v>175.71390573415536</c:v>
                </c:pt>
                <c:pt idx="1898">
                  <c:v>176.5003326909422</c:v>
                </c:pt>
                <c:pt idx="1899">
                  <c:v>177.51309034470049</c:v>
                </c:pt>
                <c:pt idx="1900">
                  <c:v>177.06444706348029</c:v>
                </c:pt>
                <c:pt idx="1901">
                  <c:v>178.64744367516354</c:v>
                </c:pt>
                <c:pt idx="1902">
                  <c:v>178.50695530210683</c:v>
                </c:pt>
                <c:pt idx="1903">
                  <c:v>178.47479885217408</c:v>
                </c:pt>
                <c:pt idx="1904">
                  <c:v>177.07229761292601</c:v>
                </c:pt>
                <c:pt idx="1905">
                  <c:v>177.788385216682</c:v>
                </c:pt>
                <c:pt idx="1906">
                  <c:v>179.18754939516694</c:v>
                </c:pt>
                <c:pt idx="1907">
                  <c:v>180.55418991944424</c:v>
                </c:pt>
                <c:pt idx="1908">
                  <c:v>180.20197980980859</c:v>
                </c:pt>
                <c:pt idx="1909">
                  <c:v>179.00332955900438</c:v>
                </c:pt>
                <c:pt idx="1910">
                  <c:v>178.53037767625102</c:v>
                </c:pt>
                <c:pt idx="1911">
                  <c:v>180.4016724355437</c:v>
                </c:pt>
                <c:pt idx="1912">
                  <c:v>180.81510415885268</c:v>
                </c:pt>
                <c:pt idx="1913">
                  <c:v>180.86421419503304</c:v>
                </c:pt>
                <c:pt idx="1914">
                  <c:v>181.28945052350301</c:v>
                </c:pt>
                <c:pt idx="1915">
                  <c:v>181.21189775086478</c:v>
                </c:pt>
                <c:pt idx="1916">
                  <c:v>181.35979505782447</c:v>
                </c:pt>
                <c:pt idx="1917">
                  <c:v>182.7597279435239</c:v>
                </c:pt>
                <c:pt idx="1918">
                  <c:v>183.54014126289138</c:v>
                </c:pt>
                <c:pt idx="1919">
                  <c:v>185.94504968716441</c:v>
                </c:pt>
                <c:pt idx="1920">
                  <c:v>184.76565781989834</c:v>
                </c:pt>
                <c:pt idx="1921">
                  <c:v>184.3498123506059</c:v>
                </c:pt>
                <c:pt idx="1922">
                  <c:v>184.9454726903287</c:v>
                </c:pt>
                <c:pt idx="1923">
                  <c:v>184.46795494749983</c:v>
                </c:pt>
                <c:pt idx="1924">
                  <c:v>184.31108193124797</c:v>
                </c:pt>
                <c:pt idx="1925">
                  <c:v>183.88187460650605</c:v>
                </c:pt>
                <c:pt idx="1926">
                  <c:v>183.9375897382013</c:v>
                </c:pt>
                <c:pt idx="1927">
                  <c:v>183.91351107676493</c:v>
                </c:pt>
                <c:pt idx="1928">
                  <c:v>184.60556756032912</c:v>
                </c:pt>
                <c:pt idx="1929">
                  <c:v>184.10019924861564</c:v>
                </c:pt>
                <c:pt idx="1930">
                  <c:v>184.6244437581162</c:v>
                </c:pt>
                <c:pt idx="1931">
                  <c:v>184.57969446327579</c:v>
                </c:pt>
                <c:pt idx="1932">
                  <c:v>185.40559670492846</c:v>
                </c:pt>
                <c:pt idx="1933">
                  <c:v>183.71491149267817</c:v>
                </c:pt>
                <c:pt idx="1934">
                  <c:v>183.32599192693164</c:v>
                </c:pt>
                <c:pt idx="1935">
                  <c:v>184.4040602748631</c:v>
                </c:pt>
                <c:pt idx="1936">
                  <c:v>183.42564140724284</c:v>
                </c:pt>
                <c:pt idx="1937">
                  <c:v>184.62469408128308</c:v>
                </c:pt>
                <c:pt idx="1938">
                  <c:v>183.50827743197863</c:v>
                </c:pt>
                <c:pt idx="1939">
                  <c:v>183.09498220521584</c:v>
                </c:pt>
                <c:pt idx="1940">
                  <c:v>183.5488053197825</c:v>
                </c:pt>
                <c:pt idx="1941">
                  <c:v>183.5488053197825</c:v>
                </c:pt>
                <c:pt idx="1942">
                  <c:v>184.28554330180748</c:v>
                </c:pt>
                <c:pt idx="1943">
                  <c:v>184.93174271731812</c:v>
                </c:pt>
                <c:pt idx="1944">
                  <c:v>183.73427824291022</c:v>
                </c:pt>
                <c:pt idx="1945">
                  <c:v>183.65246024602413</c:v>
                </c:pt>
                <c:pt idx="1946">
                  <c:v>183.63716193672499</c:v>
                </c:pt>
                <c:pt idx="1947">
                  <c:v>183.19523896530131</c:v>
                </c:pt>
                <c:pt idx="1948">
                  <c:v>182.59952554951127</c:v>
                </c:pt>
                <c:pt idx="1949">
                  <c:v>182.59758648793999</c:v>
                </c:pt>
                <c:pt idx="1950">
                  <c:v>181.58324616768689</c:v>
                </c:pt>
                <c:pt idx="1951">
                  <c:v>182.22499208479559</c:v>
                </c:pt>
                <c:pt idx="1952">
                  <c:v>183.03158678101539</c:v>
                </c:pt>
                <c:pt idx="1953">
                  <c:v>182.47848086526264</c:v>
                </c:pt>
                <c:pt idx="1954">
                  <c:v>180.72091602863438</c:v>
                </c:pt>
                <c:pt idx="1955">
                  <c:v>180.47634309282984</c:v>
                </c:pt>
                <c:pt idx="1956">
                  <c:v>180.13312435675559</c:v>
                </c:pt>
                <c:pt idx="1957">
                  <c:v>181.1501284545962</c:v>
                </c:pt>
                <c:pt idx="1958">
                  <c:v>182.02318322164922</c:v>
                </c:pt>
                <c:pt idx="1959">
                  <c:v>182.40733115212677</c:v>
                </c:pt>
                <c:pt idx="1960">
                  <c:v>182.67935617004008</c:v>
                </c:pt>
                <c:pt idx="1961">
                  <c:v>182.47801141678448</c:v>
                </c:pt>
                <c:pt idx="1962">
                  <c:v>183.17078086261526</c:v>
                </c:pt>
                <c:pt idx="1963">
                  <c:v>181.73115947417236</c:v>
                </c:pt>
                <c:pt idx="1964">
                  <c:v>182.28643727537485</c:v>
                </c:pt>
                <c:pt idx="1965">
                  <c:v>183.76868975728408</c:v>
                </c:pt>
                <c:pt idx="1966">
                  <c:v>184.40189726650013</c:v>
                </c:pt>
                <c:pt idx="1967">
                  <c:v>184.07834131506712</c:v>
                </c:pt>
                <c:pt idx="1968">
                  <c:v>184.71626675562615</c:v>
                </c:pt>
                <c:pt idx="1969">
                  <c:v>184.67557015629561</c:v>
                </c:pt>
                <c:pt idx="1970">
                  <c:v>185.43251152351175</c:v>
                </c:pt>
                <c:pt idx="1971">
                  <c:v>184.72056153977738</c:v>
                </c:pt>
                <c:pt idx="1972">
                  <c:v>183.97672579154366</c:v>
                </c:pt>
                <c:pt idx="1973">
                  <c:v>183.77555101140743</c:v>
                </c:pt>
                <c:pt idx="1974">
                  <c:v>182.98629049923323</c:v>
                </c:pt>
                <c:pt idx="1975">
                  <c:v>182.5055086573208</c:v>
                </c:pt>
                <c:pt idx="1976">
                  <c:v>181.7226970721515</c:v>
                </c:pt>
                <c:pt idx="1977">
                  <c:v>181.87381133573081</c:v>
                </c:pt>
                <c:pt idx="1978">
                  <c:v>180.42900878630019</c:v>
                </c:pt>
                <c:pt idx="1979">
                  <c:v>179.84820797209113</c:v>
                </c:pt>
                <c:pt idx="1980">
                  <c:v>180.44978163178666</c:v>
                </c:pt>
                <c:pt idx="1981">
                  <c:v>180.73805682570017</c:v>
                </c:pt>
                <c:pt idx="1982">
                  <c:v>180.87080930047765</c:v>
                </c:pt>
                <c:pt idx="1983">
                  <c:v>179.85354654600977</c:v>
                </c:pt>
                <c:pt idx="1984">
                  <c:v>181.99100012951257</c:v>
                </c:pt>
                <c:pt idx="1985">
                  <c:v>181.6302968751354</c:v>
                </c:pt>
                <c:pt idx="1986">
                  <c:v>180.8407428953044</c:v>
                </c:pt>
                <c:pt idx="1987">
                  <c:v>179.91749144464555</c:v>
                </c:pt>
                <c:pt idx="1988">
                  <c:v>179.82548557853812</c:v>
                </c:pt>
                <c:pt idx="1989">
                  <c:v>178.74103279116494</c:v>
                </c:pt>
                <c:pt idx="1990">
                  <c:v>179.35965101578859</c:v>
                </c:pt>
                <c:pt idx="1991">
                  <c:v>179.01090078650842</c:v>
                </c:pt>
                <c:pt idx="1992">
                  <c:v>178.61050406852584</c:v>
                </c:pt>
                <c:pt idx="1993">
                  <c:v>178.88499451145262</c:v>
                </c:pt>
                <c:pt idx="1994">
                  <c:v>179.79251321948516</c:v>
                </c:pt>
                <c:pt idx="1995">
                  <c:v>179.78445709562388</c:v>
                </c:pt>
                <c:pt idx="1996">
                  <c:v>180.14285402982594</c:v>
                </c:pt>
                <c:pt idx="1997">
                  <c:v>181.90650444454735</c:v>
                </c:pt>
                <c:pt idx="1998">
                  <c:v>182.42907145910328</c:v>
                </c:pt>
                <c:pt idx="1999">
                  <c:v>183.79990562999603</c:v>
                </c:pt>
                <c:pt idx="2000">
                  <c:v>185.31782608426633</c:v>
                </c:pt>
                <c:pt idx="2001">
                  <c:v>184.89150456602343</c:v>
                </c:pt>
                <c:pt idx="2002">
                  <c:v>184.32863352464511</c:v>
                </c:pt>
                <c:pt idx="2003">
                  <c:v>184.28122799845312</c:v>
                </c:pt>
                <c:pt idx="2004">
                  <c:v>183.91044499568775</c:v>
                </c:pt>
                <c:pt idx="2005">
                  <c:v>182.93908019088437</c:v>
                </c:pt>
                <c:pt idx="2006">
                  <c:v>183.84879607366557</c:v>
                </c:pt>
                <c:pt idx="2007">
                  <c:v>184.29263741369948</c:v>
                </c:pt>
                <c:pt idx="2008">
                  <c:v>182.88772980601928</c:v>
                </c:pt>
                <c:pt idx="2009">
                  <c:v>181.25732935044763</c:v>
                </c:pt>
                <c:pt idx="2010">
                  <c:v>181.00924348168544</c:v>
                </c:pt>
                <c:pt idx="2011">
                  <c:v>181.05794892152451</c:v>
                </c:pt>
                <c:pt idx="2012">
                  <c:v>181.47904162505074</c:v>
                </c:pt>
                <c:pt idx="2013">
                  <c:v>179.80307318507084</c:v>
                </c:pt>
                <c:pt idx="2014">
                  <c:v>180.00444869961208</c:v>
                </c:pt>
                <c:pt idx="2015">
                  <c:v>178.04088402721541</c:v>
                </c:pt>
                <c:pt idx="2016">
                  <c:v>177.24905706246429</c:v>
                </c:pt>
                <c:pt idx="2017">
                  <c:v>177.02429619512424</c:v>
                </c:pt>
                <c:pt idx="2018">
                  <c:v>177.20638201929225</c:v>
                </c:pt>
                <c:pt idx="2019">
                  <c:v>176.76230748149112</c:v>
                </c:pt>
                <c:pt idx="2020">
                  <c:v>176.45584023704004</c:v>
                </c:pt>
                <c:pt idx="2021">
                  <c:v>176.23981831173413</c:v>
                </c:pt>
                <c:pt idx="2022">
                  <c:v>176.51024690330536</c:v>
                </c:pt>
                <c:pt idx="2023">
                  <c:v>176.31075896685388</c:v>
                </c:pt>
                <c:pt idx="2024">
                  <c:v>177.04041268240104</c:v>
                </c:pt>
                <c:pt idx="2025">
                  <c:v>177.04041268240104</c:v>
                </c:pt>
                <c:pt idx="2026">
                  <c:v>177.17200129830337</c:v>
                </c:pt>
                <c:pt idx="2027">
                  <c:v>177.41346210894523</c:v>
                </c:pt>
                <c:pt idx="2028">
                  <c:v>176.23995032235493</c:v>
                </c:pt>
                <c:pt idx="2029">
                  <c:v>177.21327383771435</c:v>
                </c:pt>
                <c:pt idx="2030">
                  <c:v>177.98605256505806</c:v>
                </c:pt>
                <c:pt idx="2031">
                  <c:v>178.93555856553394</c:v>
                </c:pt>
                <c:pt idx="2032">
                  <c:v>177.19433239401542</c:v>
                </c:pt>
                <c:pt idx="2033">
                  <c:v>175.29908010196758</c:v>
                </c:pt>
                <c:pt idx="2034">
                  <c:v>174.32340011917276</c:v>
                </c:pt>
                <c:pt idx="2035">
                  <c:v>174.8510934716939</c:v>
                </c:pt>
                <c:pt idx="2036">
                  <c:v>176.22890493253044</c:v>
                </c:pt>
                <c:pt idx="2037">
                  <c:v>176.32291480033871</c:v>
                </c:pt>
                <c:pt idx="2038">
                  <c:v>175.86494073774529</c:v>
                </c:pt>
                <c:pt idx="2039">
                  <c:v>175.29942534010311</c:v>
                </c:pt>
                <c:pt idx="2040">
                  <c:v>175.31453500183591</c:v>
                </c:pt>
                <c:pt idx="2041">
                  <c:v>180.47570341972286</c:v>
                </c:pt>
                <c:pt idx="2042">
                  <c:v>180.43790267276705</c:v>
                </c:pt>
                <c:pt idx="2043">
                  <c:v>179.6664342093668</c:v>
                </c:pt>
                <c:pt idx="2044">
                  <c:v>178.80265211897103</c:v>
                </c:pt>
                <c:pt idx="2045">
                  <c:v>179.00552798790014</c:v>
                </c:pt>
                <c:pt idx="2046">
                  <c:v>179.61213230515602</c:v>
                </c:pt>
                <c:pt idx="2047">
                  <c:v>179.90007913200739</c:v>
                </c:pt>
                <c:pt idx="2048">
                  <c:v>179.73046423978761</c:v>
                </c:pt>
                <c:pt idx="2049">
                  <c:v>181.10186237498326</c:v>
                </c:pt>
                <c:pt idx="2050">
                  <c:v>182.31674462030637</c:v>
                </c:pt>
                <c:pt idx="2051">
                  <c:v>182.41525281411793</c:v>
                </c:pt>
                <c:pt idx="2052">
                  <c:v>182.70684279367924</c:v>
                </c:pt>
                <c:pt idx="2053">
                  <c:v>184.48472984935685</c:v>
                </c:pt>
                <c:pt idx="2054">
                  <c:v>182.19711607438242</c:v>
                </c:pt>
                <c:pt idx="2055">
                  <c:v>183.06780050327279</c:v>
                </c:pt>
                <c:pt idx="2056">
                  <c:v>183.07805223022501</c:v>
                </c:pt>
                <c:pt idx="2057">
                  <c:v>184.21519557393228</c:v>
                </c:pt>
                <c:pt idx="2058">
                  <c:v>186.21214427883217</c:v>
                </c:pt>
                <c:pt idx="2059">
                  <c:v>185.03392263378583</c:v>
                </c:pt>
                <c:pt idx="2060">
                  <c:v>184.72142504610903</c:v>
                </c:pt>
                <c:pt idx="2061">
                  <c:v>184.449678630075</c:v>
                </c:pt>
                <c:pt idx="2062">
                  <c:v>185.08602593253562</c:v>
                </c:pt>
                <c:pt idx="2063">
                  <c:v>183.88530148325654</c:v>
                </c:pt>
                <c:pt idx="2064">
                  <c:v>183.24406868785127</c:v>
                </c:pt>
                <c:pt idx="2065">
                  <c:v>184.09224247291345</c:v>
                </c:pt>
                <c:pt idx="2066">
                  <c:v>182.19771725423936</c:v>
                </c:pt>
                <c:pt idx="2067">
                  <c:v>182.21671358437942</c:v>
                </c:pt>
                <c:pt idx="2068">
                  <c:v>181.4017893562887</c:v>
                </c:pt>
                <c:pt idx="2069">
                  <c:v>181.36733478678744</c:v>
                </c:pt>
                <c:pt idx="2070">
                  <c:v>180.36609341324422</c:v>
                </c:pt>
                <c:pt idx="2071">
                  <c:v>180.40877715852218</c:v>
                </c:pt>
                <c:pt idx="2072">
                  <c:v>180.72519305314802</c:v>
                </c:pt>
                <c:pt idx="2073">
                  <c:v>181.58430626450468</c:v>
                </c:pt>
                <c:pt idx="2074">
                  <c:v>181.00074561566862</c:v>
                </c:pt>
                <c:pt idx="2075">
                  <c:v>177.7378654176955</c:v>
                </c:pt>
                <c:pt idx="2076">
                  <c:v>177.95786770387977</c:v>
                </c:pt>
              </c:numCache>
            </c:numRef>
          </c:val>
          <c:smooth val="0"/>
        </c:ser>
        <c:ser>
          <c:idx val="0"/>
          <c:order val="2"/>
          <c:tx>
            <c:strRef>
              <c:f>'Quality factor'!$F$1</c:f>
              <c:strCache>
                <c:ptCount val="1"/>
                <c:pt idx="0">
                  <c:v>Europe</c:v>
                </c:pt>
              </c:strCache>
            </c:strRef>
          </c:tx>
          <c:spPr>
            <a:ln w="25400">
              <a:solidFill>
                <a:srgbClr val="289A82"/>
              </a:solidFill>
              <a:prstDash val="solid"/>
            </a:ln>
          </c:spPr>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factor'!$F$2:$F$2079</c:f>
              <c:numCache>
                <c:formatCode>General</c:formatCode>
                <c:ptCount val="2078"/>
                <c:pt idx="0">
                  <c:v>100</c:v>
                </c:pt>
                <c:pt idx="1">
                  <c:v>100.97075973944784</c:v>
                </c:pt>
                <c:pt idx="2">
                  <c:v>101.55170683608789</c:v>
                </c:pt>
                <c:pt idx="3">
                  <c:v>101.77217465498524</c:v>
                </c:pt>
                <c:pt idx="4">
                  <c:v>102.36002856404463</c:v>
                </c:pt>
                <c:pt idx="5">
                  <c:v>102.10224953517665</c:v>
                </c:pt>
                <c:pt idx="6">
                  <c:v>102.54015426124332</c:v>
                </c:pt>
                <c:pt idx="7">
                  <c:v>102.64049412973687</c:v>
                </c:pt>
                <c:pt idx="8">
                  <c:v>103.00634784920992</c:v>
                </c:pt>
                <c:pt idx="9">
                  <c:v>103.63967101329291</c:v>
                </c:pt>
                <c:pt idx="10">
                  <c:v>103.88539006882128</c:v>
                </c:pt>
                <c:pt idx="11">
                  <c:v>103.81778369819175</c:v>
                </c:pt>
                <c:pt idx="12">
                  <c:v>103.6332637079098</c:v>
                </c:pt>
                <c:pt idx="13">
                  <c:v>103.77658349656663</c:v>
                </c:pt>
                <c:pt idx="14">
                  <c:v>103.689564650224</c:v>
                </c:pt>
                <c:pt idx="15">
                  <c:v>103.97452612484922</c:v>
                </c:pt>
                <c:pt idx="16">
                  <c:v>104.26843601372074</c:v>
                </c:pt>
                <c:pt idx="17">
                  <c:v>103.9772864230122</c:v>
                </c:pt>
                <c:pt idx="18">
                  <c:v>104.51372337726076</c:v>
                </c:pt>
                <c:pt idx="19">
                  <c:v>104.5183080294684</c:v>
                </c:pt>
                <c:pt idx="20">
                  <c:v>103.89546743100384</c:v>
                </c:pt>
                <c:pt idx="21">
                  <c:v>103.51357545547117</c:v>
                </c:pt>
                <c:pt idx="22">
                  <c:v>103.04756028777771</c:v>
                </c:pt>
                <c:pt idx="23">
                  <c:v>103.50937902878366</c:v>
                </c:pt>
                <c:pt idx="24">
                  <c:v>102.92042239580357</c:v>
                </c:pt>
                <c:pt idx="25">
                  <c:v>103.72884663489779</c:v>
                </c:pt>
                <c:pt idx="26">
                  <c:v>103.62449918844855</c:v>
                </c:pt>
                <c:pt idx="27">
                  <c:v>103.39780767241193</c:v>
                </c:pt>
                <c:pt idx="28">
                  <c:v>103.81249625810447</c:v>
                </c:pt>
                <c:pt idx="29">
                  <c:v>103.62311634593561</c:v>
                </c:pt>
                <c:pt idx="30">
                  <c:v>103.58215099934776</c:v>
                </c:pt>
                <c:pt idx="31">
                  <c:v>103.65617549832541</c:v>
                </c:pt>
                <c:pt idx="32">
                  <c:v>103.18116661425738</c:v>
                </c:pt>
                <c:pt idx="33">
                  <c:v>103.6225216439107</c:v>
                </c:pt>
                <c:pt idx="34">
                  <c:v>102.71580434549692</c:v>
                </c:pt>
                <c:pt idx="35">
                  <c:v>102.99525699158167</c:v>
                </c:pt>
                <c:pt idx="36">
                  <c:v>102.77767287793226</c:v>
                </c:pt>
                <c:pt idx="37">
                  <c:v>102.83093478991896</c:v>
                </c:pt>
                <c:pt idx="38">
                  <c:v>102.32597228977073</c:v>
                </c:pt>
                <c:pt idx="39">
                  <c:v>101.88722124598348</c:v>
                </c:pt>
                <c:pt idx="40">
                  <c:v>101.96041752728536</c:v>
                </c:pt>
                <c:pt idx="41">
                  <c:v>101.9178790094446</c:v>
                </c:pt>
                <c:pt idx="42">
                  <c:v>102.30474315042278</c:v>
                </c:pt>
                <c:pt idx="43">
                  <c:v>102.33605803629534</c:v>
                </c:pt>
                <c:pt idx="44">
                  <c:v>102.19039128940223</c:v>
                </c:pt>
                <c:pt idx="45">
                  <c:v>102.50045415695547</c:v>
                </c:pt>
                <c:pt idx="46">
                  <c:v>102.17302019322786</c:v>
                </c:pt>
                <c:pt idx="47">
                  <c:v>101.57743414126641</c:v>
                </c:pt>
                <c:pt idx="48">
                  <c:v>101.55834191900558</c:v>
                </c:pt>
                <c:pt idx="49">
                  <c:v>101.78554169843535</c:v>
                </c:pt>
                <c:pt idx="50">
                  <c:v>101.29642931618287</c:v>
                </c:pt>
                <c:pt idx="51">
                  <c:v>102.04034210601402</c:v>
                </c:pt>
                <c:pt idx="52">
                  <c:v>102.57976252311713</c:v>
                </c:pt>
                <c:pt idx="53">
                  <c:v>102.37214033938083</c:v>
                </c:pt>
                <c:pt idx="54">
                  <c:v>102.12578387866049</c:v>
                </c:pt>
                <c:pt idx="55">
                  <c:v>102.49425966778384</c:v>
                </c:pt>
                <c:pt idx="56">
                  <c:v>102.45693656375613</c:v>
                </c:pt>
                <c:pt idx="57">
                  <c:v>102.22108610410392</c:v>
                </c:pt>
                <c:pt idx="58">
                  <c:v>102.47089114427533</c:v>
                </c:pt>
                <c:pt idx="59">
                  <c:v>103.17971177992338</c:v>
                </c:pt>
                <c:pt idx="60">
                  <c:v>103.32375127340899</c:v>
                </c:pt>
                <c:pt idx="61">
                  <c:v>102.52336405495208</c:v>
                </c:pt>
                <c:pt idx="62">
                  <c:v>103.08301160015907</c:v>
                </c:pt>
                <c:pt idx="63">
                  <c:v>102.81157880100454</c:v>
                </c:pt>
                <c:pt idx="64">
                  <c:v>103.87619949633121</c:v>
                </c:pt>
                <c:pt idx="65">
                  <c:v>103.93532503958238</c:v>
                </c:pt>
                <c:pt idx="66">
                  <c:v>104.98595491892814</c:v>
                </c:pt>
                <c:pt idx="67">
                  <c:v>104.96866383750407</c:v>
                </c:pt>
                <c:pt idx="68">
                  <c:v>103.56083291828021</c:v>
                </c:pt>
                <c:pt idx="69">
                  <c:v>103.66713378516971</c:v>
                </c:pt>
                <c:pt idx="70">
                  <c:v>103.39153142053185</c:v>
                </c:pt>
                <c:pt idx="71">
                  <c:v>103.57404294055824</c:v>
                </c:pt>
                <c:pt idx="72">
                  <c:v>104.11086090496163</c:v>
                </c:pt>
                <c:pt idx="73">
                  <c:v>104.26284604186847</c:v>
                </c:pt>
                <c:pt idx="74">
                  <c:v>104.15658213421406</c:v>
                </c:pt>
                <c:pt idx="75">
                  <c:v>104.46676144159571</c:v>
                </c:pt>
                <c:pt idx="76">
                  <c:v>105.03799691412648</c:v>
                </c:pt>
                <c:pt idx="77">
                  <c:v>104.71776933009423</c:v>
                </c:pt>
                <c:pt idx="78">
                  <c:v>105.07452512340399</c:v>
                </c:pt>
                <c:pt idx="79">
                  <c:v>106.04697072695696</c:v>
                </c:pt>
                <c:pt idx="80">
                  <c:v>104.61160554145482</c:v>
                </c:pt>
                <c:pt idx="81">
                  <c:v>104.3255738273586</c:v>
                </c:pt>
                <c:pt idx="82">
                  <c:v>104.80285793914162</c:v>
                </c:pt>
                <c:pt idx="83">
                  <c:v>104.60453529878241</c:v>
                </c:pt>
                <c:pt idx="84">
                  <c:v>105.09648197533419</c:v>
                </c:pt>
                <c:pt idx="85">
                  <c:v>104.61185050967555</c:v>
                </c:pt>
                <c:pt idx="86">
                  <c:v>104.67273932434472</c:v>
                </c:pt>
                <c:pt idx="87">
                  <c:v>105.00301590088425</c:v>
                </c:pt>
                <c:pt idx="88">
                  <c:v>105.00060469084285</c:v>
                </c:pt>
                <c:pt idx="89">
                  <c:v>105.41853577198066</c:v>
                </c:pt>
                <c:pt idx="90">
                  <c:v>104.6338264165075</c:v>
                </c:pt>
                <c:pt idx="91">
                  <c:v>104.11594174747708</c:v>
                </c:pt>
                <c:pt idx="92">
                  <c:v>103.80968864211225</c:v>
                </c:pt>
                <c:pt idx="93">
                  <c:v>103.17176738768481</c:v>
                </c:pt>
                <c:pt idx="94">
                  <c:v>102.91199187919101</c:v>
                </c:pt>
                <c:pt idx="95">
                  <c:v>102.95761612590898</c:v>
                </c:pt>
                <c:pt idx="96">
                  <c:v>102.73898915493852</c:v>
                </c:pt>
                <c:pt idx="97">
                  <c:v>101.95958354595548</c:v>
                </c:pt>
                <c:pt idx="98">
                  <c:v>101.4290357545601</c:v>
                </c:pt>
                <c:pt idx="99">
                  <c:v>102.24558150916664</c:v>
                </c:pt>
                <c:pt idx="100">
                  <c:v>102.05233419713095</c:v>
                </c:pt>
                <c:pt idx="101">
                  <c:v>102.32480060847271</c:v>
                </c:pt>
                <c:pt idx="102">
                  <c:v>102.87030539923472</c:v>
                </c:pt>
                <c:pt idx="103">
                  <c:v>102.73245077389454</c:v>
                </c:pt>
                <c:pt idx="104">
                  <c:v>103.60313414143351</c:v>
                </c:pt>
                <c:pt idx="105">
                  <c:v>103.51536123014736</c:v>
                </c:pt>
                <c:pt idx="106">
                  <c:v>104.545855811965</c:v>
                </c:pt>
                <c:pt idx="107">
                  <c:v>104.5569115587807</c:v>
                </c:pt>
                <c:pt idx="108">
                  <c:v>104.01456481558418</c:v>
                </c:pt>
                <c:pt idx="109">
                  <c:v>103.62486263150505</c:v>
                </c:pt>
                <c:pt idx="110">
                  <c:v>103.98049365021977</c:v>
                </c:pt>
                <c:pt idx="111">
                  <c:v>103.64787530990952</c:v>
                </c:pt>
                <c:pt idx="112">
                  <c:v>103.46219568157107</c:v>
                </c:pt>
                <c:pt idx="113">
                  <c:v>103.27997515580572</c:v>
                </c:pt>
                <c:pt idx="114">
                  <c:v>103.12152176236664</c:v>
                </c:pt>
                <c:pt idx="115">
                  <c:v>103.24402263326516</c:v>
                </c:pt>
                <c:pt idx="116">
                  <c:v>103.62512697774316</c:v>
                </c:pt>
                <c:pt idx="117">
                  <c:v>103.57704041156077</c:v>
                </c:pt>
                <c:pt idx="118">
                  <c:v>103.84232499248947</c:v>
                </c:pt>
                <c:pt idx="119">
                  <c:v>104.06967934003603</c:v>
                </c:pt>
                <c:pt idx="120">
                  <c:v>103.52149624525758</c:v>
                </c:pt>
                <c:pt idx="121">
                  <c:v>103.50908725532247</c:v>
                </c:pt>
                <c:pt idx="122">
                  <c:v>102.99903733143047</c:v>
                </c:pt>
                <c:pt idx="123">
                  <c:v>102.85913068268009</c:v>
                </c:pt>
                <c:pt idx="124">
                  <c:v>102.42506409029004</c:v>
                </c:pt>
                <c:pt idx="125">
                  <c:v>102.24443427302872</c:v>
                </c:pt>
                <c:pt idx="126">
                  <c:v>102.33264640505794</c:v>
                </c:pt>
                <c:pt idx="127">
                  <c:v>102.33074891383372</c:v>
                </c:pt>
                <c:pt idx="128">
                  <c:v>102.71411511287495</c:v>
                </c:pt>
                <c:pt idx="129">
                  <c:v>102.61904162583706</c:v>
                </c:pt>
                <c:pt idx="130">
                  <c:v>102.34977305920781</c:v>
                </c:pt>
                <c:pt idx="131">
                  <c:v>101.85693487273446</c:v>
                </c:pt>
                <c:pt idx="132">
                  <c:v>101.65426392775929</c:v>
                </c:pt>
                <c:pt idx="133">
                  <c:v>102.18399288628046</c:v>
                </c:pt>
                <c:pt idx="134">
                  <c:v>102.13178910509728</c:v>
                </c:pt>
                <c:pt idx="135">
                  <c:v>102.22534588538321</c:v>
                </c:pt>
                <c:pt idx="136">
                  <c:v>102.67447170850747</c:v>
                </c:pt>
                <c:pt idx="137">
                  <c:v>102.64205336601377</c:v>
                </c:pt>
                <c:pt idx="138">
                  <c:v>102.75488867903219</c:v>
                </c:pt>
                <c:pt idx="139">
                  <c:v>102.71105721635402</c:v>
                </c:pt>
                <c:pt idx="140">
                  <c:v>102.62614123914807</c:v>
                </c:pt>
                <c:pt idx="141">
                  <c:v>102.28648048209052</c:v>
                </c:pt>
                <c:pt idx="142">
                  <c:v>102.75117226317228</c:v>
                </c:pt>
                <c:pt idx="143">
                  <c:v>102.82557842711819</c:v>
                </c:pt>
                <c:pt idx="144">
                  <c:v>103.50449908822797</c:v>
                </c:pt>
                <c:pt idx="145">
                  <c:v>103.66653533554647</c:v>
                </c:pt>
                <c:pt idx="146">
                  <c:v>103.50753866790348</c:v>
                </c:pt>
                <c:pt idx="147">
                  <c:v>103.41685529873645</c:v>
                </c:pt>
                <c:pt idx="148">
                  <c:v>103.41132931397139</c:v>
                </c:pt>
                <c:pt idx="149">
                  <c:v>103.23430722261192</c:v>
                </c:pt>
                <c:pt idx="150">
                  <c:v>102.79365578842926</c:v>
                </c:pt>
                <c:pt idx="151">
                  <c:v>102.39725026024416</c:v>
                </c:pt>
                <c:pt idx="152">
                  <c:v>102.34491032872664</c:v>
                </c:pt>
                <c:pt idx="153">
                  <c:v>102.76077408513866</c:v>
                </c:pt>
                <c:pt idx="154">
                  <c:v>102.69205244753194</c:v>
                </c:pt>
                <c:pt idx="155">
                  <c:v>102.25003869685406</c:v>
                </c:pt>
                <c:pt idx="156">
                  <c:v>101.58646244003771</c:v>
                </c:pt>
                <c:pt idx="157">
                  <c:v>101.79993447497868</c:v>
                </c:pt>
                <c:pt idx="158">
                  <c:v>102.07174210260422</c:v>
                </c:pt>
                <c:pt idx="159">
                  <c:v>102.3670748378445</c:v>
                </c:pt>
                <c:pt idx="160">
                  <c:v>101.9791119341466</c:v>
                </c:pt>
                <c:pt idx="161">
                  <c:v>101.56564451721279</c:v>
                </c:pt>
                <c:pt idx="162">
                  <c:v>101.43024612484236</c:v>
                </c:pt>
                <c:pt idx="163">
                  <c:v>101.28543659418621</c:v>
                </c:pt>
                <c:pt idx="164">
                  <c:v>101.15370365460161</c:v>
                </c:pt>
                <c:pt idx="165">
                  <c:v>100.96852487110645</c:v>
                </c:pt>
                <c:pt idx="166">
                  <c:v>102.18702385604855</c:v>
                </c:pt>
                <c:pt idx="167">
                  <c:v>102.01020411534687</c:v>
                </c:pt>
                <c:pt idx="168">
                  <c:v>102.19864314206866</c:v>
                </c:pt>
                <c:pt idx="169">
                  <c:v>101.98762579005729</c:v>
                </c:pt>
                <c:pt idx="170">
                  <c:v>102.07077358006298</c:v>
                </c:pt>
                <c:pt idx="171">
                  <c:v>101.75778777252719</c:v>
                </c:pt>
                <c:pt idx="172">
                  <c:v>101.93397491826683</c:v>
                </c:pt>
                <c:pt idx="173">
                  <c:v>102.61870553578571</c:v>
                </c:pt>
                <c:pt idx="174">
                  <c:v>102.6234722759646</c:v>
                </c:pt>
                <c:pt idx="175">
                  <c:v>102.21120811666587</c:v>
                </c:pt>
                <c:pt idx="176">
                  <c:v>101.78899436246758</c:v>
                </c:pt>
                <c:pt idx="177">
                  <c:v>101.87225180854148</c:v>
                </c:pt>
                <c:pt idx="178">
                  <c:v>101.65456542341003</c:v>
                </c:pt>
                <c:pt idx="179">
                  <c:v>101.3324342294066</c:v>
                </c:pt>
                <c:pt idx="180">
                  <c:v>100.17637670504033</c:v>
                </c:pt>
                <c:pt idx="181">
                  <c:v>100.19089439804635</c:v>
                </c:pt>
                <c:pt idx="182">
                  <c:v>100.52762502280025</c:v>
                </c:pt>
                <c:pt idx="183">
                  <c:v>100.9950441409094</c:v>
                </c:pt>
                <c:pt idx="184">
                  <c:v>100.91990609575242</c:v>
                </c:pt>
                <c:pt idx="185">
                  <c:v>101.08738583674061</c:v>
                </c:pt>
                <c:pt idx="186">
                  <c:v>100.91363246173366</c:v>
                </c:pt>
                <c:pt idx="187">
                  <c:v>100.97533679542572</c:v>
                </c:pt>
                <c:pt idx="188">
                  <c:v>100.73716223318274</c:v>
                </c:pt>
                <c:pt idx="189">
                  <c:v>100.77024437847474</c:v>
                </c:pt>
                <c:pt idx="190">
                  <c:v>101.28421252102824</c:v>
                </c:pt>
                <c:pt idx="191">
                  <c:v>102.36461928338201</c:v>
                </c:pt>
                <c:pt idx="192">
                  <c:v>101.59167590549129</c:v>
                </c:pt>
                <c:pt idx="193">
                  <c:v>101.79701685518951</c:v>
                </c:pt>
                <c:pt idx="194">
                  <c:v>101.30450469523237</c:v>
                </c:pt>
                <c:pt idx="195">
                  <c:v>101.12491244278358</c:v>
                </c:pt>
                <c:pt idx="196">
                  <c:v>101.07517651194853</c:v>
                </c:pt>
                <c:pt idx="197">
                  <c:v>101.15141317749828</c:v>
                </c:pt>
                <c:pt idx="198">
                  <c:v>100.87337298140353</c:v>
                </c:pt>
                <c:pt idx="199">
                  <c:v>100.30701057579991</c:v>
                </c:pt>
                <c:pt idx="200">
                  <c:v>100.78876983579218</c:v>
                </c:pt>
                <c:pt idx="201">
                  <c:v>100.33571089185384</c:v>
                </c:pt>
                <c:pt idx="202">
                  <c:v>100.37139723201912</c:v>
                </c:pt>
                <c:pt idx="203">
                  <c:v>100.0967766651106</c:v>
                </c:pt>
                <c:pt idx="204">
                  <c:v>100.32401937778916</c:v>
                </c:pt>
                <c:pt idx="205">
                  <c:v>100.63382862989405</c:v>
                </c:pt>
                <c:pt idx="206">
                  <c:v>101.38413881589972</c:v>
                </c:pt>
                <c:pt idx="207">
                  <c:v>101.46479960516106</c:v>
                </c:pt>
                <c:pt idx="208">
                  <c:v>101.36327421203262</c:v>
                </c:pt>
                <c:pt idx="209">
                  <c:v>101.24438979875966</c:v>
                </c:pt>
                <c:pt idx="210">
                  <c:v>101.88357607859099</c:v>
                </c:pt>
                <c:pt idx="211">
                  <c:v>101.47344882629039</c:v>
                </c:pt>
                <c:pt idx="212">
                  <c:v>101.85133669059888</c:v>
                </c:pt>
                <c:pt idx="213">
                  <c:v>101.66576911590663</c:v>
                </c:pt>
                <c:pt idx="214">
                  <c:v>101.5849260821102</c:v>
                </c:pt>
                <c:pt idx="215">
                  <c:v>101.42875481579149</c:v>
                </c:pt>
                <c:pt idx="216">
                  <c:v>101.70453615726402</c:v>
                </c:pt>
                <c:pt idx="217">
                  <c:v>101.4148914985664</c:v>
                </c:pt>
                <c:pt idx="218">
                  <c:v>100.96267158018115</c:v>
                </c:pt>
                <c:pt idx="219">
                  <c:v>101.3225346259275</c:v>
                </c:pt>
                <c:pt idx="220">
                  <c:v>101.27124452697731</c:v>
                </c:pt>
                <c:pt idx="221">
                  <c:v>101.02320619988949</c:v>
                </c:pt>
                <c:pt idx="222">
                  <c:v>101.25678270259763</c:v>
                </c:pt>
                <c:pt idx="223">
                  <c:v>101.16456041258856</c:v>
                </c:pt>
                <c:pt idx="224">
                  <c:v>100.99009163104722</c:v>
                </c:pt>
                <c:pt idx="225">
                  <c:v>101.50177073223146</c:v>
                </c:pt>
                <c:pt idx="226">
                  <c:v>101.5172692910882</c:v>
                </c:pt>
                <c:pt idx="227">
                  <c:v>101.6455376422696</c:v>
                </c:pt>
                <c:pt idx="228">
                  <c:v>101.66767324443404</c:v>
                </c:pt>
                <c:pt idx="229">
                  <c:v>102.20224040916382</c:v>
                </c:pt>
                <c:pt idx="230">
                  <c:v>102.37160233001998</c:v>
                </c:pt>
                <c:pt idx="231">
                  <c:v>101.97874903398144</c:v>
                </c:pt>
                <c:pt idx="232">
                  <c:v>102.15137521373472</c:v>
                </c:pt>
                <c:pt idx="233">
                  <c:v>102.0173664639705</c:v>
                </c:pt>
                <c:pt idx="234">
                  <c:v>102.1136306763845</c:v>
                </c:pt>
                <c:pt idx="235">
                  <c:v>101.95760518082807</c:v>
                </c:pt>
                <c:pt idx="236">
                  <c:v>102.07602522379312</c:v>
                </c:pt>
                <c:pt idx="237">
                  <c:v>102.19216496196644</c:v>
                </c:pt>
                <c:pt idx="238">
                  <c:v>102.46331174212402</c:v>
                </c:pt>
                <c:pt idx="239">
                  <c:v>102.27275561159421</c:v>
                </c:pt>
                <c:pt idx="240">
                  <c:v>102.79937306367907</c:v>
                </c:pt>
                <c:pt idx="241">
                  <c:v>102.6079621655267</c:v>
                </c:pt>
                <c:pt idx="242">
                  <c:v>102.20973896911697</c:v>
                </c:pt>
                <c:pt idx="243">
                  <c:v>101.77440097082115</c:v>
                </c:pt>
                <c:pt idx="244">
                  <c:v>101.61599375015183</c:v>
                </c:pt>
                <c:pt idx="245">
                  <c:v>101.69637017432126</c:v>
                </c:pt>
                <c:pt idx="246">
                  <c:v>101.64992749899551</c:v>
                </c:pt>
                <c:pt idx="247">
                  <c:v>101.14207251338735</c:v>
                </c:pt>
                <c:pt idx="248">
                  <c:v>101.18847541699174</c:v>
                </c:pt>
                <c:pt idx="249">
                  <c:v>101.18392118559834</c:v>
                </c:pt>
                <c:pt idx="250">
                  <c:v>101.05413457059535</c:v>
                </c:pt>
                <c:pt idx="251">
                  <c:v>101.28838313851197</c:v>
                </c:pt>
                <c:pt idx="252">
                  <c:v>101.65119130281883</c:v>
                </c:pt>
                <c:pt idx="253">
                  <c:v>101.71578358134423</c:v>
                </c:pt>
                <c:pt idx="254">
                  <c:v>101.83471186174941</c:v>
                </c:pt>
                <c:pt idx="255">
                  <c:v>101.82068560990425</c:v>
                </c:pt>
                <c:pt idx="256">
                  <c:v>101.61016288543681</c:v>
                </c:pt>
                <c:pt idx="257">
                  <c:v>101.32986552839306</c:v>
                </c:pt>
                <c:pt idx="258">
                  <c:v>101.65905445405734</c:v>
                </c:pt>
                <c:pt idx="259">
                  <c:v>101.6353578630775</c:v>
                </c:pt>
                <c:pt idx="260">
                  <c:v>101.87942583576728</c:v>
                </c:pt>
                <c:pt idx="261">
                  <c:v>101.76727225222714</c:v>
                </c:pt>
                <c:pt idx="262">
                  <c:v>101.69654801436027</c:v>
                </c:pt>
                <c:pt idx="263">
                  <c:v>101.34235927062339</c:v>
                </c:pt>
                <c:pt idx="264">
                  <c:v>101.63915067320816</c:v>
                </c:pt>
                <c:pt idx="265">
                  <c:v>101.60225324065564</c:v>
                </c:pt>
                <c:pt idx="266">
                  <c:v>101.23796455451883</c:v>
                </c:pt>
                <c:pt idx="267">
                  <c:v>101.02831546307904</c:v>
                </c:pt>
                <c:pt idx="268">
                  <c:v>100.87956681745624</c:v>
                </c:pt>
                <c:pt idx="269">
                  <c:v>101.14263703640691</c:v>
                </c:pt>
                <c:pt idx="270">
                  <c:v>101.19766852601731</c:v>
                </c:pt>
                <c:pt idx="271">
                  <c:v>101.49068434006578</c:v>
                </c:pt>
                <c:pt idx="272">
                  <c:v>101.32597596529146</c:v>
                </c:pt>
                <c:pt idx="273">
                  <c:v>101.20862872256436</c:v>
                </c:pt>
                <c:pt idx="274">
                  <c:v>100.99547979544958</c:v>
                </c:pt>
                <c:pt idx="275">
                  <c:v>101.20073209220455</c:v>
                </c:pt>
                <c:pt idx="276">
                  <c:v>101.61313151900588</c:v>
                </c:pt>
                <c:pt idx="277">
                  <c:v>101.1748402418519</c:v>
                </c:pt>
                <c:pt idx="278">
                  <c:v>100.93738048003709</c:v>
                </c:pt>
                <c:pt idx="279">
                  <c:v>101.26511153656703</c:v>
                </c:pt>
                <c:pt idx="280">
                  <c:v>100.87507567165962</c:v>
                </c:pt>
                <c:pt idx="281">
                  <c:v>100.62226834640795</c:v>
                </c:pt>
                <c:pt idx="282">
                  <c:v>100.47707547498987</c:v>
                </c:pt>
                <c:pt idx="283">
                  <c:v>99.821057622958904</c:v>
                </c:pt>
                <c:pt idx="284">
                  <c:v>100.6260542409649</c:v>
                </c:pt>
                <c:pt idx="285">
                  <c:v>100.18911433850866</c:v>
                </c:pt>
                <c:pt idx="286">
                  <c:v>100.246356406281</c:v>
                </c:pt>
                <c:pt idx="287">
                  <c:v>100.32705603660378</c:v>
                </c:pt>
                <c:pt idx="288">
                  <c:v>101.0840249498754</c:v>
                </c:pt>
                <c:pt idx="289">
                  <c:v>101.81453574014884</c:v>
                </c:pt>
                <c:pt idx="290">
                  <c:v>101.69310506781862</c:v>
                </c:pt>
                <c:pt idx="291">
                  <c:v>101.39365128013308</c:v>
                </c:pt>
                <c:pt idx="292">
                  <c:v>101.7070863167497</c:v>
                </c:pt>
                <c:pt idx="293">
                  <c:v>102.11561073876146</c:v>
                </c:pt>
                <c:pt idx="294">
                  <c:v>101.87101471392756</c:v>
                </c:pt>
                <c:pt idx="295">
                  <c:v>101.68739546003638</c:v>
                </c:pt>
                <c:pt idx="296">
                  <c:v>101.67961017889732</c:v>
                </c:pt>
                <c:pt idx="297">
                  <c:v>101.85744078848863</c:v>
                </c:pt>
                <c:pt idx="298">
                  <c:v>102.08082106495773</c:v>
                </c:pt>
                <c:pt idx="299">
                  <c:v>101.89580077521097</c:v>
                </c:pt>
                <c:pt idx="300">
                  <c:v>102.02420765678637</c:v>
                </c:pt>
                <c:pt idx="301">
                  <c:v>102.26178161634725</c:v>
                </c:pt>
                <c:pt idx="302">
                  <c:v>101.93388812405739</c:v>
                </c:pt>
                <c:pt idx="303">
                  <c:v>101.83594888896023</c:v>
                </c:pt>
                <c:pt idx="304">
                  <c:v>102.13176466229544</c:v>
                </c:pt>
                <c:pt idx="305">
                  <c:v>101.97027889417085</c:v>
                </c:pt>
                <c:pt idx="306">
                  <c:v>101.42646153232972</c:v>
                </c:pt>
                <c:pt idx="307">
                  <c:v>101.6588269333475</c:v>
                </c:pt>
                <c:pt idx="308">
                  <c:v>101.8654820513284</c:v>
                </c:pt>
                <c:pt idx="309">
                  <c:v>101.40773437038071</c:v>
                </c:pt>
                <c:pt idx="310">
                  <c:v>101.10812971627689</c:v>
                </c:pt>
                <c:pt idx="311">
                  <c:v>101.02358170581699</c:v>
                </c:pt>
                <c:pt idx="312">
                  <c:v>102.15100688427759</c:v>
                </c:pt>
                <c:pt idx="313">
                  <c:v>101.64785043729105</c:v>
                </c:pt>
                <c:pt idx="314">
                  <c:v>102.36602523966972</c:v>
                </c:pt>
                <c:pt idx="315">
                  <c:v>102.09367019665876</c:v>
                </c:pt>
                <c:pt idx="316">
                  <c:v>102.17627429365406</c:v>
                </c:pt>
                <c:pt idx="317">
                  <c:v>102.10719659642342</c:v>
                </c:pt>
                <c:pt idx="318">
                  <c:v>102.26312850911428</c:v>
                </c:pt>
                <c:pt idx="319">
                  <c:v>102.06036844983365</c:v>
                </c:pt>
                <c:pt idx="320">
                  <c:v>101.96132051076818</c:v>
                </c:pt>
                <c:pt idx="321">
                  <c:v>102.34167791536439</c:v>
                </c:pt>
                <c:pt idx="322">
                  <c:v>102.84346267430955</c:v>
                </c:pt>
                <c:pt idx="323">
                  <c:v>103.12212205441502</c:v>
                </c:pt>
                <c:pt idx="324">
                  <c:v>103.14744491078868</c:v>
                </c:pt>
                <c:pt idx="325">
                  <c:v>103.27660816286966</c:v>
                </c:pt>
                <c:pt idx="326">
                  <c:v>103.16553029435021</c:v>
                </c:pt>
                <c:pt idx="327">
                  <c:v>103.31081598145643</c:v>
                </c:pt>
                <c:pt idx="328">
                  <c:v>102.79742100178501</c:v>
                </c:pt>
                <c:pt idx="329">
                  <c:v>102.77274267972071</c:v>
                </c:pt>
                <c:pt idx="330">
                  <c:v>102.16014606249362</c:v>
                </c:pt>
                <c:pt idx="331">
                  <c:v>101.94162702126258</c:v>
                </c:pt>
                <c:pt idx="332">
                  <c:v>101.92944722066268</c:v>
                </c:pt>
                <c:pt idx="333">
                  <c:v>101.92769523350125</c:v>
                </c:pt>
                <c:pt idx="334">
                  <c:v>102.17908139128478</c:v>
                </c:pt>
                <c:pt idx="335">
                  <c:v>102.12121043333742</c:v>
                </c:pt>
                <c:pt idx="336">
                  <c:v>101.64956109407936</c:v>
                </c:pt>
                <c:pt idx="337">
                  <c:v>101.68713762323465</c:v>
                </c:pt>
                <c:pt idx="338">
                  <c:v>101.78963969760599</c:v>
                </c:pt>
                <c:pt idx="339">
                  <c:v>101.82444111121694</c:v>
                </c:pt>
                <c:pt idx="340">
                  <c:v>102.28018693907748</c:v>
                </c:pt>
                <c:pt idx="341">
                  <c:v>102.67475954723513</c:v>
                </c:pt>
                <c:pt idx="342">
                  <c:v>102.96505388460695</c:v>
                </c:pt>
                <c:pt idx="343">
                  <c:v>103.02997355668298</c:v>
                </c:pt>
                <c:pt idx="344">
                  <c:v>103.07225577684798</c:v>
                </c:pt>
                <c:pt idx="345">
                  <c:v>102.98432281286902</c:v>
                </c:pt>
                <c:pt idx="346">
                  <c:v>102.9808937988121</c:v>
                </c:pt>
                <c:pt idx="347">
                  <c:v>103.16747893121619</c:v>
                </c:pt>
                <c:pt idx="348">
                  <c:v>103.41019252857812</c:v>
                </c:pt>
                <c:pt idx="349">
                  <c:v>104.30514568025825</c:v>
                </c:pt>
                <c:pt idx="350">
                  <c:v>103.82065521991906</c:v>
                </c:pt>
                <c:pt idx="351">
                  <c:v>104.68572710118003</c:v>
                </c:pt>
                <c:pt idx="352">
                  <c:v>104.01205893832467</c:v>
                </c:pt>
                <c:pt idx="353">
                  <c:v>104.1332012394239</c:v>
                </c:pt>
                <c:pt idx="354">
                  <c:v>104.14458817803046</c:v>
                </c:pt>
                <c:pt idx="355">
                  <c:v>104.42350540529252</c:v>
                </c:pt>
                <c:pt idx="356">
                  <c:v>104.05395647294716</c:v>
                </c:pt>
                <c:pt idx="357">
                  <c:v>103.84434201665522</c:v>
                </c:pt>
                <c:pt idx="358">
                  <c:v>104.02334517113628</c:v>
                </c:pt>
                <c:pt idx="359">
                  <c:v>104.28098889596403</c:v>
                </c:pt>
                <c:pt idx="360">
                  <c:v>104.69408218597511</c:v>
                </c:pt>
                <c:pt idx="361">
                  <c:v>104.97192993590504</c:v>
                </c:pt>
                <c:pt idx="362">
                  <c:v>104.76998380146857</c:v>
                </c:pt>
                <c:pt idx="363">
                  <c:v>104.64084252363803</c:v>
                </c:pt>
                <c:pt idx="364">
                  <c:v>105.47902882479661</c:v>
                </c:pt>
                <c:pt idx="365">
                  <c:v>105.54873042817538</c:v>
                </c:pt>
                <c:pt idx="366">
                  <c:v>105.46458386749659</c:v>
                </c:pt>
                <c:pt idx="367">
                  <c:v>105.56612609729902</c:v>
                </c:pt>
                <c:pt idx="368">
                  <c:v>105.60952168759886</c:v>
                </c:pt>
                <c:pt idx="369">
                  <c:v>105.82585662783728</c:v>
                </c:pt>
                <c:pt idx="370">
                  <c:v>106.2509319203556</c:v>
                </c:pt>
                <c:pt idx="371">
                  <c:v>105.84537547965495</c:v>
                </c:pt>
                <c:pt idx="372">
                  <c:v>105.64789476312315</c:v>
                </c:pt>
                <c:pt idx="373">
                  <c:v>106.2356836050282</c:v>
                </c:pt>
                <c:pt idx="374">
                  <c:v>106.30468685647028</c:v>
                </c:pt>
                <c:pt idx="375">
                  <c:v>106.68903505786318</c:v>
                </c:pt>
                <c:pt idx="376">
                  <c:v>106.24240503098041</c:v>
                </c:pt>
                <c:pt idx="377">
                  <c:v>106.38588568765553</c:v>
                </c:pt>
                <c:pt idx="378">
                  <c:v>106.26433316629523</c:v>
                </c:pt>
                <c:pt idx="379">
                  <c:v>105.64915524469392</c:v>
                </c:pt>
                <c:pt idx="380">
                  <c:v>104.69595848932923</c:v>
                </c:pt>
                <c:pt idx="381">
                  <c:v>104.48269451150172</c:v>
                </c:pt>
                <c:pt idx="382">
                  <c:v>104.9959404662325</c:v>
                </c:pt>
                <c:pt idx="383">
                  <c:v>105.13201195546156</c:v>
                </c:pt>
                <c:pt idx="384">
                  <c:v>105.05836254928064</c:v>
                </c:pt>
                <c:pt idx="385">
                  <c:v>104.6625239610062</c:v>
                </c:pt>
                <c:pt idx="386">
                  <c:v>104.95653083274898</c:v>
                </c:pt>
                <c:pt idx="387">
                  <c:v>104.63649750532223</c:v>
                </c:pt>
                <c:pt idx="388">
                  <c:v>103.58807979206401</c:v>
                </c:pt>
                <c:pt idx="389">
                  <c:v>103.50793771758124</c:v>
                </c:pt>
                <c:pt idx="390">
                  <c:v>101.87857837590522</c:v>
                </c:pt>
                <c:pt idx="391">
                  <c:v>102.37183330731624</c:v>
                </c:pt>
                <c:pt idx="392">
                  <c:v>102.28559735113346</c:v>
                </c:pt>
                <c:pt idx="393">
                  <c:v>103.21164221678575</c:v>
                </c:pt>
                <c:pt idx="394">
                  <c:v>102.593562716687</c:v>
                </c:pt>
                <c:pt idx="395">
                  <c:v>103.46206912712735</c:v>
                </c:pt>
                <c:pt idx="396">
                  <c:v>103.81142679812551</c:v>
                </c:pt>
                <c:pt idx="397">
                  <c:v>103.17746327910228</c:v>
                </c:pt>
                <c:pt idx="398">
                  <c:v>103.23565215869705</c:v>
                </c:pt>
                <c:pt idx="399">
                  <c:v>103.13183231437465</c:v>
                </c:pt>
                <c:pt idx="400">
                  <c:v>102.60088659934576</c:v>
                </c:pt>
                <c:pt idx="401">
                  <c:v>102.78970216094639</c:v>
                </c:pt>
                <c:pt idx="402">
                  <c:v>102.89434097621263</c:v>
                </c:pt>
                <c:pt idx="403">
                  <c:v>102.45070589912095</c:v>
                </c:pt>
                <c:pt idx="404">
                  <c:v>102.67975507640983</c:v>
                </c:pt>
                <c:pt idx="405">
                  <c:v>102.99876328465261</c:v>
                </c:pt>
                <c:pt idx="406">
                  <c:v>103.55754139097409</c:v>
                </c:pt>
                <c:pt idx="407">
                  <c:v>103.48385226790737</c:v>
                </c:pt>
                <c:pt idx="408">
                  <c:v>103.93817300499266</c:v>
                </c:pt>
                <c:pt idx="409">
                  <c:v>104.08128875446559</c:v>
                </c:pt>
                <c:pt idx="410">
                  <c:v>103.88904748676063</c:v>
                </c:pt>
                <c:pt idx="411">
                  <c:v>103.69633210894622</c:v>
                </c:pt>
                <c:pt idx="412">
                  <c:v>103.20508549674442</c:v>
                </c:pt>
                <c:pt idx="413">
                  <c:v>103.15636853295398</c:v>
                </c:pt>
                <c:pt idx="414">
                  <c:v>103.93044999605993</c:v>
                </c:pt>
                <c:pt idx="415">
                  <c:v>102.46050574185612</c:v>
                </c:pt>
                <c:pt idx="416">
                  <c:v>102.38612593230121</c:v>
                </c:pt>
                <c:pt idx="417">
                  <c:v>103.00228710382723</c:v>
                </c:pt>
                <c:pt idx="418">
                  <c:v>103.091416549762</c:v>
                </c:pt>
                <c:pt idx="419">
                  <c:v>103.1336128308449</c:v>
                </c:pt>
                <c:pt idx="420">
                  <c:v>103.49512376993073</c:v>
                </c:pt>
                <c:pt idx="421">
                  <c:v>102.82419814764522</c:v>
                </c:pt>
                <c:pt idx="422">
                  <c:v>103.0329807575886</c:v>
                </c:pt>
                <c:pt idx="423">
                  <c:v>103.22005800704281</c:v>
                </c:pt>
                <c:pt idx="424">
                  <c:v>103.01003726845522</c:v>
                </c:pt>
                <c:pt idx="425">
                  <c:v>102.94133774459362</c:v>
                </c:pt>
                <c:pt idx="426">
                  <c:v>102.63050200040409</c:v>
                </c:pt>
                <c:pt idx="427">
                  <c:v>102.86702683910384</c:v>
                </c:pt>
                <c:pt idx="428">
                  <c:v>103.04658859594605</c:v>
                </c:pt>
                <c:pt idx="429">
                  <c:v>102.99441313223278</c:v>
                </c:pt>
                <c:pt idx="430">
                  <c:v>102.33918391620458</c:v>
                </c:pt>
                <c:pt idx="431">
                  <c:v>102.27118718457207</c:v>
                </c:pt>
                <c:pt idx="432">
                  <c:v>102.79983974322431</c:v>
                </c:pt>
                <c:pt idx="433">
                  <c:v>102.68697189413591</c:v>
                </c:pt>
                <c:pt idx="434">
                  <c:v>102.52290409127698</c:v>
                </c:pt>
                <c:pt idx="435">
                  <c:v>102.81840041262063</c:v>
                </c:pt>
                <c:pt idx="436">
                  <c:v>102.68702181506093</c:v>
                </c:pt>
                <c:pt idx="437">
                  <c:v>102.50111728263479</c:v>
                </c:pt>
                <c:pt idx="438">
                  <c:v>103.24321310147566</c:v>
                </c:pt>
                <c:pt idx="439">
                  <c:v>103.37379480813445</c:v>
                </c:pt>
                <c:pt idx="440">
                  <c:v>103.29171090525919</c:v>
                </c:pt>
                <c:pt idx="441">
                  <c:v>103.17778604584102</c:v>
                </c:pt>
                <c:pt idx="442">
                  <c:v>103.32792181690259</c:v>
                </c:pt>
                <c:pt idx="443">
                  <c:v>104.0055460126439</c:v>
                </c:pt>
                <c:pt idx="444">
                  <c:v>103.78959247827808</c:v>
                </c:pt>
                <c:pt idx="445">
                  <c:v>103.50748886699766</c:v>
                </c:pt>
                <c:pt idx="446">
                  <c:v>103.84826139423558</c:v>
                </c:pt>
                <c:pt idx="447">
                  <c:v>103.72347158533819</c:v>
                </c:pt>
                <c:pt idx="448">
                  <c:v>103.93653102413086</c:v>
                </c:pt>
                <c:pt idx="449">
                  <c:v>103.54358205417883</c:v>
                </c:pt>
                <c:pt idx="450">
                  <c:v>103.74389799381555</c:v>
                </c:pt>
                <c:pt idx="451">
                  <c:v>104.24554320205195</c:v>
                </c:pt>
                <c:pt idx="452">
                  <c:v>104.37661413222135</c:v>
                </c:pt>
                <c:pt idx="453">
                  <c:v>104.38733674725592</c:v>
                </c:pt>
                <c:pt idx="454">
                  <c:v>104.28860215360812</c:v>
                </c:pt>
                <c:pt idx="455">
                  <c:v>104.46953266066045</c:v>
                </c:pt>
                <c:pt idx="456">
                  <c:v>104.56130291377933</c:v>
                </c:pt>
                <c:pt idx="457">
                  <c:v>104.58461400723174</c:v>
                </c:pt>
                <c:pt idx="458">
                  <c:v>104.77816048115922</c:v>
                </c:pt>
                <c:pt idx="459">
                  <c:v>104.7721479726353</c:v>
                </c:pt>
                <c:pt idx="460">
                  <c:v>104.64766512993093</c:v>
                </c:pt>
                <c:pt idx="461">
                  <c:v>104.75091100136969</c:v>
                </c:pt>
                <c:pt idx="462">
                  <c:v>105.02449247206276</c:v>
                </c:pt>
                <c:pt idx="463">
                  <c:v>104.8537437771606</c:v>
                </c:pt>
                <c:pt idx="464">
                  <c:v>105.29114775167537</c:v>
                </c:pt>
                <c:pt idx="465">
                  <c:v>104.69162030899844</c:v>
                </c:pt>
                <c:pt idx="466">
                  <c:v>105.21776157527418</c:v>
                </c:pt>
                <c:pt idx="467">
                  <c:v>105.54679682934321</c:v>
                </c:pt>
                <c:pt idx="468">
                  <c:v>105.45929441081179</c:v>
                </c:pt>
                <c:pt idx="469">
                  <c:v>105.87951028449365</c:v>
                </c:pt>
                <c:pt idx="470">
                  <c:v>106.67557162348068</c:v>
                </c:pt>
                <c:pt idx="471">
                  <c:v>106.24306752240982</c:v>
                </c:pt>
                <c:pt idx="472">
                  <c:v>106.1440229737881</c:v>
                </c:pt>
                <c:pt idx="473">
                  <c:v>105.80167167038387</c:v>
                </c:pt>
                <c:pt idx="474">
                  <c:v>105.62142800494959</c:v>
                </c:pt>
                <c:pt idx="475">
                  <c:v>105.72141372569372</c:v>
                </c:pt>
                <c:pt idx="476">
                  <c:v>105.74501608806727</c:v>
                </c:pt>
                <c:pt idx="477">
                  <c:v>105.67115127976413</c:v>
                </c:pt>
                <c:pt idx="478">
                  <c:v>105.43813999627368</c:v>
                </c:pt>
                <c:pt idx="479">
                  <c:v>105.38783788820191</c:v>
                </c:pt>
                <c:pt idx="480">
                  <c:v>105.30780005704101</c:v>
                </c:pt>
                <c:pt idx="481">
                  <c:v>105.20456960132816</c:v>
                </c:pt>
                <c:pt idx="482">
                  <c:v>106.14588681027293</c:v>
                </c:pt>
                <c:pt idx="483">
                  <c:v>105.97596641947365</c:v>
                </c:pt>
                <c:pt idx="484">
                  <c:v>106.28602001612398</c:v>
                </c:pt>
                <c:pt idx="485">
                  <c:v>106.3157379955726</c:v>
                </c:pt>
                <c:pt idx="486">
                  <c:v>106.34562550309103</c:v>
                </c:pt>
                <c:pt idx="487">
                  <c:v>106.00196031803215</c:v>
                </c:pt>
                <c:pt idx="488">
                  <c:v>106.63376060946044</c:v>
                </c:pt>
                <c:pt idx="489">
                  <c:v>106.45959611056267</c:v>
                </c:pt>
                <c:pt idx="490">
                  <c:v>107.109428472997</c:v>
                </c:pt>
                <c:pt idx="491">
                  <c:v>107.34086060309113</c:v>
                </c:pt>
                <c:pt idx="492">
                  <c:v>107.11493050951296</c:v>
                </c:pt>
                <c:pt idx="493">
                  <c:v>106.48511009526925</c:v>
                </c:pt>
                <c:pt idx="494">
                  <c:v>106.38356242956876</c:v>
                </c:pt>
                <c:pt idx="495">
                  <c:v>106.32843789025507</c:v>
                </c:pt>
                <c:pt idx="496">
                  <c:v>106.64946327073243</c:v>
                </c:pt>
                <c:pt idx="497">
                  <c:v>106.83754817399503</c:v>
                </c:pt>
                <c:pt idx="498">
                  <c:v>107.04964267841044</c:v>
                </c:pt>
                <c:pt idx="499">
                  <c:v>106.85048875136901</c:v>
                </c:pt>
                <c:pt idx="500">
                  <c:v>107.33668810367045</c:v>
                </c:pt>
                <c:pt idx="501">
                  <c:v>107.8759997892133</c:v>
                </c:pt>
                <c:pt idx="502">
                  <c:v>108.28181394499474</c:v>
                </c:pt>
                <c:pt idx="503">
                  <c:v>107.64118536932402</c:v>
                </c:pt>
                <c:pt idx="504">
                  <c:v>107.73743687072452</c:v>
                </c:pt>
                <c:pt idx="505">
                  <c:v>107.9617374788442</c:v>
                </c:pt>
                <c:pt idx="506">
                  <c:v>107.71267185760881</c:v>
                </c:pt>
                <c:pt idx="507">
                  <c:v>108.10693431776347</c:v>
                </c:pt>
                <c:pt idx="508">
                  <c:v>106.87872952073229</c:v>
                </c:pt>
                <c:pt idx="509">
                  <c:v>106.54561920265132</c:v>
                </c:pt>
                <c:pt idx="510">
                  <c:v>106.4420977352881</c:v>
                </c:pt>
                <c:pt idx="511">
                  <c:v>107.03282676605092</c:v>
                </c:pt>
                <c:pt idx="512">
                  <c:v>107.77412576959532</c:v>
                </c:pt>
                <c:pt idx="513">
                  <c:v>106.93532968165601</c:v>
                </c:pt>
                <c:pt idx="514">
                  <c:v>107.60007814000201</c:v>
                </c:pt>
                <c:pt idx="515">
                  <c:v>107.84013278426831</c:v>
                </c:pt>
                <c:pt idx="516">
                  <c:v>107.71688631230263</c:v>
                </c:pt>
                <c:pt idx="517">
                  <c:v>107.94384560510072</c:v>
                </c:pt>
                <c:pt idx="518">
                  <c:v>107.75459592834486</c:v>
                </c:pt>
                <c:pt idx="519">
                  <c:v>108.16594485244381</c:v>
                </c:pt>
                <c:pt idx="520">
                  <c:v>107.63872447168788</c:v>
                </c:pt>
                <c:pt idx="521">
                  <c:v>107.91294518056607</c:v>
                </c:pt>
                <c:pt idx="522">
                  <c:v>108.11715857131195</c:v>
                </c:pt>
                <c:pt idx="523">
                  <c:v>108.24126598979676</c:v>
                </c:pt>
                <c:pt idx="524">
                  <c:v>108.88039736830227</c:v>
                </c:pt>
                <c:pt idx="525">
                  <c:v>109.23099103192949</c:v>
                </c:pt>
                <c:pt idx="526">
                  <c:v>109.33334406411139</c:v>
                </c:pt>
                <c:pt idx="527">
                  <c:v>110.00770636337421</c:v>
                </c:pt>
                <c:pt idx="528">
                  <c:v>109.88188317028742</c:v>
                </c:pt>
                <c:pt idx="529">
                  <c:v>109.36811029556118</c:v>
                </c:pt>
                <c:pt idx="530">
                  <c:v>109.40733583664462</c:v>
                </c:pt>
                <c:pt idx="531">
                  <c:v>109.52856932978773</c:v>
                </c:pt>
                <c:pt idx="532">
                  <c:v>110.19847964748192</c:v>
                </c:pt>
                <c:pt idx="533">
                  <c:v>110.85840043383831</c:v>
                </c:pt>
                <c:pt idx="534">
                  <c:v>110.77400383513029</c:v>
                </c:pt>
                <c:pt idx="535">
                  <c:v>111.19188719118563</c:v>
                </c:pt>
                <c:pt idx="536">
                  <c:v>111.34191810021991</c:v>
                </c:pt>
                <c:pt idx="537">
                  <c:v>110.98974659419953</c:v>
                </c:pt>
                <c:pt idx="538">
                  <c:v>110.87735040138476</c:v>
                </c:pt>
                <c:pt idx="539">
                  <c:v>110.61335345369899</c:v>
                </c:pt>
                <c:pt idx="540">
                  <c:v>110.91145416669386</c:v>
                </c:pt>
                <c:pt idx="541">
                  <c:v>110.81282972574496</c:v>
                </c:pt>
                <c:pt idx="542">
                  <c:v>110.67979485289852</c:v>
                </c:pt>
                <c:pt idx="543">
                  <c:v>110.79101554237195</c:v>
                </c:pt>
                <c:pt idx="544">
                  <c:v>110.60561259331021</c:v>
                </c:pt>
                <c:pt idx="545">
                  <c:v>110.97857411183436</c:v>
                </c:pt>
                <c:pt idx="546">
                  <c:v>110.55641955714292</c:v>
                </c:pt>
                <c:pt idx="547">
                  <c:v>111.24293715196164</c:v>
                </c:pt>
                <c:pt idx="548">
                  <c:v>111.196548699698</c:v>
                </c:pt>
                <c:pt idx="549">
                  <c:v>110.66315364236475</c:v>
                </c:pt>
                <c:pt idx="550">
                  <c:v>110.8132765440147</c:v>
                </c:pt>
                <c:pt idx="551">
                  <c:v>110.71591178100228</c:v>
                </c:pt>
                <c:pt idx="552">
                  <c:v>110.49229583658932</c:v>
                </c:pt>
                <c:pt idx="553">
                  <c:v>111.17731551199515</c:v>
                </c:pt>
                <c:pt idx="554">
                  <c:v>111.01852739712092</c:v>
                </c:pt>
                <c:pt idx="555">
                  <c:v>111.60279959341732</c:v>
                </c:pt>
                <c:pt idx="556">
                  <c:v>110.70387015137452</c:v>
                </c:pt>
                <c:pt idx="557">
                  <c:v>110.7486841752289</c:v>
                </c:pt>
                <c:pt idx="558">
                  <c:v>111.07659409863712</c:v>
                </c:pt>
                <c:pt idx="559">
                  <c:v>111.105906826164</c:v>
                </c:pt>
                <c:pt idx="560">
                  <c:v>111.73523974067443</c:v>
                </c:pt>
                <c:pt idx="561">
                  <c:v>111.71055658325938</c:v>
                </c:pt>
                <c:pt idx="562">
                  <c:v>111.89090854999708</c:v>
                </c:pt>
                <c:pt idx="563">
                  <c:v>111.76528638513342</c:v>
                </c:pt>
                <c:pt idx="564">
                  <c:v>112.01946092180313</c:v>
                </c:pt>
                <c:pt idx="565">
                  <c:v>111.52765202426056</c:v>
                </c:pt>
                <c:pt idx="566">
                  <c:v>111.74267102266495</c:v>
                </c:pt>
                <c:pt idx="567">
                  <c:v>111.96614241691985</c:v>
                </c:pt>
                <c:pt idx="568">
                  <c:v>112.38882331928313</c:v>
                </c:pt>
                <c:pt idx="569">
                  <c:v>112.07381515628651</c:v>
                </c:pt>
                <c:pt idx="570">
                  <c:v>112.31190906247028</c:v>
                </c:pt>
                <c:pt idx="571">
                  <c:v>112.60688045201366</c:v>
                </c:pt>
                <c:pt idx="572">
                  <c:v>112.12937417088023</c:v>
                </c:pt>
                <c:pt idx="573">
                  <c:v>111.7409930996389</c:v>
                </c:pt>
                <c:pt idx="574">
                  <c:v>111.73037576166153</c:v>
                </c:pt>
                <c:pt idx="575">
                  <c:v>112.02719382891986</c:v>
                </c:pt>
                <c:pt idx="576">
                  <c:v>113.45456516407094</c:v>
                </c:pt>
                <c:pt idx="577">
                  <c:v>112.42638475973558</c:v>
                </c:pt>
                <c:pt idx="578">
                  <c:v>112.81427795565558</c:v>
                </c:pt>
                <c:pt idx="579">
                  <c:v>112.82935162734566</c:v>
                </c:pt>
                <c:pt idx="580">
                  <c:v>112.99705506715782</c:v>
                </c:pt>
                <c:pt idx="581">
                  <c:v>113.61271871813554</c:v>
                </c:pt>
                <c:pt idx="582">
                  <c:v>113.48339690452227</c:v>
                </c:pt>
                <c:pt idx="583">
                  <c:v>114.18924659622728</c:v>
                </c:pt>
                <c:pt idx="584">
                  <c:v>114.0586143418452</c:v>
                </c:pt>
                <c:pt idx="585">
                  <c:v>114.68959489726512</c:v>
                </c:pt>
                <c:pt idx="586">
                  <c:v>113.98065199383586</c:v>
                </c:pt>
                <c:pt idx="587">
                  <c:v>114.56017379317112</c:v>
                </c:pt>
                <c:pt idx="588">
                  <c:v>114.98797099904951</c:v>
                </c:pt>
                <c:pt idx="589">
                  <c:v>115.50755159911132</c:v>
                </c:pt>
                <c:pt idx="590">
                  <c:v>115.49784986680122</c:v>
                </c:pt>
                <c:pt idx="591">
                  <c:v>115.42457818416862</c:v>
                </c:pt>
                <c:pt idx="592">
                  <c:v>114.93356136368557</c:v>
                </c:pt>
                <c:pt idx="593">
                  <c:v>114.92307855427282</c:v>
                </c:pt>
                <c:pt idx="594">
                  <c:v>115.09020423911971</c:v>
                </c:pt>
                <c:pt idx="595">
                  <c:v>115.09840711733922</c:v>
                </c:pt>
                <c:pt idx="596">
                  <c:v>115.31287110151845</c:v>
                </c:pt>
                <c:pt idx="597">
                  <c:v>114.76404950334219</c:v>
                </c:pt>
                <c:pt idx="598">
                  <c:v>114.69820540488973</c:v>
                </c:pt>
                <c:pt idx="599">
                  <c:v>115.41505552601788</c:v>
                </c:pt>
                <c:pt idx="600">
                  <c:v>115.49084589642798</c:v>
                </c:pt>
                <c:pt idx="601">
                  <c:v>116.09065859044871</c:v>
                </c:pt>
                <c:pt idx="602">
                  <c:v>116.06698763024016</c:v>
                </c:pt>
                <c:pt idx="603">
                  <c:v>115.59303046363893</c:v>
                </c:pt>
                <c:pt idx="604">
                  <c:v>115.66244444054989</c:v>
                </c:pt>
                <c:pt idx="605">
                  <c:v>115.24415880230822</c:v>
                </c:pt>
                <c:pt idx="606">
                  <c:v>116.25048105624784</c:v>
                </c:pt>
                <c:pt idx="607">
                  <c:v>115.99115492614931</c:v>
                </c:pt>
                <c:pt idx="608">
                  <c:v>116.53679729686242</c:v>
                </c:pt>
                <c:pt idx="609">
                  <c:v>116.12398120329463</c:v>
                </c:pt>
                <c:pt idx="610">
                  <c:v>115.98945785188221</c:v>
                </c:pt>
                <c:pt idx="611">
                  <c:v>115.77804858078935</c:v>
                </c:pt>
                <c:pt idx="612">
                  <c:v>115.56436636360445</c:v>
                </c:pt>
                <c:pt idx="613">
                  <c:v>115.9579400913024</c:v>
                </c:pt>
                <c:pt idx="614">
                  <c:v>116.37351768272184</c:v>
                </c:pt>
                <c:pt idx="615">
                  <c:v>115.94447901156687</c:v>
                </c:pt>
                <c:pt idx="616">
                  <c:v>116.14162513470916</c:v>
                </c:pt>
                <c:pt idx="617">
                  <c:v>116.13365411471138</c:v>
                </c:pt>
                <c:pt idx="618">
                  <c:v>116.64375685984784</c:v>
                </c:pt>
                <c:pt idx="619">
                  <c:v>115.39871152065751</c:v>
                </c:pt>
                <c:pt idx="620">
                  <c:v>115.7471386771365</c:v>
                </c:pt>
                <c:pt idx="621">
                  <c:v>115.80171153006303</c:v>
                </c:pt>
                <c:pt idx="622">
                  <c:v>115.55805699658922</c:v>
                </c:pt>
                <c:pt idx="623">
                  <c:v>115.54614807042776</c:v>
                </c:pt>
                <c:pt idx="624">
                  <c:v>115.5980152682183</c:v>
                </c:pt>
                <c:pt idx="625">
                  <c:v>115.7794111177937</c:v>
                </c:pt>
                <c:pt idx="626">
                  <c:v>115.51671210766926</c:v>
                </c:pt>
                <c:pt idx="627">
                  <c:v>115.34917361024118</c:v>
                </c:pt>
                <c:pt idx="628">
                  <c:v>115.49954335995804</c:v>
                </c:pt>
                <c:pt idx="629">
                  <c:v>115.30275835372814</c:v>
                </c:pt>
                <c:pt idx="630">
                  <c:v>114.97467192117929</c:v>
                </c:pt>
                <c:pt idx="631">
                  <c:v>114.5587739142242</c:v>
                </c:pt>
                <c:pt idx="632">
                  <c:v>114.93793682933141</c:v>
                </c:pt>
                <c:pt idx="633">
                  <c:v>114.92411081569736</c:v>
                </c:pt>
                <c:pt idx="634">
                  <c:v>115.19528309418395</c:v>
                </c:pt>
                <c:pt idx="635">
                  <c:v>115.5192353715006</c:v>
                </c:pt>
                <c:pt idx="636">
                  <c:v>115.95797846723511</c:v>
                </c:pt>
                <c:pt idx="637">
                  <c:v>115.98511093682862</c:v>
                </c:pt>
                <c:pt idx="638">
                  <c:v>116.49729485842184</c:v>
                </c:pt>
                <c:pt idx="639">
                  <c:v>116.68487679267622</c:v>
                </c:pt>
                <c:pt idx="640">
                  <c:v>116.49171485677012</c:v>
                </c:pt>
                <c:pt idx="641">
                  <c:v>116.59410380833424</c:v>
                </c:pt>
                <c:pt idx="642">
                  <c:v>116.41701050905753</c:v>
                </c:pt>
                <c:pt idx="643">
                  <c:v>115.70606965921444</c:v>
                </c:pt>
                <c:pt idx="644">
                  <c:v>115.76358299137416</c:v>
                </c:pt>
                <c:pt idx="645">
                  <c:v>116.67899570578602</c:v>
                </c:pt>
                <c:pt idx="646">
                  <c:v>116.74557036904322</c:v>
                </c:pt>
                <c:pt idx="647">
                  <c:v>117.0631643798562</c:v>
                </c:pt>
                <c:pt idx="648">
                  <c:v>117.4670390362075</c:v>
                </c:pt>
                <c:pt idx="649">
                  <c:v>117.47430940207711</c:v>
                </c:pt>
                <c:pt idx="650">
                  <c:v>118.01491739798259</c:v>
                </c:pt>
                <c:pt idx="651">
                  <c:v>117.6088024510733</c:v>
                </c:pt>
                <c:pt idx="652">
                  <c:v>117.02840992376504</c:v>
                </c:pt>
                <c:pt idx="653">
                  <c:v>117.99731927630852</c:v>
                </c:pt>
                <c:pt idx="654">
                  <c:v>117.24981809611296</c:v>
                </c:pt>
                <c:pt idx="655">
                  <c:v>117.3104099366688</c:v>
                </c:pt>
                <c:pt idx="656">
                  <c:v>116.81694478615229</c:v>
                </c:pt>
                <c:pt idx="657">
                  <c:v>116.05280937063361</c:v>
                </c:pt>
                <c:pt idx="658">
                  <c:v>116.6317365637863</c:v>
                </c:pt>
                <c:pt idx="659">
                  <c:v>116.30762953492662</c:v>
                </c:pt>
                <c:pt idx="660">
                  <c:v>115.82128457828398</c:v>
                </c:pt>
                <c:pt idx="661">
                  <c:v>115.79193406879502</c:v>
                </c:pt>
                <c:pt idx="662">
                  <c:v>116.09331169290354</c:v>
                </c:pt>
                <c:pt idx="663">
                  <c:v>116.18187356873307</c:v>
                </c:pt>
                <c:pt idx="664">
                  <c:v>116.33183649961158</c:v>
                </c:pt>
                <c:pt idx="665">
                  <c:v>116.42740384188276</c:v>
                </c:pt>
                <c:pt idx="666">
                  <c:v>116.41472041920132</c:v>
                </c:pt>
                <c:pt idx="667">
                  <c:v>115.87543798044331</c:v>
                </c:pt>
                <c:pt idx="668">
                  <c:v>115.68228621211628</c:v>
                </c:pt>
                <c:pt idx="669">
                  <c:v>115.80051104776763</c:v>
                </c:pt>
                <c:pt idx="670">
                  <c:v>116.05469120117367</c:v>
                </c:pt>
                <c:pt idx="671">
                  <c:v>115.86722099235629</c:v>
                </c:pt>
                <c:pt idx="672">
                  <c:v>114.53791623853965</c:v>
                </c:pt>
                <c:pt idx="673">
                  <c:v>114.39907060999288</c:v>
                </c:pt>
                <c:pt idx="674">
                  <c:v>114.11609610354732</c:v>
                </c:pt>
                <c:pt idx="675">
                  <c:v>113.82340518059618</c:v>
                </c:pt>
                <c:pt idx="676">
                  <c:v>114.12365314268216</c:v>
                </c:pt>
                <c:pt idx="677">
                  <c:v>113.73617822525773</c:v>
                </c:pt>
                <c:pt idx="678">
                  <c:v>113.36222170858001</c:v>
                </c:pt>
                <c:pt idx="679">
                  <c:v>114.26447886875316</c:v>
                </c:pt>
                <c:pt idx="680">
                  <c:v>113.92729801561819</c:v>
                </c:pt>
                <c:pt idx="681">
                  <c:v>113.92853026043976</c:v>
                </c:pt>
                <c:pt idx="682">
                  <c:v>113.63167472902151</c:v>
                </c:pt>
                <c:pt idx="683">
                  <c:v>113.50732221623004</c:v>
                </c:pt>
                <c:pt idx="684">
                  <c:v>113.9776998036296</c:v>
                </c:pt>
                <c:pt idx="685">
                  <c:v>114.32418959266734</c:v>
                </c:pt>
                <c:pt idx="686">
                  <c:v>114.41219093014757</c:v>
                </c:pt>
                <c:pt idx="687">
                  <c:v>113.89456913423209</c:v>
                </c:pt>
                <c:pt idx="688">
                  <c:v>114.12675880420009</c:v>
                </c:pt>
                <c:pt idx="689">
                  <c:v>114.0008712458489</c:v>
                </c:pt>
                <c:pt idx="690">
                  <c:v>114.77041437963565</c:v>
                </c:pt>
                <c:pt idx="691">
                  <c:v>114.64265321792372</c:v>
                </c:pt>
                <c:pt idx="692">
                  <c:v>115.27173531742564</c:v>
                </c:pt>
                <c:pt idx="693">
                  <c:v>115.40432582505616</c:v>
                </c:pt>
                <c:pt idx="694">
                  <c:v>115.73893670671353</c:v>
                </c:pt>
                <c:pt idx="695">
                  <c:v>115.82656654532613</c:v>
                </c:pt>
                <c:pt idx="696">
                  <c:v>115.93835589800094</c:v>
                </c:pt>
                <c:pt idx="697">
                  <c:v>115.92674914808198</c:v>
                </c:pt>
                <c:pt idx="698">
                  <c:v>115.80844163273103</c:v>
                </c:pt>
                <c:pt idx="699">
                  <c:v>115.83927821955338</c:v>
                </c:pt>
                <c:pt idx="700">
                  <c:v>115.81903788579689</c:v>
                </c:pt>
                <c:pt idx="701">
                  <c:v>114.59297144689035</c:v>
                </c:pt>
                <c:pt idx="702">
                  <c:v>113.96191824992786</c:v>
                </c:pt>
                <c:pt idx="703">
                  <c:v>114.10157924169982</c:v>
                </c:pt>
                <c:pt idx="704">
                  <c:v>114.30957105497505</c:v>
                </c:pt>
                <c:pt idx="705">
                  <c:v>113.79749436264142</c:v>
                </c:pt>
                <c:pt idx="706">
                  <c:v>114.40421216262459</c:v>
                </c:pt>
                <c:pt idx="707">
                  <c:v>114.69098641819465</c:v>
                </c:pt>
                <c:pt idx="708">
                  <c:v>114.92700270725732</c:v>
                </c:pt>
                <c:pt idx="709">
                  <c:v>114.95634401106024</c:v>
                </c:pt>
                <c:pt idx="710">
                  <c:v>115.33428775636342</c:v>
                </c:pt>
                <c:pt idx="711">
                  <c:v>115.21751197384577</c:v>
                </c:pt>
                <c:pt idx="712">
                  <c:v>114.78060974155822</c:v>
                </c:pt>
                <c:pt idx="713">
                  <c:v>114.21953004300713</c:v>
                </c:pt>
                <c:pt idx="714">
                  <c:v>113.59149033317235</c:v>
                </c:pt>
                <c:pt idx="715">
                  <c:v>114.0638554804428</c:v>
                </c:pt>
                <c:pt idx="716">
                  <c:v>113.98367544487891</c:v>
                </c:pt>
                <c:pt idx="717">
                  <c:v>114.5993209509994</c:v>
                </c:pt>
                <c:pt idx="718">
                  <c:v>114.80818088861537</c:v>
                </c:pt>
                <c:pt idx="719">
                  <c:v>115.01099414112974</c:v>
                </c:pt>
                <c:pt idx="720">
                  <c:v>114.41457049528867</c:v>
                </c:pt>
                <c:pt idx="721">
                  <c:v>114.73932840824996</c:v>
                </c:pt>
                <c:pt idx="722">
                  <c:v>115.09865650025199</c:v>
                </c:pt>
                <c:pt idx="723">
                  <c:v>115.11721110496052</c:v>
                </c:pt>
                <c:pt idx="724">
                  <c:v>115.46066847765795</c:v>
                </c:pt>
                <c:pt idx="725">
                  <c:v>115.12276347264249</c:v>
                </c:pt>
                <c:pt idx="726">
                  <c:v>114.69417614720673</c:v>
                </c:pt>
                <c:pt idx="727">
                  <c:v>115.24624903689705</c:v>
                </c:pt>
                <c:pt idx="728">
                  <c:v>115.23849060390732</c:v>
                </c:pt>
                <c:pt idx="729">
                  <c:v>115.22711235864556</c:v>
                </c:pt>
                <c:pt idx="730">
                  <c:v>115.74692783807863</c:v>
                </c:pt>
                <c:pt idx="731">
                  <c:v>114.84958099585117</c:v>
                </c:pt>
                <c:pt idx="732">
                  <c:v>115.15154169482462</c:v>
                </c:pt>
                <c:pt idx="733">
                  <c:v>115.35316309901368</c:v>
                </c:pt>
                <c:pt idx="734">
                  <c:v>115.10899252911724</c:v>
                </c:pt>
                <c:pt idx="735">
                  <c:v>115.40812169159329</c:v>
                </c:pt>
                <c:pt idx="736">
                  <c:v>114.70649471736374</c:v>
                </c:pt>
                <c:pt idx="737">
                  <c:v>114.89964512714701</c:v>
                </c:pt>
                <c:pt idx="738">
                  <c:v>114.8159538943307</c:v>
                </c:pt>
                <c:pt idx="739">
                  <c:v>115.21525863632938</c:v>
                </c:pt>
                <c:pt idx="740">
                  <c:v>114.81155692219419</c:v>
                </c:pt>
                <c:pt idx="741">
                  <c:v>114.14892206650373</c:v>
                </c:pt>
                <c:pt idx="742">
                  <c:v>114.02594513999989</c:v>
                </c:pt>
                <c:pt idx="743">
                  <c:v>113.90356765528932</c:v>
                </c:pt>
                <c:pt idx="744">
                  <c:v>113.48542315480002</c:v>
                </c:pt>
                <c:pt idx="745">
                  <c:v>112.90320813023207</c:v>
                </c:pt>
                <c:pt idx="746">
                  <c:v>112.76082427239621</c:v>
                </c:pt>
                <c:pt idx="747">
                  <c:v>113.21729327878734</c:v>
                </c:pt>
                <c:pt idx="748">
                  <c:v>113.46567993026703</c:v>
                </c:pt>
                <c:pt idx="749">
                  <c:v>113.61167368536977</c:v>
                </c:pt>
                <c:pt idx="750">
                  <c:v>113.96515403887227</c:v>
                </c:pt>
                <c:pt idx="751">
                  <c:v>114.12577236537122</c:v>
                </c:pt>
                <c:pt idx="752">
                  <c:v>114.30163425480046</c:v>
                </c:pt>
                <c:pt idx="753">
                  <c:v>113.78535105342513</c:v>
                </c:pt>
                <c:pt idx="754">
                  <c:v>113.61831165156904</c:v>
                </c:pt>
                <c:pt idx="755">
                  <c:v>113.5127197126683</c:v>
                </c:pt>
                <c:pt idx="756">
                  <c:v>113.76383604515748</c:v>
                </c:pt>
                <c:pt idx="757">
                  <c:v>114.02476580729974</c:v>
                </c:pt>
                <c:pt idx="758">
                  <c:v>114.22982830481797</c:v>
                </c:pt>
                <c:pt idx="759">
                  <c:v>113.859699481316</c:v>
                </c:pt>
                <c:pt idx="760">
                  <c:v>114.819739301133</c:v>
                </c:pt>
                <c:pt idx="761">
                  <c:v>114.85831899556912</c:v>
                </c:pt>
                <c:pt idx="762">
                  <c:v>115.17951124105416</c:v>
                </c:pt>
                <c:pt idx="763">
                  <c:v>114.69838047854412</c:v>
                </c:pt>
                <c:pt idx="764">
                  <c:v>114.68757869652808</c:v>
                </c:pt>
                <c:pt idx="765">
                  <c:v>115.00483347172431</c:v>
                </c:pt>
                <c:pt idx="766">
                  <c:v>114.43394856582255</c:v>
                </c:pt>
                <c:pt idx="767">
                  <c:v>114.38083181023519</c:v>
                </c:pt>
                <c:pt idx="768">
                  <c:v>114.63551181478435</c:v>
                </c:pt>
                <c:pt idx="769">
                  <c:v>114.79086927280174</c:v>
                </c:pt>
                <c:pt idx="770">
                  <c:v>114.37624350233244</c:v>
                </c:pt>
                <c:pt idx="771">
                  <c:v>114.77208168980164</c:v>
                </c:pt>
                <c:pt idx="772">
                  <c:v>115.48700649795113</c:v>
                </c:pt>
                <c:pt idx="773">
                  <c:v>114.82562076041845</c:v>
                </c:pt>
                <c:pt idx="774">
                  <c:v>115.05551512872569</c:v>
                </c:pt>
                <c:pt idx="775">
                  <c:v>115.34060355495525</c:v>
                </c:pt>
                <c:pt idx="776">
                  <c:v>115.54518636836548</c:v>
                </c:pt>
                <c:pt idx="777">
                  <c:v>115.66605227529013</c:v>
                </c:pt>
                <c:pt idx="778">
                  <c:v>115.49315029549746</c:v>
                </c:pt>
                <c:pt idx="779">
                  <c:v>115.43265668001362</c:v>
                </c:pt>
                <c:pt idx="780">
                  <c:v>115.40216949200939</c:v>
                </c:pt>
                <c:pt idx="781">
                  <c:v>115.02212239431748</c:v>
                </c:pt>
                <c:pt idx="782">
                  <c:v>114.8732123547271</c:v>
                </c:pt>
                <c:pt idx="783">
                  <c:v>114.96646291602505</c:v>
                </c:pt>
                <c:pt idx="784">
                  <c:v>115.21843080946859</c:v>
                </c:pt>
                <c:pt idx="785">
                  <c:v>115.06375338874462</c:v>
                </c:pt>
                <c:pt idx="786">
                  <c:v>115.13840278134114</c:v>
                </c:pt>
                <c:pt idx="787">
                  <c:v>115.0702148422986</c:v>
                </c:pt>
                <c:pt idx="788">
                  <c:v>115.76370612616358</c:v>
                </c:pt>
                <c:pt idx="789">
                  <c:v>116.13942747921101</c:v>
                </c:pt>
                <c:pt idx="790">
                  <c:v>116.61969600181337</c:v>
                </c:pt>
                <c:pt idx="791">
                  <c:v>117.11673714007362</c:v>
                </c:pt>
                <c:pt idx="792">
                  <c:v>117.00667762098233</c:v>
                </c:pt>
                <c:pt idx="793">
                  <c:v>117.22143341016701</c:v>
                </c:pt>
                <c:pt idx="794">
                  <c:v>117.16280310289571</c:v>
                </c:pt>
                <c:pt idx="795">
                  <c:v>117.01763853927253</c:v>
                </c:pt>
                <c:pt idx="796">
                  <c:v>117.63376170876754</c:v>
                </c:pt>
                <c:pt idx="797">
                  <c:v>116.35896365576656</c:v>
                </c:pt>
                <c:pt idx="798">
                  <c:v>116.42612469989136</c:v>
                </c:pt>
                <c:pt idx="799">
                  <c:v>116.31373193091757</c:v>
                </c:pt>
                <c:pt idx="800">
                  <c:v>117.82435876817237</c:v>
                </c:pt>
                <c:pt idx="801">
                  <c:v>117.31337636076847</c:v>
                </c:pt>
                <c:pt idx="802">
                  <c:v>117.77533422119537</c:v>
                </c:pt>
                <c:pt idx="803">
                  <c:v>117.26066008452015</c:v>
                </c:pt>
                <c:pt idx="804">
                  <c:v>117.73902730578546</c:v>
                </c:pt>
                <c:pt idx="805">
                  <c:v>118.32369942601898</c:v>
                </c:pt>
                <c:pt idx="806">
                  <c:v>118.66417183312964</c:v>
                </c:pt>
                <c:pt idx="807">
                  <c:v>117.97834890757674</c:v>
                </c:pt>
                <c:pt idx="808">
                  <c:v>118.69298858789465</c:v>
                </c:pt>
                <c:pt idx="809">
                  <c:v>118.11051561862101</c:v>
                </c:pt>
                <c:pt idx="810">
                  <c:v>118.80393363622923</c:v>
                </c:pt>
                <c:pt idx="811">
                  <c:v>118.9465739687561</c:v>
                </c:pt>
                <c:pt idx="812">
                  <c:v>119.08133486693285</c:v>
                </c:pt>
                <c:pt idx="813">
                  <c:v>119.84810753863468</c:v>
                </c:pt>
                <c:pt idx="814">
                  <c:v>120.28026988805762</c:v>
                </c:pt>
                <c:pt idx="815">
                  <c:v>120.17565079539301</c:v>
                </c:pt>
                <c:pt idx="816">
                  <c:v>119.71698243886711</c:v>
                </c:pt>
                <c:pt idx="817">
                  <c:v>120.00349197895828</c:v>
                </c:pt>
                <c:pt idx="818">
                  <c:v>120.78305743809672</c:v>
                </c:pt>
                <c:pt idx="819">
                  <c:v>120.88726530721117</c:v>
                </c:pt>
                <c:pt idx="820">
                  <c:v>120.73015118529975</c:v>
                </c:pt>
                <c:pt idx="821">
                  <c:v>121.17074641316727</c:v>
                </c:pt>
                <c:pt idx="822">
                  <c:v>120.86798966789473</c:v>
                </c:pt>
                <c:pt idx="823">
                  <c:v>121.39560592361549</c:v>
                </c:pt>
                <c:pt idx="824">
                  <c:v>121.36569243514558</c:v>
                </c:pt>
                <c:pt idx="825">
                  <c:v>121.09218932402737</c:v>
                </c:pt>
                <c:pt idx="826">
                  <c:v>121.07402681897439</c:v>
                </c:pt>
                <c:pt idx="827">
                  <c:v>121.97650262631647</c:v>
                </c:pt>
                <c:pt idx="828">
                  <c:v>122.32739391922046</c:v>
                </c:pt>
                <c:pt idx="829">
                  <c:v>122.52642272170701</c:v>
                </c:pt>
                <c:pt idx="830">
                  <c:v>122.35156693759347</c:v>
                </c:pt>
                <c:pt idx="831">
                  <c:v>122.14368648980366</c:v>
                </c:pt>
                <c:pt idx="832">
                  <c:v>122.24954545522245</c:v>
                </c:pt>
                <c:pt idx="833">
                  <c:v>121.85561533005716</c:v>
                </c:pt>
                <c:pt idx="834">
                  <c:v>121.83176549340236</c:v>
                </c:pt>
                <c:pt idx="835">
                  <c:v>121.53662790873037</c:v>
                </c:pt>
                <c:pt idx="836">
                  <c:v>121.03506604062432</c:v>
                </c:pt>
                <c:pt idx="837">
                  <c:v>121.43243597478319</c:v>
                </c:pt>
                <c:pt idx="838">
                  <c:v>121.17339926254085</c:v>
                </c:pt>
                <c:pt idx="839">
                  <c:v>121.2816863144495</c:v>
                </c:pt>
                <c:pt idx="840">
                  <c:v>121.62594639861696</c:v>
                </c:pt>
                <c:pt idx="841">
                  <c:v>121.63120722758973</c:v>
                </c:pt>
                <c:pt idx="842">
                  <c:v>121.19681463928222</c:v>
                </c:pt>
                <c:pt idx="843">
                  <c:v>121.66789175106277</c:v>
                </c:pt>
                <c:pt idx="844">
                  <c:v>121.68384036764415</c:v>
                </c:pt>
                <c:pt idx="845">
                  <c:v>121.37582912048279</c:v>
                </c:pt>
                <c:pt idx="846">
                  <c:v>121.54932874545818</c:v>
                </c:pt>
                <c:pt idx="847">
                  <c:v>120.82742009661422</c:v>
                </c:pt>
                <c:pt idx="848">
                  <c:v>120.86194519285397</c:v>
                </c:pt>
                <c:pt idx="849">
                  <c:v>121.56879238657817</c:v>
                </c:pt>
                <c:pt idx="850">
                  <c:v>121.78444580255082</c:v>
                </c:pt>
                <c:pt idx="851">
                  <c:v>121.72235038176093</c:v>
                </c:pt>
                <c:pt idx="852">
                  <c:v>121.77151481906124</c:v>
                </c:pt>
                <c:pt idx="853">
                  <c:v>121.25745630649975</c:v>
                </c:pt>
                <c:pt idx="854">
                  <c:v>121.46405710783429</c:v>
                </c:pt>
                <c:pt idx="855">
                  <c:v>121.25170925819111</c:v>
                </c:pt>
                <c:pt idx="856">
                  <c:v>121.06679891633492</c:v>
                </c:pt>
                <c:pt idx="857">
                  <c:v>121.1118310499415</c:v>
                </c:pt>
                <c:pt idx="858">
                  <c:v>121.52098815801659</c:v>
                </c:pt>
                <c:pt idx="859">
                  <c:v>121.29926191059184</c:v>
                </c:pt>
                <c:pt idx="860">
                  <c:v>121.27192073654916</c:v>
                </c:pt>
                <c:pt idx="861">
                  <c:v>121.83135576193028</c:v>
                </c:pt>
                <c:pt idx="862">
                  <c:v>121.79912292301206</c:v>
                </c:pt>
                <c:pt idx="863">
                  <c:v>122.41093515777912</c:v>
                </c:pt>
                <c:pt idx="864">
                  <c:v>122.36757643874391</c:v>
                </c:pt>
                <c:pt idx="865">
                  <c:v>122.26211695834321</c:v>
                </c:pt>
                <c:pt idx="866">
                  <c:v>121.82446181838057</c:v>
                </c:pt>
                <c:pt idx="867">
                  <c:v>122.05517645438273</c:v>
                </c:pt>
                <c:pt idx="868">
                  <c:v>122.31758416144227</c:v>
                </c:pt>
                <c:pt idx="869">
                  <c:v>121.85831284496334</c:v>
                </c:pt>
                <c:pt idx="870">
                  <c:v>121.52633180666236</c:v>
                </c:pt>
                <c:pt idx="871">
                  <c:v>122.02836089528384</c:v>
                </c:pt>
                <c:pt idx="872">
                  <c:v>121.91188614041485</c:v>
                </c:pt>
                <c:pt idx="873">
                  <c:v>121.49705084206158</c:v>
                </c:pt>
                <c:pt idx="874">
                  <c:v>121.62361778977461</c:v>
                </c:pt>
                <c:pt idx="875">
                  <c:v>122.31875274165485</c:v>
                </c:pt>
                <c:pt idx="876">
                  <c:v>122.47480063830498</c:v>
                </c:pt>
                <c:pt idx="877">
                  <c:v>122.16748091056994</c:v>
                </c:pt>
                <c:pt idx="878">
                  <c:v>122.32749349098411</c:v>
                </c:pt>
                <c:pt idx="879">
                  <c:v>121.87987808263759</c:v>
                </c:pt>
                <c:pt idx="880">
                  <c:v>122.05709181563053</c:v>
                </c:pt>
                <c:pt idx="881">
                  <c:v>121.69979357759114</c:v>
                </c:pt>
                <c:pt idx="882">
                  <c:v>122.15628823748419</c:v>
                </c:pt>
                <c:pt idx="883">
                  <c:v>122.07269147764242</c:v>
                </c:pt>
                <c:pt idx="884">
                  <c:v>121.84862749195725</c:v>
                </c:pt>
                <c:pt idx="885">
                  <c:v>121.76084826939405</c:v>
                </c:pt>
                <c:pt idx="886">
                  <c:v>121.49371861033073</c:v>
                </c:pt>
                <c:pt idx="887">
                  <c:v>121.31133677856292</c:v>
                </c:pt>
                <c:pt idx="888">
                  <c:v>121.07543175574699</c:v>
                </c:pt>
                <c:pt idx="889">
                  <c:v>122.40397834967419</c:v>
                </c:pt>
                <c:pt idx="890">
                  <c:v>122.30115666662559</c:v>
                </c:pt>
                <c:pt idx="891">
                  <c:v>122.51338937685226</c:v>
                </c:pt>
                <c:pt idx="892">
                  <c:v>122.60250797989293</c:v>
                </c:pt>
                <c:pt idx="893">
                  <c:v>122.33969238005581</c:v>
                </c:pt>
                <c:pt idx="894">
                  <c:v>122.42831756359799</c:v>
                </c:pt>
                <c:pt idx="895">
                  <c:v>122.48199099586002</c:v>
                </c:pt>
                <c:pt idx="896">
                  <c:v>123.04462134951659</c:v>
                </c:pt>
                <c:pt idx="897">
                  <c:v>124.11217345874175</c:v>
                </c:pt>
                <c:pt idx="898">
                  <c:v>124.42316563456684</c:v>
                </c:pt>
                <c:pt idx="899">
                  <c:v>124.04099487813563</c:v>
                </c:pt>
                <c:pt idx="900">
                  <c:v>122.67619864652525</c:v>
                </c:pt>
                <c:pt idx="901">
                  <c:v>124.70049891273349</c:v>
                </c:pt>
                <c:pt idx="902">
                  <c:v>123.93532803501687</c:v>
                </c:pt>
                <c:pt idx="903">
                  <c:v>124.26123688689223</c:v>
                </c:pt>
                <c:pt idx="904">
                  <c:v>124.20806179959919</c:v>
                </c:pt>
                <c:pt idx="905">
                  <c:v>125.05407402324451</c:v>
                </c:pt>
                <c:pt idx="906">
                  <c:v>124.50757748164028</c:v>
                </c:pt>
                <c:pt idx="907">
                  <c:v>124.42376757937745</c:v>
                </c:pt>
                <c:pt idx="908">
                  <c:v>124.08383233131157</c:v>
                </c:pt>
                <c:pt idx="909">
                  <c:v>124.29182949487048</c:v>
                </c:pt>
                <c:pt idx="910">
                  <c:v>125.01387195469351</c:v>
                </c:pt>
                <c:pt idx="911">
                  <c:v>124.4886585740928</c:v>
                </c:pt>
                <c:pt idx="912">
                  <c:v>125.32559449177113</c:v>
                </c:pt>
                <c:pt idx="913">
                  <c:v>126.22695898289307</c:v>
                </c:pt>
                <c:pt idx="914">
                  <c:v>126.31325622027654</c:v>
                </c:pt>
                <c:pt idx="915">
                  <c:v>125.88209513906867</c:v>
                </c:pt>
                <c:pt idx="916">
                  <c:v>126.27037550343512</c:v>
                </c:pt>
                <c:pt idx="917">
                  <c:v>126.45071907838884</c:v>
                </c:pt>
                <c:pt idx="918">
                  <c:v>126.02719914772032</c:v>
                </c:pt>
                <c:pt idx="919">
                  <c:v>125.37617978375859</c:v>
                </c:pt>
                <c:pt idx="920">
                  <c:v>125.37990121074293</c:v>
                </c:pt>
                <c:pt idx="921">
                  <c:v>125.21946993906677</c:v>
                </c:pt>
                <c:pt idx="922">
                  <c:v>126.23739297685047</c:v>
                </c:pt>
                <c:pt idx="923">
                  <c:v>125.92679598151672</c:v>
                </c:pt>
                <c:pt idx="924">
                  <c:v>124.88982498071964</c:v>
                </c:pt>
                <c:pt idx="925">
                  <c:v>125.74346623622253</c:v>
                </c:pt>
                <c:pt idx="926">
                  <c:v>125.91035980189858</c:v>
                </c:pt>
                <c:pt idx="927">
                  <c:v>126.17405149315742</c:v>
                </c:pt>
                <c:pt idx="928">
                  <c:v>125.52477576336496</c:v>
                </c:pt>
                <c:pt idx="929">
                  <c:v>124.80595358481483</c:v>
                </c:pt>
                <c:pt idx="930">
                  <c:v>124.40629434835854</c:v>
                </c:pt>
                <c:pt idx="931">
                  <c:v>123.28364317130797</c:v>
                </c:pt>
                <c:pt idx="932">
                  <c:v>123.41841769252746</c:v>
                </c:pt>
                <c:pt idx="933">
                  <c:v>123.9704376431329</c:v>
                </c:pt>
                <c:pt idx="934">
                  <c:v>123.69043002521502</c:v>
                </c:pt>
                <c:pt idx="935">
                  <c:v>122.96502593667793</c:v>
                </c:pt>
                <c:pt idx="936">
                  <c:v>122.41695060693367</c:v>
                </c:pt>
                <c:pt idx="937">
                  <c:v>121.81264936781184</c:v>
                </c:pt>
                <c:pt idx="938">
                  <c:v>122.86993364469738</c:v>
                </c:pt>
                <c:pt idx="939">
                  <c:v>123.90212598671685</c:v>
                </c:pt>
                <c:pt idx="940">
                  <c:v>123.60336076802949</c:v>
                </c:pt>
                <c:pt idx="941">
                  <c:v>122.74668898536476</c:v>
                </c:pt>
                <c:pt idx="942">
                  <c:v>123.22537642639259</c:v>
                </c:pt>
                <c:pt idx="943">
                  <c:v>123.89333966446215</c:v>
                </c:pt>
                <c:pt idx="944">
                  <c:v>123.88152283148285</c:v>
                </c:pt>
                <c:pt idx="945">
                  <c:v>125.56730247880184</c:v>
                </c:pt>
                <c:pt idx="946">
                  <c:v>124.82109544597732</c:v>
                </c:pt>
                <c:pt idx="947">
                  <c:v>124.67414211085323</c:v>
                </c:pt>
                <c:pt idx="948">
                  <c:v>122.98416482493282</c:v>
                </c:pt>
                <c:pt idx="949">
                  <c:v>122.49408701940412</c:v>
                </c:pt>
                <c:pt idx="950">
                  <c:v>122.85146475149651</c:v>
                </c:pt>
                <c:pt idx="951">
                  <c:v>123.66475695730379</c:v>
                </c:pt>
                <c:pt idx="952">
                  <c:v>123.72295995374736</c:v>
                </c:pt>
                <c:pt idx="953">
                  <c:v>123.59486264237894</c:v>
                </c:pt>
                <c:pt idx="954">
                  <c:v>124.27748725221016</c:v>
                </c:pt>
                <c:pt idx="955">
                  <c:v>123.44130017262242</c:v>
                </c:pt>
                <c:pt idx="956">
                  <c:v>122.84641048162727</c:v>
                </c:pt>
                <c:pt idx="957">
                  <c:v>123.1133352829825</c:v>
                </c:pt>
                <c:pt idx="958">
                  <c:v>122.86972193729747</c:v>
                </c:pt>
                <c:pt idx="959">
                  <c:v>127.04518584577802</c:v>
                </c:pt>
                <c:pt idx="960">
                  <c:v>127.30731545158412</c:v>
                </c:pt>
                <c:pt idx="961">
                  <c:v>127.93179109618102</c:v>
                </c:pt>
                <c:pt idx="962">
                  <c:v>127.63665225234024</c:v>
                </c:pt>
                <c:pt idx="963">
                  <c:v>127.54527907738301</c:v>
                </c:pt>
                <c:pt idx="964">
                  <c:v>127.00994452147131</c:v>
                </c:pt>
                <c:pt idx="965">
                  <c:v>128.28823621268464</c:v>
                </c:pt>
                <c:pt idx="966">
                  <c:v>128.78102649433265</c:v>
                </c:pt>
                <c:pt idx="967">
                  <c:v>128.01647712647195</c:v>
                </c:pt>
                <c:pt idx="968">
                  <c:v>128.20209363736467</c:v>
                </c:pt>
                <c:pt idx="969">
                  <c:v>128.58015698915545</c:v>
                </c:pt>
                <c:pt idx="970">
                  <c:v>128.82123270877776</c:v>
                </c:pt>
                <c:pt idx="971">
                  <c:v>129.82257896427041</c:v>
                </c:pt>
                <c:pt idx="972">
                  <c:v>129.97979202050348</c:v>
                </c:pt>
                <c:pt idx="973">
                  <c:v>129.66171969805754</c:v>
                </c:pt>
                <c:pt idx="974">
                  <c:v>129.63220867160427</c:v>
                </c:pt>
                <c:pt idx="975">
                  <c:v>129.57904891702904</c:v>
                </c:pt>
                <c:pt idx="976">
                  <c:v>130.24963519054103</c:v>
                </c:pt>
                <c:pt idx="977">
                  <c:v>129.05798125904238</c:v>
                </c:pt>
                <c:pt idx="978">
                  <c:v>128.94990558585437</c:v>
                </c:pt>
                <c:pt idx="979">
                  <c:v>129.19530280852319</c:v>
                </c:pt>
                <c:pt idx="980">
                  <c:v>128.62633811819333</c:v>
                </c:pt>
                <c:pt idx="981">
                  <c:v>129.23673428741952</c:v>
                </c:pt>
                <c:pt idx="982">
                  <c:v>129.71951591746279</c:v>
                </c:pt>
                <c:pt idx="983">
                  <c:v>129.71201890465423</c:v>
                </c:pt>
                <c:pt idx="984">
                  <c:v>129.42610331892453</c:v>
                </c:pt>
                <c:pt idx="985">
                  <c:v>130.17782858426287</c:v>
                </c:pt>
                <c:pt idx="986">
                  <c:v>129.24495385341146</c:v>
                </c:pt>
                <c:pt idx="987">
                  <c:v>130.38772890982824</c:v>
                </c:pt>
                <c:pt idx="988">
                  <c:v>130.04676181375547</c:v>
                </c:pt>
                <c:pt idx="989">
                  <c:v>129.88186458435803</c:v>
                </c:pt>
                <c:pt idx="990">
                  <c:v>129.69729415036969</c:v>
                </c:pt>
                <c:pt idx="991">
                  <c:v>129.98895654618113</c:v>
                </c:pt>
                <c:pt idx="992">
                  <c:v>130.11839670547619</c:v>
                </c:pt>
                <c:pt idx="993">
                  <c:v>130.27387560000329</c:v>
                </c:pt>
                <c:pt idx="994">
                  <c:v>131.73682329604023</c:v>
                </c:pt>
                <c:pt idx="995">
                  <c:v>131.6389715386172</c:v>
                </c:pt>
                <c:pt idx="996">
                  <c:v>131.96902261808359</c:v>
                </c:pt>
                <c:pt idx="997">
                  <c:v>132.87270499786757</c:v>
                </c:pt>
                <c:pt idx="998">
                  <c:v>132.58116494945023</c:v>
                </c:pt>
                <c:pt idx="999">
                  <c:v>132.51896263004176</c:v>
                </c:pt>
                <c:pt idx="1000">
                  <c:v>132.3906949445271</c:v>
                </c:pt>
                <c:pt idx="1001">
                  <c:v>132.86341234253595</c:v>
                </c:pt>
                <c:pt idx="1002">
                  <c:v>132.59419932651602</c:v>
                </c:pt>
                <c:pt idx="1003">
                  <c:v>132.01922595265265</c:v>
                </c:pt>
                <c:pt idx="1004">
                  <c:v>131.87333521775105</c:v>
                </c:pt>
                <c:pt idx="1005">
                  <c:v>131.58854429808696</c:v>
                </c:pt>
                <c:pt idx="1006">
                  <c:v>131.5685805190528</c:v>
                </c:pt>
                <c:pt idx="1007">
                  <c:v>131.12079421771992</c:v>
                </c:pt>
                <c:pt idx="1008">
                  <c:v>130.90833505046751</c:v>
                </c:pt>
                <c:pt idx="1009">
                  <c:v>131.15789607996129</c:v>
                </c:pt>
                <c:pt idx="1010">
                  <c:v>131.01435743317114</c:v>
                </c:pt>
                <c:pt idx="1011">
                  <c:v>130.55150151010375</c:v>
                </c:pt>
                <c:pt idx="1012">
                  <c:v>129.9073810303251</c:v>
                </c:pt>
                <c:pt idx="1013">
                  <c:v>128.72586434405312</c:v>
                </c:pt>
                <c:pt idx="1014">
                  <c:v>129.36703040891848</c:v>
                </c:pt>
                <c:pt idx="1015">
                  <c:v>129.13310917921302</c:v>
                </c:pt>
                <c:pt idx="1016">
                  <c:v>129.506483194297</c:v>
                </c:pt>
                <c:pt idx="1017">
                  <c:v>129.5563661675767</c:v>
                </c:pt>
                <c:pt idx="1018">
                  <c:v>129.84619594478085</c:v>
                </c:pt>
                <c:pt idx="1019">
                  <c:v>130.23266255008184</c:v>
                </c:pt>
                <c:pt idx="1020">
                  <c:v>129.86324683768737</c:v>
                </c:pt>
                <c:pt idx="1021">
                  <c:v>129.84617450561603</c:v>
                </c:pt>
                <c:pt idx="1022">
                  <c:v>129.82207520425035</c:v>
                </c:pt>
                <c:pt idx="1023">
                  <c:v>129.37614795644075</c:v>
                </c:pt>
                <c:pt idx="1024">
                  <c:v>129.07090105025293</c:v>
                </c:pt>
                <c:pt idx="1025">
                  <c:v>128.79437379721546</c:v>
                </c:pt>
                <c:pt idx="1026">
                  <c:v>128.31409208103085</c:v>
                </c:pt>
                <c:pt idx="1027">
                  <c:v>128.71811470326733</c:v>
                </c:pt>
                <c:pt idx="1028">
                  <c:v>128.84027148075984</c:v>
                </c:pt>
                <c:pt idx="1029">
                  <c:v>128.3510652390589</c:v>
                </c:pt>
                <c:pt idx="1030">
                  <c:v>128.29914026897711</c:v>
                </c:pt>
                <c:pt idx="1031">
                  <c:v>127.77733813237467</c:v>
                </c:pt>
                <c:pt idx="1032">
                  <c:v>127.95103696907331</c:v>
                </c:pt>
                <c:pt idx="1033">
                  <c:v>128.19658331215899</c:v>
                </c:pt>
                <c:pt idx="1034">
                  <c:v>127.55507997377913</c:v>
                </c:pt>
                <c:pt idx="1035">
                  <c:v>127.33533244947247</c:v>
                </c:pt>
                <c:pt idx="1036">
                  <c:v>127.8843880690284</c:v>
                </c:pt>
                <c:pt idx="1037">
                  <c:v>127.37292338957066</c:v>
                </c:pt>
                <c:pt idx="1038">
                  <c:v>127.46879335271363</c:v>
                </c:pt>
                <c:pt idx="1039">
                  <c:v>128.80304969555661</c:v>
                </c:pt>
                <c:pt idx="1040">
                  <c:v>128.41665612254727</c:v>
                </c:pt>
                <c:pt idx="1041">
                  <c:v>128.5433227820387</c:v>
                </c:pt>
                <c:pt idx="1042">
                  <c:v>128.71866149676092</c:v>
                </c:pt>
                <c:pt idx="1043">
                  <c:v>128.93619409228285</c:v>
                </c:pt>
                <c:pt idx="1044">
                  <c:v>128.33093740710612</c:v>
                </c:pt>
                <c:pt idx="1045">
                  <c:v>128.19347518467103</c:v>
                </c:pt>
                <c:pt idx="1046">
                  <c:v>127.87484216770235</c:v>
                </c:pt>
                <c:pt idx="1047">
                  <c:v>129.08750206441408</c:v>
                </c:pt>
                <c:pt idx="1048">
                  <c:v>129.94250492408099</c:v>
                </c:pt>
                <c:pt idx="1049">
                  <c:v>129.02382303113902</c:v>
                </c:pt>
                <c:pt idx="1050">
                  <c:v>127.53139479143431</c:v>
                </c:pt>
                <c:pt idx="1051">
                  <c:v>127.25944246592027</c:v>
                </c:pt>
                <c:pt idx="1052">
                  <c:v>128.30254079547635</c:v>
                </c:pt>
                <c:pt idx="1053">
                  <c:v>128.34730469046144</c:v>
                </c:pt>
                <c:pt idx="1054">
                  <c:v>128.6932740489203</c:v>
                </c:pt>
                <c:pt idx="1055">
                  <c:v>128.55818892428164</c:v>
                </c:pt>
                <c:pt idx="1056">
                  <c:v>128.61065350342159</c:v>
                </c:pt>
                <c:pt idx="1057">
                  <c:v>128.75527702632129</c:v>
                </c:pt>
                <c:pt idx="1058">
                  <c:v>128.97186311606762</c:v>
                </c:pt>
                <c:pt idx="1059">
                  <c:v>129.9961220221341</c:v>
                </c:pt>
                <c:pt idx="1060">
                  <c:v>129.9730695420366</c:v>
                </c:pt>
                <c:pt idx="1061">
                  <c:v>129.94491214278872</c:v>
                </c:pt>
                <c:pt idx="1062">
                  <c:v>130.21608588494968</c:v>
                </c:pt>
                <c:pt idx="1063">
                  <c:v>130.10507027875542</c:v>
                </c:pt>
                <c:pt idx="1064">
                  <c:v>130.19961854485658</c:v>
                </c:pt>
                <c:pt idx="1065">
                  <c:v>129.76332055373538</c:v>
                </c:pt>
                <c:pt idx="1066">
                  <c:v>129.63703410402945</c:v>
                </c:pt>
                <c:pt idx="1067">
                  <c:v>129.71085598094069</c:v>
                </c:pt>
                <c:pt idx="1068">
                  <c:v>129.02374690003438</c:v>
                </c:pt>
                <c:pt idx="1069">
                  <c:v>128.82185074499034</c:v>
                </c:pt>
                <c:pt idx="1070">
                  <c:v>128.43025592439713</c:v>
                </c:pt>
                <c:pt idx="1071">
                  <c:v>128.26169795153373</c:v>
                </c:pt>
                <c:pt idx="1072">
                  <c:v>128.18657685384551</c:v>
                </c:pt>
                <c:pt idx="1073">
                  <c:v>127.55284399191876</c:v>
                </c:pt>
                <c:pt idx="1074">
                  <c:v>128.00887244544251</c:v>
                </c:pt>
                <c:pt idx="1075">
                  <c:v>128.02246406789635</c:v>
                </c:pt>
                <c:pt idx="1076">
                  <c:v>128.18591715066262</c:v>
                </c:pt>
                <c:pt idx="1077">
                  <c:v>128.08476271276061</c:v>
                </c:pt>
                <c:pt idx="1078">
                  <c:v>128.18671281817453</c:v>
                </c:pt>
                <c:pt idx="1079">
                  <c:v>128.51198005560772</c:v>
                </c:pt>
                <c:pt idx="1080">
                  <c:v>128.67082036386546</c:v>
                </c:pt>
                <c:pt idx="1081">
                  <c:v>128.35092191409495</c:v>
                </c:pt>
                <c:pt idx="1082">
                  <c:v>128.45765290357323</c:v>
                </c:pt>
                <c:pt idx="1083">
                  <c:v>128.43447395248774</c:v>
                </c:pt>
                <c:pt idx="1084">
                  <c:v>128.59118144454061</c:v>
                </c:pt>
                <c:pt idx="1085">
                  <c:v>128.04368742356129</c:v>
                </c:pt>
                <c:pt idx="1086">
                  <c:v>127.63897403633393</c:v>
                </c:pt>
                <c:pt idx="1087">
                  <c:v>128.44796489600077</c:v>
                </c:pt>
                <c:pt idx="1088">
                  <c:v>129.40390859579784</c:v>
                </c:pt>
                <c:pt idx="1089">
                  <c:v>129.40114927002327</c:v>
                </c:pt>
                <c:pt idx="1090">
                  <c:v>129.12493558753948</c:v>
                </c:pt>
                <c:pt idx="1091">
                  <c:v>129.59445568826612</c:v>
                </c:pt>
                <c:pt idx="1092">
                  <c:v>128.75605695572611</c:v>
                </c:pt>
                <c:pt idx="1093">
                  <c:v>129.44616430477413</c:v>
                </c:pt>
                <c:pt idx="1094">
                  <c:v>129.97570455905216</c:v>
                </c:pt>
                <c:pt idx="1095">
                  <c:v>129.57499089720054</c:v>
                </c:pt>
                <c:pt idx="1096">
                  <c:v>129.20232519144236</c:v>
                </c:pt>
                <c:pt idx="1097">
                  <c:v>130.5801735045398</c:v>
                </c:pt>
                <c:pt idx="1098">
                  <c:v>130.87184327096986</c:v>
                </c:pt>
                <c:pt idx="1099">
                  <c:v>131.14498372913732</c:v>
                </c:pt>
                <c:pt idx="1100">
                  <c:v>131.09345631532031</c:v>
                </c:pt>
                <c:pt idx="1101">
                  <c:v>130.92511757099697</c:v>
                </c:pt>
                <c:pt idx="1102">
                  <c:v>131.01592067397502</c:v>
                </c:pt>
                <c:pt idx="1103">
                  <c:v>130.90357504018343</c:v>
                </c:pt>
                <c:pt idx="1104">
                  <c:v>130.39277040697968</c:v>
                </c:pt>
                <c:pt idx="1105">
                  <c:v>129.99527461776972</c:v>
                </c:pt>
                <c:pt idx="1106">
                  <c:v>129.79934742872211</c:v>
                </c:pt>
                <c:pt idx="1107">
                  <c:v>129.70270017559733</c:v>
                </c:pt>
                <c:pt idx="1108">
                  <c:v>130.14723068932173</c:v>
                </c:pt>
                <c:pt idx="1109">
                  <c:v>131.2864034735511</c:v>
                </c:pt>
                <c:pt idx="1110">
                  <c:v>130.93157071486402</c:v>
                </c:pt>
                <c:pt idx="1111">
                  <c:v>130.12991007131188</c:v>
                </c:pt>
                <c:pt idx="1112">
                  <c:v>130.2475481225255</c:v>
                </c:pt>
                <c:pt idx="1113">
                  <c:v>130.26488665008111</c:v>
                </c:pt>
                <c:pt idx="1114">
                  <c:v>130.46922805041959</c:v>
                </c:pt>
                <c:pt idx="1115">
                  <c:v>129.35079275210069</c:v>
                </c:pt>
                <c:pt idx="1116">
                  <c:v>128.99730634952832</c:v>
                </c:pt>
                <c:pt idx="1117">
                  <c:v>129.75377980547165</c:v>
                </c:pt>
                <c:pt idx="1118">
                  <c:v>129.79524827302177</c:v>
                </c:pt>
                <c:pt idx="1119">
                  <c:v>129.26031681435836</c:v>
                </c:pt>
                <c:pt idx="1120">
                  <c:v>129.05052164386666</c:v>
                </c:pt>
                <c:pt idx="1121">
                  <c:v>129.18947095650336</c:v>
                </c:pt>
                <c:pt idx="1122">
                  <c:v>128.50161469351087</c:v>
                </c:pt>
                <c:pt idx="1123">
                  <c:v>127.72815939465896</c:v>
                </c:pt>
                <c:pt idx="1124">
                  <c:v>127.32530418728497</c:v>
                </c:pt>
                <c:pt idx="1125">
                  <c:v>127.15194405517968</c:v>
                </c:pt>
                <c:pt idx="1126">
                  <c:v>126.91563094176873</c:v>
                </c:pt>
                <c:pt idx="1127">
                  <c:v>127.30496938116141</c:v>
                </c:pt>
                <c:pt idx="1128">
                  <c:v>127.32242306245978</c:v>
                </c:pt>
                <c:pt idx="1129">
                  <c:v>126.92475779731126</c:v>
                </c:pt>
                <c:pt idx="1130">
                  <c:v>127.23111632826482</c:v>
                </c:pt>
                <c:pt idx="1131">
                  <c:v>127.25855574517431</c:v>
                </c:pt>
                <c:pt idx="1132">
                  <c:v>126.85680056033884</c:v>
                </c:pt>
                <c:pt idx="1133">
                  <c:v>127.03912200993801</c:v>
                </c:pt>
                <c:pt idx="1134">
                  <c:v>126.37936777588621</c:v>
                </c:pt>
                <c:pt idx="1135">
                  <c:v>126.72006781734629</c:v>
                </c:pt>
                <c:pt idx="1136">
                  <c:v>125.79482535673864</c:v>
                </c:pt>
                <c:pt idx="1137">
                  <c:v>126.10215584303002</c:v>
                </c:pt>
                <c:pt idx="1138">
                  <c:v>126.62196987696741</c:v>
                </c:pt>
                <c:pt idx="1139">
                  <c:v>126.34162777500622</c:v>
                </c:pt>
                <c:pt idx="1140">
                  <c:v>126.09788989340308</c:v>
                </c:pt>
                <c:pt idx="1141">
                  <c:v>127.03911502492663</c:v>
                </c:pt>
                <c:pt idx="1142">
                  <c:v>126.4939204243469</c:v>
                </c:pt>
                <c:pt idx="1143">
                  <c:v>126.46856003334881</c:v>
                </c:pt>
                <c:pt idx="1144">
                  <c:v>126.92203702146712</c:v>
                </c:pt>
                <c:pt idx="1145">
                  <c:v>127.10213110811038</c:v>
                </c:pt>
                <c:pt idx="1146">
                  <c:v>126.91320276287169</c:v>
                </c:pt>
                <c:pt idx="1147">
                  <c:v>126.57905929796263</c:v>
                </c:pt>
                <c:pt idx="1148">
                  <c:v>126.5250324144955</c:v>
                </c:pt>
                <c:pt idx="1149">
                  <c:v>126.39972488600569</c:v>
                </c:pt>
                <c:pt idx="1150">
                  <c:v>125.70517365563983</c:v>
                </c:pt>
                <c:pt idx="1151">
                  <c:v>126.07773936708162</c:v>
                </c:pt>
                <c:pt idx="1152">
                  <c:v>126.23399235621919</c:v>
                </c:pt>
                <c:pt idx="1153">
                  <c:v>126.65555293341185</c:v>
                </c:pt>
                <c:pt idx="1154">
                  <c:v>126.65717153742636</c:v>
                </c:pt>
                <c:pt idx="1155">
                  <c:v>127.07355914597271</c:v>
                </c:pt>
                <c:pt idx="1156">
                  <c:v>127.72539265937617</c:v>
                </c:pt>
                <c:pt idx="1157">
                  <c:v>128.23312586495592</c:v>
                </c:pt>
                <c:pt idx="1158">
                  <c:v>128.82348074307441</c:v>
                </c:pt>
                <c:pt idx="1159">
                  <c:v>128.93283085018587</c:v>
                </c:pt>
                <c:pt idx="1160">
                  <c:v>129.17712042048086</c:v>
                </c:pt>
                <c:pt idx="1161">
                  <c:v>129.21516577180719</c:v>
                </c:pt>
                <c:pt idx="1162">
                  <c:v>129.32388696508676</c:v>
                </c:pt>
                <c:pt idx="1163">
                  <c:v>128.51466196955084</c:v>
                </c:pt>
                <c:pt idx="1164">
                  <c:v>129.42855973348969</c:v>
                </c:pt>
                <c:pt idx="1165">
                  <c:v>128.95366609859443</c:v>
                </c:pt>
                <c:pt idx="1166">
                  <c:v>129.29854514455209</c:v>
                </c:pt>
                <c:pt idx="1167">
                  <c:v>129.37411648055877</c:v>
                </c:pt>
                <c:pt idx="1168">
                  <c:v>129.88486318936577</c:v>
                </c:pt>
                <c:pt idx="1169">
                  <c:v>130.16878389331774</c:v>
                </c:pt>
                <c:pt idx="1170">
                  <c:v>130.21377408794322</c:v>
                </c:pt>
                <c:pt idx="1171">
                  <c:v>131.00427712146598</c:v>
                </c:pt>
                <c:pt idx="1172">
                  <c:v>130.45220777969638</c:v>
                </c:pt>
                <c:pt idx="1173">
                  <c:v>131.00100132523079</c:v>
                </c:pt>
                <c:pt idx="1174">
                  <c:v>130.72815741343175</c:v>
                </c:pt>
                <c:pt idx="1175">
                  <c:v>131.74194930603232</c:v>
                </c:pt>
                <c:pt idx="1176">
                  <c:v>131.77082938265721</c:v>
                </c:pt>
                <c:pt idx="1177">
                  <c:v>131.82493469390801</c:v>
                </c:pt>
                <c:pt idx="1178">
                  <c:v>132.30364978300548</c:v>
                </c:pt>
                <c:pt idx="1179">
                  <c:v>132.12191835893856</c:v>
                </c:pt>
                <c:pt idx="1180">
                  <c:v>131.29631605042354</c:v>
                </c:pt>
                <c:pt idx="1181">
                  <c:v>131.74621236420865</c:v>
                </c:pt>
                <c:pt idx="1182">
                  <c:v>131.46943930587383</c:v>
                </c:pt>
                <c:pt idx="1183">
                  <c:v>131.58410186086195</c:v>
                </c:pt>
                <c:pt idx="1184">
                  <c:v>131.26874718130443</c:v>
                </c:pt>
                <c:pt idx="1185">
                  <c:v>131.3998002520232</c:v>
                </c:pt>
                <c:pt idx="1186">
                  <c:v>131.65346279859949</c:v>
                </c:pt>
                <c:pt idx="1187">
                  <c:v>131.54529162528115</c:v>
                </c:pt>
                <c:pt idx="1188">
                  <c:v>131.9178132206878</c:v>
                </c:pt>
                <c:pt idx="1189">
                  <c:v>131.42303464739288</c:v>
                </c:pt>
                <c:pt idx="1190">
                  <c:v>132.40903623849255</c:v>
                </c:pt>
                <c:pt idx="1191">
                  <c:v>132.86734313259882</c:v>
                </c:pt>
                <c:pt idx="1192">
                  <c:v>132.48647423022859</c:v>
                </c:pt>
                <c:pt idx="1193">
                  <c:v>132.41149569516858</c:v>
                </c:pt>
                <c:pt idx="1194">
                  <c:v>131.92875657147735</c:v>
                </c:pt>
                <c:pt idx="1195">
                  <c:v>132.01982166964547</c:v>
                </c:pt>
                <c:pt idx="1196">
                  <c:v>130.81614126282071</c:v>
                </c:pt>
                <c:pt idx="1197">
                  <c:v>131.04902054808122</c:v>
                </c:pt>
                <c:pt idx="1198">
                  <c:v>131.94950335675506</c:v>
                </c:pt>
                <c:pt idx="1199">
                  <c:v>132.17159337107205</c:v>
                </c:pt>
                <c:pt idx="1200">
                  <c:v>132.47679994768731</c:v>
                </c:pt>
                <c:pt idx="1201">
                  <c:v>131.90386614362166</c:v>
                </c:pt>
                <c:pt idx="1202">
                  <c:v>131.64594014198673</c:v>
                </c:pt>
                <c:pt idx="1203">
                  <c:v>131.47169323130689</c:v>
                </c:pt>
                <c:pt idx="1204">
                  <c:v>130.67811185751864</c:v>
                </c:pt>
                <c:pt idx="1205">
                  <c:v>130.19648841237023</c:v>
                </c:pt>
                <c:pt idx="1206">
                  <c:v>131.32634013137013</c:v>
                </c:pt>
                <c:pt idx="1207">
                  <c:v>132.21529649603684</c:v>
                </c:pt>
                <c:pt idx="1208">
                  <c:v>131.19594436726834</c:v>
                </c:pt>
                <c:pt idx="1209">
                  <c:v>131.93764639824474</c:v>
                </c:pt>
                <c:pt idx="1210">
                  <c:v>131.68424022765663</c:v>
                </c:pt>
                <c:pt idx="1211">
                  <c:v>131.52822965100108</c:v>
                </c:pt>
                <c:pt idx="1212">
                  <c:v>131.08378508215336</c:v>
                </c:pt>
                <c:pt idx="1213">
                  <c:v>131.83212255348855</c:v>
                </c:pt>
                <c:pt idx="1214">
                  <c:v>132.19635264371735</c:v>
                </c:pt>
                <c:pt idx="1215">
                  <c:v>133.13440146686307</c:v>
                </c:pt>
                <c:pt idx="1216">
                  <c:v>133.78241347314423</c:v>
                </c:pt>
                <c:pt idx="1217">
                  <c:v>134.10620640514401</c:v>
                </c:pt>
                <c:pt idx="1218">
                  <c:v>134.82002420306688</c:v>
                </c:pt>
                <c:pt idx="1219">
                  <c:v>133.66883937302055</c:v>
                </c:pt>
                <c:pt idx="1220">
                  <c:v>133.18853461041869</c:v>
                </c:pt>
                <c:pt idx="1221">
                  <c:v>133.53813734728175</c:v>
                </c:pt>
                <c:pt idx="1222">
                  <c:v>134.19628172440559</c:v>
                </c:pt>
                <c:pt idx="1223">
                  <c:v>131.6906030484804</c:v>
                </c:pt>
                <c:pt idx="1224">
                  <c:v>131.19310072719799</c:v>
                </c:pt>
                <c:pt idx="1225">
                  <c:v>132.21556255514159</c:v>
                </c:pt>
                <c:pt idx="1226">
                  <c:v>132.26565219330678</c:v>
                </c:pt>
                <c:pt idx="1227">
                  <c:v>131.95203903333555</c:v>
                </c:pt>
                <c:pt idx="1228">
                  <c:v>131.80663159699239</c:v>
                </c:pt>
                <c:pt idx="1229">
                  <c:v>132.14797410427045</c:v>
                </c:pt>
                <c:pt idx="1230">
                  <c:v>130.47815414963981</c:v>
                </c:pt>
                <c:pt idx="1231">
                  <c:v>129.97325201125005</c:v>
                </c:pt>
                <c:pt idx="1232">
                  <c:v>129.96499733122931</c:v>
                </c:pt>
                <c:pt idx="1233">
                  <c:v>129.92230184626018</c:v>
                </c:pt>
                <c:pt idx="1234">
                  <c:v>129.83238227776309</c:v>
                </c:pt>
                <c:pt idx="1235">
                  <c:v>129.44314066233318</c:v>
                </c:pt>
                <c:pt idx="1236">
                  <c:v>129.27383460432122</c:v>
                </c:pt>
                <c:pt idx="1237">
                  <c:v>129.351647195564</c:v>
                </c:pt>
                <c:pt idx="1238">
                  <c:v>129.06394194664983</c:v>
                </c:pt>
                <c:pt idx="1239">
                  <c:v>129.2192872000077</c:v>
                </c:pt>
                <c:pt idx="1240">
                  <c:v>129.15750653716938</c:v>
                </c:pt>
                <c:pt idx="1241">
                  <c:v>131.77674735643632</c:v>
                </c:pt>
                <c:pt idx="1242">
                  <c:v>131.95238922700008</c:v>
                </c:pt>
                <c:pt idx="1243">
                  <c:v>132.02872393317801</c:v>
                </c:pt>
                <c:pt idx="1244">
                  <c:v>131.99731073648007</c:v>
                </c:pt>
                <c:pt idx="1245">
                  <c:v>131.72248839379711</c:v>
                </c:pt>
                <c:pt idx="1246">
                  <c:v>131.91316070508412</c:v>
                </c:pt>
                <c:pt idx="1247">
                  <c:v>132.60147596512121</c:v>
                </c:pt>
                <c:pt idx="1248">
                  <c:v>132.30740825090177</c:v>
                </c:pt>
                <c:pt idx="1249">
                  <c:v>133.1324878647587</c:v>
                </c:pt>
                <c:pt idx="1250">
                  <c:v>133.3687599941639</c:v>
                </c:pt>
                <c:pt idx="1251">
                  <c:v>133.61366625524545</c:v>
                </c:pt>
                <c:pt idx="1252">
                  <c:v>133.0395220875443</c:v>
                </c:pt>
                <c:pt idx="1253">
                  <c:v>133.47934444872044</c:v>
                </c:pt>
                <c:pt idx="1254">
                  <c:v>133.52439740075212</c:v>
                </c:pt>
                <c:pt idx="1255">
                  <c:v>134.92848618383326</c:v>
                </c:pt>
                <c:pt idx="1256">
                  <c:v>135.43592382752021</c:v>
                </c:pt>
                <c:pt idx="1257">
                  <c:v>135.33270370185448</c:v>
                </c:pt>
                <c:pt idx="1258">
                  <c:v>134.92174164823894</c:v>
                </c:pt>
                <c:pt idx="1259">
                  <c:v>135.57454244490742</c:v>
                </c:pt>
                <c:pt idx="1260">
                  <c:v>134.93547480776709</c:v>
                </c:pt>
                <c:pt idx="1261">
                  <c:v>135.00990807989305</c:v>
                </c:pt>
                <c:pt idx="1262">
                  <c:v>135.12686912256095</c:v>
                </c:pt>
                <c:pt idx="1263">
                  <c:v>135.08812603288206</c:v>
                </c:pt>
                <c:pt idx="1264">
                  <c:v>135.1475212112864</c:v>
                </c:pt>
                <c:pt idx="1265">
                  <c:v>135.16039722358079</c:v>
                </c:pt>
                <c:pt idx="1266">
                  <c:v>135.36769988256418</c:v>
                </c:pt>
                <c:pt idx="1267">
                  <c:v>136.41458974368672</c:v>
                </c:pt>
                <c:pt idx="1268">
                  <c:v>136.67542340849715</c:v>
                </c:pt>
                <c:pt idx="1269">
                  <c:v>136.45365953878334</c:v>
                </c:pt>
                <c:pt idx="1270">
                  <c:v>136.19507001002603</c:v>
                </c:pt>
                <c:pt idx="1271">
                  <c:v>135.58483726170184</c:v>
                </c:pt>
                <c:pt idx="1272">
                  <c:v>135.35410085639336</c:v>
                </c:pt>
                <c:pt idx="1273">
                  <c:v>135.3883984295629</c:v>
                </c:pt>
                <c:pt idx="1274">
                  <c:v>135.4413636188506</c:v>
                </c:pt>
                <c:pt idx="1275">
                  <c:v>135.85105867700867</c:v>
                </c:pt>
                <c:pt idx="1276">
                  <c:v>136.13034076105058</c:v>
                </c:pt>
                <c:pt idx="1277">
                  <c:v>135.37622074765392</c:v>
                </c:pt>
                <c:pt idx="1278">
                  <c:v>135.24896071112394</c:v>
                </c:pt>
                <c:pt idx="1279">
                  <c:v>134.89630941611932</c:v>
                </c:pt>
                <c:pt idx="1280">
                  <c:v>135.31075982268314</c:v>
                </c:pt>
                <c:pt idx="1281">
                  <c:v>134.09894096031277</c:v>
                </c:pt>
                <c:pt idx="1282">
                  <c:v>133.17493423220026</c:v>
                </c:pt>
                <c:pt idx="1283">
                  <c:v>133.1908958853478</c:v>
                </c:pt>
                <c:pt idx="1284">
                  <c:v>132.99571774295407</c:v>
                </c:pt>
                <c:pt idx="1285">
                  <c:v>132.68180929033184</c:v>
                </c:pt>
                <c:pt idx="1286">
                  <c:v>132.08917789408366</c:v>
                </c:pt>
                <c:pt idx="1287">
                  <c:v>131.84077957947557</c:v>
                </c:pt>
                <c:pt idx="1288">
                  <c:v>132.80274400528438</c:v>
                </c:pt>
                <c:pt idx="1289">
                  <c:v>130.40155183966408</c:v>
                </c:pt>
                <c:pt idx="1290">
                  <c:v>128.95875470003972</c:v>
                </c:pt>
                <c:pt idx="1291">
                  <c:v>129.22773934707553</c:v>
                </c:pt>
                <c:pt idx="1292">
                  <c:v>129.64190099380303</c:v>
                </c:pt>
                <c:pt idx="1293">
                  <c:v>129.83054101439717</c:v>
                </c:pt>
                <c:pt idx="1294">
                  <c:v>129.5422320611579</c:v>
                </c:pt>
                <c:pt idx="1295">
                  <c:v>129.33765195457323</c:v>
                </c:pt>
                <c:pt idx="1296">
                  <c:v>129.63271822257045</c:v>
                </c:pt>
                <c:pt idx="1297">
                  <c:v>129.524859918668</c:v>
                </c:pt>
                <c:pt idx="1298">
                  <c:v>130.38010268154773</c:v>
                </c:pt>
                <c:pt idx="1299">
                  <c:v>130.15742982502778</c:v>
                </c:pt>
                <c:pt idx="1300">
                  <c:v>131.56286031858608</c:v>
                </c:pt>
                <c:pt idx="1301">
                  <c:v>131.56234074466059</c:v>
                </c:pt>
                <c:pt idx="1302">
                  <c:v>131.52481717747949</c:v>
                </c:pt>
                <c:pt idx="1303">
                  <c:v>133.27786200590091</c:v>
                </c:pt>
                <c:pt idx="1304">
                  <c:v>132.98712672069962</c:v>
                </c:pt>
                <c:pt idx="1305">
                  <c:v>133.02096301028109</c:v>
                </c:pt>
                <c:pt idx="1306">
                  <c:v>132.97669061889073</c:v>
                </c:pt>
                <c:pt idx="1307">
                  <c:v>132.63087583457798</c:v>
                </c:pt>
                <c:pt idx="1308">
                  <c:v>132.62881850747593</c:v>
                </c:pt>
                <c:pt idx="1309">
                  <c:v>133.039792804287</c:v>
                </c:pt>
                <c:pt idx="1310">
                  <c:v>133.35809393863673</c:v>
                </c:pt>
                <c:pt idx="1311">
                  <c:v>133.92894718429105</c:v>
                </c:pt>
                <c:pt idx="1312">
                  <c:v>134.56314703729043</c:v>
                </c:pt>
                <c:pt idx="1313">
                  <c:v>133.89899369904109</c:v>
                </c:pt>
                <c:pt idx="1314">
                  <c:v>133.89721082931186</c:v>
                </c:pt>
                <c:pt idx="1315">
                  <c:v>134.0821236281428</c:v>
                </c:pt>
                <c:pt idx="1316">
                  <c:v>134.1478147818444</c:v>
                </c:pt>
                <c:pt idx="1317">
                  <c:v>133.44958747968789</c:v>
                </c:pt>
                <c:pt idx="1318">
                  <c:v>133.11505892097304</c:v>
                </c:pt>
                <c:pt idx="1319">
                  <c:v>133.25282786746936</c:v>
                </c:pt>
                <c:pt idx="1320">
                  <c:v>133.21664806734688</c:v>
                </c:pt>
                <c:pt idx="1321">
                  <c:v>133.56170845625556</c:v>
                </c:pt>
                <c:pt idx="1322">
                  <c:v>133.00789517515224</c:v>
                </c:pt>
                <c:pt idx="1323">
                  <c:v>133.17067336002555</c:v>
                </c:pt>
                <c:pt idx="1324">
                  <c:v>132.72452985173055</c:v>
                </c:pt>
                <c:pt idx="1325">
                  <c:v>132.43491494690986</c:v>
                </c:pt>
                <c:pt idx="1326">
                  <c:v>132.85701087412414</c:v>
                </c:pt>
                <c:pt idx="1327">
                  <c:v>133.10822317116134</c:v>
                </c:pt>
                <c:pt idx="1328">
                  <c:v>132.73179510770672</c:v>
                </c:pt>
                <c:pt idx="1329">
                  <c:v>132.6869217053092</c:v>
                </c:pt>
                <c:pt idx="1330">
                  <c:v>132.36956761128599</c:v>
                </c:pt>
                <c:pt idx="1331">
                  <c:v>132.14511170792059</c:v>
                </c:pt>
                <c:pt idx="1332">
                  <c:v>131.71648403230992</c:v>
                </c:pt>
                <c:pt idx="1333">
                  <c:v>131.8590699185321</c:v>
                </c:pt>
                <c:pt idx="1334">
                  <c:v>132.72324078230778</c:v>
                </c:pt>
                <c:pt idx="1335">
                  <c:v>133.20464381090216</c:v>
                </c:pt>
                <c:pt idx="1336">
                  <c:v>133.58597920275668</c:v>
                </c:pt>
                <c:pt idx="1337">
                  <c:v>133.36615553371115</c:v>
                </c:pt>
                <c:pt idx="1338">
                  <c:v>133.13269742877239</c:v>
                </c:pt>
                <c:pt idx="1339">
                  <c:v>133.74278304309772</c:v>
                </c:pt>
                <c:pt idx="1340">
                  <c:v>133.21044729967073</c:v>
                </c:pt>
                <c:pt idx="1341">
                  <c:v>133.74605358749668</c:v>
                </c:pt>
                <c:pt idx="1342">
                  <c:v>134.22515602710641</c:v>
                </c:pt>
                <c:pt idx="1343">
                  <c:v>134.19809542422149</c:v>
                </c:pt>
                <c:pt idx="1344">
                  <c:v>134.47357929697196</c:v>
                </c:pt>
                <c:pt idx="1345">
                  <c:v>134.13416416907543</c:v>
                </c:pt>
                <c:pt idx="1346">
                  <c:v>133.83394387431113</c:v>
                </c:pt>
                <c:pt idx="1347">
                  <c:v>133.99283498548851</c:v>
                </c:pt>
                <c:pt idx="1348">
                  <c:v>134.00635832775797</c:v>
                </c:pt>
                <c:pt idx="1349">
                  <c:v>133.91135044908918</c:v>
                </c:pt>
                <c:pt idx="1350">
                  <c:v>133.92322803954414</c:v>
                </c:pt>
                <c:pt idx="1351">
                  <c:v>133.84076085693209</c:v>
                </c:pt>
                <c:pt idx="1352">
                  <c:v>133.86098822384443</c:v>
                </c:pt>
                <c:pt idx="1353">
                  <c:v>134.09108358758908</c:v>
                </c:pt>
                <c:pt idx="1354">
                  <c:v>134.88980060671713</c:v>
                </c:pt>
                <c:pt idx="1355">
                  <c:v>136.25006672226175</c:v>
                </c:pt>
                <c:pt idx="1356">
                  <c:v>136.43172779148279</c:v>
                </c:pt>
                <c:pt idx="1357">
                  <c:v>135.95451697806794</c:v>
                </c:pt>
                <c:pt idx="1358">
                  <c:v>136.75477407827006</c:v>
                </c:pt>
                <c:pt idx="1359">
                  <c:v>136.51336983941212</c:v>
                </c:pt>
                <c:pt idx="1360">
                  <c:v>137.62049755751093</c:v>
                </c:pt>
                <c:pt idx="1361">
                  <c:v>138.10834358661555</c:v>
                </c:pt>
                <c:pt idx="1362">
                  <c:v>138.11207719364754</c:v>
                </c:pt>
                <c:pt idx="1363">
                  <c:v>138.14039535129399</c:v>
                </c:pt>
                <c:pt idx="1364">
                  <c:v>138.13752405458231</c:v>
                </c:pt>
                <c:pt idx="1365">
                  <c:v>138.93679979009153</c:v>
                </c:pt>
                <c:pt idx="1366">
                  <c:v>139.32894067356074</c:v>
                </c:pt>
                <c:pt idx="1367">
                  <c:v>140.12124510149781</c:v>
                </c:pt>
                <c:pt idx="1368">
                  <c:v>139.9432992515828</c:v>
                </c:pt>
                <c:pt idx="1369">
                  <c:v>139.58721484461384</c:v>
                </c:pt>
                <c:pt idx="1370">
                  <c:v>139.39710294624297</c:v>
                </c:pt>
                <c:pt idx="1371">
                  <c:v>138.97565843844097</c:v>
                </c:pt>
                <c:pt idx="1372">
                  <c:v>139.2227204057148</c:v>
                </c:pt>
                <c:pt idx="1373">
                  <c:v>139.50978525794207</c:v>
                </c:pt>
                <c:pt idx="1374">
                  <c:v>138.92785379335666</c:v>
                </c:pt>
                <c:pt idx="1375">
                  <c:v>138.92301789364819</c:v>
                </c:pt>
                <c:pt idx="1376">
                  <c:v>138.91350705826201</c:v>
                </c:pt>
                <c:pt idx="1377">
                  <c:v>139.1684825904407</c:v>
                </c:pt>
                <c:pt idx="1378">
                  <c:v>139.10179008573914</c:v>
                </c:pt>
                <c:pt idx="1379">
                  <c:v>139.14622050599772</c:v>
                </c:pt>
                <c:pt idx="1380">
                  <c:v>139.43642074848731</c:v>
                </c:pt>
                <c:pt idx="1381">
                  <c:v>139.45918454058062</c:v>
                </c:pt>
                <c:pt idx="1382">
                  <c:v>139.65909853530454</c:v>
                </c:pt>
                <c:pt idx="1383">
                  <c:v>139.92383477818424</c:v>
                </c:pt>
                <c:pt idx="1384">
                  <c:v>140.12829949662196</c:v>
                </c:pt>
                <c:pt idx="1385">
                  <c:v>139.8515617632213</c:v>
                </c:pt>
                <c:pt idx="1386">
                  <c:v>139.92013055044259</c:v>
                </c:pt>
                <c:pt idx="1387">
                  <c:v>139.94035867446345</c:v>
                </c:pt>
                <c:pt idx="1388">
                  <c:v>139.73498295500801</c:v>
                </c:pt>
                <c:pt idx="1389">
                  <c:v>139.36566495169689</c:v>
                </c:pt>
                <c:pt idx="1390">
                  <c:v>139.71757392816809</c:v>
                </c:pt>
                <c:pt idx="1391">
                  <c:v>139.34442420045886</c:v>
                </c:pt>
                <c:pt idx="1392">
                  <c:v>139.9529421836605</c:v>
                </c:pt>
                <c:pt idx="1393">
                  <c:v>140.15382888765114</c:v>
                </c:pt>
                <c:pt idx="1394">
                  <c:v>141.29495449875421</c:v>
                </c:pt>
                <c:pt idx="1395">
                  <c:v>141.49663711374487</c:v>
                </c:pt>
                <c:pt idx="1396">
                  <c:v>142.39129255151164</c:v>
                </c:pt>
                <c:pt idx="1397">
                  <c:v>143.14900922843421</c:v>
                </c:pt>
                <c:pt idx="1398">
                  <c:v>143.62976714181704</c:v>
                </c:pt>
                <c:pt idx="1399">
                  <c:v>143.06890794327418</c:v>
                </c:pt>
                <c:pt idx="1400">
                  <c:v>142.50637931773466</c:v>
                </c:pt>
                <c:pt idx="1401">
                  <c:v>143.11698878250576</c:v>
                </c:pt>
                <c:pt idx="1402">
                  <c:v>143.01960797886366</c:v>
                </c:pt>
                <c:pt idx="1403">
                  <c:v>142.69799151736777</c:v>
                </c:pt>
                <c:pt idx="1404">
                  <c:v>142.774154048806</c:v>
                </c:pt>
                <c:pt idx="1405">
                  <c:v>143.43563813531546</c:v>
                </c:pt>
                <c:pt idx="1406">
                  <c:v>142.87682397716307</c:v>
                </c:pt>
                <c:pt idx="1407">
                  <c:v>143.05570685579588</c:v>
                </c:pt>
                <c:pt idx="1408">
                  <c:v>143.75324796659572</c:v>
                </c:pt>
                <c:pt idx="1409">
                  <c:v>144.12267693195241</c:v>
                </c:pt>
                <c:pt idx="1410">
                  <c:v>143.45780206763706</c:v>
                </c:pt>
                <c:pt idx="1411">
                  <c:v>143.56841438583822</c:v>
                </c:pt>
                <c:pt idx="1412">
                  <c:v>143.3085805557248</c:v>
                </c:pt>
                <c:pt idx="1413">
                  <c:v>142.92086521776616</c:v>
                </c:pt>
                <c:pt idx="1414">
                  <c:v>143.13076369203159</c:v>
                </c:pt>
                <c:pt idx="1415">
                  <c:v>143.14891564626006</c:v>
                </c:pt>
                <c:pt idx="1416">
                  <c:v>142.88726389689293</c:v>
                </c:pt>
                <c:pt idx="1417">
                  <c:v>143.03075403626133</c:v>
                </c:pt>
                <c:pt idx="1418">
                  <c:v>142.80714219854121</c:v>
                </c:pt>
                <c:pt idx="1419">
                  <c:v>142.2082892824244</c:v>
                </c:pt>
                <c:pt idx="1420">
                  <c:v>142.59041888522086</c:v>
                </c:pt>
                <c:pt idx="1421">
                  <c:v>142.2461283321758</c:v>
                </c:pt>
                <c:pt idx="1422">
                  <c:v>141.96710323398432</c:v>
                </c:pt>
                <c:pt idx="1423">
                  <c:v>142.34362396506029</c:v>
                </c:pt>
                <c:pt idx="1424">
                  <c:v>142.50715054452598</c:v>
                </c:pt>
                <c:pt idx="1425">
                  <c:v>143.55015504936577</c:v>
                </c:pt>
                <c:pt idx="1426">
                  <c:v>143.42987156325427</c:v>
                </c:pt>
                <c:pt idx="1427">
                  <c:v>142.86861635592336</c:v>
                </c:pt>
                <c:pt idx="1428">
                  <c:v>142.6177430848505</c:v>
                </c:pt>
                <c:pt idx="1429">
                  <c:v>142.83277166766214</c:v>
                </c:pt>
                <c:pt idx="1430">
                  <c:v>143.30691214211083</c:v>
                </c:pt>
                <c:pt idx="1431">
                  <c:v>143.13530241867417</c:v>
                </c:pt>
                <c:pt idx="1432">
                  <c:v>143.05518429988706</c:v>
                </c:pt>
                <c:pt idx="1433">
                  <c:v>143.96504767781511</c:v>
                </c:pt>
                <c:pt idx="1434">
                  <c:v>143.43170450621389</c:v>
                </c:pt>
                <c:pt idx="1435">
                  <c:v>143.57028878321708</c:v>
                </c:pt>
                <c:pt idx="1436">
                  <c:v>143.50892333532346</c:v>
                </c:pt>
                <c:pt idx="1437">
                  <c:v>143.81121800600692</c:v>
                </c:pt>
                <c:pt idx="1438">
                  <c:v>144.04232785374688</c:v>
                </c:pt>
                <c:pt idx="1439">
                  <c:v>143.94012104641237</c:v>
                </c:pt>
                <c:pt idx="1440">
                  <c:v>143.55365477266429</c:v>
                </c:pt>
                <c:pt idx="1441">
                  <c:v>144.25315729484137</c:v>
                </c:pt>
                <c:pt idx="1442">
                  <c:v>144.30657748463221</c:v>
                </c:pt>
                <c:pt idx="1443">
                  <c:v>144.59817245660628</c:v>
                </c:pt>
                <c:pt idx="1444">
                  <c:v>144.98170001442168</c:v>
                </c:pt>
                <c:pt idx="1445">
                  <c:v>145.55740828782982</c:v>
                </c:pt>
                <c:pt idx="1446">
                  <c:v>145.37482362875772</c:v>
                </c:pt>
                <c:pt idx="1447">
                  <c:v>144.91102696161761</c:v>
                </c:pt>
                <c:pt idx="1448">
                  <c:v>146.1732184349392</c:v>
                </c:pt>
                <c:pt idx="1449">
                  <c:v>146.31864765121799</c:v>
                </c:pt>
                <c:pt idx="1450">
                  <c:v>146.42064211099222</c:v>
                </c:pt>
                <c:pt idx="1451">
                  <c:v>145.61542083604016</c:v>
                </c:pt>
                <c:pt idx="1452">
                  <c:v>145.40995205600268</c:v>
                </c:pt>
                <c:pt idx="1453">
                  <c:v>146.31875282440589</c:v>
                </c:pt>
                <c:pt idx="1454">
                  <c:v>146.23756668851684</c:v>
                </c:pt>
                <c:pt idx="1455">
                  <c:v>145.92209617069108</c:v>
                </c:pt>
                <c:pt idx="1456">
                  <c:v>144.71187542373059</c:v>
                </c:pt>
                <c:pt idx="1457">
                  <c:v>145.27395708896145</c:v>
                </c:pt>
                <c:pt idx="1458">
                  <c:v>144.51168276826246</c:v>
                </c:pt>
                <c:pt idx="1459">
                  <c:v>145.13961786843484</c:v>
                </c:pt>
                <c:pt idx="1460">
                  <c:v>145.37665029200571</c:v>
                </c:pt>
                <c:pt idx="1461">
                  <c:v>144.81316008849612</c:v>
                </c:pt>
                <c:pt idx="1462">
                  <c:v>144.49670688303198</c:v>
                </c:pt>
                <c:pt idx="1463">
                  <c:v>144.77093376656887</c:v>
                </c:pt>
                <c:pt idx="1464">
                  <c:v>144.50457035669305</c:v>
                </c:pt>
                <c:pt idx="1465">
                  <c:v>144.400161333006</c:v>
                </c:pt>
                <c:pt idx="1466">
                  <c:v>145.03750372149889</c:v>
                </c:pt>
                <c:pt idx="1467">
                  <c:v>146.48396951242324</c:v>
                </c:pt>
                <c:pt idx="1468">
                  <c:v>146.50338287406692</c:v>
                </c:pt>
                <c:pt idx="1469">
                  <c:v>146.32117377861786</c:v>
                </c:pt>
                <c:pt idx="1470">
                  <c:v>145.91106826543549</c:v>
                </c:pt>
                <c:pt idx="1471">
                  <c:v>146.39618252789748</c:v>
                </c:pt>
                <c:pt idx="1472">
                  <c:v>147.04543550034555</c:v>
                </c:pt>
                <c:pt idx="1473">
                  <c:v>147.88912043896318</c:v>
                </c:pt>
                <c:pt idx="1474">
                  <c:v>147.88911323471149</c:v>
                </c:pt>
                <c:pt idx="1475">
                  <c:v>147.80818591439581</c:v>
                </c:pt>
                <c:pt idx="1476">
                  <c:v>148.02013528427273</c:v>
                </c:pt>
                <c:pt idx="1477">
                  <c:v>148.84934669842616</c:v>
                </c:pt>
                <c:pt idx="1478">
                  <c:v>149.34340838174535</c:v>
                </c:pt>
                <c:pt idx="1479">
                  <c:v>148.49611609128254</c:v>
                </c:pt>
                <c:pt idx="1480">
                  <c:v>149.5044723171726</c:v>
                </c:pt>
                <c:pt idx="1481">
                  <c:v>149.91874203336701</c:v>
                </c:pt>
                <c:pt idx="1482">
                  <c:v>150.78813592199398</c:v>
                </c:pt>
                <c:pt idx="1483">
                  <c:v>150.10981969938359</c:v>
                </c:pt>
                <c:pt idx="1484">
                  <c:v>151.1183777679623</c:v>
                </c:pt>
                <c:pt idx="1485">
                  <c:v>150.62194831085137</c:v>
                </c:pt>
                <c:pt idx="1486">
                  <c:v>149.2604598605287</c:v>
                </c:pt>
                <c:pt idx="1487">
                  <c:v>149.11198318500709</c:v>
                </c:pt>
                <c:pt idx="1488">
                  <c:v>149.70157827291021</c:v>
                </c:pt>
                <c:pt idx="1489">
                  <c:v>150.6680638731417</c:v>
                </c:pt>
                <c:pt idx="1490">
                  <c:v>150.20742692949474</c:v>
                </c:pt>
                <c:pt idx="1491">
                  <c:v>150.91895836339827</c:v>
                </c:pt>
                <c:pt idx="1492">
                  <c:v>150.12798934922324</c:v>
                </c:pt>
                <c:pt idx="1493">
                  <c:v>149.66712335309819</c:v>
                </c:pt>
                <c:pt idx="1494">
                  <c:v>151.26287692926527</c:v>
                </c:pt>
                <c:pt idx="1495">
                  <c:v>150.28911174954027</c:v>
                </c:pt>
                <c:pt idx="1496">
                  <c:v>150.60639897201975</c:v>
                </c:pt>
                <c:pt idx="1497">
                  <c:v>151.1537752270541</c:v>
                </c:pt>
                <c:pt idx="1498">
                  <c:v>151.30771027163394</c:v>
                </c:pt>
                <c:pt idx="1499">
                  <c:v>151.86422943874675</c:v>
                </c:pt>
                <c:pt idx="1500">
                  <c:v>151.00577082166743</c:v>
                </c:pt>
                <c:pt idx="1501">
                  <c:v>150.61193486164188</c:v>
                </c:pt>
                <c:pt idx="1502">
                  <c:v>150.90456776787417</c:v>
                </c:pt>
                <c:pt idx="1503">
                  <c:v>151.02121698275465</c:v>
                </c:pt>
                <c:pt idx="1504">
                  <c:v>151.58878552458432</c:v>
                </c:pt>
                <c:pt idx="1505">
                  <c:v>151.61689749614251</c:v>
                </c:pt>
                <c:pt idx="1506">
                  <c:v>150.7533180290672</c:v>
                </c:pt>
                <c:pt idx="1507">
                  <c:v>150.19026398652318</c:v>
                </c:pt>
                <c:pt idx="1508">
                  <c:v>149.36732455632301</c:v>
                </c:pt>
                <c:pt idx="1509">
                  <c:v>149.18953742844076</c:v>
                </c:pt>
                <c:pt idx="1510">
                  <c:v>148.58896562649767</c:v>
                </c:pt>
                <c:pt idx="1511">
                  <c:v>147.3249743812988</c:v>
                </c:pt>
                <c:pt idx="1512">
                  <c:v>147.07523528492825</c:v>
                </c:pt>
                <c:pt idx="1513">
                  <c:v>147.06783525124618</c:v>
                </c:pt>
                <c:pt idx="1514">
                  <c:v>147.62301844076077</c:v>
                </c:pt>
                <c:pt idx="1515">
                  <c:v>146.67255922269445</c:v>
                </c:pt>
                <c:pt idx="1516">
                  <c:v>146.46842519463794</c:v>
                </c:pt>
                <c:pt idx="1517">
                  <c:v>145.73980109128726</c:v>
                </c:pt>
                <c:pt idx="1518">
                  <c:v>146.51183444695789</c:v>
                </c:pt>
                <c:pt idx="1519">
                  <c:v>146.69239414272147</c:v>
                </c:pt>
                <c:pt idx="1520">
                  <c:v>147.28527904454856</c:v>
                </c:pt>
                <c:pt idx="1521">
                  <c:v>148.63351418390425</c:v>
                </c:pt>
                <c:pt idx="1522">
                  <c:v>150.65727230263306</c:v>
                </c:pt>
                <c:pt idx="1523">
                  <c:v>151.20437849222651</c:v>
                </c:pt>
                <c:pt idx="1524">
                  <c:v>150.10217550855722</c:v>
                </c:pt>
                <c:pt idx="1525">
                  <c:v>149.73950310647547</c:v>
                </c:pt>
                <c:pt idx="1526">
                  <c:v>150.06980417083946</c:v>
                </c:pt>
                <c:pt idx="1527">
                  <c:v>149.75841324653643</c:v>
                </c:pt>
                <c:pt idx="1528">
                  <c:v>150.06929818363153</c:v>
                </c:pt>
                <c:pt idx="1529">
                  <c:v>149.4116437172982</c:v>
                </c:pt>
                <c:pt idx="1530">
                  <c:v>149.81475191884289</c:v>
                </c:pt>
                <c:pt idx="1531">
                  <c:v>149.61154060307854</c:v>
                </c:pt>
                <c:pt idx="1532">
                  <c:v>150.08727243280515</c:v>
                </c:pt>
                <c:pt idx="1533">
                  <c:v>150.25823247998369</c:v>
                </c:pt>
                <c:pt idx="1534">
                  <c:v>151.63584324546773</c:v>
                </c:pt>
                <c:pt idx="1535">
                  <c:v>151.09348534904606</c:v>
                </c:pt>
                <c:pt idx="1536">
                  <c:v>151.58825415195909</c:v>
                </c:pt>
                <c:pt idx="1537">
                  <c:v>152.94311189518919</c:v>
                </c:pt>
                <c:pt idx="1538">
                  <c:v>154.0131111134539</c:v>
                </c:pt>
                <c:pt idx="1539">
                  <c:v>154.90668021843217</c:v>
                </c:pt>
                <c:pt idx="1540">
                  <c:v>154.06475434188752</c:v>
                </c:pt>
                <c:pt idx="1541">
                  <c:v>152.53039413130548</c:v>
                </c:pt>
                <c:pt idx="1542">
                  <c:v>152.1490528211886</c:v>
                </c:pt>
                <c:pt idx="1543">
                  <c:v>152.88345127795333</c:v>
                </c:pt>
                <c:pt idx="1544">
                  <c:v>154.09765718147219</c:v>
                </c:pt>
                <c:pt idx="1545">
                  <c:v>153.93414026495157</c:v>
                </c:pt>
                <c:pt idx="1546">
                  <c:v>153.46346579867947</c:v>
                </c:pt>
                <c:pt idx="1547">
                  <c:v>152.14326826997629</c:v>
                </c:pt>
                <c:pt idx="1548">
                  <c:v>153.47386488773634</c:v>
                </c:pt>
                <c:pt idx="1549">
                  <c:v>153.02947796533863</c:v>
                </c:pt>
                <c:pt idx="1550">
                  <c:v>154.02741380461302</c:v>
                </c:pt>
                <c:pt idx="1551">
                  <c:v>153.97206791492607</c:v>
                </c:pt>
                <c:pt idx="1552">
                  <c:v>155.10671464763016</c:v>
                </c:pt>
                <c:pt idx="1553">
                  <c:v>154.4458125669149</c:v>
                </c:pt>
                <c:pt idx="1554">
                  <c:v>153.88878196755917</c:v>
                </c:pt>
                <c:pt idx="1555">
                  <c:v>154.19069140525829</c:v>
                </c:pt>
                <c:pt idx="1556">
                  <c:v>154.21089947680315</c:v>
                </c:pt>
                <c:pt idx="1557">
                  <c:v>153.4684276671843</c:v>
                </c:pt>
                <c:pt idx="1558">
                  <c:v>154.72302961436171</c:v>
                </c:pt>
                <c:pt idx="1559">
                  <c:v>153.60186866329317</c:v>
                </c:pt>
                <c:pt idx="1560">
                  <c:v>152.99674959194911</c:v>
                </c:pt>
                <c:pt idx="1561">
                  <c:v>153.87352770061605</c:v>
                </c:pt>
                <c:pt idx="1562">
                  <c:v>153.8921980226574</c:v>
                </c:pt>
                <c:pt idx="1563">
                  <c:v>154.15689554681452</c:v>
                </c:pt>
                <c:pt idx="1564">
                  <c:v>154.64440899689981</c:v>
                </c:pt>
                <c:pt idx="1565">
                  <c:v>154.18446257554373</c:v>
                </c:pt>
                <c:pt idx="1566">
                  <c:v>154.85900734507405</c:v>
                </c:pt>
                <c:pt idx="1567">
                  <c:v>154.43209801537481</c:v>
                </c:pt>
                <c:pt idx="1568">
                  <c:v>154.74327502689448</c:v>
                </c:pt>
                <c:pt idx="1569">
                  <c:v>156.15562854814772</c:v>
                </c:pt>
                <c:pt idx="1570">
                  <c:v>155.38539187926966</c:v>
                </c:pt>
                <c:pt idx="1571">
                  <c:v>155.20293387542304</c:v>
                </c:pt>
                <c:pt idx="1572">
                  <c:v>155.897198348041</c:v>
                </c:pt>
                <c:pt idx="1573">
                  <c:v>156.10299696879409</c:v>
                </c:pt>
                <c:pt idx="1574">
                  <c:v>156.20572424949322</c:v>
                </c:pt>
                <c:pt idx="1575">
                  <c:v>156.5430830432733</c:v>
                </c:pt>
                <c:pt idx="1576">
                  <c:v>156.58253401476429</c:v>
                </c:pt>
                <c:pt idx="1577">
                  <c:v>156.43110270302839</c:v>
                </c:pt>
                <c:pt idx="1578">
                  <c:v>156.3617965021208</c:v>
                </c:pt>
                <c:pt idx="1579">
                  <c:v>157.35422744756451</c:v>
                </c:pt>
                <c:pt idx="1580">
                  <c:v>156.88500538088095</c:v>
                </c:pt>
                <c:pt idx="1581">
                  <c:v>155.8180725837268</c:v>
                </c:pt>
                <c:pt idx="1582">
                  <c:v>156.22629846269561</c:v>
                </c:pt>
                <c:pt idx="1583">
                  <c:v>156.36920956377355</c:v>
                </c:pt>
                <c:pt idx="1584">
                  <c:v>155.70971888076852</c:v>
                </c:pt>
                <c:pt idx="1585">
                  <c:v>155.72095927544433</c:v>
                </c:pt>
                <c:pt idx="1586">
                  <c:v>155.13580961808555</c:v>
                </c:pt>
                <c:pt idx="1587">
                  <c:v>155.60239692406114</c:v>
                </c:pt>
                <c:pt idx="1588">
                  <c:v>154.32199439812504</c:v>
                </c:pt>
                <c:pt idx="1589">
                  <c:v>154.58382757384157</c:v>
                </c:pt>
                <c:pt idx="1590">
                  <c:v>154.19820822849962</c:v>
                </c:pt>
                <c:pt idx="1591">
                  <c:v>153.86460433651379</c:v>
                </c:pt>
                <c:pt idx="1592">
                  <c:v>153.88046532321934</c:v>
                </c:pt>
                <c:pt idx="1593">
                  <c:v>153.25208563486103</c:v>
                </c:pt>
                <c:pt idx="1594">
                  <c:v>152.63024550262776</c:v>
                </c:pt>
                <c:pt idx="1595">
                  <c:v>152.75870863719692</c:v>
                </c:pt>
                <c:pt idx="1596">
                  <c:v>152.08336265462137</c:v>
                </c:pt>
                <c:pt idx="1597">
                  <c:v>152.71236248156976</c:v>
                </c:pt>
                <c:pt idx="1598">
                  <c:v>152.35826638815374</c:v>
                </c:pt>
                <c:pt idx="1599">
                  <c:v>153.51341480152979</c:v>
                </c:pt>
                <c:pt idx="1600">
                  <c:v>154.0577539814885</c:v>
                </c:pt>
                <c:pt idx="1601">
                  <c:v>154.32182381582228</c:v>
                </c:pt>
                <c:pt idx="1602">
                  <c:v>154.77584084682175</c:v>
                </c:pt>
                <c:pt idx="1603">
                  <c:v>154.6499903574385</c:v>
                </c:pt>
                <c:pt idx="1604">
                  <c:v>154.78660180450848</c:v>
                </c:pt>
                <c:pt idx="1605">
                  <c:v>155.37093729839555</c:v>
                </c:pt>
                <c:pt idx="1606">
                  <c:v>154.63019518927226</c:v>
                </c:pt>
                <c:pt idx="1607">
                  <c:v>155.69070573042578</c:v>
                </c:pt>
                <c:pt idx="1608">
                  <c:v>155.41884229230465</c:v>
                </c:pt>
                <c:pt idx="1609">
                  <c:v>155.06697013518234</c:v>
                </c:pt>
                <c:pt idx="1610">
                  <c:v>154.41491564126275</c:v>
                </c:pt>
                <c:pt idx="1611">
                  <c:v>154.8019448418429</c:v>
                </c:pt>
                <c:pt idx="1612">
                  <c:v>154.64751201929653</c:v>
                </c:pt>
                <c:pt idx="1613">
                  <c:v>155.59508610024983</c:v>
                </c:pt>
                <c:pt idx="1614">
                  <c:v>156.70584451652599</c:v>
                </c:pt>
                <c:pt idx="1615">
                  <c:v>157.36716094366631</c:v>
                </c:pt>
                <c:pt idx="1616">
                  <c:v>156.9372821750311</c:v>
                </c:pt>
                <c:pt idx="1617">
                  <c:v>155.70125977658802</c:v>
                </c:pt>
                <c:pt idx="1618">
                  <c:v>155.64202468276071</c:v>
                </c:pt>
                <c:pt idx="1619">
                  <c:v>155.41980362643372</c:v>
                </c:pt>
                <c:pt idx="1620">
                  <c:v>155.63762661384416</c:v>
                </c:pt>
                <c:pt idx="1621">
                  <c:v>155.64906783205643</c:v>
                </c:pt>
                <c:pt idx="1622">
                  <c:v>157.14109046426128</c:v>
                </c:pt>
                <c:pt idx="1623">
                  <c:v>157.10702466414469</c:v>
                </c:pt>
                <c:pt idx="1624">
                  <c:v>156.95095775490032</c:v>
                </c:pt>
                <c:pt idx="1625">
                  <c:v>156.59730266331076</c:v>
                </c:pt>
                <c:pt idx="1626">
                  <c:v>156.63086908591939</c:v>
                </c:pt>
                <c:pt idx="1627">
                  <c:v>155.42306736982019</c:v>
                </c:pt>
                <c:pt idx="1628">
                  <c:v>154.56732202665873</c:v>
                </c:pt>
                <c:pt idx="1629">
                  <c:v>155.4187957275324</c:v>
                </c:pt>
                <c:pt idx="1630">
                  <c:v>154.86340879299624</c:v>
                </c:pt>
                <c:pt idx="1631">
                  <c:v>155.72707328587197</c:v>
                </c:pt>
                <c:pt idx="1632">
                  <c:v>157.05575947526395</c:v>
                </c:pt>
                <c:pt idx="1633">
                  <c:v>157.33499610160695</c:v>
                </c:pt>
                <c:pt idx="1634">
                  <c:v>156.6316392727814</c:v>
                </c:pt>
                <c:pt idx="1635">
                  <c:v>156.27554791196596</c:v>
                </c:pt>
                <c:pt idx="1636">
                  <c:v>156.97371392777157</c:v>
                </c:pt>
                <c:pt idx="1637">
                  <c:v>157.62078936213695</c:v>
                </c:pt>
                <c:pt idx="1638">
                  <c:v>156.61738291321606</c:v>
                </c:pt>
                <c:pt idx="1639">
                  <c:v>158.03498247005339</c:v>
                </c:pt>
                <c:pt idx="1640">
                  <c:v>159.06130136486411</c:v>
                </c:pt>
                <c:pt idx="1641">
                  <c:v>158.95195970456643</c:v>
                </c:pt>
                <c:pt idx="1642">
                  <c:v>158.32257538495941</c:v>
                </c:pt>
                <c:pt idx="1643">
                  <c:v>157.61602167693098</c:v>
                </c:pt>
                <c:pt idx="1644">
                  <c:v>157.99575624925635</c:v>
                </c:pt>
                <c:pt idx="1645">
                  <c:v>158.87794603243049</c:v>
                </c:pt>
                <c:pt idx="1646">
                  <c:v>157.85518558882225</c:v>
                </c:pt>
                <c:pt idx="1647">
                  <c:v>159.59684573241776</c:v>
                </c:pt>
                <c:pt idx="1648">
                  <c:v>159.2690189520863</c:v>
                </c:pt>
                <c:pt idx="1649">
                  <c:v>158.19771531070046</c:v>
                </c:pt>
                <c:pt idx="1650">
                  <c:v>158.88320302009615</c:v>
                </c:pt>
                <c:pt idx="1651">
                  <c:v>158.89515564905585</c:v>
                </c:pt>
                <c:pt idx="1652">
                  <c:v>158.18421252830416</c:v>
                </c:pt>
                <c:pt idx="1653">
                  <c:v>157.9349625863897</c:v>
                </c:pt>
                <c:pt idx="1654">
                  <c:v>157.03373694952606</c:v>
                </c:pt>
                <c:pt idx="1655">
                  <c:v>157.10589070113451</c:v>
                </c:pt>
                <c:pt idx="1656">
                  <c:v>157.94042800672301</c:v>
                </c:pt>
                <c:pt idx="1657">
                  <c:v>157.693233176842</c:v>
                </c:pt>
                <c:pt idx="1658">
                  <c:v>158.93310041444806</c:v>
                </c:pt>
                <c:pt idx="1659">
                  <c:v>159.01203768904281</c:v>
                </c:pt>
                <c:pt idx="1660">
                  <c:v>159.67955684172938</c:v>
                </c:pt>
                <c:pt idx="1661">
                  <c:v>159.75273000435081</c:v>
                </c:pt>
                <c:pt idx="1662">
                  <c:v>159.21118379331611</c:v>
                </c:pt>
                <c:pt idx="1663">
                  <c:v>159.32280383934122</c:v>
                </c:pt>
                <c:pt idx="1664">
                  <c:v>159.56018469428935</c:v>
                </c:pt>
                <c:pt idx="1665">
                  <c:v>159.38507404943033</c:v>
                </c:pt>
                <c:pt idx="1666">
                  <c:v>159.5288407751847</c:v>
                </c:pt>
                <c:pt idx="1667">
                  <c:v>159.58909593676862</c:v>
                </c:pt>
                <c:pt idx="1668">
                  <c:v>158.37361625057721</c:v>
                </c:pt>
                <c:pt idx="1669">
                  <c:v>158.14006338855134</c:v>
                </c:pt>
                <c:pt idx="1670">
                  <c:v>157.56363090705418</c:v>
                </c:pt>
                <c:pt idx="1671">
                  <c:v>157.63554406209104</c:v>
                </c:pt>
                <c:pt idx="1672">
                  <c:v>157.75423034041884</c:v>
                </c:pt>
                <c:pt idx="1673">
                  <c:v>159.30811322584199</c:v>
                </c:pt>
                <c:pt idx="1674">
                  <c:v>158.60476619038437</c:v>
                </c:pt>
                <c:pt idx="1675">
                  <c:v>159.64138655339269</c:v>
                </c:pt>
                <c:pt idx="1676">
                  <c:v>159.52092021543538</c:v>
                </c:pt>
                <c:pt idx="1677">
                  <c:v>158.66273713084504</c:v>
                </c:pt>
                <c:pt idx="1678">
                  <c:v>158.24706078889545</c:v>
                </c:pt>
                <c:pt idx="1679">
                  <c:v>159.16683260484251</c:v>
                </c:pt>
                <c:pt idx="1680">
                  <c:v>159.80922487729117</c:v>
                </c:pt>
                <c:pt idx="1681">
                  <c:v>159.71143223331558</c:v>
                </c:pt>
                <c:pt idx="1682">
                  <c:v>159.20825315323731</c:v>
                </c:pt>
                <c:pt idx="1683">
                  <c:v>158.38831743194072</c:v>
                </c:pt>
                <c:pt idx="1684">
                  <c:v>158.26491646272439</c:v>
                </c:pt>
                <c:pt idx="1685">
                  <c:v>161.3226175522048</c:v>
                </c:pt>
                <c:pt idx="1686">
                  <c:v>159.49448930188765</c:v>
                </c:pt>
                <c:pt idx="1687">
                  <c:v>159.37090290650411</c:v>
                </c:pt>
                <c:pt idx="1688">
                  <c:v>160.16603723118064</c:v>
                </c:pt>
                <c:pt idx="1689">
                  <c:v>159.50820001201757</c:v>
                </c:pt>
                <c:pt idx="1690">
                  <c:v>159.0487690315862</c:v>
                </c:pt>
                <c:pt idx="1691">
                  <c:v>159.92014482356527</c:v>
                </c:pt>
                <c:pt idx="1692">
                  <c:v>159.76500420834839</c:v>
                </c:pt>
                <c:pt idx="1693">
                  <c:v>159.81643852396303</c:v>
                </c:pt>
                <c:pt idx="1694">
                  <c:v>159.2020794148014</c:v>
                </c:pt>
                <c:pt idx="1695">
                  <c:v>160.18196056512636</c:v>
                </c:pt>
                <c:pt idx="1696">
                  <c:v>161.27434970136696</c:v>
                </c:pt>
                <c:pt idx="1697">
                  <c:v>162.00675422560968</c:v>
                </c:pt>
                <c:pt idx="1698">
                  <c:v>162.30135194680275</c:v>
                </c:pt>
                <c:pt idx="1699">
                  <c:v>162.01614266501133</c:v>
                </c:pt>
                <c:pt idx="1700">
                  <c:v>161.0620056836739</c:v>
                </c:pt>
                <c:pt idx="1701">
                  <c:v>160.99684913583968</c:v>
                </c:pt>
                <c:pt idx="1702">
                  <c:v>161.49175149578207</c:v>
                </c:pt>
                <c:pt idx="1703">
                  <c:v>160.99702946254163</c:v>
                </c:pt>
                <c:pt idx="1704">
                  <c:v>160.34930968673726</c:v>
                </c:pt>
                <c:pt idx="1705">
                  <c:v>160.7513984103997</c:v>
                </c:pt>
                <c:pt idx="1706">
                  <c:v>160.87429372945911</c:v>
                </c:pt>
                <c:pt idx="1707">
                  <c:v>160.54401288890872</c:v>
                </c:pt>
                <c:pt idx="1708">
                  <c:v>159.05087952734465</c:v>
                </c:pt>
                <c:pt idx="1709">
                  <c:v>159.51467844251593</c:v>
                </c:pt>
                <c:pt idx="1710">
                  <c:v>159.18400835943433</c:v>
                </c:pt>
                <c:pt idx="1711">
                  <c:v>159.35259353872308</c:v>
                </c:pt>
                <c:pt idx="1712">
                  <c:v>159.07169614559675</c:v>
                </c:pt>
                <c:pt idx="1713">
                  <c:v>158.67140368308299</c:v>
                </c:pt>
                <c:pt idx="1714">
                  <c:v>159.02091162922756</c:v>
                </c:pt>
                <c:pt idx="1715">
                  <c:v>159.17978748019203</c:v>
                </c:pt>
                <c:pt idx="1716">
                  <c:v>159.79415921038529</c:v>
                </c:pt>
                <c:pt idx="1717">
                  <c:v>158.21661718574842</c:v>
                </c:pt>
                <c:pt idx="1718">
                  <c:v>158.95056990531728</c:v>
                </c:pt>
                <c:pt idx="1719">
                  <c:v>158.97488764594809</c:v>
                </c:pt>
                <c:pt idx="1720">
                  <c:v>159.317032602029</c:v>
                </c:pt>
                <c:pt idx="1721">
                  <c:v>159.09448179229233</c:v>
                </c:pt>
                <c:pt idx="1722">
                  <c:v>159.40323755520834</c:v>
                </c:pt>
                <c:pt idx="1723">
                  <c:v>158.63359266927134</c:v>
                </c:pt>
                <c:pt idx="1724">
                  <c:v>158.94031601172958</c:v>
                </c:pt>
                <c:pt idx="1725">
                  <c:v>157.58435042741613</c:v>
                </c:pt>
                <c:pt idx="1726">
                  <c:v>158.22542080727524</c:v>
                </c:pt>
                <c:pt idx="1727">
                  <c:v>158.76599223085947</c:v>
                </c:pt>
                <c:pt idx="1728">
                  <c:v>159.22661719404903</c:v>
                </c:pt>
                <c:pt idx="1729">
                  <c:v>160.01660719903197</c:v>
                </c:pt>
                <c:pt idx="1730">
                  <c:v>161.00375120200951</c:v>
                </c:pt>
                <c:pt idx="1731">
                  <c:v>160.94996935161319</c:v>
                </c:pt>
                <c:pt idx="1732">
                  <c:v>161.37377049326756</c:v>
                </c:pt>
                <c:pt idx="1733">
                  <c:v>161.14115826414019</c:v>
                </c:pt>
                <c:pt idx="1734">
                  <c:v>161.57758730769552</c:v>
                </c:pt>
                <c:pt idx="1735">
                  <c:v>161.89538055773346</c:v>
                </c:pt>
                <c:pt idx="1736">
                  <c:v>160.90836990945334</c:v>
                </c:pt>
                <c:pt idx="1737">
                  <c:v>160.24680979599518</c:v>
                </c:pt>
                <c:pt idx="1738">
                  <c:v>160.5117627895541</c:v>
                </c:pt>
                <c:pt idx="1739">
                  <c:v>160.92489362314714</c:v>
                </c:pt>
                <c:pt idx="1740">
                  <c:v>160.93234960857657</c:v>
                </c:pt>
                <c:pt idx="1741">
                  <c:v>161.05261161443153</c:v>
                </c:pt>
                <c:pt idx="1742">
                  <c:v>161.0378037590545</c:v>
                </c:pt>
                <c:pt idx="1743">
                  <c:v>161.49123045944992</c:v>
                </c:pt>
                <c:pt idx="1744">
                  <c:v>162.09112082713511</c:v>
                </c:pt>
                <c:pt idx="1745">
                  <c:v>161.92491898948771</c:v>
                </c:pt>
                <c:pt idx="1746">
                  <c:v>161.74992970792425</c:v>
                </c:pt>
                <c:pt idx="1747">
                  <c:v>162.18311280459332</c:v>
                </c:pt>
                <c:pt idx="1748">
                  <c:v>162.09412902246822</c:v>
                </c:pt>
                <c:pt idx="1749">
                  <c:v>162.54439152020885</c:v>
                </c:pt>
                <c:pt idx="1750">
                  <c:v>162.43749723996797</c:v>
                </c:pt>
                <c:pt idx="1751">
                  <c:v>161.31644556793867</c:v>
                </c:pt>
                <c:pt idx="1752">
                  <c:v>159.24861412893128</c:v>
                </c:pt>
                <c:pt idx="1753">
                  <c:v>161.05677173163426</c:v>
                </c:pt>
                <c:pt idx="1754">
                  <c:v>160.8890772899093</c:v>
                </c:pt>
                <c:pt idx="1755">
                  <c:v>161.13630588440179</c:v>
                </c:pt>
                <c:pt idx="1756">
                  <c:v>160.83478245074386</c:v>
                </c:pt>
                <c:pt idx="1757">
                  <c:v>162.16763360592222</c:v>
                </c:pt>
                <c:pt idx="1758">
                  <c:v>162.79802620458582</c:v>
                </c:pt>
                <c:pt idx="1759">
                  <c:v>162.89309389801906</c:v>
                </c:pt>
                <c:pt idx="1760">
                  <c:v>161.9651102618175</c:v>
                </c:pt>
                <c:pt idx="1761">
                  <c:v>161.668670449378</c:v>
                </c:pt>
                <c:pt idx="1762">
                  <c:v>164.47636641661251</c:v>
                </c:pt>
                <c:pt idx="1763">
                  <c:v>163.19846790270191</c:v>
                </c:pt>
                <c:pt idx="1764">
                  <c:v>164.76974684950392</c:v>
                </c:pt>
                <c:pt idx="1765">
                  <c:v>164.77690882419137</c:v>
                </c:pt>
                <c:pt idx="1766">
                  <c:v>164.27506927785473</c:v>
                </c:pt>
                <c:pt idx="1767">
                  <c:v>164.22655526548664</c:v>
                </c:pt>
                <c:pt idx="1768">
                  <c:v>164.0376006973307</c:v>
                </c:pt>
                <c:pt idx="1769">
                  <c:v>164.2167962814396</c:v>
                </c:pt>
                <c:pt idx="1770">
                  <c:v>165.47635546762956</c:v>
                </c:pt>
                <c:pt idx="1771">
                  <c:v>164.31875709138436</c:v>
                </c:pt>
                <c:pt idx="1772">
                  <c:v>164.88255945469851</c:v>
                </c:pt>
                <c:pt idx="1773">
                  <c:v>164.59570803961245</c:v>
                </c:pt>
                <c:pt idx="1774">
                  <c:v>164.80845562922931</c:v>
                </c:pt>
                <c:pt idx="1775">
                  <c:v>165.166967847308</c:v>
                </c:pt>
                <c:pt idx="1776">
                  <c:v>165.26055974937151</c:v>
                </c:pt>
                <c:pt idx="1777">
                  <c:v>164.73674701256257</c:v>
                </c:pt>
                <c:pt idx="1778">
                  <c:v>164.08443017352138</c:v>
                </c:pt>
                <c:pt idx="1779">
                  <c:v>164.64719104120971</c:v>
                </c:pt>
                <c:pt idx="1780">
                  <c:v>165.11071534133333</c:v>
                </c:pt>
                <c:pt idx="1781">
                  <c:v>165.97235845778818</c:v>
                </c:pt>
                <c:pt idx="1782">
                  <c:v>165.58866851041228</c:v>
                </c:pt>
                <c:pt idx="1783">
                  <c:v>166.96779876484229</c:v>
                </c:pt>
                <c:pt idx="1784">
                  <c:v>166.20508110061891</c:v>
                </c:pt>
                <c:pt idx="1785">
                  <c:v>166.41690201994837</c:v>
                </c:pt>
                <c:pt idx="1786">
                  <c:v>168.46811186311285</c:v>
                </c:pt>
                <c:pt idx="1787">
                  <c:v>168.03183479158528</c:v>
                </c:pt>
                <c:pt idx="1788">
                  <c:v>167.25944497347896</c:v>
                </c:pt>
                <c:pt idx="1789">
                  <c:v>167.17098928818021</c:v>
                </c:pt>
                <c:pt idx="1790">
                  <c:v>167.03184130086052</c:v>
                </c:pt>
                <c:pt idx="1791">
                  <c:v>166.65327375513468</c:v>
                </c:pt>
                <c:pt idx="1792">
                  <c:v>166.95778697708428</c:v>
                </c:pt>
                <c:pt idx="1793">
                  <c:v>168.3823385640743</c:v>
                </c:pt>
                <c:pt idx="1794">
                  <c:v>169.4146933302558</c:v>
                </c:pt>
                <c:pt idx="1795">
                  <c:v>168.86575368742649</c:v>
                </c:pt>
                <c:pt idx="1796">
                  <c:v>167.44111519903484</c:v>
                </c:pt>
                <c:pt idx="1797">
                  <c:v>168.55543888552089</c:v>
                </c:pt>
                <c:pt idx="1798">
                  <c:v>168.20527566359806</c:v>
                </c:pt>
                <c:pt idx="1799">
                  <c:v>168.19896390660188</c:v>
                </c:pt>
                <c:pt idx="1800">
                  <c:v>168.88555772980905</c:v>
                </c:pt>
                <c:pt idx="1801">
                  <c:v>168.61161432020637</c:v>
                </c:pt>
                <c:pt idx="1802">
                  <c:v>168.59222620409722</c:v>
                </c:pt>
                <c:pt idx="1803">
                  <c:v>168.9201389988682</c:v>
                </c:pt>
                <c:pt idx="1804">
                  <c:v>168.52801589079485</c:v>
                </c:pt>
                <c:pt idx="1805">
                  <c:v>170.06373058779371</c:v>
                </c:pt>
                <c:pt idx="1806">
                  <c:v>168.33710350595479</c:v>
                </c:pt>
                <c:pt idx="1807">
                  <c:v>170.37347877029941</c:v>
                </c:pt>
                <c:pt idx="1808">
                  <c:v>169.70777958644629</c:v>
                </c:pt>
                <c:pt idx="1809">
                  <c:v>169.19291717975389</c:v>
                </c:pt>
                <c:pt idx="1810">
                  <c:v>170.19900478350394</c:v>
                </c:pt>
                <c:pt idx="1811">
                  <c:v>168.82337365750595</c:v>
                </c:pt>
                <c:pt idx="1812">
                  <c:v>169.51856557110486</c:v>
                </c:pt>
                <c:pt idx="1813">
                  <c:v>169.33967322237922</c:v>
                </c:pt>
                <c:pt idx="1814">
                  <c:v>169.74772381010229</c:v>
                </c:pt>
                <c:pt idx="1815">
                  <c:v>169.16026779995167</c:v>
                </c:pt>
                <c:pt idx="1816">
                  <c:v>169.97060643585797</c:v>
                </c:pt>
                <c:pt idx="1817">
                  <c:v>168.22960508684204</c:v>
                </c:pt>
                <c:pt idx="1818">
                  <c:v>169.25653483899873</c:v>
                </c:pt>
                <c:pt idx="1819">
                  <c:v>169.8179189044117</c:v>
                </c:pt>
                <c:pt idx="1820">
                  <c:v>170.26937006137283</c:v>
                </c:pt>
                <c:pt idx="1821">
                  <c:v>171.0882353234044</c:v>
                </c:pt>
                <c:pt idx="1822">
                  <c:v>171.52755048651994</c:v>
                </c:pt>
                <c:pt idx="1823">
                  <c:v>173.86529311264087</c:v>
                </c:pt>
                <c:pt idx="1824">
                  <c:v>172.61820003288079</c:v>
                </c:pt>
                <c:pt idx="1825">
                  <c:v>173.2134628493564</c:v>
                </c:pt>
                <c:pt idx="1826">
                  <c:v>174.71084642188274</c:v>
                </c:pt>
                <c:pt idx="1827">
                  <c:v>173.3665381113621</c:v>
                </c:pt>
                <c:pt idx="1828">
                  <c:v>173.1256990332833</c:v>
                </c:pt>
                <c:pt idx="1829">
                  <c:v>173.44404878740423</c:v>
                </c:pt>
                <c:pt idx="1830">
                  <c:v>173.28214534613869</c:v>
                </c:pt>
                <c:pt idx="1831">
                  <c:v>174.20932238729245</c:v>
                </c:pt>
                <c:pt idx="1832">
                  <c:v>175.47709269908057</c:v>
                </c:pt>
                <c:pt idx="1833">
                  <c:v>175.1678769920118</c:v>
                </c:pt>
                <c:pt idx="1834">
                  <c:v>175.38246539462881</c:v>
                </c:pt>
                <c:pt idx="1835">
                  <c:v>174.79397801581683</c:v>
                </c:pt>
                <c:pt idx="1836">
                  <c:v>173.4927963840635</c:v>
                </c:pt>
                <c:pt idx="1837">
                  <c:v>174.19731564492858</c:v>
                </c:pt>
                <c:pt idx="1838">
                  <c:v>174.28850840643088</c:v>
                </c:pt>
                <c:pt idx="1839">
                  <c:v>174.4318165787603</c:v>
                </c:pt>
                <c:pt idx="1840">
                  <c:v>174.13616745273509</c:v>
                </c:pt>
                <c:pt idx="1841">
                  <c:v>173.43537983157489</c:v>
                </c:pt>
                <c:pt idx="1842">
                  <c:v>172.6508838596435</c:v>
                </c:pt>
                <c:pt idx="1843">
                  <c:v>172.42672398811899</c:v>
                </c:pt>
                <c:pt idx="1844">
                  <c:v>173.39123703964455</c:v>
                </c:pt>
                <c:pt idx="1845">
                  <c:v>174.11462051234301</c:v>
                </c:pt>
                <c:pt idx="1846">
                  <c:v>174.98082996999051</c:v>
                </c:pt>
                <c:pt idx="1847">
                  <c:v>175.72956931729055</c:v>
                </c:pt>
                <c:pt idx="1848">
                  <c:v>175.56501035836524</c:v>
                </c:pt>
                <c:pt idx="1849">
                  <c:v>175.6493364559841</c:v>
                </c:pt>
                <c:pt idx="1850">
                  <c:v>176.50873805257854</c:v>
                </c:pt>
                <c:pt idx="1851">
                  <c:v>176.88505308467094</c:v>
                </c:pt>
                <c:pt idx="1852">
                  <c:v>177.01569573168135</c:v>
                </c:pt>
                <c:pt idx="1853">
                  <c:v>176.64130654645572</c:v>
                </c:pt>
                <c:pt idx="1854">
                  <c:v>176.440631335951</c:v>
                </c:pt>
                <c:pt idx="1855">
                  <c:v>176.27645912788017</c:v>
                </c:pt>
                <c:pt idx="1856">
                  <c:v>176.27645912788017</c:v>
                </c:pt>
                <c:pt idx="1857">
                  <c:v>176.20661769086266</c:v>
                </c:pt>
                <c:pt idx="1858">
                  <c:v>176.38142688504982</c:v>
                </c:pt>
                <c:pt idx="1859">
                  <c:v>177.83235591951174</c:v>
                </c:pt>
                <c:pt idx="1860">
                  <c:v>177.95356311279116</c:v>
                </c:pt>
                <c:pt idx="1861">
                  <c:v>178.62032903559094</c:v>
                </c:pt>
                <c:pt idx="1862">
                  <c:v>178.43505303730583</c:v>
                </c:pt>
                <c:pt idx="1863">
                  <c:v>177.78636046379799</c:v>
                </c:pt>
                <c:pt idx="1864">
                  <c:v>177.71743823373558</c:v>
                </c:pt>
                <c:pt idx="1865">
                  <c:v>177.618295536147</c:v>
                </c:pt>
                <c:pt idx="1866">
                  <c:v>176.31687034781908</c:v>
                </c:pt>
                <c:pt idx="1867">
                  <c:v>176.79091413245118</c:v>
                </c:pt>
                <c:pt idx="1868">
                  <c:v>176.32499574312467</c:v>
                </c:pt>
                <c:pt idx="1869">
                  <c:v>176.45754797449803</c:v>
                </c:pt>
                <c:pt idx="1870">
                  <c:v>176.64903869610475</c:v>
                </c:pt>
                <c:pt idx="1871">
                  <c:v>176.21446397594119</c:v>
                </c:pt>
                <c:pt idx="1872">
                  <c:v>176.32255480272508</c:v>
                </c:pt>
                <c:pt idx="1873">
                  <c:v>177.22119139565095</c:v>
                </c:pt>
                <c:pt idx="1874">
                  <c:v>177.92241225550498</c:v>
                </c:pt>
                <c:pt idx="1875">
                  <c:v>177.99199762934961</c:v>
                </c:pt>
                <c:pt idx="1876">
                  <c:v>177.58206938259877</c:v>
                </c:pt>
                <c:pt idx="1877">
                  <c:v>178.05454040138073</c:v>
                </c:pt>
                <c:pt idx="1878">
                  <c:v>180.05401127731838</c:v>
                </c:pt>
                <c:pt idx="1879">
                  <c:v>179.89033989398661</c:v>
                </c:pt>
                <c:pt idx="1880">
                  <c:v>181.3572616468289</c:v>
                </c:pt>
                <c:pt idx="1881">
                  <c:v>181.36405206709864</c:v>
                </c:pt>
                <c:pt idx="1882">
                  <c:v>180.49151783485652</c:v>
                </c:pt>
                <c:pt idx="1883">
                  <c:v>181.41655161919277</c:v>
                </c:pt>
                <c:pt idx="1884">
                  <c:v>181.78753383844165</c:v>
                </c:pt>
                <c:pt idx="1885">
                  <c:v>181.70726451759586</c:v>
                </c:pt>
                <c:pt idx="1886">
                  <c:v>181.25789640495807</c:v>
                </c:pt>
                <c:pt idx="1887">
                  <c:v>181.82849785537135</c:v>
                </c:pt>
                <c:pt idx="1888">
                  <c:v>181.26884828712176</c:v>
                </c:pt>
                <c:pt idx="1889">
                  <c:v>181.61920999309439</c:v>
                </c:pt>
                <c:pt idx="1890">
                  <c:v>181.90447379244594</c:v>
                </c:pt>
                <c:pt idx="1891">
                  <c:v>182.51749610599225</c:v>
                </c:pt>
                <c:pt idx="1892">
                  <c:v>182.48605351403617</c:v>
                </c:pt>
                <c:pt idx="1893">
                  <c:v>182.93634989421057</c:v>
                </c:pt>
                <c:pt idx="1894">
                  <c:v>182.43844150327297</c:v>
                </c:pt>
                <c:pt idx="1895">
                  <c:v>182.09750415171422</c:v>
                </c:pt>
                <c:pt idx="1896">
                  <c:v>182.5098017337497</c:v>
                </c:pt>
                <c:pt idx="1897">
                  <c:v>181.42281885959767</c:v>
                </c:pt>
                <c:pt idx="1898">
                  <c:v>182.66912934935053</c:v>
                </c:pt>
                <c:pt idx="1899">
                  <c:v>181.91614176023452</c:v>
                </c:pt>
                <c:pt idx="1900">
                  <c:v>182.23538358324927</c:v>
                </c:pt>
                <c:pt idx="1901">
                  <c:v>181.5620131487311</c:v>
                </c:pt>
                <c:pt idx="1902">
                  <c:v>182.06100750511948</c:v>
                </c:pt>
                <c:pt idx="1903">
                  <c:v>182.39411819409105</c:v>
                </c:pt>
                <c:pt idx="1904">
                  <c:v>182.29461392156782</c:v>
                </c:pt>
                <c:pt idx="1905">
                  <c:v>181.75592154133133</c:v>
                </c:pt>
                <c:pt idx="1906">
                  <c:v>182.24952234731455</c:v>
                </c:pt>
                <c:pt idx="1907">
                  <c:v>180.64429761580658</c:v>
                </c:pt>
                <c:pt idx="1908">
                  <c:v>181.45687961052496</c:v>
                </c:pt>
                <c:pt idx="1909">
                  <c:v>180.24142444527283</c:v>
                </c:pt>
                <c:pt idx="1910">
                  <c:v>179.99758926472333</c:v>
                </c:pt>
                <c:pt idx="1911">
                  <c:v>180.4284760095853</c:v>
                </c:pt>
                <c:pt idx="1912">
                  <c:v>180.19153831371588</c:v>
                </c:pt>
                <c:pt idx="1913">
                  <c:v>180.57329393335684</c:v>
                </c:pt>
                <c:pt idx="1914">
                  <c:v>180.22267784545875</c:v>
                </c:pt>
                <c:pt idx="1915">
                  <c:v>180.34114763074993</c:v>
                </c:pt>
                <c:pt idx="1916">
                  <c:v>180.94386711679127</c:v>
                </c:pt>
                <c:pt idx="1917">
                  <c:v>180.24687600603835</c:v>
                </c:pt>
                <c:pt idx="1918">
                  <c:v>180.72349255881414</c:v>
                </c:pt>
                <c:pt idx="1919">
                  <c:v>181.22944428859188</c:v>
                </c:pt>
                <c:pt idx="1920">
                  <c:v>180.88634185427367</c:v>
                </c:pt>
                <c:pt idx="1921">
                  <c:v>181.15370014414464</c:v>
                </c:pt>
                <c:pt idx="1922">
                  <c:v>181.24238716215041</c:v>
                </c:pt>
                <c:pt idx="1923">
                  <c:v>180.99577019236855</c:v>
                </c:pt>
                <c:pt idx="1924">
                  <c:v>180.21111845638384</c:v>
                </c:pt>
                <c:pt idx="1925">
                  <c:v>180.06578063379666</c:v>
                </c:pt>
                <c:pt idx="1926">
                  <c:v>179.5158934714247</c:v>
                </c:pt>
                <c:pt idx="1927">
                  <c:v>179.91109285302318</c:v>
                </c:pt>
                <c:pt idx="1928">
                  <c:v>179.71961527721083</c:v>
                </c:pt>
                <c:pt idx="1929">
                  <c:v>179.92093128551639</c:v>
                </c:pt>
                <c:pt idx="1930">
                  <c:v>180.05114696475985</c:v>
                </c:pt>
                <c:pt idx="1931">
                  <c:v>179.89792395560897</c:v>
                </c:pt>
                <c:pt idx="1932">
                  <c:v>180.19888234787317</c:v>
                </c:pt>
                <c:pt idx="1933">
                  <c:v>180.37204129367066</c:v>
                </c:pt>
                <c:pt idx="1934">
                  <c:v>180.71139122284399</c:v>
                </c:pt>
                <c:pt idx="1935">
                  <c:v>180.35511022115102</c:v>
                </c:pt>
                <c:pt idx="1936">
                  <c:v>180.08386296907952</c:v>
                </c:pt>
                <c:pt idx="1937">
                  <c:v>179.92435109974548</c:v>
                </c:pt>
                <c:pt idx="1938">
                  <c:v>180.06807556706772</c:v>
                </c:pt>
                <c:pt idx="1939">
                  <c:v>180.18414988762785</c:v>
                </c:pt>
                <c:pt idx="1940">
                  <c:v>179.92008735271457</c:v>
                </c:pt>
                <c:pt idx="1941">
                  <c:v>179.69735936775902</c:v>
                </c:pt>
                <c:pt idx="1942">
                  <c:v>180.74382244720837</c:v>
                </c:pt>
                <c:pt idx="1943">
                  <c:v>180.79238484854807</c:v>
                </c:pt>
                <c:pt idx="1944">
                  <c:v>180.55530298217522</c:v>
                </c:pt>
                <c:pt idx="1945">
                  <c:v>180.31059665267159</c:v>
                </c:pt>
                <c:pt idx="1946">
                  <c:v>183.33718401859738</c:v>
                </c:pt>
                <c:pt idx="1947">
                  <c:v>182.83986167396398</c:v>
                </c:pt>
                <c:pt idx="1948">
                  <c:v>182.45277912916166</c:v>
                </c:pt>
                <c:pt idx="1949">
                  <c:v>181.67631841301375</c:v>
                </c:pt>
                <c:pt idx="1950">
                  <c:v>181.84649719703305</c:v>
                </c:pt>
                <c:pt idx="1951">
                  <c:v>182.03185636402051</c:v>
                </c:pt>
                <c:pt idx="1952">
                  <c:v>182.46173244398983</c:v>
                </c:pt>
                <c:pt idx="1953">
                  <c:v>182.79634962252862</c:v>
                </c:pt>
                <c:pt idx="1954">
                  <c:v>183.53973327952926</c:v>
                </c:pt>
                <c:pt idx="1955">
                  <c:v>182.75696376265788</c:v>
                </c:pt>
                <c:pt idx="1956">
                  <c:v>182.88118905324146</c:v>
                </c:pt>
                <c:pt idx="1957">
                  <c:v>182.44018777290916</c:v>
                </c:pt>
                <c:pt idx="1958">
                  <c:v>181.59780530875867</c:v>
                </c:pt>
                <c:pt idx="1959">
                  <c:v>181.94697217037745</c:v>
                </c:pt>
                <c:pt idx="1960">
                  <c:v>181.50524865109861</c:v>
                </c:pt>
                <c:pt idx="1961">
                  <c:v>183.17853319904955</c:v>
                </c:pt>
                <c:pt idx="1962">
                  <c:v>183.33047834831197</c:v>
                </c:pt>
                <c:pt idx="1963">
                  <c:v>183.37637778518933</c:v>
                </c:pt>
                <c:pt idx="1964">
                  <c:v>182.28454098605607</c:v>
                </c:pt>
                <c:pt idx="1965">
                  <c:v>182.91349731623839</c:v>
                </c:pt>
                <c:pt idx="1966">
                  <c:v>183.57665045869373</c:v>
                </c:pt>
                <c:pt idx="1967">
                  <c:v>183.56578784656469</c:v>
                </c:pt>
                <c:pt idx="1968">
                  <c:v>184.49465611873083</c:v>
                </c:pt>
                <c:pt idx="1969">
                  <c:v>185.04291528651078</c:v>
                </c:pt>
                <c:pt idx="1970">
                  <c:v>185.66968269157323</c:v>
                </c:pt>
                <c:pt idx="1971">
                  <c:v>185.42594341240314</c:v>
                </c:pt>
                <c:pt idx="1972">
                  <c:v>185.59824895043371</c:v>
                </c:pt>
                <c:pt idx="1973">
                  <c:v>185.79544646416375</c:v>
                </c:pt>
                <c:pt idx="1974">
                  <c:v>185.13420310141254</c:v>
                </c:pt>
                <c:pt idx="1975">
                  <c:v>184.87628358446483</c:v>
                </c:pt>
                <c:pt idx="1976">
                  <c:v>184.77705109577417</c:v>
                </c:pt>
                <c:pt idx="1977">
                  <c:v>184.87666880211913</c:v>
                </c:pt>
                <c:pt idx="1978">
                  <c:v>185.42392191474659</c:v>
                </c:pt>
                <c:pt idx="1979">
                  <c:v>185.81449276963889</c:v>
                </c:pt>
                <c:pt idx="1980">
                  <c:v>186.02469992866165</c:v>
                </c:pt>
                <c:pt idx="1981">
                  <c:v>185.1110577243478</c:v>
                </c:pt>
                <c:pt idx="1982">
                  <c:v>184.75096573748527</c:v>
                </c:pt>
                <c:pt idx="1983">
                  <c:v>185.63762114341654</c:v>
                </c:pt>
                <c:pt idx="1984">
                  <c:v>186.93904323096032</c:v>
                </c:pt>
                <c:pt idx="1985">
                  <c:v>187.70218279447806</c:v>
                </c:pt>
                <c:pt idx="1986">
                  <c:v>187.09818523002278</c:v>
                </c:pt>
                <c:pt idx="1987">
                  <c:v>188.15305739872869</c:v>
                </c:pt>
                <c:pt idx="1988">
                  <c:v>187.22040897342882</c:v>
                </c:pt>
                <c:pt idx="1989">
                  <c:v>186.88757777331435</c:v>
                </c:pt>
                <c:pt idx="1990">
                  <c:v>187.83812245026786</c:v>
                </c:pt>
                <c:pt idx="1991">
                  <c:v>186.94103424497817</c:v>
                </c:pt>
                <c:pt idx="1992">
                  <c:v>186.89901991845201</c:v>
                </c:pt>
                <c:pt idx="1993">
                  <c:v>186.55419251831594</c:v>
                </c:pt>
                <c:pt idx="1994">
                  <c:v>188.03660813283253</c:v>
                </c:pt>
                <c:pt idx="1995">
                  <c:v>187.59540652352121</c:v>
                </c:pt>
                <c:pt idx="1996">
                  <c:v>187.90154888378896</c:v>
                </c:pt>
                <c:pt idx="1997">
                  <c:v>188.42371845635219</c:v>
                </c:pt>
                <c:pt idx="1998">
                  <c:v>187.73869759660334</c:v>
                </c:pt>
                <c:pt idx="1999">
                  <c:v>188.22868904383847</c:v>
                </c:pt>
                <c:pt idx="2000">
                  <c:v>188.01338000150983</c:v>
                </c:pt>
                <c:pt idx="2001">
                  <c:v>187.88080993396289</c:v>
                </c:pt>
                <c:pt idx="2002">
                  <c:v>187.58194185370732</c:v>
                </c:pt>
                <c:pt idx="2003">
                  <c:v>187.11080327536357</c:v>
                </c:pt>
                <c:pt idx="2004">
                  <c:v>188.14321449488699</c:v>
                </c:pt>
                <c:pt idx="2005">
                  <c:v>188.42566578514339</c:v>
                </c:pt>
                <c:pt idx="2006">
                  <c:v>188.89976243614262</c:v>
                </c:pt>
                <c:pt idx="2007">
                  <c:v>188.52743513423968</c:v>
                </c:pt>
                <c:pt idx="2008">
                  <c:v>189.29187864567191</c:v>
                </c:pt>
                <c:pt idx="2009">
                  <c:v>188.68289503547956</c:v>
                </c:pt>
                <c:pt idx="2010">
                  <c:v>189.57071235001914</c:v>
                </c:pt>
                <c:pt idx="2011">
                  <c:v>189.2904356521488</c:v>
                </c:pt>
                <c:pt idx="2012">
                  <c:v>188.61511094914295</c:v>
                </c:pt>
                <c:pt idx="2013">
                  <c:v>189.76747827912567</c:v>
                </c:pt>
                <c:pt idx="2014">
                  <c:v>189.57960614646299</c:v>
                </c:pt>
                <c:pt idx="2015">
                  <c:v>188.46412916601327</c:v>
                </c:pt>
                <c:pt idx="2016">
                  <c:v>186.07807318220435</c:v>
                </c:pt>
                <c:pt idx="2017">
                  <c:v>187.2225057993509</c:v>
                </c:pt>
                <c:pt idx="2018">
                  <c:v>188.37550136142497</c:v>
                </c:pt>
                <c:pt idx="2019">
                  <c:v>189.81925853477856</c:v>
                </c:pt>
                <c:pt idx="2020">
                  <c:v>190.0809708879539</c:v>
                </c:pt>
                <c:pt idx="2021">
                  <c:v>190.41540090061798</c:v>
                </c:pt>
                <c:pt idx="2022">
                  <c:v>189.67956011066849</c:v>
                </c:pt>
                <c:pt idx="2023">
                  <c:v>189.52711285589393</c:v>
                </c:pt>
                <c:pt idx="2024">
                  <c:v>188.70647828765644</c:v>
                </c:pt>
                <c:pt idx="2025">
                  <c:v>#N/A</c:v>
                </c:pt>
                <c:pt idx="2026">
                  <c:v>188.91405572273732</c:v>
                </c:pt>
                <c:pt idx="2027">
                  <c:v>188.23664263058873</c:v>
                </c:pt>
                <c:pt idx="2028">
                  <c:v>188.05149608377855</c:v>
                </c:pt>
                <c:pt idx="2029">
                  <c:v>187.21131568650549</c:v>
                </c:pt>
                <c:pt idx="2030">
                  <c:v>186.26227137185109</c:v>
                </c:pt>
                <c:pt idx="2031">
                  <c:v>185.94527847150093</c:v>
                </c:pt>
                <c:pt idx="2032">
                  <c:v>185.05038894859044</c:v>
                </c:pt>
                <c:pt idx="2033">
                  <c:v>185.26920496212625</c:v>
                </c:pt>
                <c:pt idx="2034">
                  <c:v>184.85968539499731</c:v>
                </c:pt>
                <c:pt idx="2035">
                  <c:v>184.37048673142294</c:v>
                </c:pt>
                <c:pt idx="2036">
                  <c:v>184.24854354850788</c:v>
                </c:pt>
                <c:pt idx="2037">
                  <c:v>183.36156517362141</c:v>
                </c:pt>
                <c:pt idx="2038">
                  <c:v>183.85461569843159</c:v>
                </c:pt>
                <c:pt idx="2039">
                  <c:v>183.75992553482143</c:v>
                </c:pt>
                <c:pt idx="2040">
                  <c:v>184.4725609420525</c:v>
                </c:pt>
                <c:pt idx="2041">
                  <c:v>184.62594833894892</c:v>
                </c:pt>
                <c:pt idx="2042">
                  <c:v>183.57294378305357</c:v>
                </c:pt>
                <c:pt idx="2043">
                  <c:v>182.83128592361078</c:v>
                </c:pt>
                <c:pt idx="2044">
                  <c:v>182.59443793165528</c:v>
                </c:pt>
                <c:pt idx="2045">
                  <c:v>183.69455473461039</c:v>
                </c:pt>
                <c:pt idx="2046">
                  <c:v>184.34230904769751</c:v>
                </c:pt>
                <c:pt idx="2047">
                  <c:v>185.07704370959806</c:v>
                </c:pt>
                <c:pt idx="2048">
                  <c:v>185.2451327085995</c:v>
                </c:pt>
                <c:pt idx="2049">
                  <c:v>185.86374126939555</c:v>
                </c:pt>
                <c:pt idx="2050">
                  <c:v>184.01954850874108</c:v>
                </c:pt>
                <c:pt idx="2051">
                  <c:v>183.49355616825443</c:v>
                </c:pt>
                <c:pt idx="2052">
                  <c:v>183.72316079448476</c:v>
                </c:pt>
                <c:pt idx="2053">
                  <c:v>184.91410024096709</c:v>
                </c:pt>
                <c:pt idx="2054">
                  <c:v>184.99497822069313</c:v>
                </c:pt>
                <c:pt idx="2055">
                  <c:v>184.37323650733714</c:v>
                </c:pt>
                <c:pt idx="2056">
                  <c:v>183.57791193232507</c:v>
                </c:pt>
                <c:pt idx="2057">
                  <c:v>184.28522890825434</c:v>
                </c:pt>
                <c:pt idx="2058">
                  <c:v>183.81292468263277</c:v>
                </c:pt>
                <c:pt idx="2059">
                  <c:v>184.74350156671727</c:v>
                </c:pt>
                <c:pt idx="2060">
                  <c:v>185.21239499499066</c:v>
                </c:pt>
                <c:pt idx="2061">
                  <c:v>185.02760852493503</c:v>
                </c:pt>
                <c:pt idx="2062">
                  <c:v>184.86174632372098</c:v>
                </c:pt>
                <c:pt idx="2063">
                  <c:v>185.2065372681198</c:v>
                </c:pt>
                <c:pt idx="2064">
                  <c:v>185.71640859190359</c:v>
                </c:pt>
                <c:pt idx="2065">
                  <c:v>185.42534261663192</c:v>
                </c:pt>
                <c:pt idx="2066">
                  <c:v>185.4682293303805</c:v>
                </c:pt>
                <c:pt idx="2067">
                  <c:v>183.74043671681886</c:v>
                </c:pt>
                <c:pt idx="2068">
                  <c:v>183.3469588696569</c:v>
                </c:pt>
                <c:pt idx="2069">
                  <c:v>183.43104522238909</c:v>
                </c:pt>
                <c:pt idx="2070">
                  <c:v>183.327287037779</c:v>
                </c:pt>
                <c:pt idx="2071">
                  <c:v>182.71008756849537</c:v>
                </c:pt>
                <c:pt idx="2072">
                  <c:v>182.69679600090953</c:v>
                </c:pt>
                <c:pt idx="2073">
                  <c:v>182.75774990945246</c:v>
                </c:pt>
                <c:pt idx="2074">
                  <c:v>183.11218795317916</c:v>
                </c:pt>
                <c:pt idx="2075">
                  <c:v>181.78433803729462</c:v>
                </c:pt>
                <c:pt idx="2076">
                  <c:v>181.85540415770052</c:v>
                </c:pt>
              </c:numCache>
            </c:numRef>
          </c:val>
          <c:smooth val="0"/>
        </c:ser>
        <c:ser>
          <c:idx val="3"/>
          <c:order val="3"/>
          <c:tx>
            <c:strRef>
              <c:f>'Quality factor'!$H$1</c:f>
              <c:strCache>
                <c:ptCount val="1"/>
                <c:pt idx="0">
                  <c:v>Japan</c:v>
                </c:pt>
              </c:strCache>
            </c:strRef>
          </c:tx>
          <c:spPr>
            <a:ln w="25400">
              <a:solidFill>
                <a:srgbClr val="53646B"/>
              </a:solidFill>
              <a:prstDash val="solid"/>
            </a:ln>
          </c:spPr>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factor'!$H$2:$H$2079</c:f>
              <c:numCache>
                <c:formatCode>General</c:formatCode>
                <c:ptCount val="2078"/>
                <c:pt idx="0">
                  <c:v>100</c:v>
                </c:pt>
                <c:pt idx="1">
                  <c:v>100.00504265223206</c:v>
                </c:pt>
                <c:pt idx="2">
                  <c:v>100.23685659793126</c:v>
                </c:pt>
                <c:pt idx="3">
                  <c:v>101.17397109702664</c:v>
                </c:pt>
                <c:pt idx="4">
                  <c:v>101.36482798557691</c:v>
                </c:pt>
                <c:pt idx="5">
                  <c:v>101.53604935136198</c:v>
                </c:pt>
                <c:pt idx="6">
                  <c:v>101.50409034094018</c:v>
                </c:pt>
                <c:pt idx="7">
                  <c:v>100.89531173825721</c:v>
                </c:pt>
                <c:pt idx="8">
                  <c:v>100.89531173825721</c:v>
                </c:pt>
                <c:pt idx="9">
                  <c:v>100.55762667502759</c:v>
                </c:pt>
                <c:pt idx="10">
                  <c:v>100.74338452102576</c:v>
                </c:pt>
                <c:pt idx="11">
                  <c:v>100.69984669624613</c:v>
                </c:pt>
                <c:pt idx="12">
                  <c:v>100.30173971450475</c:v>
                </c:pt>
                <c:pt idx="13">
                  <c:v>100.42586898941931</c:v>
                </c:pt>
                <c:pt idx="14">
                  <c:v>100.63240111233634</c:v>
                </c:pt>
                <c:pt idx="15">
                  <c:v>100.39702202605673</c:v>
                </c:pt>
                <c:pt idx="16">
                  <c:v>100.87322151122039</c:v>
                </c:pt>
                <c:pt idx="17">
                  <c:v>101.14912925369204</c:v>
                </c:pt>
                <c:pt idx="18">
                  <c:v>101.50302647355673</c:v>
                </c:pt>
                <c:pt idx="19">
                  <c:v>101.36633117546367</c:v>
                </c:pt>
                <c:pt idx="20">
                  <c:v>100.78264067025377</c:v>
                </c:pt>
                <c:pt idx="21">
                  <c:v>100.57084468092906</c:v>
                </c:pt>
                <c:pt idx="22">
                  <c:v>100.06142669816197</c:v>
                </c:pt>
                <c:pt idx="23">
                  <c:v>100.75837521688418</c:v>
                </c:pt>
                <c:pt idx="24">
                  <c:v>100.6181255108244</c:v>
                </c:pt>
                <c:pt idx="25">
                  <c:v>100.26232951815469</c:v>
                </c:pt>
                <c:pt idx="26">
                  <c:v>99.854839294627922</c:v>
                </c:pt>
                <c:pt idx="27">
                  <c:v>99.246647086121456</c:v>
                </c:pt>
                <c:pt idx="28">
                  <c:v>98.621522916197435</c:v>
                </c:pt>
                <c:pt idx="29">
                  <c:v>98.92025969956012</c:v>
                </c:pt>
                <c:pt idx="30">
                  <c:v>99.086175329511221</c:v>
                </c:pt>
                <c:pt idx="31">
                  <c:v>99.384122070217742</c:v>
                </c:pt>
                <c:pt idx="32">
                  <c:v>99.92848826205821</c:v>
                </c:pt>
                <c:pt idx="33">
                  <c:v>100.77359864617647</c:v>
                </c:pt>
                <c:pt idx="34">
                  <c:v>100.95799020450794</c:v>
                </c:pt>
                <c:pt idx="35">
                  <c:v>100.95799020450794</c:v>
                </c:pt>
                <c:pt idx="36">
                  <c:v>100.47955684584757</c:v>
                </c:pt>
                <c:pt idx="37">
                  <c:v>100.97498470491172</c:v>
                </c:pt>
                <c:pt idx="38">
                  <c:v>100.188326080959</c:v>
                </c:pt>
                <c:pt idx="39">
                  <c:v>99.591381281562875</c:v>
                </c:pt>
                <c:pt idx="40">
                  <c:v>99.374642073474831</c:v>
                </c:pt>
                <c:pt idx="41">
                  <c:v>99.395197950932257</c:v>
                </c:pt>
                <c:pt idx="42">
                  <c:v>99.756256724988233</c:v>
                </c:pt>
                <c:pt idx="43">
                  <c:v>100.27496098236982</c:v>
                </c:pt>
                <c:pt idx="44">
                  <c:v>99.096991406654965</c:v>
                </c:pt>
                <c:pt idx="45">
                  <c:v>99.080754411043799</c:v>
                </c:pt>
                <c:pt idx="46">
                  <c:v>99.40929804811141</c:v>
                </c:pt>
                <c:pt idx="47">
                  <c:v>99.530378100008818</c:v>
                </c:pt>
                <c:pt idx="48">
                  <c:v>99.348332636698331</c:v>
                </c:pt>
                <c:pt idx="49">
                  <c:v>98.840346928685435</c:v>
                </c:pt>
                <c:pt idx="50">
                  <c:v>98.353939543472691</c:v>
                </c:pt>
                <c:pt idx="51">
                  <c:v>97.801351944828525</c:v>
                </c:pt>
                <c:pt idx="52">
                  <c:v>97.727773368472171</c:v>
                </c:pt>
                <c:pt idx="53">
                  <c:v>98.138337226844627</c:v>
                </c:pt>
                <c:pt idx="54">
                  <c:v>98.043020731537993</c:v>
                </c:pt>
                <c:pt idx="55">
                  <c:v>97.399783560498221</c:v>
                </c:pt>
                <c:pt idx="56">
                  <c:v>97.184993302891911</c:v>
                </c:pt>
                <c:pt idx="57">
                  <c:v>97.606063594780508</c:v>
                </c:pt>
                <c:pt idx="58">
                  <c:v>95.902916197045329</c:v>
                </c:pt>
                <c:pt idx="59">
                  <c:v>95.421281534644422</c:v>
                </c:pt>
                <c:pt idx="60">
                  <c:v>95.722559312027769</c:v>
                </c:pt>
                <c:pt idx="61">
                  <c:v>95.722559312027769</c:v>
                </c:pt>
                <c:pt idx="62">
                  <c:v>96.156891504130442</c:v>
                </c:pt>
                <c:pt idx="63">
                  <c:v>96.156891504130442</c:v>
                </c:pt>
                <c:pt idx="64">
                  <c:v>96.156891504130442</c:v>
                </c:pt>
                <c:pt idx="65">
                  <c:v>96.156891504130442</c:v>
                </c:pt>
                <c:pt idx="66">
                  <c:v>97.334600738736327</c:v>
                </c:pt>
                <c:pt idx="67">
                  <c:v>97.178294281032976</c:v>
                </c:pt>
                <c:pt idx="68">
                  <c:v>97.846963442033854</c:v>
                </c:pt>
                <c:pt idx="69">
                  <c:v>98.361957972823731</c:v>
                </c:pt>
                <c:pt idx="70">
                  <c:v>98.754530464003068</c:v>
                </c:pt>
                <c:pt idx="71">
                  <c:v>98.49161820259954</c:v>
                </c:pt>
                <c:pt idx="72">
                  <c:v>98.882660963226655</c:v>
                </c:pt>
                <c:pt idx="73">
                  <c:v>99.267798163440887</c:v>
                </c:pt>
                <c:pt idx="74">
                  <c:v>98.774468222113669</c:v>
                </c:pt>
                <c:pt idx="75">
                  <c:v>99.022823405691369</c:v>
                </c:pt>
                <c:pt idx="76">
                  <c:v>99.542600656179758</c:v>
                </c:pt>
                <c:pt idx="77">
                  <c:v>99.297636933731994</c:v>
                </c:pt>
                <c:pt idx="78">
                  <c:v>99.032200618921394</c:v>
                </c:pt>
                <c:pt idx="79">
                  <c:v>98.526583216332241</c:v>
                </c:pt>
                <c:pt idx="80">
                  <c:v>98.647611636665658</c:v>
                </c:pt>
                <c:pt idx="81">
                  <c:v>99.147501966621476</c:v>
                </c:pt>
                <c:pt idx="82">
                  <c:v>99.201430517063756</c:v>
                </c:pt>
                <c:pt idx="83">
                  <c:v>99.258245398735937</c:v>
                </c:pt>
                <c:pt idx="84">
                  <c:v>99.410717078885881</c:v>
                </c:pt>
                <c:pt idx="85">
                  <c:v>99.211763132707148</c:v>
                </c:pt>
                <c:pt idx="86">
                  <c:v>99.044218853982017</c:v>
                </c:pt>
                <c:pt idx="87">
                  <c:v>99.166521252143255</c:v>
                </c:pt>
                <c:pt idx="88">
                  <c:v>99.181280336651355</c:v>
                </c:pt>
                <c:pt idx="89">
                  <c:v>99.85550705983475</c:v>
                </c:pt>
                <c:pt idx="90">
                  <c:v>99.324452758249166</c:v>
                </c:pt>
                <c:pt idx="91">
                  <c:v>99.610311836447693</c:v>
                </c:pt>
                <c:pt idx="92">
                  <c:v>99.308360816517947</c:v>
                </c:pt>
                <c:pt idx="93">
                  <c:v>99.768150117727586</c:v>
                </c:pt>
                <c:pt idx="94">
                  <c:v>99.674769208605014</c:v>
                </c:pt>
                <c:pt idx="95">
                  <c:v>99.534584421574422</c:v>
                </c:pt>
                <c:pt idx="96">
                  <c:v>99.95676252840525</c:v>
                </c:pt>
                <c:pt idx="97">
                  <c:v>100.08154914620405</c:v>
                </c:pt>
                <c:pt idx="98">
                  <c:v>99.772806579012951</c:v>
                </c:pt>
                <c:pt idx="99">
                  <c:v>99.72733993118392</c:v>
                </c:pt>
                <c:pt idx="100">
                  <c:v>99.628437539949743</c:v>
                </c:pt>
                <c:pt idx="101">
                  <c:v>99.963086537761896</c:v>
                </c:pt>
                <c:pt idx="102">
                  <c:v>100.09069890436834</c:v>
                </c:pt>
                <c:pt idx="103">
                  <c:v>99.728238015516865</c:v>
                </c:pt>
                <c:pt idx="104">
                  <c:v>99.838352754803267</c:v>
                </c:pt>
                <c:pt idx="105">
                  <c:v>99.782001068735184</c:v>
                </c:pt>
                <c:pt idx="106">
                  <c:v>100.01829169905868</c:v>
                </c:pt>
                <c:pt idx="107">
                  <c:v>99.671613902587211</c:v>
                </c:pt>
                <c:pt idx="108">
                  <c:v>100.135163953301</c:v>
                </c:pt>
                <c:pt idx="109">
                  <c:v>100.10062561273382</c:v>
                </c:pt>
                <c:pt idx="110">
                  <c:v>99.491337856538237</c:v>
                </c:pt>
                <c:pt idx="111">
                  <c:v>99.056388589088385</c:v>
                </c:pt>
                <c:pt idx="112">
                  <c:v>99.012606228935269</c:v>
                </c:pt>
                <c:pt idx="113">
                  <c:v>98.968705532315425</c:v>
                </c:pt>
                <c:pt idx="114">
                  <c:v>99.382920927066081</c:v>
                </c:pt>
                <c:pt idx="115">
                  <c:v>99.391238296977562</c:v>
                </c:pt>
                <c:pt idx="116">
                  <c:v>98.852164681483259</c:v>
                </c:pt>
                <c:pt idx="117">
                  <c:v>99.411480145906182</c:v>
                </c:pt>
                <c:pt idx="118">
                  <c:v>99.411480145906182</c:v>
                </c:pt>
                <c:pt idx="119">
                  <c:v>99.731834037043882</c:v>
                </c:pt>
                <c:pt idx="120">
                  <c:v>99.692451507387204</c:v>
                </c:pt>
                <c:pt idx="121">
                  <c:v>99.422060550788061</c:v>
                </c:pt>
                <c:pt idx="122">
                  <c:v>99.487023425536378</c:v>
                </c:pt>
                <c:pt idx="123">
                  <c:v>99.68397012998625</c:v>
                </c:pt>
                <c:pt idx="124">
                  <c:v>99.6611194465099</c:v>
                </c:pt>
                <c:pt idx="125">
                  <c:v>99.446107055525175</c:v>
                </c:pt>
                <c:pt idx="126">
                  <c:v>99.679325678244339</c:v>
                </c:pt>
                <c:pt idx="127">
                  <c:v>99.87516358010356</c:v>
                </c:pt>
                <c:pt idx="128">
                  <c:v>99.084070450106964</c:v>
                </c:pt>
                <c:pt idx="129">
                  <c:v>98.933125706695023</c:v>
                </c:pt>
                <c:pt idx="130">
                  <c:v>99.067469462767463</c:v>
                </c:pt>
                <c:pt idx="131">
                  <c:v>98.699208121221702</c:v>
                </c:pt>
                <c:pt idx="132">
                  <c:v>98.693348827775338</c:v>
                </c:pt>
                <c:pt idx="133">
                  <c:v>99.193422457323493</c:v>
                </c:pt>
                <c:pt idx="134">
                  <c:v>99.095691841307087</c:v>
                </c:pt>
                <c:pt idx="135">
                  <c:v>99.618719820131545</c:v>
                </c:pt>
                <c:pt idx="136">
                  <c:v>98.981835729326178</c:v>
                </c:pt>
                <c:pt idx="137">
                  <c:v>99.544016606465036</c:v>
                </c:pt>
                <c:pt idx="138">
                  <c:v>99.182003178830342</c:v>
                </c:pt>
                <c:pt idx="139">
                  <c:v>98.687360639133288</c:v>
                </c:pt>
                <c:pt idx="140">
                  <c:v>99.025985966358789</c:v>
                </c:pt>
                <c:pt idx="141">
                  <c:v>98.983134269541011</c:v>
                </c:pt>
                <c:pt idx="142">
                  <c:v>99.119722916815022</c:v>
                </c:pt>
                <c:pt idx="143">
                  <c:v>98.955916961149214</c:v>
                </c:pt>
                <c:pt idx="144">
                  <c:v>98.963763912969796</c:v>
                </c:pt>
                <c:pt idx="145">
                  <c:v>98.803198301050841</c:v>
                </c:pt>
                <c:pt idx="146">
                  <c:v>99.148106917368054</c:v>
                </c:pt>
                <c:pt idx="147">
                  <c:v>98.677102382306572</c:v>
                </c:pt>
                <c:pt idx="148">
                  <c:v>98.58800937541865</c:v>
                </c:pt>
                <c:pt idx="149">
                  <c:v>98.674026673500435</c:v>
                </c:pt>
                <c:pt idx="150">
                  <c:v>98.789781930029918</c:v>
                </c:pt>
                <c:pt idx="151">
                  <c:v>98.05553160598555</c:v>
                </c:pt>
                <c:pt idx="152">
                  <c:v>98.37043206174566</c:v>
                </c:pt>
                <c:pt idx="153">
                  <c:v>98.108295900544604</c:v>
                </c:pt>
                <c:pt idx="154">
                  <c:v>98.354467937876066</c:v>
                </c:pt>
                <c:pt idx="155">
                  <c:v>98.687568187841592</c:v>
                </c:pt>
                <c:pt idx="156">
                  <c:v>98.711769763139486</c:v>
                </c:pt>
                <c:pt idx="157">
                  <c:v>98.80581526188115</c:v>
                </c:pt>
                <c:pt idx="158">
                  <c:v>99.328944784293824</c:v>
                </c:pt>
                <c:pt idx="159">
                  <c:v>99.914240137765134</c:v>
                </c:pt>
                <c:pt idx="160">
                  <c:v>99.768072896221298</c:v>
                </c:pt>
                <c:pt idx="161">
                  <c:v>100.09833626105075</c:v>
                </c:pt>
                <c:pt idx="162">
                  <c:v>99.586889810548186</c:v>
                </c:pt>
                <c:pt idx="163">
                  <c:v>99.586889810548186</c:v>
                </c:pt>
                <c:pt idx="164">
                  <c:v>100.12330601028809</c:v>
                </c:pt>
                <c:pt idx="165">
                  <c:v>100.12440003671647</c:v>
                </c:pt>
                <c:pt idx="166">
                  <c:v>100.12440003671647</c:v>
                </c:pt>
                <c:pt idx="167">
                  <c:v>100.24622084810365</c:v>
                </c:pt>
                <c:pt idx="168">
                  <c:v>100.03110608040848</c:v>
                </c:pt>
                <c:pt idx="169">
                  <c:v>100.26178818971579</c:v>
                </c:pt>
                <c:pt idx="170">
                  <c:v>100.64380216260381</c:v>
                </c:pt>
                <c:pt idx="171">
                  <c:v>100.29197920993046</c:v>
                </c:pt>
                <c:pt idx="172">
                  <c:v>100.24835103365341</c:v>
                </c:pt>
                <c:pt idx="173">
                  <c:v>100.59867894663691</c:v>
                </c:pt>
                <c:pt idx="174">
                  <c:v>99.817184461033733</c:v>
                </c:pt>
                <c:pt idx="175">
                  <c:v>99.711743764887018</c:v>
                </c:pt>
                <c:pt idx="176">
                  <c:v>99.775751511786041</c:v>
                </c:pt>
                <c:pt idx="177">
                  <c:v>100.00857733565624</c:v>
                </c:pt>
                <c:pt idx="178">
                  <c:v>100.00857733565624</c:v>
                </c:pt>
                <c:pt idx="179">
                  <c:v>100.05391729128945</c:v>
                </c:pt>
                <c:pt idx="180">
                  <c:v>100.07469516924014</c:v>
                </c:pt>
                <c:pt idx="181">
                  <c:v>100.13900989884007</c:v>
                </c:pt>
                <c:pt idx="182">
                  <c:v>100.18620751027106</c:v>
                </c:pt>
                <c:pt idx="183">
                  <c:v>100.28802160032076</c:v>
                </c:pt>
                <c:pt idx="184">
                  <c:v>99.789569150791323</c:v>
                </c:pt>
                <c:pt idx="185">
                  <c:v>100.00259445268489</c:v>
                </c:pt>
                <c:pt idx="186">
                  <c:v>100.075480477838</c:v>
                </c:pt>
                <c:pt idx="187">
                  <c:v>100.336486074535</c:v>
                </c:pt>
                <c:pt idx="188">
                  <c:v>100.45176221868935</c:v>
                </c:pt>
                <c:pt idx="189">
                  <c:v>100.26630949036362</c:v>
                </c:pt>
                <c:pt idx="190">
                  <c:v>100.27261407450793</c:v>
                </c:pt>
                <c:pt idx="191">
                  <c:v>100.63618972667682</c:v>
                </c:pt>
                <c:pt idx="192">
                  <c:v>100.3338596464926</c:v>
                </c:pt>
                <c:pt idx="193">
                  <c:v>100.5803688303005</c:v>
                </c:pt>
                <c:pt idx="194">
                  <c:v>101.06976222160479</c:v>
                </c:pt>
                <c:pt idx="195">
                  <c:v>101.06976222160479</c:v>
                </c:pt>
                <c:pt idx="196">
                  <c:v>101.2899875139679</c:v>
                </c:pt>
                <c:pt idx="197">
                  <c:v>101.31818207797335</c:v>
                </c:pt>
                <c:pt idx="198">
                  <c:v>101.51601161412589</c:v>
                </c:pt>
                <c:pt idx="199">
                  <c:v>101.38311984250782</c:v>
                </c:pt>
                <c:pt idx="200">
                  <c:v>101.18945918344627</c:v>
                </c:pt>
                <c:pt idx="201">
                  <c:v>101.41101794587327</c:v>
                </c:pt>
                <c:pt idx="202">
                  <c:v>100.97308630916699</c:v>
                </c:pt>
                <c:pt idx="203">
                  <c:v>100.71375532027658</c:v>
                </c:pt>
                <c:pt idx="204">
                  <c:v>100.5120514921617</c:v>
                </c:pt>
                <c:pt idx="205">
                  <c:v>100.74054050666051</c:v>
                </c:pt>
                <c:pt idx="206">
                  <c:v>100.83867621216446</c:v>
                </c:pt>
                <c:pt idx="207">
                  <c:v>101.1802730499668</c:v>
                </c:pt>
                <c:pt idx="208">
                  <c:v>101.37430930762042</c:v>
                </c:pt>
                <c:pt idx="209">
                  <c:v>101.37430930762042</c:v>
                </c:pt>
                <c:pt idx="210">
                  <c:v>101.96453366769548</c:v>
                </c:pt>
                <c:pt idx="211">
                  <c:v>101.54208661694686</c:v>
                </c:pt>
                <c:pt idx="212">
                  <c:v>101.18431150887218</c:v>
                </c:pt>
                <c:pt idx="213">
                  <c:v>101.10330478548474</c:v>
                </c:pt>
                <c:pt idx="214">
                  <c:v>100.92256602299372</c:v>
                </c:pt>
                <c:pt idx="215">
                  <c:v>101.2120918777556</c:v>
                </c:pt>
                <c:pt idx="216">
                  <c:v>101.08398630556158</c:v>
                </c:pt>
                <c:pt idx="217">
                  <c:v>101.06703981377181</c:v>
                </c:pt>
                <c:pt idx="218">
                  <c:v>101.36834559628339</c:v>
                </c:pt>
                <c:pt idx="219">
                  <c:v>101.74957823549968</c:v>
                </c:pt>
                <c:pt idx="220">
                  <c:v>101.60472404474601</c:v>
                </c:pt>
                <c:pt idx="221">
                  <c:v>101.78442383850445</c:v>
                </c:pt>
                <c:pt idx="222">
                  <c:v>102.08083391016214</c:v>
                </c:pt>
                <c:pt idx="223">
                  <c:v>102.30654571075965</c:v>
                </c:pt>
                <c:pt idx="224">
                  <c:v>102.34245121071929</c:v>
                </c:pt>
                <c:pt idx="225">
                  <c:v>102.32053390563604</c:v>
                </c:pt>
                <c:pt idx="226">
                  <c:v>103.03339569151241</c:v>
                </c:pt>
                <c:pt idx="227">
                  <c:v>102.95976122655522</c:v>
                </c:pt>
                <c:pt idx="228">
                  <c:v>103.18144168849706</c:v>
                </c:pt>
                <c:pt idx="229">
                  <c:v>103.39842187192981</c:v>
                </c:pt>
                <c:pt idx="230">
                  <c:v>103.26783314555566</c:v>
                </c:pt>
                <c:pt idx="231">
                  <c:v>103.26783314555566</c:v>
                </c:pt>
                <c:pt idx="232">
                  <c:v>103.74776082857569</c:v>
                </c:pt>
                <c:pt idx="233">
                  <c:v>103.64036243620899</c:v>
                </c:pt>
                <c:pt idx="234">
                  <c:v>103.45631562449296</c:v>
                </c:pt>
                <c:pt idx="235">
                  <c:v>103.49696775289115</c:v>
                </c:pt>
                <c:pt idx="236">
                  <c:v>103.49321918404888</c:v>
                </c:pt>
                <c:pt idx="237">
                  <c:v>103.49321918404888</c:v>
                </c:pt>
                <c:pt idx="238">
                  <c:v>103.49321918404888</c:v>
                </c:pt>
                <c:pt idx="239">
                  <c:v>103.46950306561288</c:v>
                </c:pt>
                <c:pt idx="240">
                  <c:v>103.4245499215107</c:v>
                </c:pt>
                <c:pt idx="241">
                  <c:v>103.52766773596865</c:v>
                </c:pt>
                <c:pt idx="242">
                  <c:v>103.41775388400491</c:v>
                </c:pt>
                <c:pt idx="243">
                  <c:v>103.41775388400491</c:v>
                </c:pt>
                <c:pt idx="244">
                  <c:v>104.43956668427887</c:v>
                </c:pt>
                <c:pt idx="245">
                  <c:v>104.50055943376857</c:v>
                </c:pt>
                <c:pt idx="246">
                  <c:v>103.96345648747359</c:v>
                </c:pt>
                <c:pt idx="247">
                  <c:v>104.11898449052717</c:v>
                </c:pt>
                <c:pt idx="248">
                  <c:v>104.45425201002959</c:v>
                </c:pt>
                <c:pt idx="249">
                  <c:v>104.34844289742387</c:v>
                </c:pt>
                <c:pt idx="250">
                  <c:v>104.30436046208361</c:v>
                </c:pt>
                <c:pt idx="251">
                  <c:v>104.54812063567655</c:v>
                </c:pt>
                <c:pt idx="252">
                  <c:v>103.64597271082684</c:v>
                </c:pt>
                <c:pt idx="253">
                  <c:v>104.26309561399695</c:v>
                </c:pt>
                <c:pt idx="254">
                  <c:v>104.39803444943331</c:v>
                </c:pt>
                <c:pt idx="255">
                  <c:v>104.18205584459068</c:v>
                </c:pt>
                <c:pt idx="256">
                  <c:v>105.25023963979477</c:v>
                </c:pt>
                <c:pt idx="257">
                  <c:v>105.37191633306671</c:v>
                </c:pt>
                <c:pt idx="258">
                  <c:v>105.06506693157046</c:v>
                </c:pt>
                <c:pt idx="259">
                  <c:v>105.62682517657113</c:v>
                </c:pt>
                <c:pt idx="260">
                  <c:v>106.02313281980935</c:v>
                </c:pt>
                <c:pt idx="261">
                  <c:v>106.35416046611218</c:v>
                </c:pt>
                <c:pt idx="262">
                  <c:v>106.13872428937223</c:v>
                </c:pt>
                <c:pt idx="263">
                  <c:v>106.65049549804344</c:v>
                </c:pt>
                <c:pt idx="264">
                  <c:v>107.1099880862517</c:v>
                </c:pt>
                <c:pt idx="265">
                  <c:v>108.01172065184102</c:v>
                </c:pt>
                <c:pt idx="266">
                  <c:v>108.59810437086598</c:v>
                </c:pt>
                <c:pt idx="267">
                  <c:v>108.59810437086598</c:v>
                </c:pt>
                <c:pt idx="268">
                  <c:v>109.55999107179578</c:v>
                </c:pt>
                <c:pt idx="269">
                  <c:v>110.19079827032174</c:v>
                </c:pt>
                <c:pt idx="270">
                  <c:v>110.06723364215456</c:v>
                </c:pt>
                <c:pt idx="271">
                  <c:v>109.67152601331081</c:v>
                </c:pt>
                <c:pt idx="272">
                  <c:v>109.97710709094069</c:v>
                </c:pt>
                <c:pt idx="273">
                  <c:v>111.15821030947627</c:v>
                </c:pt>
                <c:pt idx="274">
                  <c:v>110.45549133135259</c:v>
                </c:pt>
                <c:pt idx="275">
                  <c:v>110.40124985693889</c:v>
                </c:pt>
                <c:pt idx="276">
                  <c:v>109.25249857471017</c:v>
                </c:pt>
                <c:pt idx="277">
                  <c:v>109.60668953593455</c:v>
                </c:pt>
                <c:pt idx="278">
                  <c:v>110.1091454828691</c:v>
                </c:pt>
                <c:pt idx="279">
                  <c:v>110.47124172881604</c:v>
                </c:pt>
                <c:pt idx="280">
                  <c:v>110.46675046441024</c:v>
                </c:pt>
                <c:pt idx="281">
                  <c:v>110.49455892852762</c:v>
                </c:pt>
                <c:pt idx="282">
                  <c:v>110.58499125327282</c:v>
                </c:pt>
                <c:pt idx="283">
                  <c:v>110.73864437893458</c:v>
                </c:pt>
                <c:pt idx="284">
                  <c:v>110.59417616444721</c:v>
                </c:pt>
                <c:pt idx="285">
                  <c:v>110.04065847171165</c:v>
                </c:pt>
                <c:pt idx="286">
                  <c:v>109.50505837095983</c:v>
                </c:pt>
                <c:pt idx="287">
                  <c:v>108.98538415944792</c:v>
                </c:pt>
                <c:pt idx="288">
                  <c:v>107.31255677127962</c:v>
                </c:pt>
                <c:pt idx="289">
                  <c:v>105.55012832963976</c:v>
                </c:pt>
                <c:pt idx="290">
                  <c:v>107.71145417035153</c:v>
                </c:pt>
                <c:pt idx="291">
                  <c:v>108.74070743505487</c:v>
                </c:pt>
                <c:pt idx="292">
                  <c:v>109.80886320613656</c:v>
                </c:pt>
                <c:pt idx="293">
                  <c:v>109.80886320613656</c:v>
                </c:pt>
                <c:pt idx="294">
                  <c:v>109.89701099010556</c:v>
                </c:pt>
                <c:pt idx="295">
                  <c:v>109.20714159660555</c:v>
                </c:pt>
                <c:pt idx="296">
                  <c:v>108.87673690440948</c:v>
                </c:pt>
                <c:pt idx="297">
                  <c:v>108.18224576386038</c:v>
                </c:pt>
                <c:pt idx="298">
                  <c:v>108.01544010368923</c:v>
                </c:pt>
                <c:pt idx="299">
                  <c:v>108.82015797229676</c:v>
                </c:pt>
                <c:pt idx="300">
                  <c:v>108.93095006052151</c:v>
                </c:pt>
                <c:pt idx="301">
                  <c:v>109.05939374611162</c:v>
                </c:pt>
                <c:pt idx="302">
                  <c:v>109.27332460713835</c:v>
                </c:pt>
                <c:pt idx="303">
                  <c:v>108.85177921106013</c:v>
                </c:pt>
                <c:pt idx="304">
                  <c:v>108.59246287847554</c:v>
                </c:pt>
                <c:pt idx="305">
                  <c:v>109.71434036443472</c:v>
                </c:pt>
                <c:pt idx="306">
                  <c:v>110.10275783081227</c:v>
                </c:pt>
                <c:pt idx="307">
                  <c:v>110.58946563046177</c:v>
                </c:pt>
                <c:pt idx="308">
                  <c:v>110.4900405735047</c:v>
                </c:pt>
                <c:pt idx="309">
                  <c:v>110.04544612692607</c:v>
                </c:pt>
                <c:pt idx="310">
                  <c:v>110.46542474021795</c:v>
                </c:pt>
                <c:pt idx="311">
                  <c:v>110.43498202655432</c:v>
                </c:pt>
                <c:pt idx="312">
                  <c:v>110.08426060357685</c:v>
                </c:pt>
                <c:pt idx="313">
                  <c:v>110.20983278776698</c:v>
                </c:pt>
                <c:pt idx="314">
                  <c:v>109.86496834518859</c:v>
                </c:pt>
                <c:pt idx="315">
                  <c:v>110.06562619771141</c:v>
                </c:pt>
                <c:pt idx="316">
                  <c:v>109.90876135137252</c:v>
                </c:pt>
                <c:pt idx="317">
                  <c:v>111.79350937224302</c:v>
                </c:pt>
                <c:pt idx="318">
                  <c:v>111.66966027160409</c:v>
                </c:pt>
                <c:pt idx="319">
                  <c:v>112.15735664978119</c:v>
                </c:pt>
                <c:pt idx="320">
                  <c:v>112.15735664978119</c:v>
                </c:pt>
                <c:pt idx="321">
                  <c:v>112.58485074999793</c:v>
                </c:pt>
                <c:pt idx="322">
                  <c:v>112.58485074999793</c:v>
                </c:pt>
                <c:pt idx="323">
                  <c:v>112.58485074999793</c:v>
                </c:pt>
                <c:pt idx="324">
                  <c:v>112.58485074999793</c:v>
                </c:pt>
                <c:pt idx="325">
                  <c:v>112.06169194385457</c:v>
                </c:pt>
                <c:pt idx="326">
                  <c:v>112.06405772185553</c:v>
                </c:pt>
                <c:pt idx="327">
                  <c:v>112.24248410518821</c:v>
                </c:pt>
                <c:pt idx="328">
                  <c:v>112.94860588498166</c:v>
                </c:pt>
                <c:pt idx="329">
                  <c:v>112.82964316962951</c:v>
                </c:pt>
                <c:pt idx="330">
                  <c:v>113.25646040282578</c:v>
                </c:pt>
                <c:pt idx="331">
                  <c:v>112.79156189516488</c:v>
                </c:pt>
                <c:pt idx="332">
                  <c:v>112.72420206530005</c:v>
                </c:pt>
                <c:pt idx="333">
                  <c:v>113.58866822652213</c:v>
                </c:pt>
                <c:pt idx="334">
                  <c:v>114.65417741848819</c:v>
                </c:pt>
                <c:pt idx="335">
                  <c:v>114.72641635357593</c:v>
                </c:pt>
                <c:pt idx="336">
                  <c:v>114.39034208400699</c:v>
                </c:pt>
                <c:pt idx="337">
                  <c:v>114.93392637564919</c:v>
                </c:pt>
                <c:pt idx="338">
                  <c:v>114.40106019061791</c:v>
                </c:pt>
                <c:pt idx="339">
                  <c:v>115.03772376098286</c:v>
                </c:pt>
                <c:pt idx="340">
                  <c:v>114.99200804868251</c:v>
                </c:pt>
                <c:pt idx="341">
                  <c:v>115.31955694443903</c:v>
                </c:pt>
                <c:pt idx="342">
                  <c:v>115.31449622059094</c:v>
                </c:pt>
                <c:pt idx="343">
                  <c:v>115.9250302473646</c:v>
                </c:pt>
                <c:pt idx="344">
                  <c:v>115.26754671844202</c:v>
                </c:pt>
                <c:pt idx="345">
                  <c:v>115.36733250167931</c:v>
                </c:pt>
                <c:pt idx="346">
                  <c:v>116.26871526741232</c:v>
                </c:pt>
                <c:pt idx="347">
                  <c:v>116.97054306014984</c:v>
                </c:pt>
                <c:pt idx="348">
                  <c:v>117.213347323579</c:v>
                </c:pt>
                <c:pt idx="349">
                  <c:v>117.62708239186223</c:v>
                </c:pt>
                <c:pt idx="350">
                  <c:v>117.02030842257804</c:v>
                </c:pt>
                <c:pt idx="351">
                  <c:v>117.56239172635007</c:v>
                </c:pt>
                <c:pt idx="352">
                  <c:v>116.91900677086707</c:v>
                </c:pt>
                <c:pt idx="353">
                  <c:v>116.92278189986543</c:v>
                </c:pt>
                <c:pt idx="354">
                  <c:v>116.92255651986086</c:v>
                </c:pt>
                <c:pt idx="355">
                  <c:v>116.4624966611039</c:v>
                </c:pt>
                <c:pt idx="356">
                  <c:v>115.95076545165949</c:v>
                </c:pt>
                <c:pt idx="357">
                  <c:v>116.082045364582</c:v>
                </c:pt>
                <c:pt idx="358">
                  <c:v>116.47670125276515</c:v>
                </c:pt>
                <c:pt idx="359">
                  <c:v>116.30384911995169</c:v>
                </c:pt>
                <c:pt idx="360">
                  <c:v>116.05020950661562</c:v>
                </c:pt>
                <c:pt idx="361">
                  <c:v>116.4204229393478</c:v>
                </c:pt>
                <c:pt idx="362">
                  <c:v>116.70223986392128</c:v>
                </c:pt>
                <c:pt idx="363">
                  <c:v>116.90220869387682</c:v>
                </c:pt>
                <c:pt idx="364">
                  <c:v>117.41243541738802</c:v>
                </c:pt>
                <c:pt idx="365">
                  <c:v>116.82395988276215</c:v>
                </c:pt>
                <c:pt idx="366">
                  <c:v>116.62920153388282</c:v>
                </c:pt>
                <c:pt idx="367">
                  <c:v>116.62434234961006</c:v>
                </c:pt>
                <c:pt idx="368">
                  <c:v>116.67568163228064</c:v>
                </c:pt>
                <c:pt idx="369">
                  <c:v>116.58545312438156</c:v>
                </c:pt>
                <c:pt idx="370">
                  <c:v>116.93266659561182</c:v>
                </c:pt>
                <c:pt idx="371">
                  <c:v>116.93569249025316</c:v>
                </c:pt>
                <c:pt idx="372">
                  <c:v>116.6618431911396</c:v>
                </c:pt>
                <c:pt idx="373">
                  <c:v>117.39927654355948</c:v>
                </c:pt>
                <c:pt idx="374">
                  <c:v>118.01100487399447</c:v>
                </c:pt>
                <c:pt idx="375">
                  <c:v>118.22067781878808</c:v>
                </c:pt>
                <c:pt idx="376">
                  <c:v>118.22067781878808</c:v>
                </c:pt>
                <c:pt idx="377">
                  <c:v>118.50065172389456</c:v>
                </c:pt>
                <c:pt idx="378">
                  <c:v>118.53349227973385</c:v>
                </c:pt>
                <c:pt idx="379">
                  <c:v>118.91740075216136</c:v>
                </c:pt>
                <c:pt idx="380">
                  <c:v>119.04194204415167</c:v>
                </c:pt>
                <c:pt idx="381">
                  <c:v>119.43635849415077</c:v>
                </c:pt>
                <c:pt idx="382">
                  <c:v>119.75369238931368</c:v>
                </c:pt>
                <c:pt idx="383">
                  <c:v>120.04577797343957</c:v>
                </c:pt>
                <c:pt idx="384">
                  <c:v>119.98561709301151</c:v>
                </c:pt>
                <c:pt idx="385">
                  <c:v>119.5010834059797</c:v>
                </c:pt>
                <c:pt idx="386">
                  <c:v>119.73554449890405</c:v>
                </c:pt>
                <c:pt idx="387">
                  <c:v>119.69609011377948</c:v>
                </c:pt>
                <c:pt idx="388">
                  <c:v>119.52923585311822</c:v>
                </c:pt>
                <c:pt idx="389">
                  <c:v>118.9306072894838</c:v>
                </c:pt>
                <c:pt idx="390">
                  <c:v>118.81008682580524</c:v>
                </c:pt>
                <c:pt idx="391">
                  <c:v>118.51096365931946</c:v>
                </c:pt>
                <c:pt idx="392">
                  <c:v>118.43864756461304</c:v>
                </c:pt>
                <c:pt idx="393">
                  <c:v>118.84779718289234</c:v>
                </c:pt>
                <c:pt idx="394">
                  <c:v>119.41333450944319</c:v>
                </c:pt>
                <c:pt idx="395">
                  <c:v>119.27963582099095</c:v>
                </c:pt>
                <c:pt idx="396">
                  <c:v>120.06224983497096</c:v>
                </c:pt>
                <c:pt idx="397">
                  <c:v>119.7836961909083</c:v>
                </c:pt>
                <c:pt idx="398">
                  <c:v>119.37248315480781</c:v>
                </c:pt>
                <c:pt idx="399">
                  <c:v>119.82733363232522</c:v>
                </c:pt>
                <c:pt idx="400">
                  <c:v>119.72003082149919</c:v>
                </c:pt>
                <c:pt idx="401">
                  <c:v>118.80081827629571</c:v>
                </c:pt>
                <c:pt idx="402">
                  <c:v>118.74789151469399</c:v>
                </c:pt>
                <c:pt idx="403">
                  <c:v>118.48338440645205</c:v>
                </c:pt>
                <c:pt idx="404">
                  <c:v>118.44437485902432</c:v>
                </c:pt>
                <c:pt idx="405">
                  <c:v>118.84846989278194</c:v>
                </c:pt>
                <c:pt idx="406">
                  <c:v>119.60035161326375</c:v>
                </c:pt>
                <c:pt idx="407">
                  <c:v>120.30699663931233</c:v>
                </c:pt>
                <c:pt idx="408">
                  <c:v>120.66567009894219</c:v>
                </c:pt>
                <c:pt idx="409">
                  <c:v>120.16826441429131</c:v>
                </c:pt>
                <c:pt idx="410">
                  <c:v>120.2232528177571</c:v>
                </c:pt>
                <c:pt idx="411">
                  <c:v>120.63588251631214</c:v>
                </c:pt>
                <c:pt idx="412">
                  <c:v>120.04712478590589</c:v>
                </c:pt>
                <c:pt idx="413">
                  <c:v>120.32548171002301</c:v>
                </c:pt>
                <c:pt idx="414">
                  <c:v>120.07329951551472</c:v>
                </c:pt>
                <c:pt idx="415">
                  <c:v>120.1158366983482</c:v>
                </c:pt>
                <c:pt idx="416">
                  <c:v>120.53020170268535</c:v>
                </c:pt>
                <c:pt idx="417">
                  <c:v>119.77444655399415</c:v>
                </c:pt>
                <c:pt idx="418">
                  <c:v>119.61454182296507</c:v>
                </c:pt>
                <c:pt idx="419">
                  <c:v>119.5932041496222</c:v>
                </c:pt>
                <c:pt idx="420">
                  <c:v>120.35056980384195</c:v>
                </c:pt>
                <c:pt idx="421">
                  <c:v>120.35056980384195</c:v>
                </c:pt>
                <c:pt idx="422">
                  <c:v>120.54358463204356</c:v>
                </c:pt>
                <c:pt idx="423">
                  <c:v>120.02454356579308</c:v>
                </c:pt>
                <c:pt idx="424">
                  <c:v>119.81610245168439</c:v>
                </c:pt>
                <c:pt idx="425">
                  <c:v>119.81610245168439</c:v>
                </c:pt>
                <c:pt idx="426">
                  <c:v>118.86403578356139</c:v>
                </c:pt>
                <c:pt idx="427">
                  <c:v>119.62947482896008</c:v>
                </c:pt>
                <c:pt idx="428">
                  <c:v>119.38761431546553</c:v>
                </c:pt>
                <c:pt idx="429">
                  <c:v>120.06268582536721</c:v>
                </c:pt>
                <c:pt idx="430">
                  <c:v>119.86707815039709</c:v>
                </c:pt>
                <c:pt idx="431">
                  <c:v>120.55563422688662</c:v>
                </c:pt>
                <c:pt idx="432">
                  <c:v>121.45297892595561</c:v>
                </c:pt>
                <c:pt idx="433">
                  <c:v>121.86853323021245</c:v>
                </c:pt>
                <c:pt idx="434">
                  <c:v>121.92345749838653</c:v>
                </c:pt>
                <c:pt idx="435">
                  <c:v>121.72393966519662</c:v>
                </c:pt>
                <c:pt idx="436">
                  <c:v>121.72393966519662</c:v>
                </c:pt>
                <c:pt idx="437">
                  <c:v>121.93858451902675</c:v>
                </c:pt>
                <c:pt idx="438">
                  <c:v>122.38416653484973</c:v>
                </c:pt>
                <c:pt idx="439">
                  <c:v>121.82284819534158</c:v>
                </c:pt>
                <c:pt idx="440">
                  <c:v>121.81372104514628</c:v>
                </c:pt>
                <c:pt idx="441">
                  <c:v>121.29427529750721</c:v>
                </c:pt>
                <c:pt idx="442">
                  <c:v>121.77572715916469</c:v>
                </c:pt>
                <c:pt idx="443">
                  <c:v>121.64806413127688</c:v>
                </c:pt>
                <c:pt idx="444">
                  <c:v>121.90330018276497</c:v>
                </c:pt>
                <c:pt idx="445">
                  <c:v>121.54640297994042</c:v>
                </c:pt>
                <c:pt idx="446">
                  <c:v>121.62072189707681</c:v>
                </c:pt>
                <c:pt idx="447">
                  <c:v>122.10451579141247</c:v>
                </c:pt>
                <c:pt idx="448">
                  <c:v>122.69896760225474</c:v>
                </c:pt>
                <c:pt idx="449">
                  <c:v>122.06384421279583</c:v>
                </c:pt>
                <c:pt idx="450">
                  <c:v>122.52929018138671</c:v>
                </c:pt>
                <c:pt idx="451">
                  <c:v>122.84555787553846</c:v>
                </c:pt>
                <c:pt idx="452">
                  <c:v>122.09041391631031</c:v>
                </c:pt>
                <c:pt idx="453">
                  <c:v>122.29639708354307</c:v>
                </c:pt>
                <c:pt idx="454">
                  <c:v>122.29639708354307</c:v>
                </c:pt>
                <c:pt idx="455">
                  <c:v>122.99623021646011</c:v>
                </c:pt>
                <c:pt idx="456">
                  <c:v>123.8337889068133</c:v>
                </c:pt>
                <c:pt idx="457">
                  <c:v>123.83031052484212</c:v>
                </c:pt>
                <c:pt idx="458">
                  <c:v>124.26700467064947</c:v>
                </c:pt>
                <c:pt idx="459">
                  <c:v>124.84900073235183</c:v>
                </c:pt>
                <c:pt idx="460">
                  <c:v>124.92109876942094</c:v>
                </c:pt>
                <c:pt idx="461">
                  <c:v>124.8094448908696</c:v>
                </c:pt>
                <c:pt idx="462">
                  <c:v>124.22830998472077</c:v>
                </c:pt>
                <c:pt idx="463">
                  <c:v>124.34376620228014</c:v>
                </c:pt>
                <c:pt idx="464">
                  <c:v>123.67852914690428</c:v>
                </c:pt>
                <c:pt idx="465">
                  <c:v>124.32014929620188</c:v>
                </c:pt>
                <c:pt idx="466">
                  <c:v>124.19845044080505</c:v>
                </c:pt>
                <c:pt idx="467">
                  <c:v>123.52501615918609</c:v>
                </c:pt>
                <c:pt idx="468">
                  <c:v>123.52501615918609</c:v>
                </c:pt>
                <c:pt idx="469">
                  <c:v>123.49262470904108</c:v>
                </c:pt>
                <c:pt idx="470">
                  <c:v>123.28617140554344</c:v>
                </c:pt>
                <c:pt idx="471">
                  <c:v>123.7884687399237</c:v>
                </c:pt>
                <c:pt idx="472">
                  <c:v>123.41993268827407</c:v>
                </c:pt>
                <c:pt idx="473">
                  <c:v>123.07364024214766</c:v>
                </c:pt>
                <c:pt idx="474">
                  <c:v>123.30857885297992</c:v>
                </c:pt>
                <c:pt idx="475">
                  <c:v>123.41753241743071</c:v>
                </c:pt>
                <c:pt idx="476">
                  <c:v>123.11196106165299</c:v>
                </c:pt>
                <c:pt idx="477">
                  <c:v>123.63940460319813</c:v>
                </c:pt>
                <c:pt idx="478">
                  <c:v>123.47485280620008</c:v>
                </c:pt>
                <c:pt idx="479">
                  <c:v>123.50567412351025</c:v>
                </c:pt>
                <c:pt idx="480">
                  <c:v>123.4651521696248</c:v>
                </c:pt>
                <c:pt idx="481">
                  <c:v>123.00800927794079</c:v>
                </c:pt>
                <c:pt idx="482">
                  <c:v>122.75693481798274</c:v>
                </c:pt>
                <c:pt idx="483">
                  <c:v>122.33413084338852</c:v>
                </c:pt>
                <c:pt idx="484">
                  <c:v>122.24201060679778</c:v>
                </c:pt>
                <c:pt idx="485">
                  <c:v>121.8198626127369</c:v>
                </c:pt>
                <c:pt idx="486">
                  <c:v>122.05147107804024</c:v>
                </c:pt>
                <c:pt idx="487">
                  <c:v>122.64743892191606</c:v>
                </c:pt>
                <c:pt idx="488">
                  <c:v>122.53913041906344</c:v>
                </c:pt>
                <c:pt idx="489">
                  <c:v>122.6622500521616</c:v>
                </c:pt>
                <c:pt idx="490">
                  <c:v>122.6622500521616</c:v>
                </c:pt>
                <c:pt idx="491">
                  <c:v>122.3476967985236</c:v>
                </c:pt>
                <c:pt idx="492">
                  <c:v>122.53580360055653</c:v>
                </c:pt>
                <c:pt idx="493">
                  <c:v>122.55813829301133</c:v>
                </c:pt>
                <c:pt idx="494">
                  <c:v>122.44954085889499</c:v>
                </c:pt>
                <c:pt idx="495">
                  <c:v>122.44954085889499</c:v>
                </c:pt>
                <c:pt idx="496">
                  <c:v>122.44954085889499</c:v>
                </c:pt>
                <c:pt idx="497">
                  <c:v>122.41804607254359</c:v>
                </c:pt>
                <c:pt idx="498">
                  <c:v>122.7521792411562</c:v>
                </c:pt>
                <c:pt idx="499">
                  <c:v>122.1175453416929</c:v>
                </c:pt>
                <c:pt idx="500">
                  <c:v>122.1175453416929</c:v>
                </c:pt>
                <c:pt idx="501">
                  <c:v>121.56405939140306</c:v>
                </c:pt>
                <c:pt idx="502">
                  <c:v>121.65808615413276</c:v>
                </c:pt>
                <c:pt idx="503">
                  <c:v>121.43880443861632</c:v>
                </c:pt>
                <c:pt idx="504">
                  <c:v>121.50513340947052</c:v>
                </c:pt>
                <c:pt idx="505">
                  <c:v>122.20113978138149</c:v>
                </c:pt>
                <c:pt idx="506">
                  <c:v>121.69990567722472</c:v>
                </c:pt>
                <c:pt idx="507">
                  <c:v>121.1107250525322</c:v>
                </c:pt>
                <c:pt idx="508">
                  <c:v>119.81105939527096</c:v>
                </c:pt>
                <c:pt idx="509">
                  <c:v>118.63279042347386</c:v>
                </c:pt>
                <c:pt idx="510">
                  <c:v>118.85826090621789</c:v>
                </c:pt>
                <c:pt idx="511">
                  <c:v>119.04882111427099</c:v>
                </c:pt>
                <c:pt idx="512">
                  <c:v>118.47040958732002</c:v>
                </c:pt>
                <c:pt idx="513">
                  <c:v>117.96033142852137</c:v>
                </c:pt>
                <c:pt idx="514">
                  <c:v>118.41809105572565</c:v>
                </c:pt>
                <c:pt idx="515">
                  <c:v>118.5815002225889</c:v>
                </c:pt>
                <c:pt idx="516">
                  <c:v>118.19028518617468</c:v>
                </c:pt>
                <c:pt idx="517">
                  <c:v>118.62111702899307</c:v>
                </c:pt>
                <c:pt idx="518">
                  <c:v>118.23713808215325</c:v>
                </c:pt>
                <c:pt idx="519">
                  <c:v>118.03709676790977</c:v>
                </c:pt>
                <c:pt idx="520">
                  <c:v>118.39877429709689</c:v>
                </c:pt>
                <c:pt idx="521">
                  <c:v>118.02986439938465</c:v>
                </c:pt>
                <c:pt idx="522">
                  <c:v>118.16556854931014</c:v>
                </c:pt>
                <c:pt idx="523">
                  <c:v>117.81821649628212</c:v>
                </c:pt>
                <c:pt idx="524">
                  <c:v>117.76395087000382</c:v>
                </c:pt>
                <c:pt idx="525">
                  <c:v>118.26656168051348</c:v>
                </c:pt>
                <c:pt idx="526">
                  <c:v>118.63135013969355</c:v>
                </c:pt>
                <c:pt idx="527">
                  <c:v>117.66880226763959</c:v>
                </c:pt>
                <c:pt idx="528">
                  <c:v>117.27275695747916</c:v>
                </c:pt>
                <c:pt idx="529">
                  <c:v>116.99818340821189</c:v>
                </c:pt>
                <c:pt idx="530">
                  <c:v>116.02360716329329</c:v>
                </c:pt>
                <c:pt idx="531">
                  <c:v>116.61908871778755</c:v>
                </c:pt>
                <c:pt idx="532">
                  <c:v>116.47324147892809</c:v>
                </c:pt>
                <c:pt idx="533">
                  <c:v>116.06270623748746</c:v>
                </c:pt>
                <c:pt idx="534">
                  <c:v>115.92605680982865</c:v>
                </c:pt>
                <c:pt idx="535">
                  <c:v>115.3458441709914</c:v>
                </c:pt>
                <c:pt idx="536">
                  <c:v>115.88762201229703</c:v>
                </c:pt>
                <c:pt idx="537">
                  <c:v>116.20390997094532</c:v>
                </c:pt>
                <c:pt idx="538">
                  <c:v>116.23637434904678</c:v>
                </c:pt>
                <c:pt idx="539">
                  <c:v>116.02910859263318</c:v>
                </c:pt>
                <c:pt idx="540">
                  <c:v>116.41536490445655</c:v>
                </c:pt>
                <c:pt idx="541">
                  <c:v>116.29822038024695</c:v>
                </c:pt>
                <c:pt idx="542">
                  <c:v>116.35139514297177</c:v>
                </c:pt>
                <c:pt idx="543">
                  <c:v>116.45624338543429</c:v>
                </c:pt>
                <c:pt idx="544">
                  <c:v>115.65380855860819</c:v>
                </c:pt>
                <c:pt idx="545">
                  <c:v>115.97146279147751</c:v>
                </c:pt>
                <c:pt idx="546">
                  <c:v>116.74425579872155</c:v>
                </c:pt>
                <c:pt idx="547">
                  <c:v>116.49040716509936</c:v>
                </c:pt>
                <c:pt idx="548">
                  <c:v>116.37520590501315</c:v>
                </c:pt>
                <c:pt idx="549">
                  <c:v>116.04232995653101</c:v>
                </c:pt>
                <c:pt idx="550">
                  <c:v>116.47765583602913</c:v>
                </c:pt>
                <c:pt idx="551">
                  <c:v>116.47765583602913</c:v>
                </c:pt>
                <c:pt idx="552">
                  <c:v>117.17880840078452</c:v>
                </c:pt>
                <c:pt idx="553">
                  <c:v>117.42605675851398</c:v>
                </c:pt>
                <c:pt idx="554">
                  <c:v>117.29148462886097</c:v>
                </c:pt>
                <c:pt idx="555">
                  <c:v>117.58423953607549</c:v>
                </c:pt>
                <c:pt idx="556">
                  <c:v>117.03557204203418</c:v>
                </c:pt>
                <c:pt idx="557">
                  <c:v>117.82044819532024</c:v>
                </c:pt>
                <c:pt idx="558">
                  <c:v>118.54812904104749</c:v>
                </c:pt>
                <c:pt idx="559">
                  <c:v>118.64047437071854</c:v>
                </c:pt>
                <c:pt idx="560">
                  <c:v>118.66429265358181</c:v>
                </c:pt>
                <c:pt idx="561">
                  <c:v>118.58250331274006</c:v>
                </c:pt>
                <c:pt idx="562">
                  <c:v>118.89997439838729</c:v>
                </c:pt>
                <c:pt idx="563">
                  <c:v>119.31491294933087</c:v>
                </c:pt>
                <c:pt idx="564">
                  <c:v>119.76733976386808</c:v>
                </c:pt>
                <c:pt idx="565">
                  <c:v>120.66494045286957</c:v>
                </c:pt>
                <c:pt idx="566">
                  <c:v>120.77686865278746</c:v>
                </c:pt>
                <c:pt idx="567">
                  <c:v>120.84681603708202</c:v>
                </c:pt>
                <c:pt idx="568">
                  <c:v>121.42456347192206</c:v>
                </c:pt>
                <c:pt idx="569">
                  <c:v>121.98997403461297</c:v>
                </c:pt>
                <c:pt idx="570">
                  <c:v>121.93275523087915</c:v>
                </c:pt>
                <c:pt idx="571">
                  <c:v>122.11427528791616</c:v>
                </c:pt>
                <c:pt idx="572">
                  <c:v>122.73406605424732</c:v>
                </c:pt>
                <c:pt idx="573">
                  <c:v>122.87028489228231</c:v>
                </c:pt>
                <c:pt idx="574">
                  <c:v>122.57105453297095</c:v>
                </c:pt>
                <c:pt idx="575">
                  <c:v>122.95570588337004</c:v>
                </c:pt>
                <c:pt idx="576">
                  <c:v>123.40670279393292</c:v>
                </c:pt>
                <c:pt idx="577">
                  <c:v>123.00300846645186</c:v>
                </c:pt>
                <c:pt idx="578">
                  <c:v>123.00300846645186</c:v>
                </c:pt>
                <c:pt idx="579">
                  <c:v>122.87256510171325</c:v>
                </c:pt>
                <c:pt idx="580">
                  <c:v>123.17043695008834</c:v>
                </c:pt>
                <c:pt idx="581">
                  <c:v>123.17043695008834</c:v>
                </c:pt>
                <c:pt idx="582">
                  <c:v>123.17043695008834</c:v>
                </c:pt>
                <c:pt idx="583">
                  <c:v>122.37826214177139</c:v>
                </c:pt>
                <c:pt idx="584">
                  <c:v>122.97153836720433</c:v>
                </c:pt>
                <c:pt idx="585">
                  <c:v>122.24945621394986</c:v>
                </c:pt>
                <c:pt idx="586">
                  <c:v>122.22691556991286</c:v>
                </c:pt>
                <c:pt idx="587">
                  <c:v>122.05440116736236</c:v>
                </c:pt>
                <c:pt idx="588">
                  <c:v>120.7581865220603</c:v>
                </c:pt>
                <c:pt idx="589">
                  <c:v>120.7396118697212</c:v>
                </c:pt>
                <c:pt idx="590">
                  <c:v>121.55647463276348</c:v>
                </c:pt>
                <c:pt idx="591">
                  <c:v>122.02071983769564</c:v>
                </c:pt>
                <c:pt idx="592">
                  <c:v>121.60105041947763</c:v>
                </c:pt>
                <c:pt idx="593">
                  <c:v>121.8755946331608</c:v>
                </c:pt>
                <c:pt idx="594">
                  <c:v>122.28240949452582</c:v>
                </c:pt>
                <c:pt idx="595">
                  <c:v>121.65031260239184</c:v>
                </c:pt>
                <c:pt idx="596">
                  <c:v>121.41343622709181</c:v>
                </c:pt>
                <c:pt idx="597">
                  <c:v>121.8207804643893</c:v>
                </c:pt>
                <c:pt idx="598">
                  <c:v>121.42610137294595</c:v>
                </c:pt>
                <c:pt idx="599">
                  <c:v>122.08560575584062</c:v>
                </c:pt>
                <c:pt idx="600">
                  <c:v>122.3151107004153</c:v>
                </c:pt>
                <c:pt idx="601">
                  <c:v>121.76046857868677</c:v>
                </c:pt>
                <c:pt idx="602">
                  <c:v>121.09663495921245</c:v>
                </c:pt>
                <c:pt idx="603">
                  <c:v>120.03220422533353</c:v>
                </c:pt>
                <c:pt idx="604">
                  <c:v>119.88482258606692</c:v>
                </c:pt>
                <c:pt idx="605">
                  <c:v>119.79269689700669</c:v>
                </c:pt>
                <c:pt idx="606">
                  <c:v>120.11141250680978</c:v>
                </c:pt>
                <c:pt idx="607">
                  <c:v>119.75816614892774</c:v>
                </c:pt>
                <c:pt idx="608">
                  <c:v>118.85923113574138</c:v>
                </c:pt>
                <c:pt idx="609">
                  <c:v>118.17124252892657</c:v>
                </c:pt>
                <c:pt idx="610">
                  <c:v>118.28389476605616</c:v>
                </c:pt>
                <c:pt idx="611">
                  <c:v>118.12940679413676</c:v>
                </c:pt>
                <c:pt idx="612">
                  <c:v>118.70410917008967</c:v>
                </c:pt>
                <c:pt idx="613">
                  <c:v>119.64580777145594</c:v>
                </c:pt>
                <c:pt idx="614">
                  <c:v>119.15292771358001</c:v>
                </c:pt>
                <c:pt idx="615">
                  <c:v>118.1102643544198</c:v>
                </c:pt>
                <c:pt idx="616">
                  <c:v>117.88896215738264</c:v>
                </c:pt>
                <c:pt idx="617">
                  <c:v>117.1859066855929</c:v>
                </c:pt>
                <c:pt idx="618">
                  <c:v>116.89636504808631</c:v>
                </c:pt>
                <c:pt idx="619">
                  <c:v>117.54883212453902</c:v>
                </c:pt>
                <c:pt idx="620">
                  <c:v>117.65761175138221</c:v>
                </c:pt>
                <c:pt idx="621">
                  <c:v>118.28594333551897</c:v>
                </c:pt>
                <c:pt idx="622">
                  <c:v>117.86500566749797</c:v>
                </c:pt>
                <c:pt idx="623">
                  <c:v>117.46068071772945</c:v>
                </c:pt>
                <c:pt idx="624">
                  <c:v>117.48815142295599</c:v>
                </c:pt>
                <c:pt idx="625">
                  <c:v>117.53599708349032</c:v>
                </c:pt>
                <c:pt idx="626">
                  <c:v>117.79823198229808</c:v>
                </c:pt>
                <c:pt idx="627">
                  <c:v>117.83007883215819</c:v>
                </c:pt>
                <c:pt idx="628">
                  <c:v>118.49515565274609</c:v>
                </c:pt>
                <c:pt idx="629">
                  <c:v>118.69458945015909</c:v>
                </c:pt>
                <c:pt idx="630">
                  <c:v>119.46706026164595</c:v>
                </c:pt>
                <c:pt idx="631">
                  <c:v>119.56283828827948</c:v>
                </c:pt>
                <c:pt idx="632">
                  <c:v>119.9161252641892</c:v>
                </c:pt>
                <c:pt idx="633">
                  <c:v>119.9161252641892</c:v>
                </c:pt>
                <c:pt idx="634">
                  <c:v>120.74848794232659</c:v>
                </c:pt>
                <c:pt idx="635">
                  <c:v>121.09406112201503</c:v>
                </c:pt>
                <c:pt idx="636">
                  <c:v>121.25355974483514</c:v>
                </c:pt>
                <c:pt idx="637">
                  <c:v>121.83596795557513</c:v>
                </c:pt>
                <c:pt idx="638">
                  <c:v>121.68106090412277</c:v>
                </c:pt>
                <c:pt idx="639">
                  <c:v>121.6496631567729</c:v>
                </c:pt>
                <c:pt idx="640">
                  <c:v>122.35895780892915</c:v>
                </c:pt>
                <c:pt idx="641">
                  <c:v>122.66800828909479</c:v>
                </c:pt>
                <c:pt idx="642">
                  <c:v>122.1561495626641</c:v>
                </c:pt>
                <c:pt idx="643">
                  <c:v>122.64691537428158</c:v>
                </c:pt>
                <c:pt idx="644">
                  <c:v>122.6594193879703</c:v>
                </c:pt>
                <c:pt idx="645">
                  <c:v>122.4704498032747</c:v>
                </c:pt>
                <c:pt idx="646">
                  <c:v>121.90344243360903</c:v>
                </c:pt>
                <c:pt idx="647">
                  <c:v>122.61395038035678</c:v>
                </c:pt>
                <c:pt idx="648">
                  <c:v>123.0595318872131</c:v>
                </c:pt>
                <c:pt idx="649">
                  <c:v>123.54376417920783</c:v>
                </c:pt>
                <c:pt idx="650">
                  <c:v>122.99957582988537</c:v>
                </c:pt>
                <c:pt idx="651">
                  <c:v>122.76759449668921</c:v>
                </c:pt>
                <c:pt idx="652">
                  <c:v>123.31516504349472</c:v>
                </c:pt>
                <c:pt idx="653">
                  <c:v>123.697916269563</c:v>
                </c:pt>
                <c:pt idx="654">
                  <c:v>123.8243643451904</c:v>
                </c:pt>
                <c:pt idx="655">
                  <c:v>123.96814338276032</c:v>
                </c:pt>
                <c:pt idx="656">
                  <c:v>123.86983083820432</c:v>
                </c:pt>
                <c:pt idx="657">
                  <c:v>123.47103234668506</c:v>
                </c:pt>
                <c:pt idx="658">
                  <c:v>123.6713948615436</c:v>
                </c:pt>
                <c:pt idx="659">
                  <c:v>123.9825097452204</c:v>
                </c:pt>
                <c:pt idx="660">
                  <c:v>124.39758521654856</c:v>
                </c:pt>
                <c:pt idx="661">
                  <c:v>124.62801756557656</c:v>
                </c:pt>
                <c:pt idx="662">
                  <c:v>124.48889326908977</c:v>
                </c:pt>
                <c:pt idx="663">
                  <c:v>125.11611784048149</c:v>
                </c:pt>
                <c:pt idx="664">
                  <c:v>125.80904395992198</c:v>
                </c:pt>
                <c:pt idx="665">
                  <c:v>125.66272489531489</c:v>
                </c:pt>
                <c:pt idx="666">
                  <c:v>125.37553694219082</c:v>
                </c:pt>
                <c:pt idx="667">
                  <c:v>125.71637208865462</c:v>
                </c:pt>
                <c:pt idx="668">
                  <c:v>126.5427807633862</c:v>
                </c:pt>
                <c:pt idx="669">
                  <c:v>126.50108016804535</c:v>
                </c:pt>
                <c:pt idx="670">
                  <c:v>126.77762473152521</c:v>
                </c:pt>
                <c:pt idx="671">
                  <c:v>126.88335107537803</c:v>
                </c:pt>
                <c:pt idx="672">
                  <c:v>126.31570730243391</c:v>
                </c:pt>
                <c:pt idx="673">
                  <c:v>126.84942948793528</c:v>
                </c:pt>
                <c:pt idx="674">
                  <c:v>126.99616002912634</c:v>
                </c:pt>
                <c:pt idx="675">
                  <c:v>126.87230981401446</c:v>
                </c:pt>
                <c:pt idx="676">
                  <c:v>126.99409379944728</c:v>
                </c:pt>
                <c:pt idx="677">
                  <c:v>126.15591264147224</c:v>
                </c:pt>
                <c:pt idx="678">
                  <c:v>126.15591264147224</c:v>
                </c:pt>
                <c:pt idx="679">
                  <c:v>125.69744519276577</c:v>
                </c:pt>
                <c:pt idx="680">
                  <c:v>124.75628099629897</c:v>
                </c:pt>
                <c:pt idx="681">
                  <c:v>124.66397990745227</c:v>
                </c:pt>
                <c:pt idx="682">
                  <c:v>125.29892568396166</c:v>
                </c:pt>
                <c:pt idx="683">
                  <c:v>125.0983738964232</c:v>
                </c:pt>
                <c:pt idx="684">
                  <c:v>124.44464592543653</c:v>
                </c:pt>
                <c:pt idx="685">
                  <c:v>125.34773323736776</c:v>
                </c:pt>
                <c:pt idx="686">
                  <c:v>125.19492814449184</c:v>
                </c:pt>
                <c:pt idx="687">
                  <c:v>125.11144724430635</c:v>
                </c:pt>
                <c:pt idx="688">
                  <c:v>124.76357275790205</c:v>
                </c:pt>
                <c:pt idx="689">
                  <c:v>125.15517642136274</c:v>
                </c:pt>
                <c:pt idx="690">
                  <c:v>125.16409457910616</c:v>
                </c:pt>
                <c:pt idx="691">
                  <c:v>125.59616247791084</c:v>
                </c:pt>
                <c:pt idx="692">
                  <c:v>125.9946551007764</c:v>
                </c:pt>
                <c:pt idx="693">
                  <c:v>125.9946551007764</c:v>
                </c:pt>
                <c:pt idx="694">
                  <c:v>126.51701504187768</c:v>
                </c:pt>
                <c:pt idx="695">
                  <c:v>127.01184446963414</c:v>
                </c:pt>
                <c:pt idx="696">
                  <c:v>126.76164373118995</c:v>
                </c:pt>
                <c:pt idx="697">
                  <c:v>126.24773459158529</c:v>
                </c:pt>
                <c:pt idx="698">
                  <c:v>125.83051387926623</c:v>
                </c:pt>
                <c:pt idx="699">
                  <c:v>125.23112664476226</c:v>
                </c:pt>
                <c:pt idx="700">
                  <c:v>126.01551638132455</c:v>
                </c:pt>
                <c:pt idx="701">
                  <c:v>125.18417469897122</c:v>
                </c:pt>
                <c:pt idx="702">
                  <c:v>124.9339345492495</c:v>
                </c:pt>
                <c:pt idx="703">
                  <c:v>125.14916786054359</c:v>
                </c:pt>
                <c:pt idx="704">
                  <c:v>125.77847237608036</c:v>
                </c:pt>
                <c:pt idx="705">
                  <c:v>125.39512225490063</c:v>
                </c:pt>
                <c:pt idx="706">
                  <c:v>125.71915086332997</c:v>
                </c:pt>
                <c:pt idx="707">
                  <c:v>125.94134808238991</c:v>
                </c:pt>
                <c:pt idx="708">
                  <c:v>126.67297908351641</c:v>
                </c:pt>
                <c:pt idx="709">
                  <c:v>127.0209674172535</c:v>
                </c:pt>
                <c:pt idx="710">
                  <c:v>127.01376693737217</c:v>
                </c:pt>
                <c:pt idx="711">
                  <c:v>127.27225651843378</c:v>
                </c:pt>
                <c:pt idx="712">
                  <c:v>127.8493613914758</c:v>
                </c:pt>
                <c:pt idx="713">
                  <c:v>128.01448638578907</c:v>
                </c:pt>
                <c:pt idx="714">
                  <c:v>127.80338049193846</c:v>
                </c:pt>
                <c:pt idx="715">
                  <c:v>128.40686706727021</c:v>
                </c:pt>
                <c:pt idx="716">
                  <c:v>128.86116543096009</c:v>
                </c:pt>
                <c:pt idx="717">
                  <c:v>129.20699128130093</c:v>
                </c:pt>
                <c:pt idx="718">
                  <c:v>128.95979179246075</c:v>
                </c:pt>
                <c:pt idx="719">
                  <c:v>128.04668399893322</c:v>
                </c:pt>
                <c:pt idx="720">
                  <c:v>128.2924000023896</c:v>
                </c:pt>
                <c:pt idx="721">
                  <c:v>126.81098244375075</c:v>
                </c:pt>
                <c:pt idx="722">
                  <c:v>125.76454320281331</c:v>
                </c:pt>
                <c:pt idx="723">
                  <c:v>125.57059362695399</c:v>
                </c:pt>
                <c:pt idx="724">
                  <c:v>126.19151026800195</c:v>
                </c:pt>
                <c:pt idx="725">
                  <c:v>125.8829717388664</c:v>
                </c:pt>
                <c:pt idx="726">
                  <c:v>124.81635974837502</c:v>
                </c:pt>
                <c:pt idx="727">
                  <c:v>124.81635974837502</c:v>
                </c:pt>
                <c:pt idx="728">
                  <c:v>124.36574960716536</c:v>
                </c:pt>
                <c:pt idx="729">
                  <c:v>125.15356726903541</c:v>
                </c:pt>
                <c:pt idx="730">
                  <c:v>125.40503818153098</c:v>
                </c:pt>
                <c:pt idx="731">
                  <c:v>125.41020058022941</c:v>
                </c:pt>
                <c:pt idx="732">
                  <c:v>124.6613617878297</c:v>
                </c:pt>
                <c:pt idx="733">
                  <c:v>124.49540285045734</c:v>
                </c:pt>
                <c:pt idx="734">
                  <c:v>124.72341395985657</c:v>
                </c:pt>
                <c:pt idx="735">
                  <c:v>125.08480497510963</c:v>
                </c:pt>
                <c:pt idx="736">
                  <c:v>125.01256192267029</c:v>
                </c:pt>
                <c:pt idx="737">
                  <c:v>124.70995868108324</c:v>
                </c:pt>
                <c:pt idx="738">
                  <c:v>125.50560976471935</c:v>
                </c:pt>
                <c:pt idx="739">
                  <c:v>125.68776326848969</c:v>
                </c:pt>
                <c:pt idx="740">
                  <c:v>125.0598472913836</c:v>
                </c:pt>
                <c:pt idx="741">
                  <c:v>124.42178879022123</c:v>
                </c:pt>
                <c:pt idx="742">
                  <c:v>123.53840783821646</c:v>
                </c:pt>
                <c:pt idx="743">
                  <c:v>123.53048186948674</c:v>
                </c:pt>
                <c:pt idx="744">
                  <c:v>123.04726527548375</c:v>
                </c:pt>
                <c:pt idx="745">
                  <c:v>122.36552966175478</c:v>
                </c:pt>
                <c:pt idx="746">
                  <c:v>121.78482904494282</c:v>
                </c:pt>
                <c:pt idx="747">
                  <c:v>121.4020038658183</c:v>
                </c:pt>
                <c:pt idx="748">
                  <c:v>121.4020038658183</c:v>
                </c:pt>
                <c:pt idx="749">
                  <c:v>121.70763319973315</c:v>
                </c:pt>
                <c:pt idx="750">
                  <c:v>121.13316757911772</c:v>
                </c:pt>
                <c:pt idx="751">
                  <c:v>121.13316757911772</c:v>
                </c:pt>
                <c:pt idx="752">
                  <c:v>121.13316757911772</c:v>
                </c:pt>
                <c:pt idx="753">
                  <c:v>121.13316757911772</c:v>
                </c:pt>
                <c:pt idx="754">
                  <c:v>120.45715619007898</c:v>
                </c:pt>
                <c:pt idx="755">
                  <c:v>121.72269295825689</c:v>
                </c:pt>
                <c:pt idx="756">
                  <c:v>122.60771873692757</c:v>
                </c:pt>
                <c:pt idx="757">
                  <c:v>122.20152445894747</c:v>
                </c:pt>
                <c:pt idx="758">
                  <c:v>121.8836805869051</c:v>
                </c:pt>
                <c:pt idx="759">
                  <c:v>122.52294646211506</c:v>
                </c:pt>
                <c:pt idx="760">
                  <c:v>122.52294646211506</c:v>
                </c:pt>
                <c:pt idx="761">
                  <c:v>123.14099983360315</c:v>
                </c:pt>
                <c:pt idx="762">
                  <c:v>122.75222579381993</c:v>
                </c:pt>
                <c:pt idx="763">
                  <c:v>122.89356457443645</c:v>
                </c:pt>
                <c:pt idx="764">
                  <c:v>122.24865633123586</c:v>
                </c:pt>
                <c:pt idx="765">
                  <c:v>122.97047157470688</c:v>
                </c:pt>
                <c:pt idx="766">
                  <c:v>122.37538285767674</c:v>
                </c:pt>
                <c:pt idx="767">
                  <c:v>123.09759411284693</c:v>
                </c:pt>
                <c:pt idx="768">
                  <c:v>122.7657569929802</c:v>
                </c:pt>
                <c:pt idx="769">
                  <c:v>123.08928815222086</c:v>
                </c:pt>
                <c:pt idx="770">
                  <c:v>122.88883288330521</c:v>
                </c:pt>
                <c:pt idx="771">
                  <c:v>122.09109761316589</c:v>
                </c:pt>
                <c:pt idx="772">
                  <c:v>121.41726133715521</c:v>
                </c:pt>
                <c:pt idx="773">
                  <c:v>121.9819106473313</c:v>
                </c:pt>
                <c:pt idx="774">
                  <c:v>122.5027737125852</c:v>
                </c:pt>
                <c:pt idx="775">
                  <c:v>123.4005391984431</c:v>
                </c:pt>
                <c:pt idx="776">
                  <c:v>123.47208160398071</c:v>
                </c:pt>
                <c:pt idx="777">
                  <c:v>122.39100231377162</c:v>
                </c:pt>
                <c:pt idx="778">
                  <c:v>122.25428731868197</c:v>
                </c:pt>
                <c:pt idx="779">
                  <c:v>122.17440421028566</c:v>
                </c:pt>
                <c:pt idx="780">
                  <c:v>122.17440421028566</c:v>
                </c:pt>
                <c:pt idx="781">
                  <c:v>121.39385954310211</c:v>
                </c:pt>
                <c:pt idx="782">
                  <c:v>120.93600391194002</c:v>
                </c:pt>
                <c:pt idx="783">
                  <c:v>121.19841550232353</c:v>
                </c:pt>
                <c:pt idx="784">
                  <c:v>121.06504843346907</c:v>
                </c:pt>
                <c:pt idx="785">
                  <c:v>121.31121995516793</c:v>
                </c:pt>
                <c:pt idx="786">
                  <c:v>122.17399214832058</c:v>
                </c:pt>
                <c:pt idx="787">
                  <c:v>121.87473935291017</c:v>
                </c:pt>
                <c:pt idx="788">
                  <c:v>121.48510204871394</c:v>
                </c:pt>
                <c:pt idx="789">
                  <c:v>121.4293821818035</c:v>
                </c:pt>
                <c:pt idx="790">
                  <c:v>121.16026421287017</c:v>
                </c:pt>
                <c:pt idx="791">
                  <c:v>121.07588995232291</c:v>
                </c:pt>
                <c:pt idx="792">
                  <c:v>120.18289614878645</c:v>
                </c:pt>
                <c:pt idx="793">
                  <c:v>120.12694208165858</c:v>
                </c:pt>
                <c:pt idx="794">
                  <c:v>119.93823512038462</c:v>
                </c:pt>
                <c:pt idx="795">
                  <c:v>120.84099474618375</c:v>
                </c:pt>
                <c:pt idx="796">
                  <c:v>121.32826018778422</c:v>
                </c:pt>
                <c:pt idx="797">
                  <c:v>121.18381766521919</c:v>
                </c:pt>
                <c:pt idx="798">
                  <c:v>121.82286100320387</c:v>
                </c:pt>
                <c:pt idx="799">
                  <c:v>121.61732834119606</c:v>
                </c:pt>
                <c:pt idx="800">
                  <c:v>121.0080705626992</c:v>
                </c:pt>
                <c:pt idx="801">
                  <c:v>120.45573623564825</c:v>
                </c:pt>
                <c:pt idx="802">
                  <c:v>120.46543882975523</c:v>
                </c:pt>
                <c:pt idx="803">
                  <c:v>120.63023018969336</c:v>
                </c:pt>
                <c:pt idx="804">
                  <c:v>120.58624159564046</c:v>
                </c:pt>
                <c:pt idx="805">
                  <c:v>120.78572079851018</c:v>
                </c:pt>
                <c:pt idx="806">
                  <c:v>120.33927881844347</c:v>
                </c:pt>
                <c:pt idx="807">
                  <c:v>120.33927881844347</c:v>
                </c:pt>
                <c:pt idx="808">
                  <c:v>121.48915606028697</c:v>
                </c:pt>
                <c:pt idx="809">
                  <c:v>121.61339113939366</c:v>
                </c:pt>
                <c:pt idx="810">
                  <c:v>121.876560776931</c:v>
                </c:pt>
                <c:pt idx="811">
                  <c:v>121.82626868954638</c:v>
                </c:pt>
                <c:pt idx="812">
                  <c:v>122.15827510341479</c:v>
                </c:pt>
                <c:pt idx="813">
                  <c:v>124.01225811907442</c:v>
                </c:pt>
                <c:pt idx="814">
                  <c:v>124.02801534532956</c:v>
                </c:pt>
                <c:pt idx="815">
                  <c:v>126.01428903924712</c:v>
                </c:pt>
                <c:pt idx="816">
                  <c:v>126.01138995380006</c:v>
                </c:pt>
                <c:pt idx="817">
                  <c:v>125.37689460085994</c:v>
                </c:pt>
                <c:pt idx="818">
                  <c:v>125.06200976906466</c:v>
                </c:pt>
                <c:pt idx="819">
                  <c:v>125.20906201525746</c:v>
                </c:pt>
                <c:pt idx="820">
                  <c:v>124.87208733864662</c:v>
                </c:pt>
                <c:pt idx="821">
                  <c:v>124.03341830088827</c:v>
                </c:pt>
                <c:pt idx="822">
                  <c:v>123.36202682529006</c:v>
                </c:pt>
                <c:pt idx="823">
                  <c:v>123.54780354518006</c:v>
                </c:pt>
                <c:pt idx="824">
                  <c:v>123.67005720783858</c:v>
                </c:pt>
                <c:pt idx="825">
                  <c:v>125.26954843566672</c:v>
                </c:pt>
                <c:pt idx="826">
                  <c:v>124.81138170041578</c:v>
                </c:pt>
                <c:pt idx="827">
                  <c:v>125.30586156757755</c:v>
                </c:pt>
                <c:pt idx="828">
                  <c:v>125.52894685981829</c:v>
                </c:pt>
                <c:pt idx="829">
                  <c:v>125.22180309924427</c:v>
                </c:pt>
                <c:pt idx="830">
                  <c:v>125.88528230195688</c:v>
                </c:pt>
                <c:pt idx="831">
                  <c:v>125.7818419699269</c:v>
                </c:pt>
                <c:pt idx="832">
                  <c:v>125.7818419699269</c:v>
                </c:pt>
                <c:pt idx="833">
                  <c:v>126.76775548196916</c:v>
                </c:pt>
                <c:pt idx="834">
                  <c:v>127.09974441605837</c:v>
                </c:pt>
                <c:pt idx="835">
                  <c:v>128.64390449306018</c:v>
                </c:pt>
                <c:pt idx="836">
                  <c:v>128.64390449306018</c:v>
                </c:pt>
                <c:pt idx="837">
                  <c:v>128.64390449306018</c:v>
                </c:pt>
                <c:pt idx="838">
                  <c:v>128.85603829325188</c:v>
                </c:pt>
                <c:pt idx="839">
                  <c:v>128.49413500900496</c:v>
                </c:pt>
                <c:pt idx="840">
                  <c:v>127.87262181178977</c:v>
                </c:pt>
                <c:pt idx="841">
                  <c:v>128.44353884908483</c:v>
                </c:pt>
                <c:pt idx="842">
                  <c:v>128.13307644034151</c:v>
                </c:pt>
                <c:pt idx="843">
                  <c:v>128.35661221203168</c:v>
                </c:pt>
                <c:pt idx="844">
                  <c:v>126.40187495319353</c:v>
                </c:pt>
                <c:pt idx="845">
                  <c:v>125.77872376311919</c:v>
                </c:pt>
                <c:pt idx="846">
                  <c:v>126.66681384111816</c:v>
                </c:pt>
                <c:pt idx="847">
                  <c:v>126.37170099267207</c:v>
                </c:pt>
                <c:pt idx="848">
                  <c:v>124.72388546878922</c:v>
                </c:pt>
                <c:pt idx="849">
                  <c:v>125.0597789763025</c:v>
                </c:pt>
                <c:pt idx="850">
                  <c:v>124.55664393077993</c:v>
                </c:pt>
                <c:pt idx="851">
                  <c:v>124.44687794132082</c:v>
                </c:pt>
                <c:pt idx="852">
                  <c:v>124.27193594895535</c:v>
                </c:pt>
                <c:pt idx="853">
                  <c:v>124.41900334908657</c:v>
                </c:pt>
                <c:pt idx="854">
                  <c:v>124.65049437079027</c:v>
                </c:pt>
                <c:pt idx="855">
                  <c:v>124.55605109112322</c:v>
                </c:pt>
                <c:pt idx="856">
                  <c:v>124.98392012788206</c:v>
                </c:pt>
                <c:pt idx="857">
                  <c:v>124.94385713204133</c:v>
                </c:pt>
                <c:pt idx="858">
                  <c:v>124.28272910234584</c:v>
                </c:pt>
                <c:pt idx="859">
                  <c:v>125.40936018933128</c:v>
                </c:pt>
                <c:pt idx="860">
                  <c:v>124.07135885591997</c:v>
                </c:pt>
                <c:pt idx="861">
                  <c:v>123.25645503024877</c:v>
                </c:pt>
                <c:pt idx="862">
                  <c:v>125.97387966605919</c:v>
                </c:pt>
                <c:pt idx="863">
                  <c:v>126.24121247283372</c:v>
                </c:pt>
                <c:pt idx="864">
                  <c:v>126.14796332379112</c:v>
                </c:pt>
                <c:pt idx="865">
                  <c:v>125.30380027330278</c:v>
                </c:pt>
                <c:pt idx="866">
                  <c:v>124.76348805223114</c:v>
                </c:pt>
                <c:pt idx="867">
                  <c:v>125.82235163604582</c:v>
                </c:pt>
                <c:pt idx="868">
                  <c:v>125.68514310255485</c:v>
                </c:pt>
                <c:pt idx="869">
                  <c:v>125.99583278871289</c:v>
                </c:pt>
                <c:pt idx="870">
                  <c:v>125.939727024028</c:v>
                </c:pt>
                <c:pt idx="871">
                  <c:v>125.91710462085206</c:v>
                </c:pt>
                <c:pt idx="872">
                  <c:v>125.97643247798388</c:v>
                </c:pt>
                <c:pt idx="873">
                  <c:v>125.38795108912112</c:v>
                </c:pt>
                <c:pt idx="874">
                  <c:v>124.18878156499532</c:v>
                </c:pt>
                <c:pt idx="875">
                  <c:v>125.10145500043819</c:v>
                </c:pt>
                <c:pt idx="876">
                  <c:v>125.10287548722114</c:v>
                </c:pt>
                <c:pt idx="877">
                  <c:v>126.71760958415439</c:v>
                </c:pt>
                <c:pt idx="878">
                  <c:v>127.01470415333542</c:v>
                </c:pt>
                <c:pt idx="879">
                  <c:v>127.24599441049895</c:v>
                </c:pt>
                <c:pt idx="880">
                  <c:v>127.46857570810585</c:v>
                </c:pt>
                <c:pt idx="881">
                  <c:v>127.88030878246902</c:v>
                </c:pt>
                <c:pt idx="882">
                  <c:v>128.27072144446635</c:v>
                </c:pt>
                <c:pt idx="883">
                  <c:v>128.23611536943667</c:v>
                </c:pt>
                <c:pt idx="884">
                  <c:v>128.27077135921513</c:v>
                </c:pt>
                <c:pt idx="885">
                  <c:v>128.10189826340243</c:v>
                </c:pt>
                <c:pt idx="886">
                  <c:v>127.31409999450378</c:v>
                </c:pt>
                <c:pt idx="887">
                  <c:v>127.31409999450378</c:v>
                </c:pt>
                <c:pt idx="888">
                  <c:v>128.0443968307622</c:v>
                </c:pt>
                <c:pt idx="889">
                  <c:v>128.75034056675034</c:v>
                </c:pt>
                <c:pt idx="890">
                  <c:v>128.62534486324083</c:v>
                </c:pt>
                <c:pt idx="891">
                  <c:v>129.07123958841828</c:v>
                </c:pt>
                <c:pt idx="892">
                  <c:v>129.14645710400814</c:v>
                </c:pt>
                <c:pt idx="893">
                  <c:v>128.96551651265602</c:v>
                </c:pt>
                <c:pt idx="894">
                  <c:v>129.00944718664459</c:v>
                </c:pt>
                <c:pt idx="895">
                  <c:v>129.05562502337051</c:v>
                </c:pt>
                <c:pt idx="896">
                  <c:v>129.86872490470515</c:v>
                </c:pt>
                <c:pt idx="897">
                  <c:v>129.46707581553648</c:v>
                </c:pt>
                <c:pt idx="898">
                  <c:v>129.82939872258052</c:v>
                </c:pt>
                <c:pt idx="899">
                  <c:v>129.16118333147989</c:v>
                </c:pt>
                <c:pt idx="900">
                  <c:v>128.79133965004249</c:v>
                </c:pt>
                <c:pt idx="901">
                  <c:v>129.41522870637527</c:v>
                </c:pt>
                <c:pt idx="902">
                  <c:v>130.07084066701927</c:v>
                </c:pt>
                <c:pt idx="903">
                  <c:v>129.97487166580234</c:v>
                </c:pt>
                <c:pt idx="904">
                  <c:v>128.46470663160221</c:v>
                </c:pt>
                <c:pt idx="905">
                  <c:v>128.29236409354016</c:v>
                </c:pt>
                <c:pt idx="906">
                  <c:v>128.27495288711606</c:v>
                </c:pt>
                <c:pt idx="907">
                  <c:v>127.01363922699689</c:v>
                </c:pt>
                <c:pt idx="908">
                  <c:v>127.51929760866385</c:v>
                </c:pt>
                <c:pt idx="909">
                  <c:v>127.7892965817135</c:v>
                </c:pt>
                <c:pt idx="910">
                  <c:v>126.8870522242446</c:v>
                </c:pt>
                <c:pt idx="911">
                  <c:v>127.75489673022986</c:v>
                </c:pt>
                <c:pt idx="912">
                  <c:v>127.7530134789743</c:v>
                </c:pt>
                <c:pt idx="913">
                  <c:v>127.48446167838982</c:v>
                </c:pt>
                <c:pt idx="914">
                  <c:v>127.4358690699416</c:v>
                </c:pt>
                <c:pt idx="915">
                  <c:v>127.42118959419149</c:v>
                </c:pt>
                <c:pt idx="916">
                  <c:v>127.21987151504803</c:v>
                </c:pt>
                <c:pt idx="917">
                  <c:v>127.88776585235192</c:v>
                </c:pt>
                <c:pt idx="918">
                  <c:v>127.46107605319766</c:v>
                </c:pt>
                <c:pt idx="919">
                  <c:v>127.25885997341578</c:v>
                </c:pt>
                <c:pt idx="920">
                  <c:v>128.35223579260682</c:v>
                </c:pt>
                <c:pt idx="921">
                  <c:v>128.94572802004825</c:v>
                </c:pt>
                <c:pt idx="922">
                  <c:v>129.55556450005517</c:v>
                </c:pt>
                <c:pt idx="923">
                  <c:v>129.65058456528652</c:v>
                </c:pt>
                <c:pt idx="924">
                  <c:v>129.53964980437516</c:v>
                </c:pt>
                <c:pt idx="925">
                  <c:v>129.43735867068131</c:v>
                </c:pt>
                <c:pt idx="926">
                  <c:v>129.27538730647089</c:v>
                </c:pt>
                <c:pt idx="927">
                  <c:v>128.95765802643618</c:v>
                </c:pt>
                <c:pt idx="928">
                  <c:v>128.47603924933102</c:v>
                </c:pt>
                <c:pt idx="929">
                  <c:v>128.67163899489765</c:v>
                </c:pt>
                <c:pt idx="930">
                  <c:v>128.703816974967</c:v>
                </c:pt>
                <c:pt idx="931">
                  <c:v>129.1488501165025</c:v>
                </c:pt>
                <c:pt idx="932">
                  <c:v>129.1488501165025</c:v>
                </c:pt>
                <c:pt idx="933">
                  <c:v>129.84451914376544</c:v>
                </c:pt>
                <c:pt idx="934">
                  <c:v>130.5151295307752</c:v>
                </c:pt>
                <c:pt idx="935">
                  <c:v>129.70589656946444</c:v>
                </c:pt>
                <c:pt idx="936">
                  <c:v>130.41610834883423</c:v>
                </c:pt>
                <c:pt idx="937">
                  <c:v>130.41610834883423</c:v>
                </c:pt>
                <c:pt idx="938">
                  <c:v>130.88128985178707</c:v>
                </c:pt>
                <c:pt idx="939">
                  <c:v>130.41373772396275</c:v>
                </c:pt>
                <c:pt idx="940">
                  <c:v>131.39892055887265</c:v>
                </c:pt>
                <c:pt idx="941">
                  <c:v>131.3772438947166</c:v>
                </c:pt>
                <c:pt idx="942">
                  <c:v>131.67119520490354</c:v>
                </c:pt>
                <c:pt idx="943">
                  <c:v>132.09342080932157</c:v>
                </c:pt>
                <c:pt idx="944">
                  <c:v>132.02725409339047</c:v>
                </c:pt>
                <c:pt idx="945">
                  <c:v>131.43767862708117</c:v>
                </c:pt>
                <c:pt idx="946">
                  <c:v>131.47944371632664</c:v>
                </c:pt>
                <c:pt idx="947">
                  <c:v>131.65320322197809</c:v>
                </c:pt>
                <c:pt idx="948">
                  <c:v>131.73428182270555</c:v>
                </c:pt>
                <c:pt idx="949">
                  <c:v>132.45197899656043</c:v>
                </c:pt>
                <c:pt idx="950">
                  <c:v>132.40997865149282</c:v>
                </c:pt>
                <c:pt idx="951">
                  <c:v>132.40997865149282</c:v>
                </c:pt>
                <c:pt idx="952">
                  <c:v>132.97322434421923</c:v>
                </c:pt>
                <c:pt idx="953">
                  <c:v>133.00070253770298</c:v>
                </c:pt>
                <c:pt idx="954">
                  <c:v>132.60013810148556</c:v>
                </c:pt>
                <c:pt idx="955">
                  <c:v>132.48986345180415</c:v>
                </c:pt>
                <c:pt idx="956">
                  <c:v>132.87894583677519</c:v>
                </c:pt>
                <c:pt idx="957">
                  <c:v>133.04168612819038</c:v>
                </c:pt>
                <c:pt idx="958">
                  <c:v>132.58442915494251</c:v>
                </c:pt>
                <c:pt idx="959">
                  <c:v>132.8541849347323</c:v>
                </c:pt>
                <c:pt idx="960">
                  <c:v>133.34508774442841</c:v>
                </c:pt>
                <c:pt idx="961">
                  <c:v>133.39186003818554</c:v>
                </c:pt>
                <c:pt idx="962">
                  <c:v>133.14705358868616</c:v>
                </c:pt>
                <c:pt idx="963">
                  <c:v>132.3155184249913</c:v>
                </c:pt>
                <c:pt idx="964">
                  <c:v>132.19890989048733</c:v>
                </c:pt>
                <c:pt idx="965">
                  <c:v>131.99525330147253</c:v>
                </c:pt>
                <c:pt idx="966">
                  <c:v>131.99525330147253</c:v>
                </c:pt>
                <c:pt idx="967">
                  <c:v>132.44217564927757</c:v>
                </c:pt>
                <c:pt idx="968">
                  <c:v>132.33179935466174</c:v>
                </c:pt>
                <c:pt idx="969">
                  <c:v>132.67107696821535</c:v>
                </c:pt>
                <c:pt idx="970">
                  <c:v>131.49513370022444</c:v>
                </c:pt>
                <c:pt idx="971">
                  <c:v>130.21508663416068</c:v>
                </c:pt>
                <c:pt idx="972">
                  <c:v>130.63637752053901</c:v>
                </c:pt>
                <c:pt idx="973">
                  <c:v>131.07142908859169</c:v>
                </c:pt>
                <c:pt idx="974">
                  <c:v>131.2096637161296</c:v>
                </c:pt>
                <c:pt idx="975">
                  <c:v>130.93967108554634</c:v>
                </c:pt>
                <c:pt idx="976">
                  <c:v>131.25360935919235</c:v>
                </c:pt>
                <c:pt idx="977">
                  <c:v>131.79986098232078</c:v>
                </c:pt>
                <c:pt idx="978">
                  <c:v>131.74770915501739</c:v>
                </c:pt>
                <c:pt idx="979">
                  <c:v>132.3576841047138</c:v>
                </c:pt>
                <c:pt idx="980">
                  <c:v>131.93325587112847</c:v>
                </c:pt>
                <c:pt idx="981">
                  <c:v>131.63824241827876</c:v>
                </c:pt>
                <c:pt idx="982">
                  <c:v>131.92163601748999</c:v>
                </c:pt>
                <c:pt idx="983">
                  <c:v>131.55690403355996</c:v>
                </c:pt>
                <c:pt idx="984">
                  <c:v>131.15402447130313</c:v>
                </c:pt>
                <c:pt idx="985">
                  <c:v>131.7114747595333</c:v>
                </c:pt>
                <c:pt idx="986">
                  <c:v>132.08376889267214</c:v>
                </c:pt>
                <c:pt idx="987">
                  <c:v>131.86567033108565</c:v>
                </c:pt>
                <c:pt idx="988">
                  <c:v>131.93324416614357</c:v>
                </c:pt>
                <c:pt idx="989">
                  <c:v>131.85225559149092</c:v>
                </c:pt>
                <c:pt idx="990">
                  <c:v>131.30516849891944</c:v>
                </c:pt>
                <c:pt idx="991">
                  <c:v>131.75279942974763</c:v>
                </c:pt>
                <c:pt idx="992">
                  <c:v>131.87459987826117</c:v>
                </c:pt>
                <c:pt idx="993">
                  <c:v>131.77215968070831</c:v>
                </c:pt>
                <c:pt idx="994">
                  <c:v>131.82840713086327</c:v>
                </c:pt>
                <c:pt idx="995">
                  <c:v>131.48316100887129</c:v>
                </c:pt>
                <c:pt idx="996">
                  <c:v>130.71588074560546</c:v>
                </c:pt>
                <c:pt idx="997">
                  <c:v>130.8871004340765</c:v>
                </c:pt>
                <c:pt idx="998">
                  <c:v>130.59246098914738</c:v>
                </c:pt>
                <c:pt idx="999">
                  <c:v>130.56649383006561</c:v>
                </c:pt>
                <c:pt idx="1000">
                  <c:v>129.9529591010365</c:v>
                </c:pt>
                <c:pt idx="1001">
                  <c:v>129.9529591010365</c:v>
                </c:pt>
                <c:pt idx="1002">
                  <c:v>130.11771570571949</c:v>
                </c:pt>
                <c:pt idx="1003">
                  <c:v>131.25401829469158</c:v>
                </c:pt>
                <c:pt idx="1004">
                  <c:v>131.47758996327985</c:v>
                </c:pt>
                <c:pt idx="1005">
                  <c:v>131.47758996327985</c:v>
                </c:pt>
                <c:pt idx="1006">
                  <c:v>131.47758996327985</c:v>
                </c:pt>
                <c:pt idx="1007">
                  <c:v>131.47758996327985</c:v>
                </c:pt>
                <c:pt idx="1008">
                  <c:v>131.45793786739333</c:v>
                </c:pt>
                <c:pt idx="1009">
                  <c:v>131.13614997862985</c:v>
                </c:pt>
                <c:pt idx="1010">
                  <c:v>131.18125901613044</c:v>
                </c:pt>
                <c:pt idx="1011">
                  <c:v>130.82709315864594</c:v>
                </c:pt>
                <c:pt idx="1012">
                  <c:v>130.9750525340641</c:v>
                </c:pt>
                <c:pt idx="1013">
                  <c:v>130.9750525340641</c:v>
                </c:pt>
                <c:pt idx="1014">
                  <c:v>131.66473533144372</c:v>
                </c:pt>
                <c:pt idx="1015">
                  <c:v>131.70606503539821</c:v>
                </c:pt>
                <c:pt idx="1016">
                  <c:v>131.50274256346287</c:v>
                </c:pt>
                <c:pt idx="1017">
                  <c:v>131.93645992481515</c:v>
                </c:pt>
                <c:pt idx="1018">
                  <c:v>132.63861681028038</c:v>
                </c:pt>
                <c:pt idx="1019">
                  <c:v>132.70948053394275</c:v>
                </c:pt>
                <c:pt idx="1020">
                  <c:v>133.05228976461348</c:v>
                </c:pt>
                <c:pt idx="1021">
                  <c:v>132.80508299919632</c:v>
                </c:pt>
                <c:pt idx="1022">
                  <c:v>132.79102297156223</c:v>
                </c:pt>
                <c:pt idx="1023">
                  <c:v>131.28156358715825</c:v>
                </c:pt>
                <c:pt idx="1024">
                  <c:v>131.23887146400938</c:v>
                </c:pt>
                <c:pt idx="1025">
                  <c:v>131.76787201211351</c:v>
                </c:pt>
                <c:pt idx="1026">
                  <c:v>131.84183906003568</c:v>
                </c:pt>
                <c:pt idx="1027">
                  <c:v>131.87076457267256</c:v>
                </c:pt>
                <c:pt idx="1028">
                  <c:v>130.31984122596594</c:v>
                </c:pt>
                <c:pt idx="1029">
                  <c:v>127.55017362945139</c:v>
                </c:pt>
                <c:pt idx="1030">
                  <c:v>127.91840068560406</c:v>
                </c:pt>
                <c:pt idx="1031">
                  <c:v>128.50970783668186</c:v>
                </c:pt>
                <c:pt idx="1032">
                  <c:v>128.39287482921273</c:v>
                </c:pt>
                <c:pt idx="1033">
                  <c:v>129.75464210822264</c:v>
                </c:pt>
                <c:pt idx="1034">
                  <c:v>129.75464210822264</c:v>
                </c:pt>
                <c:pt idx="1035">
                  <c:v>129.97750911342192</c:v>
                </c:pt>
                <c:pt idx="1036">
                  <c:v>129.77908340106777</c:v>
                </c:pt>
                <c:pt idx="1037">
                  <c:v>128.99352962190176</c:v>
                </c:pt>
                <c:pt idx="1038">
                  <c:v>127.99921877269804</c:v>
                </c:pt>
                <c:pt idx="1039">
                  <c:v>128.70731087080767</c:v>
                </c:pt>
                <c:pt idx="1040">
                  <c:v>128.73308286081249</c:v>
                </c:pt>
                <c:pt idx="1041">
                  <c:v>128.15795829752616</c:v>
                </c:pt>
                <c:pt idx="1042">
                  <c:v>128.08262625358054</c:v>
                </c:pt>
                <c:pt idx="1043">
                  <c:v>128.27150150532256</c:v>
                </c:pt>
                <c:pt idx="1044">
                  <c:v>128.67239178535422</c:v>
                </c:pt>
                <c:pt idx="1045">
                  <c:v>128.08377014302994</c:v>
                </c:pt>
                <c:pt idx="1046">
                  <c:v>127.36021153825797</c:v>
                </c:pt>
                <c:pt idx="1047">
                  <c:v>126.80343220782891</c:v>
                </c:pt>
                <c:pt idx="1048">
                  <c:v>125.58805593267674</c:v>
                </c:pt>
                <c:pt idx="1049">
                  <c:v>125.56882805765856</c:v>
                </c:pt>
                <c:pt idx="1050">
                  <c:v>125.87318599963598</c:v>
                </c:pt>
                <c:pt idx="1051">
                  <c:v>125.89756477849259</c:v>
                </c:pt>
                <c:pt idx="1052">
                  <c:v>126.03319155967048</c:v>
                </c:pt>
                <c:pt idx="1053">
                  <c:v>125.76628936153446</c:v>
                </c:pt>
                <c:pt idx="1054">
                  <c:v>125.56772896270174</c:v>
                </c:pt>
                <c:pt idx="1055">
                  <c:v>125.19821048449093</c:v>
                </c:pt>
                <c:pt idx="1056">
                  <c:v>125.07105671533914</c:v>
                </c:pt>
                <c:pt idx="1057">
                  <c:v>123.84773849221759</c:v>
                </c:pt>
                <c:pt idx="1058">
                  <c:v>123.18839976403972</c:v>
                </c:pt>
                <c:pt idx="1059">
                  <c:v>123.56324400100114</c:v>
                </c:pt>
                <c:pt idx="1060">
                  <c:v>123.3647210588161</c:v>
                </c:pt>
                <c:pt idx="1061">
                  <c:v>123.00480137660711</c:v>
                </c:pt>
                <c:pt idx="1062">
                  <c:v>123.00480137660711</c:v>
                </c:pt>
                <c:pt idx="1063">
                  <c:v>121.96709873219741</c:v>
                </c:pt>
                <c:pt idx="1064">
                  <c:v>121.55935245775399</c:v>
                </c:pt>
                <c:pt idx="1065">
                  <c:v>122.23322693039171</c:v>
                </c:pt>
                <c:pt idx="1066">
                  <c:v>122.9976337080457</c:v>
                </c:pt>
                <c:pt idx="1067">
                  <c:v>123.8929590568796</c:v>
                </c:pt>
                <c:pt idx="1068">
                  <c:v>124.58464662605459</c:v>
                </c:pt>
                <c:pt idx="1069">
                  <c:v>125.05648330971533</c:v>
                </c:pt>
                <c:pt idx="1070">
                  <c:v>125.77527234218975</c:v>
                </c:pt>
                <c:pt idx="1071">
                  <c:v>125.96494129405005</c:v>
                </c:pt>
                <c:pt idx="1072">
                  <c:v>126.11056914668643</c:v>
                </c:pt>
                <c:pt idx="1073">
                  <c:v>125.14192881182095</c:v>
                </c:pt>
                <c:pt idx="1074">
                  <c:v>124.94086339798197</c:v>
                </c:pt>
                <c:pt idx="1075">
                  <c:v>125.15270809633304</c:v>
                </c:pt>
                <c:pt idx="1076">
                  <c:v>124.96711286522519</c:v>
                </c:pt>
                <c:pt idx="1077">
                  <c:v>124.48108681676395</c:v>
                </c:pt>
                <c:pt idx="1078">
                  <c:v>124.3600986074449</c:v>
                </c:pt>
                <c:pt idx="1079">
                  <c:v>124.1138728671507</c:v>
                </c:pt>
                <c:pt idx="1080">
                  <c:v>124.86001361136131</c:v>
                </c:pt>
                <c:pt idx="1081">
                  <c:v>124.66353073976961</c:v>
                </c:pt>
                <c:pt idx="1082">
                  <c:v>125.02267335457714</c:v>
                </c:pt>
                <c:pt idx="1083">
                  <c:v>125.14544703509854</c:v>
                </c:pt>
                <c:pt idx="1084">
                  <c:v>125.60289973294969</c:v>
                </c:pt>
                <c:pt idx="1085">
                  <c:v>125.45799574192441</c:v>
                </c:pt>
                <c:pt idx="1086">
                  <c:v>125.43702565536907</c:v>
                </c:pt>
                <c:pt idx="1087">
                  <c:v>125.43702565536907</c:v>
                </c:pt>
                <c:pt idx="1088">
                  <c:v>125.64712621148324</c:v>
                </c:pt>
                <c:pt idx="1089">
                  <c:v>125.70739338718106</c:v>
                </c:pt>
                <c:pt idx="1090">
                  <c:v>126.01917638395592</c:v>
                </c:pt>
                <c:pt idx="1091">
                  <c:v>126.01917638395592</c:v>
                </c:pt>
                <c:pt idx="1092">
                  <c:v>126.01917638395592</c:v>
                </c:pt>
                <c:pt idx="1093">
                  <c:v>125.63198310580471</c:v>
                </c:pt>
                <c:pt idx="1094">
                  <c:v>125.28523473978008</c:v>
                </c:pt>
                <c:pt idx="1095">
                  <c:v>125.57049467782527</c:v>
                </c:pt>
                <c:pt idx="1096">
                  <c:v>125.13775435184971</c:v>
                </c:pt>
                <c:pt idx="1097">
                  <c:v>125.35072207545137</c:v>
                </c:pt>
                <c:pt idx="1098">
                  <c:v>125.45707797075998</c:v>
                </c:pt>
                <c:pt idx="1099">
                  <c:v>125.31339403733716</c:v>
                </c:pt>
                <c:pt idx="1100">
                  <c:v>125.11627113796415</c:v>
                </c:pt>
                <c:pt idx="1101">
                  <c:v>124.18615308182572</c:v>
                </c:pt>
                <c:pt idx="1102">
                  <c:v>124.32583715662022</c:v>
                </c:pt>
                <c:pt idx="1103">
                  <c:v>124.26904428800906</c:v>
                </c:pt>
                <c:pt idx="1104">
                  <c:v>124.3028598930958</c:v>
                </c:pt>
                <c:pt idx="1105">
                  <c:v>124.42982914090999</c:v>
                </c:pt>
                <c:pt idx="1106">
                  <c:v>125.34316748681708</c:v>
                </c:pt>
                <c:pt idx="1107">
                  <c:v>125.1738768364625</c:v>
                </c:pt>
                <c:pt idx="1108">
                  <c:v>125.38015721581321</c:v>
                </c:pt>
                <c:pt idx="1109">
                  <c:v>126.28757517740161</c:v>
                </c:pt>
                <c:pt idx="1110">
                  <c:v>126.48819931425385</c:v>
                </c:pt>
                <c:pt idx="1111">
                  <c:v>126.90037362656919</c:v>
                </c:pt>
                <c:pt idx="1112">
                  <c:v>127.17316294742764</c:v>
                </c:pt>
                <c:pt idx="1113">
                  <c:v>128.1275354269473</c:v>
                </c:pt>
                <c:pt idx="1114">
                  <c:v>128.01330341593953</c:v>
                </c:pt>
                <c:pt idx="1115">
                  <c:v>128.79914521588969</c:v>
                </c:pt>
                <c:pt idx="1116">
                  <c:v>129.14177013915742</c:v>
                </c:pt>
                <c:pt idx="1117">
                  <c:v>128.55551013239588</c:v>
                </c:pt>
                <c:pt idx="1118">
                  <c:v>128.10011952564221</c:v>
                </c:pt>
                <c:pt idx="1119">
                  <c:v>128.60651033268991</c:v>
                </c:pt>
                <c:pt idx="1120">
                  <c:v>128.5813685706199</c:v>
                </c:pt>
                <c:pt idx="1121">
                  <c:v>128.21036392905515</c:v>
                </c:pt>
                <c:pt idx="1122">
                  <c:v>127.93158634719015</c:v>
                </c:pt>
                <c:pt idx="1123">
                  <c:v>128.00180900411817</c:v>
                </c:pt>
                <c:pt idx="1124">
                  <c:v>127.87839621893549</c:v>
                </c:pt>
                <c:pt idx="1125">
                  <c:v>127.53730102695762</c:v>
                </c:pt>
                <c:pt idx="1126">
                  <c:v>127.96166103323887</c:v>
                </c:pt>
                <c:pt idx="1127">
                  <c:v>128.39169863876475</c:v>
                </c:pt>
                <c:pt idx="1128">
                  <c:v>128.18341917092488</c:v>
                </c:pt>
                <c:pt idx="1129">
                  <c:v>128.66757667446274</c:v>
                </c:pt>
                <c:pt idx="1130">
                  <c:v>128.32037182340136</c:v>
                </c:pt>
                <c:pt idx="1131">
                  <c:v>128.59063837893027</c:v>
                </c:pt>
                <c:pt idx="1132">
                  <c:v>128.7944535903018</c:v>
                </c:pt>
                <c:pt idx="1133">
                  <c:v>129.09101411934293</c:v>
                </c:pt>
                <c:pt idx="1134">
                  <c:v>128.78555891692201</c:v>
                </c:pt>
                <c:pt idx="1135">
                  <c:v>129.06730792999576</c:v>
                </c:pt>
                <c:pt idx="1136">
                  <c:v>129.14642223172604</c:v>
                </c:pt>
                <c:pt idx="1137">
                  <c:v>129.49629514116049</c:v>
                </c:pt>
                <c:pt idx="1138">
                  <c:v>129.55226628581943</c:v>
                </c:pt>
                <c:pt idx="1139">
                  <c:v>128.56691526332844</c:v>
                </c:pt>
                <c:pt idx="1140">
                  <c:v>128.96934643536648</c:v>
                </c:pt>
                <c:pt idx="1141">
                  <c:v>128.9723638754692</c:v>
                </c:pt>
                <c:pt idx="1142">
                  <c:v>129.14437491438233</c:v>
                </c:pt>
                <c:pt idx="1143">
                  <c:v>128.86383251698282</c:v>
                </c:pt>
                <c:pt idx="1144">
                  <c:v>128.95080528009638</c:v>
                </c:pt>
                <c:pt idx="1145">
                  <c:v>128.99987545186366</c:v>
                </c:pt>
                <c:pt idx="1146">
                  <c:v>128.99987545186366</c:v>
                </c:pt>
                <c:pt idx="1147">
                  <c:v>129.61370366347722</c:v>
                </c:pt>
                <c:pt idx="1148">
                  <c:v>129.92400749890473</c:v>
                </c:pt>
                <c:pt idx="1149">
                  <c:v>130.45026892944148</c:v>
                </c:pt>
                <c:pt idx="1150">
                  <c:v>130.44436287617089</c:v>
                </c:pt>
                <c:pt idx="1151">
                  <c:v>130.78759613763435</c:v>
                </c:pt>
                <c:pt idx="1152">
                  <c:v>130.87229477701513</c:v>
                </c:pt>
                <c:pt idx="1153">
                  <c:v>130.91707812721592</c:v>
                </c:pt>
                <c:pt idx="1154">
                  <c:v>130.64294657093771</c:v>
                </c:pt>
                <c:pt idx="1155">
                  <c:v>130.66732333929536</c:v>
                </c:pt>
                <c:pt idx="1156">
                  <c:v>130.47364775328151</c:v>
                </c:pt>
                <c:pt idx="1157">
                  <c:v>129.85702047039169</c:v>
                </c:pt>
                <c:pt idx="1158">
                  <c:v>129.80413875328713</c:v>
                </c:pt>
                <c:pt idx="1159">
                  <c:v>130.20665289561427</c:v>
                </c:pt>
                <c:pt idx="1160">
                  <c:v>130.07129108041451</c:v>
                </c:pt>
                <c:pt idx="1161">
                  <c:v>130.48158701115079</c:v>
                </c:pt>
                <c:pt idx="1162">
                  <c:v>130.61298281993723</c:v>
                </c:pt>
                <c:pt idx="1163">
                  <c:v>130.65901061804402</c:v>
                </c:pt>
                <c:pt idx="1164">
                  <c:v>130.65606296533025</c:v>
                </c:pt>
                <c:pt idx="1165">
                  <c:v>130.40194080274398</c:v>
                </c:pt>
                <c:pt idx="1166">
                  <c:v>130.47141607090629</c:v>
                </c:pt>
                <c:pt idx="1167">
                  <c:v>129.56932170759211</c:v>
                </c:pt>
                <c:pt idx="1168">
                  <c:v>129.61018342730256</c:v>
                </c:pt>
                <c:pt idx="1169">
                  <c:v>129.56076070674405</c:v>
                </c:pt>
                <c:pt idx="1170">
                  <c:v>129.43638780427335</c:v>
                </c:pt>
                <c:pt idx="1171">
                  <c:v>130.14647905696529</c:v>
                </c:pt>
                <c:pt idx="1172">
                  <c:v>130.32858985598486</c:v>
                </c:pt>
                <c:pt idx="1173">
                  <c:v>130.147203534216</c:v>
                </c:pt>
                <c:pt idx="1174">
                  <c:v>130.26502744725656</c:v>
                </c:pt>
                <c:pt idx="1175">
                  <c:v>129.81938954565004</c:v>
                </c:pt>
                <c:pt idx="1176">
                  <c:v>130.00730330533963</c:v>
                </c:pt>
                <c:pt idx="1177">
                  <c:v>130.36191945413205</c:v>
                </c:pt>
                <c:pt idx="1178">
                  <c:v>130.48625032623019</c:v>
                </c:pt>
                <c:pt idx="1179">
                  <c:v>130.32511241143402</c:v>
                </c:pt>
                <c:pt idx="1180">
                  <c:v>130.04125868270592</c:v>
                </c:pt>
                <c:pt idx="1181">
                  <c:v>130.08938842850344</c:v>
                </c:pt>
                <c:pt idx="1182">
                  <c:v>130.19449867445306</c:v>
                </c:pt>
                <c:pt idx="1183">
                  <c:v>130.35555122179935</c:v>
                </c:pt>
                <c:pt idx="1184">
                  <c:v>130.13255407394442</c:v>
                </c:pt>
                <c:pt idx="1185">
                  <c:v>130.22505872214444</c:v>
                </c:pt>
                <c:pt idx="1186">
                  <c:v>130.70094226550754</c:v>
                </c:pt>
                <c:pt idx="1187">
                  <c:v>130.71298308799967</c:v>
                </c:pt>
                <c:pt idx="1188">
                  <c:v>130.48172021637245</c:v>
                </c:pt>
                <c:pt idx="1189">
                  <c:v>130.37776104411898</c:v>
                </c:pt>
                <c:pt idx="1190">
                  <c:v>130.37274017002557</c:v>
                </c:pt>
                <c:pt idx="1191">
                  <c:v>130.37274017002557</c:v>
                </c:pt>
                <c:pt idx="1192">
                  <c:v>130.23093745345332</c:v>
                </c:pt>
                <c:pt idx="1193">
                  <c:v>130.289371225677</c:v>
                </c:pt>
                <c:pt idx="1194">
                  <c:v>130.77174767044698</c:v>
                </c:pt>
                <c:pt idx="1195">
                  <c:v>130.80311553021676</c:v>
                </c:pt>
                <c:pt idx="1196">
                  <c:v>131.10591518727458</c:v>
                </c:pt>
                <c:pt idx="1197">
                  <c:v>130.68315862315137</c:v>
                </c:pt>
                <c:pt idx="1198">
                  <c:v>130.08126908048388</c:v>
                </c:pt>
                <c:pt idx="1199">
                  <c:v>130.74550397349358</c:v>
                </c:pt>
                <c:pt idx="1200">
                  <c:v>131.62755852728864</c:v>
                </c:pt>
                <c:pt idx="1201">
                  <c:v>131.49761960212217</c:v>
                </c:pt>
                <c:pt idx="1202">
                  <c:v>131.11640140915702</c:v>
                </c:pt>
                <c:pt idx="1203">
                  <c:v>131.13679686617979</c:v>
                </c:pt>
                <c:pt idx="1204">
                  <c:v>130.48879067414998</c:v>
                </c:pt>
                <c:pt idx="1205">
                  <c:v>130.48879067414998</c:v>
                </c:pt>
                <c:pt idx="1206">
                  <c:v>130.03148670370226</c:v>
                </c:pt>
                <c:pt idx="1207">
                  <c:v>131.08313618442304</c:v>
                </c:pt>
                <c:pt idx="1208">
                  <c:v>129.88091455635268</c:v>
                </c:pt>
                <c:pt idx="1209">
                  <c:v>130.15261865163194</c:v>
                </c:pt>
                <c:pt idx="1210">
                  <c:v>131.58068489113862</c:v>
                </c:pt>
                <c:pt idx="1211">
                  <c:v>131.69960214838278</c:v>
                </c:pt>
                <c:pt idx="1212">
                  <c:v>132.89488183994229</c:v>
                </c:pt>
                <c:pt idx="1213">
                  <c:v>133.05474804034239</c:v>
                </c:pt>
                <c:pt idx="1214">
                  <c:v>133.08851011546352</c:v>
                </c:pt>
                <c:pt idx="1215">
                  <c:v>133.62840966022443</c:v>
                </c:pt>
                <c:pt idx="1216">
                  <c:v>133.30327356090649</c:v>
                </c:pt>
                <c:pt idx="1217">
                  <c:v>133.46534774918359</c:v>
                </c:pt>
                <c:pt idx="1218">
                  <c:v>133.55445886582152</c:v>
                </c:pt>
                <c:pt idx="1219">
                  <c:v>133.79734611907097</c:v>
                </c:pt>
                <c:pt idx="1220">
                  <c:v>133.79734611907097</c:v>
                </c:pt>
                <c:pt idx="1221">
                  <c:v>133.84804243291771</c:v>
                </c:pt>
                <c:pt idx="1222">
                  <c:v>133.3465293804291</c:v>
                </c:pt>
                <c:pt idx="1223">
                  <c:v>134.29565458437432</c:v>
                </c:pt>
                <c:pt idx="1224">
                  <c:v>134.04971522970521</c:v>
                </c:pt>
                <c:pt idx="1225">
                  <c:v>133.31538679696044</c:v>
                </c:pt>
                <c:pt idx="1226">
                  <c:v>133.15565228593502</c:v>
                </c:pt>
                <c:pt idx="1227">
                  <c:v>133.0026635110122</c:v>
                </c:pt>
                <c:pt idx="1228">
                  <c:v>132.76411729693734</c:v>
                </c:pt>
                <c:pt idx="1229">
                  <c:v>132.11464592452748</c:v>
                </c:pt>
                <c:pt idx="1230">
                  <c:v>131.7453022761589</c:v>
                </c:pt>
                <c:pt idx="1231">
                  <c:v>131.98963130930449</c:v>
                </c:pt>
                <c:pt idx="1232">
                  <c:v>131.5587831618133</c:v>
                </c:pt>
                <c:pt idx="1233">
                  <c:v>131.49741246238568</c:v>
                </c:pt>
                <c:pt idx="1234">
                  <c:v>131.11563989155457</c:v>
                </c:pt>
                <c:pt idx="1235">
                  <c:v>131.11563989155457</c:v>
                </c:pt>
                <c:pt idx="1236">
                  <c:v>131.87840554802082</c:v>
                </c:pt>
                <c:pt idx="1237">
                  <c:v>133.11285188724432</c:v>
                </c:pt>
                <c:pt idx="1238">
                  <c:v>133.46561530206654</c:v>
                </c:pt>
                <c:pt idx="1239">
                  <c:v>134.10863900673601</c:v>
                </c:pt>
                <c:pt idx="1240">
                  <c:v>133.82902897198804</c:v>
                </c:pt>
                <c:pt idx="1241">
                  <c:v>133.62186681616166</c:v>
                </c:pt>
                <c:pt idx="1242">
                  <c:v>133.87043289414788</c:v>
                </c:pt>
                <c:pt idx="1243">
                  <c:v>133.50399636312747</c:v>
                </c:pt>
                <c:pt idx="1244">
                  <c:v>133.33454103641529</c:v>
                </c:pt>
                <c:pt idx="1245">
                  <c:v>132.66048233540678</c:v>
                </c:pt>
                <c:pt idx="1246">
                  <c:v>131.87816361556909</c:v>
                </c:pt>
                <c:pt idx="1247">
                  <c:v>131.85889034978277</c:v>
                </c:pt>
                <c:pt idx="1248">
                  <c:v>132.07378970880973</c:v>
                </c:pt>
                <c:pt idx="1249">
                  <c:v>132.12046320042336</c:v>
                </c:pt>
                <c:pt idx="1250">
                  <c:v>131.5724461093815</c:v>
                </c:pt>
                <c:pt idx="1251">
                  <c:v>131.20317284469192</c:v>
                </c:pt>
                <c:pt idx="1252">
                  <c:v>132.09574878208727</c:v>
                </c:pt>
                <c:pt idx="1253">
                  <c:v>132.75330627330936</c:v>
                </c:pt>
                <c:pt idx="1254">
                  <c:v>132.53981462083593</c:v>
                </c:pt>
                <c:pt idx="1255">
                  <c:v>132.53981462083593</c:v>
                </c:pt>
                <c:pt idx="1256">
                  <c:v>132.77229408610944</c:v>
                </c:pt>
                <c:pt idx="1257">
                  <c:v>132.29729988572592</c:v>
                </c:pt>
                <c:pt idx="1258">
                  <c:v>132.37609549012373</c:v>
                </c:pt>
                <c:pt idx="1259">
                  <c:v>132.37609549012373</c:v>
                </c:pt>
                <c:pt idx="1260">
                  <c:v>132.37609549012373</c:v>
                </c:pt>
                <c:pt idx="1261">
                  <c:v>132.8823509231355</c:v>
                </c:pt>
                <c:pt idx="1262">
                  <c:v>132.38564027880275</c:v>
                </c:pt>
                <c:pt idx="1263">
                  <c:v>132.3466508600219</c:v>
                </c:pt>
                <c:pt idx="1264">
                  <c:v>132.69151121152157</c:v>
                </c:pt>
                <c:pt idx="1265">
                  <c:v>132.3956420351137</c:v>
                </c:pt>
                <c:pt idx="1266">
                  <c:v>132.3956420351137</c:v>
                </c:pt>
                <c:pt idx="1267">
                  <c:v>133.03588551937221</c:v>
                </c:pt>
                <c:pt idx="1268">
                  <c:v>132.72664394882992</c:v>
                </c:pt>
                <c:pt idx="1269">
                  <c:v>132.98641437494297</c:v>
                </c:pt>
                <c:pt idx="1270">
                  <c:v>132.93028879735047</c:v>
                </c:pt>
                <c:pt idx="1271">
                  <c:v>133.11131580354763</c:v>
                </c:pt>
                <c:pt idx="1272">
                  <c:v>133.51619921763091</c:v>
                </c:pt>
                <c:pt idx="1273">
                  <c:v>133.73686208927958</c:v>
                </c:pt>
                <c:pt idx="1274">
                  <c:v>133.80735279539485</c:v>
                </c:pt>
                <c:pt idx="1275">
                  <c:v>133.66554039912813</c:v>
                </c:pt>
                <c:pt idx="1276">
                  <c:v>133.69258817052258</c:v>
                </c:pt>
                <c:pt idx="1277">
                  <c:v>133.91969661418861</c:v>
                </c:pt>
                <c:pt idx="1278">
                  <c:v>133.63041310181205</c:v>
                </c:pt>
                <c:pt idx="1279">
                  <c:v>133.72736250123015</c:v>
                </c:pt>
                <c:pt idx="1280">
                  <c:v>134.05511016793284</c:v>
                </c:pt>
                <c:pt idx="1281">
                  <c:v>134.2564802972918</c:v>
                </c:pt>
                <c:pt idx="1282">
                  <c:v>134.02361736473367</c:v>
                </c:pt>
                <c:pt idx="1283">
                  <c:v>134.11741160441224</c:v>
                </c:pt>
                <c:pt idx="1284">
                  <c:v>133.84693005903736</c:v>
                </c:pt>
                <c:pt idx="1285">
                  <c:v>133.57726927258301</c:v>
                </c:pt>
                <c:pt idx="1286">
                  <c:v>134.95298555829439</c:v>
                </c:pt>
                <c:pt idx="1287">
                  <c:v>135.5947336157889</c:v>
                </c:pt>
                <c:pt idx="1288">
                  <c:v>135.5947336157889</c:v>
                </c:pt>
                <c:pt idx="1289">
                  <c:v>135.10450033278363</c:v>
                </c:pt>
                <c:pt idx="1290">
                  <c:v>134.95791577173489</c:v>
                </c:pt>
                <c:pt idx="1291">
                  <c:v>134.45509857140553</c:v>
                </c:pt>
                <c:pt idx="1292">
                  <c:v>134.78142010658235</c:v>
                </c:pt>
                <c:pt idx="1293">
                  <c:v>135.05962887292671</c:v>
                </c:pt>
                <c:pt idx="1294">
                  <c:v>135.91376997208079</c:v>
                </c:pt>
                <c:pt idx="1295">
                  <c:v>136.12649430102556</c:v>
                </c:pt>
                <c:pt idx="1296">
                  <c:v>135.94856822155472</c:v>
                </c:pt>
                <c:pt idx="1297">
                  <c:v>136.20739812215024</c:v>
                </c:pt>
                <c:pt idx="1298">
                  <c:v>136.21147053538351</c:v>
                </c:pt>
                <c:pt idx="1299">
                  <c:v>136.18618553841964</c:v>
                </c:pt>
                <c:pt idx="1300">
                  <c:v>136.69739815455938</c:v>
                </c:pt>
                <c:pt idx="1301">
                  <c:v>136.34446014739913</c:v>
                </c:pt>
                <c:pt idx="1302">
                  <c:v>136.22309640558757</c:v>
                </c:pt>
                <c:pt idx="1303">
                  <c:v>135.85537322408928</c:v>
                </c:pt>
                <c:pt idx="1304">
                  <c:v>135.70121266286728</c:v>
                </c:pt>
                <c:pt idx="1305">
                  <c:v>136.10908869712839</c:v>
                </c:pt>
                <c:pt idx="1306">
                  <c:v>136.20550962099816</c:v>
                </c:pt>
                <c:pt idx="1307">
                  <c:v>136.78225820079513</c:v>
                </c:pt>
                <c:pt idx="1308">
                  <c:v>137.28548889085909</c:v>
                </c:pt>
                <c:pt idx="1309">
                  <c:v>138.07313942504399</c:v>
                </c:pt>
                <c:pt idx="1310">
                  <c:v>138.52174464287032</c:v>
                </c:pt>
                <c:pt idx="1311">
                  <c:v>138.19489106986973</c:v>
                </c:pt>
                <c:pt idx="1312">
                  <c:v>138.38007234937194</c:v>
                </c:pt>
                <c:pt idx="1313">
                  <c:v>137.84865744656756</c:v>
                </c:pt>
                <c:pt idx="1314">
                  <c:v>138.08520851733383</c:v>
                </c:pt>
                <c:pt idx="1315">
                  <c:v>138.01162222718099</c:v>
                </c:pt>
                <c:pt idx="1316">
                  <c:v>137.94885049808639</c:v>
                </c:pt>
                <c:pt idx="1317">
                  <c:v>137.46717980453732</c:v>
                </c:pt>
                <c:pt idx="1318">
                  <c:v>137.23335527358398</c:v>
                </c:pt>
                <c:pt idx="1319">
                  <c:v>136.5295850182759</c:v>
                </c:pt>
                <c:pt idx="1320">
                  <c:v>136.931430848091</c:v>
                </c:pt>
                <c:pt idx="1321">
                  <c:v>137.89831690093558</c:v>
                </c:pt>
                <c:pt idx="1322">
                  <c:v>137.89738987070075</c:v>
                </c:pt>
                <c:pt idx="1323">
                  <c:v>138.1951508200973</c:v>
                </c:pt>
                <c:pt idx="1324">
                  <c:v>138.64983426430825</c:v>
                </c:pt>
                <c:pt idx="1325">
                  <c:v>139.75045846493634</c:v>
                </c:pt>
                <c:pt idx="1326">
                  <c:v>139.97239809861196</c:v>
                </c:pt>
                <c:pt idx="1327">
                  <c:v>139.86476782092203</c:v>
                </c:pt>
                <c:pt idx="1328">
                  <c:v>140.02981027255692</c:v>
                </c:pt>
                <c:pt idx="1329">
                  <c:v>140.57525492597276</c:v>
                </c:pt>
                <c:pt idx="1330">
                  <c:v>140.68859917238353</c:v>
                </c:pt>
                <c:pt idx="1331">
                  <c:v>140.30708436121753</c:v>
                </c:pt>
                <c:pt idx="1332">
                  <c:v>139.24638555800715</c:v>
                </c:pt>
                <c:pt idx="1333">
                  <c:v>138.94005180377107</c:v>
                </c:pt>
                <c:pt idx="1334">
                  <c:v>139.01416829735268</c:v>
                </c:pt>
                <c:pt idx="1335">
                  <c:v>139.66916744447079</c:v>
                </c:pt>
                <c:pt idx="1336">
                  <c:v>139.84528603973268</c:v>
                </c:pt>
                <c:pt idx="1337">
                  <c:v>139.99848749645165</c:v>
                </c:pt>
                <c:pt idx="1338">
                  <c:v>139.99598223021894</c:v>
                </c:pt>
                <c:pt idx="1339">
                  <c:v>139.89335057307937</c:v>
                </c:pt>
                <c:pt idx="1340">
                  <c:v>140.1619417656151</c:v>
                </c:pt>
                <c:pt idx="1341">
                  <c:v>140.1619417656151</c:v>
                </c:pt>
                <c:pt idx="1342">
                  <c:v>139.23706273002369</c:v>
                </c:pt>
                <c:pt idx="1343">
                  <c:v>139.30710103059135</c:v>
                </c:pt>
                <c:pt idx="1344">
                  <c:v>139.30710103059135</c:v>
                </c:pt>
                <c:pt idx="1345">
                  <c:v>139.30710103059135</c:v>
                </c:pt>
                <c:pt idx="1346">
                  <c:v>139.30710103059135</c:v>
                </c:pt>
                <c:pt idx="1347">
                  <c:v>139.29852238262882</c:v>
                </c:pt>
                <c:pt idx="1348">
                  <c:v>139.52206741567352</c:v>
                </c:pt>
                <c:pt idx="1349">
                  <c:v>139.22571823201682</c:v>
                </c:pt>
                <c:pt idx="1350">
                  <c:v>138.95692531800918</c:v>
                </c:pt>
                <c:pt idx="1351">
                  <c:v>139.75531247900025</c:v>
                </c:pt>
                <c:pt idx="1352">
                  <c:v>139.75324986514451</c:v>
                </c:pt>
                <c:pt idx="1353">
                  <c:v>140.07455680081071</c:v>
                </c:pt>
                <c:pt idx="1354">
                  <c:v>140.25781314213501</c:v>
                </c:pt>
                <c:pt idx="1355">
                  <c:v>140.53370360763782</c:v>
                </c:pt>
                <c:pt idx="1356">
                  <c:v>140.5774708090905</c:v>
                </c:pt>
                <c:pt idx="1357">
                  <c:v>140.31617922992535</c:v>
                </c:pt>
                <c:pt idx="1358">
                  <c:v>141.0312257417566</c:v>
                </c:pt>
                <c:pt idx="1359">
                  <c:v>141.25003633866248</c:v>
                </c:pt>
                <c:pt idx="1360">
                  <c:v>140.92650677541056</c:v>
                </c:pt>
                <c:pt idx="1361">
                  <c:v>141.25566216656676</c:v>
                </c:pt>
                <c:pt idx="1362">
                  <c:v>141.02402268800017</c:v>
                </c:pt>
                <c:pt idx="1363">
                  <c:v>141.33908156834485</c:v>
                </c:pt>
                <c:pt idx="1364">
                  <c:v>141.40129016520689</c:v>
                </c:pt>
                <c:pt idx="1365">
                  <c:v>141.51163052606188</c:v>
                </c:pt>
                <c:pt idx="1366">
                  <c:v>140.92471241921106</c:v>
                </c:pt>
                <c:pt idx="1367">
                  <c:v>141.72418090498218</c:v>
                </c:pt>
                <c:pt idx="1368">
                  <c:v>141.55766347720333</c:v>
                </c:pt>
                <c:pt idx="1369">
                  <c:v>141.38593282399989</c:v>
                </c:pt>
                <c:pt idx="1370">
                  <c:v>140.41631938537515</c:v>
                </c:pt>
                <c:pt idx="1371">
                  <c:v>140.30059089346202</c:v>
                </c:pt>
                <c:pt idx="1372">
                  <c:v>141.13960260846338</c:v>
                </c:pt>
                <c:pt idx="1373">
                  <c:v>141.88692797075862</c:v>
                </c:pt>
                <c:pt idx="1374">
                  <c:v>141.96069936363102</c:v>
                </c:pt>
                <c:pt idx="1375">
                  <c:v>141.15177586917952</c:v>
                </c:pt>
                <c:pt idx="1376">
                  <c:v>141.79874715184391</c:v>
                </c:pt>
                <c:pt idx="1377">
                  <c:v>141.84429818587819</c:v>
                </c:pt>
                <c:pt idx="1378">
                  <c:v>142.43406948066851</c:v>
                </c:pt>
                <c:pt idx="1379">
                  <c:v>142.53043968297706</c:v>
                </c:pt>
                <c:pt idx="1380">
                  <c:v>143.01479494539103</c:v>
                </c:pt>
                <c:pt idx="1381">
                  <c:v>143.23094191787428</c:v>
                </c:pt>
                <c:pt idx="1382">
                  <c:v>142.88187855267287</c:v>
                </c:pt>
                <c:pt idx="1383">
                  <c:v>143.30306144807801</c:v>
                </c:pt>
                <c:pt idx="1384">
                  <c:v>142.80179432224389</c:v>
                </c:pt>
                <c:pt idx="1385">
                  <c:v>143.80580852197411</c:v>
                </c:pt>
                <c:pt idx="1386">
                  <c:v>144.27965197711768</c:v>
                </c:pt>
                <c:pt idx="1387">
                  <c:v>144.57424131457753</c:v>
                </c:pt>
                <c:pt idx="1388">
                  <c:v>144.69267358558096</c:v>
                </c:pt>
                <c:pt idx="1389">
                  <c:v>144.91839328228824</c:v>
                </c:pt>
                <c:pt idx="1390">
                  <c:v>146.16833558325891</c:v>
                </c:pt>
                <c:pt idx="1391">
                  <c:v>145.20043522838643</c:v>
                </c:pt>
                <c:pt idx="1392">
                  <c:v>146.23186448654795</c:v>
                </c:pt>
                <c:pt idx="1393">
                  <c:v>145.58151921779219</c:v>
                </c:pt>
                <c:pt idx="1394">
                  <c:v>144.77671005623816</c:v>
                </c:pt>
                <c:pt idx="1395">
                  <c:v>144.88594890561964</c:v>
                </c:pt>
                <c:pt idx="1396">
                  <c:v>144.55277121300355</c:v>
                </c:pt>
                <c:pt idx="1397">
                  <c:v>145.11757642378737</c:v>
                </c:pt>
                <c:pt idx="1398">
                  <c:v>145.65315473511691</c:v>
                </c:pt>
                <c:pt idx="1399">
                  <c:v>145.65315473511691</c:v>
                </c:pt>
                <c:pt idx="1400">
                  <c:v>147.16849452831826</c:v>
                </c:pt>
                <c:pt idx="1401">
                  <c:v>146.90984365136333</c:v>
                </c:pt>
                <c:pt idx="1402">
                  <c:v>147.37466127670803</c:v>
                </c:pt>
                <c:pt idx="1403">
                  <c:v>146.78535604633765</c:v>
                </c:pt>
                <c:pt idx="1404">
                  <c:v>146.64284033607183</c:v>
                </c:pt>
                <c:pt idx="1405">
                  <c:v>146.02652456011671</c:v>
                </c:pt>
                <c:pt idx="1406">
                  <c:v>146.01008919131039</c:v>
                </c:pt>
                <c:pt idx="1407">
                  <c:v>145.52506561252332</c:v>
                </c:pt>
                <c:pt idx="1408">
                  <c:v>145.75679586917568</c:v>
                </c:pt>
                <c:pt idx="1409">
                  <c:v>146.43075356382349</c:v>
                </c:pt>
                <c:pt idx="1410">
                  <c:v>146.79513422159113</c:v>
                </c:pt>
                <c:pt idx="1411">
                  <c:v>146.76156487876608</c:v>
                </c:pt>
                <c:pt idx="1412">
                  <c:v>147.2451123592991</c:v>
                </c:pt>
                <c:pt idx="1413">
                  <c:v>146.97194297323693</c:v>
                </c:pt>
                <c:pt idx="1414">
                  <c:v>147.30956813408886</c:v>
                </c:pt>
                <c:pt idx="1415">
                  <c:v>147.77155506256437</c:v>
                </c:pt>
                <c:pt idx="1416">
                  <c:v>147.030474021109</c:v>
                </c:pt>
                <c:pt idx="1417">
                  <c:v>147.31673999800572</c:v>
                </c:pt>
                <c:pt idx="1418">
                  <c:v>147.16097936194964</c:v>
                </c:pt>
                <c:pt idx="1419">
                  <c:v>147.30705177646408</c:v>
                </c:pt>
                <c:pt idx="1420">
                  <c:v>146.75547965333246</c:v>
                </c:pt>
                <c:pt idx="1421">
                  <c:v>145.72173702806674</c:v>
                </c:pt>
                <c:pt idx="1422">
                  <c:v>145.5346922662805</c:v>
                </c:pt>
                <c:pt idx="1423">
                  <c:v>144.17858875324615</c:v>
                </c:pt>
                <c:pt idx="1424">
                  <c:v>140.79209710156252</c:v>
                </c:pt>
                <c:pt idx="1425">
                  <c:v>141.07874566432355</c:v>
                </c:pt>
                <c:pt idx="1426">
                  <c:v>143.83072126339064</c:v>
                </c:pt>
                <c:pt idx="1427">
                  <c:v>144.32136235698007</c:v>
                </c:pt>
                <c:pt idx="1428">
                  <c:v>145.14692279214484</c:v>
                </c:pt>
                <c:pt idx="1429">
                  <c:v>144.90365430644621</c:v>
                </c:pt>
                <c:pt idx="1430">
                  <c:v>143.33217297599833</c:v>
                </c:pt>
                <c:pt idx="1431">
                  <c:v>142.92757738973236</c:v>
                </c:pt>
                <c:pt idx="1432">
                  <c:v>143.27207799247637</c:v>
                </c:pt>
                <c:pt idx="1433">
                  <c:v>141.69537097254485</c:v>
                </c:pt>
                <c:pt idx="1434">
                  <c:v>140.4974366963925</c:v>
                </c:pt>
                <c:pt idx="1435">
                  <c:v>139.21111210784815</c:v>
                </c:pt>
                <c:pt idx="1436">
                  <c:v>141.30153068713676</c:v>
                </c:pt>
                <c:pt idx="1437">
                  <c:v>141.43014732534718</c:v>
                </c:pt>
                <c:pt idx="1438">
                  <c:v>142.22432498882111</c:v>
                </c:pt>
                <c:pt idx="1439">
                  <c:v>141.89024131897739</c:v>
                </c:pt>
                <c:pt idx="1440">
                  <c:v>141.5939487641256</c:v>
                </c:pt>
                <c:pt idx="1441">
                  <c:v>141.71979566393628</c:v>
                </c:pt>
                <c:pt idx="1442">
                  <c:v>142.73172953650041</c:v>
                </c:pt>
                <c:pt idx="1443">
                  <c:v>142.86406649391225</c:v>
                </c:pt>
                <c:pt idx="1444">
                  <c:v>142.86406649391225</c:v>
                </c:pt>
                <c:pt idx="1445">
                  <c:v>142.86406649391225</c:v>
                </c:pt>
                <c:pt idx="1446">
                  <c:v>142.86406649391225</c:v>
                </c:pt>
                <c:pt idx="1447">
                  <c:v>142.6309398116924</c:v>
                </c:pt>
                <c:pt idx="1448">
                  <c:v>141.56789401220558</c:v>
                </c:pt>
                <c:pt idx="1449">
                  <c:v>142.29951465999775</c:v>
                </c:pt>
                <c:pt idx="1450">
                  <c:v>141.85437028771349</c:v>
                </c:pt>
                <c:pt idx="1451">
                  <c:v>142.61037500088253</c:v>
                </c:pt>
                <c:pt idx="1452">
                  <c:v>143.21991652967503</c:v>
                </c:pt>
                <c:pt idx="1453">
                  <c:v>144.2598608556562</c:v>
                </c:pt>
                <c:pt idx="1454">
                  <c:v>144.91692290811213</c:v>
                </c:pt>
                <c:pt idx="1455">
                  <c:v>144.48293597569003</c:v>
                </c:pt>
                <c:pt idx="1456">
                  <c:v>144.4277839862888</c:v>
                </c:pt>
                <c:pt idx="1457">
                  <c:v>143.43461769003613</c:v>
                </c:pt>
                <c:pt idx="1458">
                  <c:v>143.29797720202129</c:v>
                </c:pt>
                <c:pt idx="1459">
                  <c:v>143.29797720202129</c:v>
                </c:pt>
                <c:pt idx="1460">
                  <c:v>143.12981577359221</c:v>
                </c:pt>
                <c:pt idx="1461">
                  <c:v>142.39159822453774</c:v>
                </c:pt>
                <c:pt idx="1462">
                  <c:v>143.19791223690342</c:v>
                </c:pt>
                <c:pt idx="1463">
                  <c:v>142.08219061324868</c:v>
                </c:pt>
                <c:pt idx="1464">
                  <c:v>141.90322277021673</c:v>
                </c:pt>
                <c:pt idx="1465">
                  <c:v>141.61074979920829</c:v>
                </c:pt>
                <c:pt idx="1466">
                  <c:v>141.68146209945468</c:v>
                </c:pt>
                <c:pt idx="1467">
                  <c:v>141.7941319203355</c:v>
                </c:pt>
                <c:pt idx="1468">
                  <c:v>141.80518364464521</c:v>
                </c:pt>
                <c:pt idx="1469">
                  <c:v>142.38036524852782</c:v>
                </c:pt>
                <c:pt idx="1470">
                  <c:v>141.71584152113704</c:v>
                </c:pt>
                <c:pt idx="1471">
                  <c:v>141.69988932646194</c:v>
                </c:pt>
                <c:pt idx="1472">
                  <c:v>142.29351520049056</c:v>
                </c:pt>
                <c:pt idx="1473">
                  <c:v>142.66131543138999</c:v>
                </c:pt>
                <c:pt idx="1474">
                  <c:v>142.20957480144895</c:v>
                </c:pt>
                <c:pt idx="1475">
                  <c:v>142.20957480144895</c:v>
                </c:pt>
                <c:pt idx="1476">
                  <c:v>142.39713580577904</c:v>
                </c:pt>
                <c:pt idx="1477">
                  <c:v>141.90849629578156</c:v>
                </c:pt>
                <c:pt idx="1478">
                  <c:v>142.60814902379116</c:v>
                </c:pt>
                <c:pt idx="1479">
                  <c:v>142.48380912027679</c:v>
                </c:pt>
                <c:pt idx="1480">
                  <c:v>142.75270184253517</c:v>
                </c:pt>
                <c:pt idx="1481">
                  <c:v>143.36731128994336</c:v>
                </c:pt>
                <c:pt idx="1482">
                  <c:v>143.25698507405164</c:v>
                </c:pt>
                <c:pt idx="1483">
                  <c:v>143.09005633293171</c:v>
                </c:pt>
                <c:pt idx="1484">
                  <c:v>142.53593687000026</c:v>
                </c:pt>
                <c:pt idx="1485">
                  <c:v>142.81609565977018</c:v>
                </c:pt>
                <c:pt idx="1486">
                  <c:v>143.40758987013211</c:v>
                </c:pt>
                <c:pt idx="1487">
                  <c:v>144.10978408860638</c:v>
                </c:pt>
                <c:pt idx="1488">
                  <c:v>144.67476206882677</c:v>
                </c:pt>
                <c:pt idx="1489">
                  <c:v>144.67476206882677</c:v>
                </c:pt>
                <c:pt idx="1490">
                  <c:v>145.54263360535504</c:v>
                </c:pt>
                <c:pt idx="1491">
                  <c:v>145.59647575864625</c:v>
                </c:pt>
                <c:pt idx="1492">
                  <c:v>146.13811701150019</c:v>
                </c:pt>
                <c:pt idx="1493">
                  <c:v>146.11550744327863</c:v>
                </c:pt>
                <c:pt idx="1494">
                  <c:v>146.62479303770604</c:v>
                </c:pt>
                <c:pt idx="1495">
                  <c:v>146.74085014053173</c:v>
                </c:pt>
                <c:pt idx="1496">
                  <c:v>146.7160456581237</c:v>
                </c:pt>
                <c:pt idx="1497">
                  <c:v>145.94936073735974</c:v>
                </c:pt>
                <c:pt idx="1498">
                  <c:v>145.06075231682073</c:v>
                </c:pt>
                <c:pt idx="1499">
                  <c:v>145.73328223816534</c:v>
                </c:pt>
                <c:pt idx="1500">
                  <c:v>145.33353768524529</c:v>
                </c:pt>
                <c:pt idx="1501">
                  <c:v>144.41065655080544</c:v>
                </c:pt>
                <c:pt idx="1502">
                  <c:v>143.69983155345847</c:v>
                </c:pt>
                <c:pt idx="1503">
                  <c:v>144.21169670936453</c:v>
                </c:pt>
                <c:pt idx="1504">
                  <c:v>143.65765597529222</c:v>
                </c:pt>
                <c:pt idx="1505">
                  <c:v>143.77787353602551</c:v>
                </c:pt>
                <c:pt idx="1506">
                  <c:v>144.22823390004311</c:v>
                </c:pt>
                <c:pt idx="1507">
                  <c:v>144.94738875396365</c:v>
                </c:pt>
                <c:pt idx="1508">
                  <c:v>144.3205163389224</c:v>
                </c:pt>
                <c:pt idx="1509">
                  <c:v>144.39223849143806</c:v>
                </c:pt>
                <c:pt idx="1510">
                  <c:v>144.12985245531101</c:v>
                </c:pt>
                <c:pt idx="1511">
                  <c:v>144.12985245531101</c:v>
                </c:pt>
                <c:pt idx="1512">
                  <c:v>143.22324440971593</c:v>
                </c:pt>
                <c:pt idx="1513">
                  <c:v>144.07455717303264</c:v>
                </c:pt>
                <c:pt idx="1514">
                  <c:v>144.42303432300949</c:v>
                </c:pt>
                <c:pt idx="1515">
                  <c:v>144.60411648635315</c:v>
                </c:pt>
                <c:pt idx="1516">
                  <c:v>144.60411648635315</c:v>
                </c:pt>
                <c:pt idx="1517">
                  <c:v>144.59041581666932</c:v>
                </c:pt>
                <c:pt idx="1518">
                  <c:v>144.11077522351079</c:v>
                </c:pt>
                <c:pt idx="1519">
                  <c:v>143.58466583657878</c:v>
                </c:pt>
                <c:pt idx="1520">
                  <c:v>143.07397644207234</c:v>
                </c:pt>
                <c:pt idx="1521">
                  <c:v>143.10442583347697</c:v>
                </c:pt>
                <c:pt idx="1522">
                  <c:v>143.10442583347697</c:v>
                </c:pt>
                <c:pt idx="1523">
                  <c:v>142.12886055241773</c:v>
                </c:pt>
                <c:pt idx="1524">
                  <c:v>143.7705779473184</c:v>
                </c:pt>
                <c:pt idx="1525">
                  <c:v>142.66936846455036</c:v>
                </c:pt>
                <c:pt idx="1526">
                  <c:v>142.59055693223635</c:v>
                </c:pt>
                <c:pt idx="1527">
                  <c:v>141.946127511496</c:v>
                </c:pt>
                <c:pt idx="1528">
                  <c:v>142.4285226376654</c:v>
                </c:pt>
                <c:pt idx="1529">
                  <c:v>140.86735169191658</c:v>
                </c:pt>
                <c:pt idx="1530">
                  <c:v>140.13086648379789</c:v>
                </c:pt>
                <c:pt idx="1531">
                  <c:v>142.48126673221651</c:v>
                </c:pt>
                <c:pt idx="1532">
                  <c:v>143.59353580495323</c:v>
                </c:pt>
                <c:pt idx="1533">
                  <c:v>143.09009256032707</c:v>
                </c:pt>
                <c:pt idx="1534">
                  <c:v>143.573002717972</c:v>
                </c:pt>
                <c:pt idx="1535">
                  <c:v>144.09146676796607</c:v>
                </c:pt>
                <c:pt idx="1536">
                  <c:v>143.47902423171382</c:v>
                </c:pt>
                <c:pt idx="1537">
                  <c:v>144.59396157278047</c:v>
                </c:pt>
                <c:pt idx="1538">
                  <c:v>144.12659096672999</c:v>
                </c:pt>
                <c:pt idx="1539">
                  <c:v>142.96293292131764</c:v>
                </c:pt>
                <c:pt idx="1540">
                  <c:v>141.06411246553051</c:v>
                </c:pt>
                <c:pt idx="1541">
                  <c:v>138.77387869229901</c:v>
                </c:pt>
                <c:pt idx="1542">
                  <c:v>139.22820250038399</c:v>
                </c:pt>
                <c:pt idx="1543">
                  <c:v>136.63618225254947</c:v>
                </c:pt>
                <c:pt idx="1544">
                  <c:v>135.42783591731228</c:v>
                </c:pt>
                <c:pt idx="1545">
                  <c:v>135.42783591731228</c:v>
                </c:pt>
                <c:pt idx="1546">
                  <c:v>132.24494595478635</c:v>
                </c:pt>
                <c:pt idx="1547">
                  <c:v>134.42692732403893</c:v>
                </c:pt>
                <c:pt idx="1548">
                  <c:v>135.4029089414324</c:v>
                </c:pt>
                <c:pt idx="1549">
                  <c:v>135.91987790744798</c:v>
                </c:pt>
                <c:pt idx="1550">
                  <c:v>137.13747276154507</c:v>
                </c:pt>
                <c:pt idx="1551">
                  <c:v>136.16750915222462</c:v>
                </c:pt>
                <c:pt idx="1552">
                  <c:v>137.824228484071</c:v>
                </c:pt>
                <c:pt idx="1553">
                  <c:v>137.08486240629944</c:v>
                </c:pt>
                <c:pt idx="1554">
                  <c:v>136.98676696406696</c:v>
                </c:pt>
                <c:pt idx="1555">
                  <c:v>136.96625103044943</c:v>
                </c:pt>
                <c:pt idx="1556">
                  <c:v>137.17976246352546</c:v>
                </c:pt>
                <c:pt idx="1557">
                  <c:v>138.53486650693279</c:v>
                </c:pt>
                <c:pt idx="1558">
                  <c:v>138.55845717505602</c:v>
                </c:pt>
                <c:pt idx="1559">
                  <c:v>139.82448561922902</c:v>
                </c:pt>
                <c:pt idx="1560">
                  <c:v>139.94911302659389</c:v>
                </c:pt>
                <c:pt idx="1561">
                  <c:v>140.18646996104721</c:v>
                </c:pt>
                <c:pt idx="1562">
                  <c:v>139.81861446844704</c:v>
                </c:pt>
                <c:pt idx="1563">
                  <c:v>139.25978863742944</c:v>
                </c:pt>
                <c:pt idx="1564">
                  <c:v>138.86855747365101</c:v>
                </c:pt>
                <c:pt idx="1565">
                  <c:v>140.35412357072789</c:v>
                </c:pt>
                <c:pt idx="1566">
                  <c:v>140.99737514237236</c:v>
                </c:pt>
                <c:pt idx="1567">
                  <c:v>142.4479578461667</c:v>
                </c:pt>
                <c:pt idx="1568">
                  <c:v>143.05793190660435</c:v>
                </c:pt>
                <c:pt idx="1569">
                  <c:v>143.64886363962029</c:v>
                </c:pt>
                <c:pt idx="1570">
                  <c:v>143.37841286929935</c:v>
                </c:pt>
                <c:pt idx="1571">
                  <c:v>142.84988556790313</c:v>
                </c:pt>
                <c:pt idx="1572">
                  <c:v>142.84988556790313</c:v>
                </c:pt>
                <c:pt idx="1573">
                  <c:v>142.90514637727645</c:v>
                </c:pt>
                <c:pt idx="1574">
                  <c:v>143.3372264858655</c:v>
                </c:pt>
                <c:pt idx="1575">
                  <c:v>144.65306220752294</c:v>
                </c:pt>
                <c:pt idx="1576">
                  <c:v>146.35272358215806</c:v>
                </c:pt>
                <c:pt idx="1577">
                  <c:v>146.79557623148222</c:v>
                </c:pt>
                <c:pt idx="1578">
                  <c:v>147.10581489512356</c:v>
                </c:pt>
                <c:pt idx="1579">
                  <c:v>146.44426986474869</c:v>
                </c:pt>
                <c:pt idx="1580">
                  <c:v>145.03556663145181</c:v>
                </c:pt>
                <c:pt idx="1581">
                  <c:v>143.5414665787911</c:v>
                </c:pt>
                <c:pt idx="1582">
                  <c:v>143.86774835595108</c:v>
                </c:pt>
                <c:pt idx="1583">
                  <c:v>144.00850610214678</c:v>
                </c:pt>
                <c:pt idx="1584">
                  <c:v>144.73233963251624</c:v>
                </c:pt>
                <c:pt idx="1585">
                  <c:v>145.79855160953741</c:v>
                </c:pt>
                <c:pt idx="1586">
                  <c:v>145.97370187994392</c:v>
                </c:pt>
                <c:pt idx="1587">
                  <c:v>147.12361013283223</c:v>
                </c:pt>
                <c:pt idx="1588">
                  <c:v>147.21552360972717</c:v>
                </c:pt>
                <c:pt idx="1589">
                  <c:v>147.53634325016492</c:v>
                </c:pt>
                <c:pt idx="1590">
                  <c:v>146.27742075241645</c:v>
                </c:pt>
                <c:pt idx="1591">
                  <c:v>147.61449115365593</c:v>
                </c:pt>
                <c:pt idx="1592">
                  <c:v>147.67490569709727</c:v>
                </c:pt>
                <c:pt idx="1593">
                  <c:v>148.10755806787583</c:v>
                </c:pt>
                <c:pt idx="1594">
                  <c:v>147.52265552412831</c:v>
                </c:pt>
                <c:pt idx="1595">
                  <c:v>146.94564329641429</c:v>
                </c:pt>
                <c:pt idx="1596">
                  <c:v>145.89067444383792</c:v>
                </c:pt>
                <c:pt idx="1597">
                  <c:v>146.61651677570887</c:v>
                </c:pt>
                <c:pt idx="1598">
                  <c:v>146.59721829088258</c:v>
                </c:pt>
                <c:pt idx="1599">
                  <c:v>146.59721829088258</c:v>
                </c:pt>
                <c:pt idx="1600">
                  <c:v>146.55201491318584</c:v>
                </c:pt>
                <c:pt idx="1601">
                  <c:v>146.55201491318584</c:v>
                </c:pt>
                <c:pt idx="1602">
                  <c:v>146.55201491318584</c:v>
                </c:pt>
                <c:pt idx="1603">
                  <c:v>146.55201491318584</c:v>
                </c:pt>
                <c:pt idx="1604">
                  <c:v>147.70316187212069</c:v>
                </c:pt>
                <c:pt idx="1605">
                  <c:v>149.71769191711823</c:v>
                </c:pt>
                <c:pt idx="1606">
                  <c:v>150.11841961975136</c:v>
                </c:pt>
                <c:pt idx="1607">
                  <c:v>151.24865884150401</c:v>
                </c:pt>
                <c:pt idx="1608">
                  <c:v>151.07383529954384</c:v>
                </c:pt>
                <c:pt idx="1609">
                  <c:v>151.03954879922404</c:v>
                </c:pt>
                <c:pt idx="1610">
                  <c:v>149.19544939801665</c:v>
                </c:pt>
                <c:pt idx="1611">
                  <c:v>149.39391886982779</c:v>
                </c:pt>
                <c:pt idx="1612">
                  <c:v>147.93572811801786</c:v>
                </c:pt>
                <c:pt idx="1613">
                  <c:v>149.65501285754232</c:v>
                </c:pt>
                <c:pt idx="1614">
                  <c:v>150.54057646755047</c:v>
                </c:pt>
                <c:pt idx="1615">
                  <c:v>151.51194205428808</c:v>
                </c:pt>
                <c:pt idx="1616">
                  <c:v>151.11230819213807</c:v>
                </c:pt>
                <c:pt idx="1617">
                  <c:v>151.34228408338885</c:v>
                </c:pt>
                <c:pt idx="1618">
                  <c:v>151.53680431078303</c:v>
                </c:pt>
                <c:pt idx="1619">
                  <c:v>151.98768419662628</c:v>
                </c:pt>
                <c:pt idx="1620">
                  <c:v>153.6592034763267</c:v>
                </c:pt>
                <c:pt idx="1621">
                  <c:v>154.32026051612911</c:v>
                </c:pt>
                <c:pt idx="1622">
                  <c:v>154.35938411230057</c:v>
                </c:pt>
                <c:pt idx="1623">
                  <c:v>154.62126296513955</c:v>
                </c:pt>
                <c:pt idx="1624">
                  <c:v>155.14808419338669</c:v>
                </c:pt>
                <c:pt idx="1625">
                  <c:v>155.79496860997668</c:v>
                </c:pt>
                <c:pt idx="1626">
                  <c:v>156.59114520904185</c:v>
                </c:pt>
                <c:pt idx="1627">
                  <c:v>156.76360262130007</c:v>
                </c:pt>
                <c:pt idx="1628">
                  <c:v>156.43867973470793</c:v>
                </c:pt>
                <c:pt idx="1629">
                  <c:v>157.37765650462535</c:v>
                </c:pt>
                <c:pt idx="1630">
                  <c:v>156.7999012673821</c:v>
                </c:pt>
                <c:pt idx="1631">
                  <c:v>154.92944696153697</c:v>
                </c:pt>
                <c:pt idx="1632">
                  <c:v>155.69960088365633</c:v>
                </c:pt>
                <c:pt idx="1633">
                  <c:v>153.19002415985585</c:v>
                </c:pt>
                <c:pt idx="1634">
                  <c:v>152.91066437791574</c:v>
                </c:pt>
                <c:pt idx="1635">
                  <c:v>153.8750023404132</c:v>
                </c:pt>
                <c:pt idx="1636">
                  <c:v>154.56286141809287</c:v>
                </c:pt>
                <c:pt idx="1637">
                  <c:v>154.62356447992056</c:v>
                </c:pt>
                <c:pt idx="1638">
                  <c:v>154.1997943868185</c:v>
                </c:pt>
                <c:pt idx="1639">
                  <c:v>152.82588817031262</c:v>
                </c:pt>
                <c:pt idx="1640">
                  <c:v>154.38413114398321</c:v>
                </c:pt>
                <c:pt idx="1641">
                  <c:v>153.92542290863531</c:v>
                </c:pt>
                <c:pt idx="1642">
                  <c:v>154.59812215815467</c:v>
                </c:pt>
                <c:pt idx="1643">
                  <c:v>155.15700680379467</c:v>
                </c:pt>
                <c:pt idx="1644">
                  <c:v>155.80316479222319</c:v>
                </c:pt>
                <c:pt idx="1645">
                  <c:v>156.23953020896602</c:v>
                </c:pt>
                <c:pt idx="1646">
                  <c:v>155.10636192168869</c:v>
                </c:pt>
                <c:pt idx="1647">
                  <c:v>154.02229514035244</c:v>
                </c:pt>
                <c:pt idx="1648">
                  <c:v>152.82647979313498</c:v>
                </c:pt>
                <c:pt idx="1649">
                  <c:v>151.66584113090016</c:v>
                </c:pt>
                <c:pt idx="1650">
                  <c:v>153.131130348808</c:v>
                </c:pt>
                <c:pt idx="1651">
                  <c:v>154.05393539177373</c:v>
                </c:pt>
                <c:pt idx="1652">
                  <c:v>153.92593466595616</c:v>
                </c:pt>
                <c:pt idx="1653">
                  <c:v>154.34925378666441</c:v>
                </c:pt>
                <c:pt idx="1654">
                  <c:v>153.45738374787473</c:v>
                </c:pt>
                <c:pt idx="1655">
                  <c:v>153.45738374787473</c:v>
                </c:pt>
                <c:pt idx="1656">
                  <c:v>154.34887102044132</c:v>
                </c:pt>
                <c:pt idx="1657">
                  <c:v>155.04227834451234</c:v>
                </c:pt>
                <c:pt idx="1658">
                  <c:v>155.12447855490035</c:v>
                </c:pt>
                <c:pt idx="1659">
                  <c:v>153.95918285183578</c:v>
                </c:pt>
                <c:pt idx="1660">
                  <c:v>153.86457720217976</c:v>
                </c:pt>
                <c:pt idx="1661">
                  <c:v>153.40524799254186</c:v>
                </c:pt>
                <c:pt idx="1662">
                  <c:v>154.01505929568989</c:v>
                </c:pt>
                <c:pt idx="1663">
                  <c:v>153.46222467099471</c:v>
                </c:pt>
                <c:pt idx="1664">
                  <c:v>154.97520914290095</c:v>
                </c:pt>
                <c:pt idx="1665">
                  <c:v>155.99914981183201</c:v>
                </c:pt>
                <c:pt idx="1666">
                  <c:v>157.10105476526115</c:v>
                </c:pt>
                <c:pt idx="1667">
                  <c:v>155.76682534346241</c:v>
                </c:pt>
                <c:pt idx="1668">
                  <c:v>154.38738483823269</c:v>
                </c:pt>
                <c:pt idx="1669">
                  <c:v>153.38783588234617</c:v>
                </c:pt>
                <c:pt idx="1670">
                  <c:v>152.27945345619673</c:v>
                </c:pt>
                <c:pt idx="1671">
                  <c:v>152.82533547914244</c:v>
                </c:pt>
                <c:pt idx="1672">
                  <c:v>153.53495268574952</c:v>
                </c:pt>
                <c:pt idx="1673">
                  <c:v>153.53495268574952</c:v>
                </c:pt>
                <c:pt idx="1674">
                  <c:v>154.1802295227715</c:v>
                </c:pt>
                <c:pt idx="1675">
                  <c:v>154.05608002121059</c:v>
                </c:pt>
                <c:pt idx="1676">
                  <c:v>153.80699729426362</c:v>
                </c:pt>
                <c:pt idx="1677">
                  <c:v>152.38034600863151</c:v>
                </c:pt>
                <c:pt idx="1678">
                  <c:v>151.63668866440494</c:v>
                </c:pt>
                <c:pt idx="1679">
                  <c:v>151.23435308086817</c:v>
                </c:pt>
                <c:pt idx="1680">
                  <c:v>151.91755826145118</c:v>
                </c:pt>
                <c:pt idx="1681">
                  <c:v>152.41066395309011</c:v>
                </c:pt>
                <c:pt idx="1682">
                  <c:v>153.19808458350764</c:v>
                </c:pt>
                <c:pt idx="1683">
                  <c:v>152.58383854786811</c:v>
                </c:pt>
                <c:pt idx="1684">
                  <c:v>151.4736895159817</c:v>
                </c:pt>
                <c:pt idx="1685">
                  <c:v>151.10810550128451</c:v>
                </c:pt>
                <c:pt idx="1686">
                  <c:v>150.56454514899926</c:v>
                </c:pt>
                <c:pt idx="1687">
                  <c:v>150.53698791558818</c:v>
                </c:pt>
                <c:pt idx="1688">
                  <c:v>150.30428443985753</c:v>
                </c:pt>
                <c:pt idx="1689">
                  <c:v>150.34296816256511</c:v>
                </c:pt>
                <c:pt idx="1690">
                  <c:v>150.31533878390897</c:v>
                </c:pt>
                <c:pt idx="1691">
                  <c:v>151.32222633235543</c:v>
                </c:pt>
                <c:pt idx="1692">
                  <c:v>152.50306487130766</c:v>
                </c:pt>
                <c:pt idx="1693">
                  <c:v>152.55924084887405</c:v>
                </c:pt>
                <c:pt idx="1694">
                  <c:v>152.4781914263514</c:v>
                </c:pt>
                <c:pt idx="1695">
                  <c:v>152.29952222362618</c:v>
                </c:pt>
                <c:pt idx="1696">
                  <c:v>152.66508546128657</c:v>
                </c:pt>
                <c:pt idx="1697">
                  <c:v>151.8858158328743</c:v>
                </c:pt>
                <c:pt idx="1698">
                  <c:v>151.75272378455247</c:v>
                </c:pt>
                <c:pt idx="1699">
                  <c:v>152.66794065257037</c:v>
                </c:pt>
                <c:pt idx="1700">
                  <c:v>152.66794065257037</c:v>
                </c:pt>
                <c:pt idx="1701">
                  <c:v>152.02288200837438</c:v>
                </c:pt>
                <c:pt idx="1702">
                  <c:v>152.63026531092325</c:v>
                </c:pt>
                <c:pt idx="1703">
                  <c:v>152.63026531092325</c:v>
                </c:pt>
                <c:pt idx="1704">
                  <c:v>153.30411948075198</c:v>
                </c:pt>
                <c:pt idx="1705">
                  <c:v>153.38112042946676</c:v>
                </c:pt>
                <c:pt idx="1706">
                  <c:v>153.84494213211312</c:v>
                </c:pt>
                <c:pt idx="1707">
                  <c:v>154.77573471188984</c:v>
                </c:pt>
                <c:pt idx="1708">
                  <c:v>154.70724827285554</c:v>
                </c:pt>
                <c:pt idx="1709">
                  <c:v>154.52597507860361</c:v>
                </c:pt>
                <c:pt idx="1710">
                  <c:v>155.78130636440997</c:v>
                </c:pt>
                <c:pt idx="1711">
                  <c:v>155.61035361048729</c:v>
                </c:pt>
                <c:pt idx="1712">
                  <c:v>156.01830423779353</c:v>
                </c:pt>
                <c:pt idx="1713">
                  <c:v>155.79381136589015</c:v>
                </c:pt>
                <c:pt idx="1714">
                  <c:v>155.12519648451951</c:v>
                </c:pt>
                <c:pt idx="1715">
                  <c:v>155.12519648451951</c:v>
                </c:pt>
                <c:pt idx="1716">
                  <c:v>155.41407424954929</c:v>
                </c:pt>
                <c:pt idx="1717">
                  <c:v>156.04389957967925</c:v>
                </c:pt>
                <c:pt idx="1718">
                  <c:v>156.56642344635017</c:v>
                </c:pt>
                <c:pt idx="1719">
                  <c:v>156.91085857939842</c:v>
                </c:pt>
                <c:pt idx="1720">
                  <c:v>157.27932022581953</c:v>
                </c:pt>
                <c:pt idx="1721">
                  <c:v>158.59792467437504</c:v>
                </c:pt>
                <c:pt idx="1722">
                  <c:v>159.0505907938319</c:v>
                </c:pt>
                <c:pt idx="1723">
                  <c:v>159.12227523182327</c:v>
                </c:pt>
                <c:pt idx="1724">
                  <c:v>157.81452586516676</c:v>
                </c:pt>
                <c:pt idx="1725">
                  <c:v>157.75065979574495</c:v>
                </c:pt>
                <c:pt idx="1726">
                  <c:v>158.05742139806688</c:v>
                </c:pt>
                <c:pt idx="1727">
                  <c:v>157.81994438456385</c:v>
                </c:pt>
                <c:pt idx="1728">
                  <c:v>157.42080057158927</c:v>
                </c:pt>
                <c:pt idx="1729">
                  <c:v>157.97978278907843</c:v>
                </c:pt>
                <c:pt idx="1730">
                  <c:v>157.79694516642829</c:v>
                </c:pt>
                <c:pt idx="1731">
                  <c:v>156.25314704163367</c:v>
                </c:pt>
                <c:pt idx="1732">
                  <c:v>156.25314704163367</c:v>
                </c:pt>
                <c:pt idx="1733">
                  <c:v>155.8436704125821</c:v>
                </c:pt>
                <c:pt idx="1734">
                  <c:v>157.18735519112104</c:v>
                </c:pt>
                <c:pt idx="1735">
                  <c:v>156.64972890500957</c:v>
                </c:pt>
                <c:pt idx="1736">
                  <c:v>155.61450033317982</c:v>
                </c:pt>
                <c:pt idx="1737">
                  <c:v>157.08601572791954</c:v>
                </c:pt>
                <c:pt idx="1738">
                  <c:v>155.37700096042971</c:v>
                </c:pt>
                <c:pt idx="1739">
                  <c:v>155.65112689741321</c:v>
                </c:pt>
                <c:pt idx="1740">
                  <c:v>155.20324120960703</c:v>
                </c:pt>
                <c:pt idx="1741">
                  <c:v>156.123128499508</c:v>
                </c:pt>
                <c:pt idx="1742">
                  <c:v>156.24559325005055</c:v>
                </c:pt>
                <c:pt idx="1743">
                  <c:v>157.28453552638126</c:v>
                </c:pt>
                <c:pt idx="1744">
                  <c:v>157.41921757080118</c:v>
                </c:pt>
                <c:pt idx="1745">
                  <c:v>157.36688014791372</c:v>
                </c:pt>
                <c:pt idx="1746">
                  <c:v>157.36688014791372</c:v>
                </c:pt>
                <c:pt idx="1747">
                  <c:v>156.93653524267722</c:v>
                </c:pt>
                <c:pt idx="1748">
                  <c:v>156.80880379070044</c:v>
                </c:pt>
                <c:pt idx="1749">
                  <c:v>156.99508160575388</c:v>
                </c:pt>
                <c:pt idx="1750">
                  <c:v>156.99452963270397</c:v>
                </c:pt>
                <c:pt idx="1751">
                  <c:v>156.75955889489961</c:v>
                </c:pt>
                <c:pt idx="1752">
                  <c:v>155.50310280239407</c:v>
                </c:pt>
                <c:pt idx="1753">
                  <c:v>154.06974322288531</c:v>
                </c:pt>
                <c:pt idx="1754">
                  <c:v>153.71799981314717</c:v>
                </c:pt>
                <c:pt idx="1755">
                  <c:v>152.95317328492004</c:v>
                </c:pt>
                <c:pt idx="1756">
                  <c:v>151.8152996017609</c:v>
                </c:pt>
                <c:pt idx="1757">
                  <c:v>151.41032612413383</c:v>
                </c:pt>
                <c:pt idx="1758">
                  <c:v>151.10905862148496</c:v>
                </c:pt>
                <c:pt idx="1759">
                  <c:v>151.94768596582423</c:v>
                </c:pt>
                <c:pt idx="1760">
                  <c:v>153.34337534583292</c:v>
                </c:pt>
                <c:pt idx="1761">
                  <c:v>153.59708423917181</c:v>
                </c:pt>
                <c:pt idx="1762">
                  <c:v>153.48489537911607</c:v>
                </c:pt>
                <c:pt idx="1763">
                  <c:v>153.43386569237407</c:v>
                </c:pt>
                <c:pt idx="1764">
                  <c:v>154.19107927017936</c:v>
                </c:pt>
                <c:pt idx="1765">
                  <c:v>154.92438203887195</c:v>
                </c:pt>
                <c:pt idx="1766">
                  <c:v>154.88856695687889</c:v>
                </c:pt>
                <c:pt idx="1767">
                  <c:v>154.36569343015495</c:v>
                </c:pt>
                <c:pt idx="1768">
                  <c:v>154.36569343015495</c:v>
                </c:pt>
                <c:pt idx="1769">
                  <c:v>155.41386292820943</c:v>
                </c:pt>
                <c:pt idx="1770">
                  <c:v>155.4625401382869</c:v>
                </c:pt>
                <c:pt idx="1771">
                  <c:v>154.91025414435722</c:v>
                </c:pt>
                <c:pt idx="1772">
                  <c:v>155.17237460061773</c:v>
                </c:pt>
                <c:pt idx="1773">
                  <c:v>155.17237460061773</c:v>
                </c:pt>
                <c:pt idx="1774">
                  <c:v>155.17237460061773</c:v>
                </c:pt>
                <c:pt idx="1775">
                  <c:v>155.28978735404556</c:v>
                </c:pt>
                <c:pt idx="1776">
                  <c:v>156.06444494708862</c:v>
                </c:pt>
                <c:pt idx="1777">
                  <c:v>156.72699587147426</c:v>
                </c:pt>
                <c:pt idx="1778">
                  <c:v>156.72699587147426</c:v>
                </c:pt>
                <c:pt idx="1779">
                  <c:v>157.49502234841589</c:v>
                </c:pt>
                <c:pt idx="1780">
                  <c:v>156.6626229606465</c:v>
                </c:pt>
                <c:pt idx="1781">
                  <c:v>156.20782818817347</c:v>
                </c:pt>
                <c:pt idx="1782">
                  <c:v>156.77932246762958</c:v>
                </c:pt>
                <c:pt idx="1783">
                  <c:v>156.66762891755573</c:v>
                </c:pt>
                <c:pt idx="1784">
                  <c:v>155.9073053490892</c:v>
                </c:pt>
                <c:pt idx="1785">
                  <c:v>156.05021298864531</c:v>
                </c:pt>
                <c:pt idx="1786">
                  <c:v>155.61004652741983</c:v>
                </c:pt>
                <c:pt idx="1787">
                  <c:v>155.31611423736018</c:v>
                </c:pt>
                <c:pt idx="1788">
                  <c:v>155.03712622163175</c:v>
                </c:pt>
                <c:pt idx="1789">
                  <c:v>155.43003200651742</c:v>
                </c:pt>
                <c:pt idx="1790">
                  <c:v>155.95391727562011</c:v>
                </c:pt>
                <c:pt idx="1791">
                  <c:v>156.24834841332429</c:v>
                </c:pt>
                <c:pt idx="1792">
                  <c:v>156.11109863096075</c:v>
                </c:pt>
                <c:pt idx="1793">
                  <c:v>156.05889316807347</c:v>
                </c:pt>
                <c:pt idx="1794">
                  <c:v>156.24256872267296</c:v>
                </c:pt>
                <c:pt idx="1795">
                  <c:v>156.5089978212803</c:v>
                </c:pt>
                <c:pt idx="1796">
                  <c:v>156.22842752768074</c:v>
                </c:pt>
                <c:pt idx="1797">
                  <c:v>155.31971174240891</c:v>
                </c:pt>
                <c:pt idx="1798">
                  <c:v>155.24362376827551</c:v>
                </c:pt>
                <c:pt idx="1799">
                  <c:v>154.82746003167983</c:v>
                </c:pt>
                <c:pt idx="1800">
                  <c:v>155.74097004088156</c:v>
                </c:pt>
                <c:pt idx="1801">
                  <c:v>155.55876889711149</c:v>
                </c:pt>
                <c:pt idx="1802">
                  <c:v>155.04966593345787</c:v>
                </c:pt>
                <c:pt idx="1803">
                  <c:v>155.3729046650177</c:v>
                </c:pt>
                <c:pt idx="1804">
                  <c:v>155.09292424040436</c:v>
                </c:pt>
                <c:pt idx="1805">
                  <c:v>155.0234881315109</c:v>
                </c:pt>
                <c:pt idx="1806">
                  <c:v>155.18885630903941</c:v>
                </c:pt>
                <c:pt idx="1807">
                  <c:v>155.86150056151851</c:v>
                </c:pt>
                <c:pt idx="1808">
                  <c:v>156.76554364270862</c:v>
                </c:pt>
                <c:pt idx="1809">
                  <c:v>156.85254334434472</c:v>
                </c:pt>
                <c:pt idx="1810">
                  <c:v>157.29565430989769</c:v>
                </c:pt>
                <c:pt idx="1811">
                  <c:v>157.66814503219953</c:v>
                </c:pt>
                <c:pt idx="1812">
                  <c:v>157.95974206999199</c:v>
                </c:pt>
                <c:pt idx="1813">
                  <c:v>158.33282133181558</c:v>
                </c:pt>
                <c:pt idx="1814">
                  <c:v>158.18291966370438</c:v>
                </c:pt>
                <c:pt idx="1815">
                  <c:v>158.81267020189321</c:v>
                </c:pt>
                <c:pt idx="1816">
                  <c:v>158.93448878668482</c:v>
                </c:pt>
                <c:pt idx="1817">
                  <c:v>159.35202562383171</c:v>
                </c:pt>
                <c:pt idx="1818">
                  <c:v>159.62535983604667</c:v>
                </c:pt>
                <c:pt idx="1819">
                  <c:v>159.23541087267512</c:v>
                </c:pt>
                <c:pt idx="1820">
                  <c:v>160.01277843979716</c:v>
                </c:pt>
                <c:pt idx="1821">
                  <c:v>159.66680617231339</c:v>
                </c:pt>
                <c:pt idx="1822">
                  <c:v>160.12016969571926</c:v>
                </c:pt>
                <c:pt idx="1823">
                  <c:v>158.9388323225495</c:v>
                </c:pt>
                <c:pt idx="1824">
                  <c:v>159.27591798080354</c:v>
                </c:pt>
                <c:pt idx="1825">
                  <c:v>158.5676884859821</c:v>
                </c:pt>
                <c:pt idx="1826">
                  <c:v>159.13793389914264</c:v>
                </c:pt>
                <c:pt idx="1827">
                  <c:v>158.81307994604254</c:v>
                </c:pt>
                <c:pt idx="1828">
                  <c:v>158.81307994604254</c:v>
                </c:pt>
                <c:pt idx="1829">
                  <c:v>160.07677349607295</c:v>
                </c:pt>
                <c:pt idx="1830">
                  <c:v>159.85945197455584</c:v>
                </c:pt>
                <c:pt idx="1831">
                  <c:v>160.15665001988953</c:v>
                </c:pt>
                <c:pt idx="1832">
                  <c:v>160.62673190262447</c:v>
                </c:pt>
                <c:pt idx="1833">
                  <c:v>160.33148330880559</c:v>
                </c:pt>
                <c:pt idx="1834">
                  <c:v>160.6894739434897</c:v>
                </c:pt>
                <c:pt idx="1835">
                  <c:v>162.51701319950843</c:v>
                </c:pt>
                <c:pt idx="1836">
                  <c:v>162.466165935687</c:v>
                </c:pt>
                <c:pt idx="1837">
                  <c:v>162.73287650491309</c:v>
                </c:pt>
                <c:pt idx="1838">
                  <c:v>162.9164866648461</c:v>
                </c:pt>
                <c:pt idx="1839">
                  <c:v>161.05048322724147</c:v>
                </c:pt>
                <c:pt idx="1840">
                  <c:v>161.18125553420938</c:v>
                </c:pt>
                <c:pt idx="1841">
                  <c:v>159.2582219098619</c:v>
                </c:pt>
                <c:pt idx="1842">
                  <c:v>160.38912303272261</c:v>
                </c:pt>
                <c:pt idx="1843">
                  <c:v>161.29815584488421</c:v>
                </c:pt>
                <c:pt idx="1844">
                  <c:v>160.39643207865268</c:v>
                </c:pt>
                <c:pt idx="1845">
                  <c:v>159.08019569040189</c:v>
                </c:pt>
                <c:pt idx="1846">
                  <c:v>160.02829635661772</c:v>
                </c:pt>
                <c:pt idx="1847">
                  <c:v>161.92735235676852</c:v>
                </c:pt>
                <c:pt idx="1848">
                  <c:v>162.56841729592739</c:v>
                </c:pt>
                <c:pt idx="1849">
                  <c:v>162.62764619606958</c:v>
                </c:pt>
                <c:pt idx="1850">
                  <c:v>162.74943515372431</c:v>
                </c:pt>
                <c:pt idx="1851">
                  <c:v>162.71623676106523</c:v>
                </c:pt>
                <c:pt idx="1852">
                  <c:v>163.16933616142165</c:v>
                </c:pt>
                <c:pt idx="1853">
                  <c:v>163.86172530310554</c:v>
                </c:pt>
                <c:pt idx="1854">
                  <c:v>164.23872690684976</c:v>
                </c:pt>
                <c:pt idx="1855">
                  <c:v>164.5358246710384</c:v>
                </c:pt>
                <c:pt idx="1856">
                  <c:v>164.58571394968621</c:v>
                </c:pt>
                <c:pt idx="1857">
                  <c:v>164.65251270896593</c:v>
                </c:pt>
                <c:pt idx="1858">
                  <c:v>164.65251270896593</c:v>
                </c:pt>
                <c:pt idx="1859">
                  <c:v>164.65251270896593</c:v>
                </c:pt>
                <c:pt idx="1860">
                  <c:v>164.65251270896593</c:v>
                </c:pt>
                <c:pt idx="1861">
                  <c:v>165.58677788680382</c:v>
                </c:pt>
                <c:pt idx="1862">
                  <c:v>166.0676952349917</c:v>
                </c:pt>
                <c:pt idx="1863">
                  <c:v>166.60181502347248</c:v>
                </c:pt>
                <c:pt idx="1864">
                  <c:v>166.89730415229053</c:v>
                </c:pt>
                <c:pt idx="1865">
                  <c:v>166.48228062398306</c:v>
                </c:pt>
                <c:pt idx="1866">
                  <c:v>166.36333384185673</c:v>
                </c:pt>
                <c:pt idx="1867">
                  <c:v>167.20932898919966</c:v>
                </c:pt>
                <c:pt idx="1868">
                  <c:v>167.84239774525804</c:v>
                </c:pt>
                <c:pt idx="1869">
                  <c:v>167.57579347184023</c:v>
                </c:pt>
                <c:pt idx="1870">
                  <c:v>167.94675893776767</c:v>
                </c:pt>
                <c:pt idx="1871">
                  <c:v>168.89031581478991</c:v>
                </c:pt>
                <c:pt idx="1872">
                  <c:v>168.99889908681226</c:v>
                </c:pt>
                <c:pt idx="1873">
                  <c:v>169.34341127997186</c:v>
                </c:pt>
                <c:pt idx="1874">
                  <c:v>169.11283537309239</c:v>
                </c:pt>
                <c:pt idx="1875">
                  <c:v>168.69807936368665</c:v>
                </c:pt>
                <c:pt idx="1876">
                  <c:v>169.15860804707583</c:v>
                </c:pt>
                <c:pt idx="1877">
                  <c:v>170.20971477591922</c:v>
                </c:pt>
                <c:pt idx="1878">
                  <c:v>170.54854592036992</c:v>
                </c:pt>
                <c:pt idx="1879">
                  <c:v>171.20416662926866</c:v>
                </c:pt>
                <c:pt idx="1880">
                  <c:v>170.33691988834829</c:v>
                </c:pt>
                <c:pt idx="1881">
                  <c:v>172.23092545667143</c:v>
                </c:pt>
                <c:pt idx="1882">
                  <c:v>171.57587080931776</c:v>
                </c:pt>
                <c:pt idx="1883">
                  <c:v>171.73640875371473</c:v>
                </c:pt>
                <c:pt idx="1884">
                  <c:v>171.65684643578098</c:v>
                </c:pt>
                <c:pt idx="1885">
                  <c:v>171.86728629380772</c:v>
                </c:pt>
                <c:pt idx="1886">
                  <c:v>170.95855336443492</c:v>
                </c:pt>
                <c:pt idx="1887">
                  <c:v>171.3677231173198</c:v>
                </c:pt>
                <c:pt idx="1888">
                  <c:v>171.6602287290541</c:v>
                </c:pt>
                <c:pt idx="1889">
                  <c:v>171.7150838051347</c:v>
                </c:pt>
                <c:pt idx="1890">
                  <c:v>171.59452377098151</c:v>
                </c:pt>
                <c:pt idx="1891">
                  <c:v>172.41177958311098</c:v>
                </c:pt>
                <c:pt idx="1892">
                  <c:v>172.69669308830805</c:v>
                </c:pt>
                <c:pt idx="1893">
                  <c:v>172.74925594096837</c:v>
                </c:pt>
                <c:pt idx="1894">
                  <c:v>173.30827218094359</c:v>
                </c:pt>
                <c:pt idx="1895">
                  <c:v>172.45025662080596</c:v>
                </c:pt>
                <c:pt idx="1896">
                  <c:v>173.41803932707282</c:v>
                </c:pt>
                <c:pt idx="1897">
                  <c:v>173.03687007848438</c:v>
                </c:pt>
                <c:pt idx="1898">
                  <c:v>171.42235233833475</c:v>
                </c:pt>
                <c:pt idx="1899">
                  <c:v>171.3121187655025</c:v>
                </c:pt>
                <c:pt idx="1900">
                  <c:v>171.30759757500863</c:v>
                </c:pt>
                <c:pt idx="1901">
                  <c:v>172.01827524353666</c:v>
                </c:pt>
                <c:pt idx="1902">
                  <c:v>170.76171964937095</c:v>
                </c:pt>
                <c:pt idx="1903">
                  <c:v>171.86965983817262</c:v>
                </c:pt>
                <c:pt idx="1904">
                  <c:v>171.6687067624363</c:v>
                </c:pt>
                <c:pt idx="1905">
                  <c:v>171.94536549191409</c:v>
                </c:pt>
                <c:pt idx="1906">
                  <c:v>172.43558794825742</c:v>
                </c:pt>
                <c:pt idx="1907">
                  <c:v>173.19998692895314</c:v>
                </c:pt>
                <c:pt idx="1908">
                  <c:v>173.67166002282627</c:v>
                </c:pt>
                <c:pt idx="1909">
                  <c:v>173.69804747670713</c:v>
                </c:pt>
                <c:pt idx="1910">
                  <c:v>173.98882101716114</c:v>
                </c:pt>
                <c:pt idx="1911">
                  <c:v>173.98882101716114</c:v>
                </c:pt>
                <c:pt idx="1912">
                  <c:v>173.5979149229907</c:v>
                </c:pt>
                <c:pt idx="1913">
                  <c:v>173.64209694224587</c:v>
                </c:pt>
                <c:pt idx="1914">
                  <c:v>173.74760531036361</c:v>
                </c:pt>
                <c:pt idx="1915">
                  <c:v>173.73385894554792</c:v>
                </c:pt>
                <c:pt idx="1916">
                  <c:v>173.94700781619474</c:v>
                </c:pt>
                <c:pt idx="1917">
                  <c:v>173.6496634332095</c:v>
                </c:pt>
                <c:pt idx="1918">
                  <c:v>173.75031583361994</c:v>
                </c:pt>
                <c:pt idx="1919">
                  <c:v>173.65920596072667</c:v>
                </c:pt>
                <c:pt idx="1920">
                  <c:v>171.90790008214773</c:v>
                </c:pt>
                <c:pt idx="1921">
                  <c:v>171.19664862618436</c:v>
                </c:pt>
                <c:pt idx="1922">
                  <c:v>169.8500590907224</c:v>
                </c:pt>
                <c:pt idx="1923">
                  <c:v>170.45314819000038</c:v>
                </c:pt>
                <c:pt idx="1924">
                  <c:v>170.12216594826279</c:v>
                </c:pt>
                <c:pt idx="1925">
                  <c:v>170.44621189954438</c:v>
                </c:pt>
                <c:pt idx="1926">
                  <c:v>170.97898902710151</c:v>
                </c:pt>
                <c:pt idx="1927">
                  <c:v>171.36104575616326</c:v>
                </c:pt>
                <c:pt idx="1928">
                  <c:v>170.56740744708515</c:v>
                </c:pt>
                <c:pt idx="1929">
                  <c:v>170.35777961572302</c:v>
                </c:pt>
                <c:pt idx="1930">
                  <c:v>170.35777961572302</c:v>
                </c:pt>
                <c:pt idx="1931">
                  <c:v>170.26174616086703</c:v>
                </c:pt>
                <c:pt idx="1932">
                  <c:v>170.90075889173389</c:v>
                </c:pt>
                <c:pt idx="1933">
                  <c:v>170.97578502037953</c:v>
                </c:pt>
                <c:pt idx="1934">
                  <c:v>170.39222851675973</c:v>
                </c:pt>
                <c:pt idx="1935">
                  <c:v>169.43129557576003</c:v>
                </c:pt>
                <c:pt idx="1936">
                  <c:v>169.09869414615554</c:v>
                </c:pt>
                <c:pt idx="1937">
                  <c:v>169.38549177863754</c:v>
                </c:pt>
                <c:pt idx="1938">
                  <c:v>169.81622142113119</c:v>
                </c:pt>
                <c:pt idx="1939">
                  <c:v>170.09418469644805</c:v>
                </c:pt>
                <c:pt idx="1940">
                  <c:v>170.43630986316535</c:v>
                </c:pt>
                <c:pt idx="1941">
                  <c:v>170.7111689759675</c:v>
                </c:pt>
                <c:pt idx="1942">
                  <c:v>171.1032388536884</c:v>
                </c:pt>
                <c:pt idx="1943">
                  <c:v>171.20383199674387</c:v>
                </c:pt>
                <c:pt idx="1944">
                  <c:v>171.65455170370001</c:v>
                </c:pt>
                <c:pt idx="1945">
                  <c:v>172.22223789862096</c:v>
                </c:pt>
                <c:pt idx="1946">
                  <c:v>171.28619847934044</c:v>
                </c:pt>
                <c:pt idx="1947">
                  <c:v>169.49817586381096</c:v>
                </c:pt>
                <c:pt idx="1948">
                  <c:v>170.15439551087172</c:v>
                </c:pt>
                <c:pt idx="1949">
                  <c:v>170.45700652041435</c:v>
                </c:pt>
                <c:pt idx="1950">
                  <c:v>170.79108530498667</c:v>
                </c:pt>
                <c:pt idx="1951">
                  <c:v>172.41114540791696</c:v>
                </c:pt>
                <c:pt idx="1952">
                  <c:v>172.62849498848385</c:v>
                </c:pt>
                <c:pt idx="1953">
                  <c:v>172.63099545009521</c:v>
                </c:pt>
                <c:pt idx="1954">
                  <c:v>172.22937925671505</c:v>
                </c:pt>
                <c:pt idx="1955">
                  <c:v>173.3174330387242</c:v>
                </c:pt>
                <c:pt idx="1956">
                  <c:v>173.3174330387242</c:v>
                </c:pt>
                <c:pt idx="1957">
                  <c:v>174.48532121833261</c:v>
                </c:pt>
                <c:pt idx="1958">
                  <c:v>174.23827825808286</c:v>
                </c:pt>
                <c:pt idx="1959">
                  <c:v>174.04864282683761</c:v>
                </c:pt>
                <c:pt idx="1960">
                  <c:v>173.3469147093617</c:v>
                </c:pt>
                <c:pt idx="1961">
                  <c:v>174.28812586357236</c:v>
                </c:pt>
                <c:pt idx="1962">
                  <c:v>174.2443611632311</c:v>
                </c:pt>
                <c:pt idx="1963">
                  <c:v>174.87024636986931</c:v>
                </c:pt>
                <c:pt idx="1964">
                  <c:v>175.29409160352881</c:v>
                </c:pt>
                <c:pt idx="1965">
                  <c:v>175.36085466469532</c:v>
                </c:pt>
                <c:pt idx="1966">
                  <c:v>175.03745684720718</c:v>
                </c:pt>
                <c:pt idx="1967">
                  <c:v>174.95085926440618</c:v>
                </c:pt>
                <c:pt idx="1968">
                  <c:v>174.71068217895214</c:v>
                </c:pt>
                <c:pt idx="1969">
                  <c:v>174.24319624077233</c:v>
                </c:pt>
                <c:pt idx="1970">
                  <c:v>174.6558560490889</c:v>
                </c:pt>
                <c:pt idx="1971">
                  <c:v>174.6558560490889</c:v>
                </c:pt>
                <c:pt idx="1972">
                  <c:v>176.19313386982387</c:v>
                </c:pt>
                <c:pt idx="1973">
                  <c:v>176.46744874355983</c:v>
                </c:pt>
                <c:pt idx="1974">
                  <c:v>177.32385887538584</c:v>
                </c:pt>
                <c:pt idx="1975">
                  <c:v>177.55001779731072</c:v>
                </c:pt>
                <c:pt idx="1976">
                  <c:v>177.13544307677816</c:v>
                </c:pt>
                <c:pt idx="1977">
                  <c:v>176.81427176948245</c:v>
                </c:pt>
                <c:pt idx="1978">
                  <c:v>176.01729060228524</c:v>
                </c:pt>
                <c:pt idx="1979">
                  <c:v>175.7699590774628</c:v>
                </c:pt>
                <c:pt idx="1980">
                  <c:v>176.23038894361306</c:v>
                </c:pt>
                <c:pt idx="1981">
                  <c:v>176.48410105547842</c:v>
                </c:pt>
                <c:pt idx="1982">
                  <c:v>176.56909756877522</c:v>
                </c:pt>
                <c:pt idx="1983">
                  <c:v>176.22793249308154</c:v>
                </c:pt>
                <c:pt idx="1984">
                  <c:v>176.87498698108885</c:v>
                </c:pt>
                <c:pt idx="1985">
                  <c:v>177.45612233997855</c:v>
                </c:pt>
                <c:pt idx="1986">
                  <c:v>178.49939524090661</c:v>
                </c:pt>
                <c:pt idx="1987">
                  <c:v>178.37398063779878</c:v>
                </c:pt>
                <c:pt idx="1988">
                  <c:v>179.10988545727318</c:v>
                </c:pt>
                <c:pt idx="1989">
                  <c:v>178.59506094659426</c:v>
                </c:pt>
                <c:pt idx="1990">
                  <c:v>178.59506094659426</c:v>
                </c:pt>
                <c:pt idx="1991">
                  <c:v>178.03080404873953</c:v>
                </c:pt>
                <c:pt idx="1992">
                  <c:v>177.72938938612518</c:v>
                </c:pt>
                <c:pt idx="1993">
                  <c:v>178.13861466595318</c:v>
                </c:pt>
                <c:pt idx="1994">
                  <c:v>177.84116847643662</c:v>
                </c:pt>
                <c:pt idx="1995">
                  <c:v>178.23244501136787</c:v>
                </c:pt>
                <c:pt idx="1996">
                  <c:v>178.35944823017843</c:v>
                </c:pt>
                <c:pt idx="1997">
                  <c:v>177.45857454776177</c:v>
                </c:pt>
                <c:pt idx="1998">
                  <c:v>176.25411604717775</c:v>
                </c:pt>
                <c:pt idx="1999">
                  <c:v>178.04252723344473</c:v>
                </c:pt>
                <c:pt idx="2000">
                  <c:v>178.01878867648077</c:v>
                </c:pt>
                <c:pt idx="2001">
                  <c:v>179.03572801545778</c:v>
                </c:pt>
                <c:pt idx="2002">
                  <c:v>178.73210870355283</c:v>
                </c:pt>
                <c:pt idx="2003">
                  <c:v>179.35812287962011</c:v>
                </c:pt>
                <c:pt idx="2004">
                  <c:v>180.64661046941848</c:v>
                </c:pt>
                <c:pt idx="2005">
                  <c:v>181.27016014687959</c:v>
                </c:pt>
                <c:pt idx="2006">
                  <c:v>181.00064888333279</c:v>
                </c:pt>
                <c:pt idx="2007">
                  <c:v>181.27690409538707</c:v>
                </c:pt>
                <c:pt idx="2008">
                  <c:v>180.70752260981993</c:v>
                </c:pt>
                <c:pt idx="2009">
                  <c:v>180.38348545532281</c:v>
                </c:pt>
                <c:pt idx="2010">
                  <c:v>179.86034649744357</c:v>
                </c:pt>
                <c:pt idx="2011">
                  <c:v>179.31875246389995</c:v>
                </c:pt>
                <c:pt idx="2012">
                  <c:v>178.92325124989736</c:v>
                </c:pt>
                <c:pt idx="2013">
                  <c:v>180.77767333199236</c:v>
                </c:pt>
                <c:pt idx="2014">
                  <c:v>181.35789247974088</c:v>
                </c:pt>
                <c:pt idx="2015">
                  <c:v>181.83047065057892</c:v>
                </c:pt>
                <c:pt idx="2016">
                  <c:v>181.8241971924075</c:v>
                </c:pt>
                <c:pt idx="2017">
                  <c:v>181.83250075107568</c:v>
                </c:pt>
                <c:pt idx="2018">
                  <c:v>182.36329090762311</c:v>
                </c:pt>
                <c:pt idx="2019">
                  <c:v>183.05874512415346</c:v>
                </c:pt>
                <c:pt idx="2020">
                  <c:v>183.66990149141628</c:v>
                </c:pt>
                <c:pt idx="2021">
                  <c:v>183.58483298524487</c:v>
                </c:pt>
                <c:pt idx="2022">
                  <c:v>183.18388210298869</c:v>
                </c:pt>
                <c:pt idx="2023">
                  <c:v>183.59914307623058</c:v>
                </c:pt>
                <c:pt idx="2024">
                  <c:v>183.57909679429119</c:v>
                </c:pt>
                <c:pt idx="2025">
                  <c:v>183.44088776962644</c:v>
                </c:pt>
                <c:pt idx="2026">
                  <c:v>184.56074757278969</c:v>
                </c:pt>
                <c:pt idx="2027">
                  <c:v>183.3731573238222</c:v>
                </c:pt>
                <c:pt idx="2028">
                  <c:v>183.52811449573306</c:v>
                </c:pt>
                <c:pt idx="2029">
                  <c:v>183.52811449573306</c:v>
                </c:pt>
                <c:pt idx="2030">
                  <c:v>183.52811449573306</c:v>
                </c:pt>
                <c:pt idx="2031">
                  <c:v>184.30820771116092</c:v>
                </c:pt>
                <c:pt idx="2032">
                  <c:v>184.4901920814242</c:v>
                </c:pt>
                <c:pt idx="2033">
                  <c:v>184.4901920814242</c:v>
                </c:pt>
                <c:pt idx="2034">
                  <c:v>184.65190259969631</c:v>
                </c:pt>
                <c:pt idx="2035">
                  <c:v>184.72167195947395</c:v>
                </c:pt>
                <c:pt idx="2036">
                  <c:v>183.41190994073168</c:v>
                </c:pt>
                <c:pt idx="2037">
                  <c:v>183.5858004866347</c:v>
                </c:pt>
                <c:pt idx="2038">
                  <c:v>183.94799360266319</c:v>
                </c:pt>
                <c:pt idx="2039">
                  <c:v>183.88673200444902</c:v>
                </c:pt>
                <c:pt idx="2040">
                  <c:v>183.6428132321426</c:v>
                </c:pt>
                <c:pt idx="2041">
                  <c:v>184.67213245282508</c:v>
                </c:pt>
                <c:pt idx="2042">
                  <c:v>186.04535608356304</c:v>
                </c:pt>
                <c:pt idx="2043">
                  <c:v>186.77070169200093</c:v>
                </c:pt>
                <c:pt idx="2044">
                  <c:v>186.65429333436933</c:v>
                </c:pt>
                <c:pt idx="2045">
                  <c:v>186.47878195615593</c:v>
                </c:pt>
                <c:pt idx="2046">
                  <c:v>186.70607517908925</c:v>
                </c:pt>
                <c:pt idx="2047">
                  <c:v>186.85516057742166</c:v>
                </c:pt>
                <c:pt idx="2048">
                  <c:v>185.60062996071807</c:v>
                </c:pt>
                <c:pt idx="2049">
                  <c:v>184.72617633794681</c:v>
                </c:pt>
                <c:pt idx="2050">
                  <c:v>185.9086540498036</c:v>
                </c:pt>
                <c:pt idx="2051">
                  <c:v>185.84047324313795</c:v>
                </c:pt>
                <c:pt idx="2052">
                  <c:v>183.77269174115094</c:v>
                </c:pt>
                <c:pt idx="2053">
                  <c:v>179.51965086056092</c:v>
                </c:pt>
                <c:pt idx="2054">
                  <c:v>178.31535224623738</c:v>
                </c:pt>
                <c:pt idx="2055">
                  <c:v>180.10703973515641</c:v>
                </c:pt>
                <c:pt idx="2056">
                  <c:v>179.23741606020874</c:v>
                </c:pt>
                <c:pt idx="2057">
                  <c:v>179.23741606020874</c:v>
                </c:pt>
                <c:pt idx="2058">
                  <c:v>178.70402599410434</c:v>
                </c:pt>
                <c:pt idx="2059">
                  <c:v>177.89695305481308</c:v>
                </c:pt>
                <c:pt idx="2060">
                  <c:v>178.73918481337034</c:v>
                </c:pt>
                <c:pt idx="2061">
                  <c:v>180.19721593669348</c:v>
                </c:pt>
                <c:pt idx="2062">
                  <c:v>190.35595266467121</c:v>
                </c:pt>
                <c:pt idx="2063">
                  <c:v>190.91941586098002</c:v>
                </c:pt>
                <c:pt idx="2064">
                  <c:v>190.40469599305484</c:v>
                </c:pt>
                <c:pt idx="2065">
                  <c:v>188.70182864333887</c:v>
                </c:pt>
                <c:pt idx="2066">
                  <c:v>188.66865349225296</c:v>
                </c:pt>
                <c:pt idx="2067">
                  <c:v>189.3721949614299</c:v>
                </c:pt>
                <c:pt idx="2068">
                  <c:v>190.03626404107831</c:v>
                </c:pt>
                <c:pt idx="2069">
                  <c:v>189.14779005430211</c:v>
                </c:pt>
                <c:pt idx="2070">
                  <c:v>189.55512653927775</c:v>
                </c:pt>
                <c:pt idx="2071">
                  <c:v>188.43404921089268</c:v>
                </c:pt>
                <c:pt idx="2072">
                  <c:v>190.08672022726802</c:v>
                </c:pt>
                <c:pt idx="2073">
                  <c:v>189.8318862282558</c:v>
                </c:pt>
                <c:pt idx="2074">
                  <c:v>189.91109184163651</c:v>
                </c:pt>
                <c:pt idx="2075">
                  <c:v>191.21796757091874</c:v>
                </c:pt>
                <c:pt idx="2076">
                  <c:v>190.70310455055102</c:v>
                </c:pt>
              </c:numCache>
            </c:numRef>
          </c:val>
          <c:smooth val="0"/>
        </c:ser>
        <c:ser>
          <c:idx val="4"/>
          <c:order val="4"/>
          <c:tx>
            <c:strRef>
              <c:f>'Quality factor'!$J$1</c:f>
              <c:strCache>
                <c:ptCount val="1"/>
                <c:pt idx="0">
                  <c:v>Emerging Markets</c:v>
                </c:pt>
              </c:strCache>
            </c:strRef>
          </c:tx>
          <c:spPr>
            <a:ln>
              <a:solidFill>
                <a:srgbClr val="FFE075"/>
              </a:solidFill>
            </a:ln>
          </c:spPr>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factor'!$J$2:$J$2079</c:f>
              <c:numCache>
                <c:formatCode>General</c:formatCode>
                <c:ptCount val="2078"/>
                <c:pt idx="0">
                  <c:v>100</c:v>
                </c:pt>
                <c:pt idx="1">
                  <c:v>99.90933781676145</c:v>
                </c:pt>
                <c:pt idx="2">
                  <c:v>99.644175872621702</c:v>
                </c:pt>
                <c:pt idx="3">
                  <c:v>99.810713321866203</c:v>
                </c:pt>
                <c:pt idx="4">
                  <c:v>100.75186497641153</c:v>
                </c:pt>
                <c:pt idx="5">
                  <c:v>101.27525800628327</c:v>
                </c:pt>
                <c:pt idx="6">
                  <c:v>100.9675747752726</c:v>
                </c:pt>
                <c:pt idx="7">
                  <c:v>100.36598073313269</c:v>
                </c:pt>
                <c:pt idx="8">
                  <c:v>100.43166968060775</c:v>
                </c:pt>
                <c:pt idx="9">
                  <c:v>100.27472223866754</c:v>
                </c:pt>
                <c:pt idx="10">
                  <c:v>100.070218000423</c:v>
                </c:pt>
                <c:pt idx="11">
                  <c:v>99.989972142369055</c:v>
                </c:pt>
                <c:pt idx="12">
                  <c:v>100.33970669581255</c:v>
                </c:pt>
                <c:pt idx="13">
                  <c:v>100.21099555394953</c:v>
                </c:pt>
                <c:pt idx="14">
                  <c:v>99.946897545206554</c:v>
                </c:pt>
                <c:pt idx="15">
                  <c:v>99.36600823438711</c:v>
                </c:pt>
                <c:pt idx="16">
                  <c:v>99.29817886497311</c:v>
                </c:pt>
                <c:pt idx="17">
                  <c:v>99.425882719768026</c:v>
                </c:pt>
                <c:pt idx="18">
                  <c:v>99.885219806330312</c:v>
                </c:pt>
                <c:pt idx="19">
                  <c:v>100.14215975505182</c:v>
                </c:pt>
                <c:pt idx="20">
                  <c:v>99.117439577663035</c:v>
                </c:pt>
                <c:pt idx="21">
                  <c:v>99.971268077910381</c:v>
                </c:pt>
                <c:pt idx="22">
                  <c:v>100.04874996870855</c:v>
                </c:pt>
                <c:pt idx="23">
                  <c:v>100.59006430977303</c:v>
                </c:pt>
                <c:pt idx="24">
                  <c:v>100.51849533625484</c:v>
                </c:pt>
                <c:pt idx="25">
                  <c:v>100.61230450956369</c:v>
                </c:pt>
                <c:pt idx="26">
                  <c:v>100.56466833437575</c:v>
                </c:pt>
                <c:pt idx="27">
                  <c:v>100.98895462301401</c:v>
                </c:pt>
                <c:pt idx="28">
                  <c:v>101.4502198380614</c:v>
                </c:pt>
                <c:pt idx="29">
                  <c:v>101.61093967714098</c:v>
                </c:pt>
                <c:pt idx="30">
                  <c:v>101.90534124001526</c:v>
                </c:pt>
                <c:pt idx="31">
                  <c:v>101.99849728525021</c:v>
                </c:pt>
                <c:pt idx="32">
                  <c:v>101.71970492615509</c:v>
                </c:pt>
                <c:pt idx="33">
                  <c:v>101.16689285484401</c:v>
                </c:pt>
                <c:pt idx="34">
                  <c:v>101.31660804421369</c:v>
                </c:pt>
                <c:pt idx="35">
                  <c:v>101.58034359708351</c:v>
                </c:pt>
                <c:pt idx="36">
                  <c:v>102.02463234245938</c:v>
                </c:pt>
                <c:pt idx="37">
                  <c:v>102.16160315428077</c:v>
                </c:pt>
                <c:pt idx="38">
                  <c:v>101.9425156670076</c:v>
                </c:pt>
                <c:pt idx="39">
                  <c:v>102.13688535707865</c:v>
                </c:pt>
                <c:pt idx="40">
                  <c:v>101.37952081303476</c:v>
                </c:pt>
                <c:pt idx="41">
                  <c:v>101.04642190369697</c:v>
                </c:pt>
                <c:pt idx="42">
                  <c:v>101.06663964817305</c:v>
                </c:pt>
                <c:pt idx="43">
                  <c:v>100.72092009916592</c:v>
                </c:pt>
                <c:pt idx="44">
                  <c:v>100.59005096864099</c:v>
                </c:pt>
                <c:pt idx="45">
                  <c:v>100.87079362691311</c:v>
                </c:pt>
                <c:pt idx="46">
                  <c:v>100.73094188139605</c:v>
                </c:pt>
                <c:pt idx="47">
                  <c:v>101.04005170887925</c:v>
                </c:pt>
                <c:pt idx="48">
                  <c:v>100.41578962169272</c:v>
                </c:pt>
                <c:pt idx="49">
                  <c:v>100.29836668369273</c:v>
                </c:pt>
                <c:pt idx="50">
                  <c:v>99.725262421385921</c:v>
                </c:pt>
                <c:pt idx="51">
                  <c:v>99.432362317587746</c:v>
                </c:pt>
                <c:pt idx="52">
                  <c:v>99.734632641765245</c:v>
                </c:pt>
                <c:pt idx="53">
                  <c:v>101.21117419975072</c:v>
                </c:pt>
                <c:pt idx="54">
                  <c:v>100.9376950589977</c:v>
                </c:pt>
                <c:pt idx="55">
                  <c:v>100.74411036610782</c:v>
                </c:pt>
                <c:pt idx="56">
                  <c:v>101.11136478892307</c:v>
                </c:pt>
                <c:pt idx="57">
                  <c:v>101.05554675186681</c:v>
                </c:pt>
                <c:pt idx="58">
                  <c:v>100.57836144859672</c:v>
                </c:pt>
                <c:pt idx="59">
                  <c:v>100.68191717934737</c:v>
                </c:pt>
                <c:pt idx="60">
                  <c:v>100.50822428369153</c:v>
                </c:pt>
                <c:pt idx="61">
                  <c:v>101.12009325687356</c:v>
                </c:pt>
                <c:pt idx="62">
                  <c:v>101.26189737422884</c:v>
                </c:pt>
                <c:pt idx="63">
                  <c:v>101.65347808741224</c:v>
                </c:pt>
                <c:pt idx="64">
                  <c:v>101.42014016721902</c:v>
                </c:pt>
                <c:pt idx="65">
                  <c:v>102.64752402575172</c:v>
                </c:pt>
                <c:pt idx="66">
                  <c:v>103.18380463381776</c:v>
                </c:pt>
                <c:pt idx="67">
                  <c:v>103.37750178776496</c:v>
                </c:pt>
                <c:pt idx="68">
                  <c:v>103.16208989723214</c:v>
                </c:pt>
                <c:pt idx="69">
                  <c:v>103.36480259983269</c:v>
                </c:pt>
                <c:pt idx="70">
                  <c:v>103.34841095173078</c:v>
                </c:pt>
                <c:pt idx="71">
                  <c:v>103.19206556351698</c:v>
                </c:pt>
                <c:pt idx="72">
                  <c:v>103.54810821388301</c:v>
                </c:pt>
                <c:pt idx="73">
                  <c:v>104.76983580194955</c:v>
                </c:pt>
                <c:pt idx="74">
                  <c:v>105.04611358843077</c:v>
                </c:pt>
                <c:pt idx="75">
                  <c:v>105.02640286042522</c:v>
                </c:pt>
                <c:pt idx="76">
                  <c:v>105.78585779893326</c:v>
                </c:pt>
                <c:pt idx="77">
                  <c:v>106.25019299626572</c:v>
                </c:pt>
                <c:pt idx="78">
                  <c:v>106.08155552614753</c:v>
                </c:pt>
                <c:pt idx="79">
                  <c:v>107.21020106660616</c:v>
                </c:pt>
                <c:pt idx="80">
                  <c:v>107.75681686482636</c:v>
                </c:pt>
                <c:pt idx="81">
                  <c:v>107.08721621273712</c:v>
                </c:pt>
                <c:pt idx="82">
                  <c:v>106.61642878272788</c:v>
                </c:pt>
                <c:pt idx="83">
                  <c:v>106.83105220615953</c:v>
                </c:pt>
                <c:pt idx="84">
                  <c:v>106.97353668975083</c:v>
                </c:pt>
                <c:pt idx="85">
                  <c:v>107.794038333347</c:v>
                </c:pt>
                <c:pt idx="86">
                  <c:v>107.71482869959688</c:v>
                </c:pt>
                <c:pt idx="87">
                  <c:v>107.62548663819466</c:v>
                </c:pt>
                <c:pt idx="88">
                  <c:v>108.3458787783585</c:v>
                </c:pt>
                <c:pt idx="89">
                  <c:v>108.66796454051868</c:v>
                </c:pt>
                <c:pt idx="90">
                  <c:v>109.18137267172492</c:v>
                </c:pt>
                <c:pt idx="91">
                  <c:v>109.62870262189341</c:v>
                </c:pt>
                <c:pt idx="92">
                  <c:v>109.23204266381946</c:v>
                </c:pt>
                <c:pt idx="93">
                  <c:v>108.91429011478081</c:v>
                </c:pt>
                <c:pt idx="94">
                  <c:v>108.68960522506779</c:v>
                </c:pt>
                <c:pt idx="95">
                  <c:v>108.73486934062036</c:v>
                </c:pt>
                <c:pt idx="96">
                  <c:v>108.89050321037188</c:v>
                </c:pt>
                <c:pt idx="97">
                  <c:v>109.00623585687701</c:v>
                </c:pt>
                <c:pt idx="98">
                  <c:v>108.83261244203845</c:v>
                </c:pt>
                <c:pt idx="99">
                  <c:v>108.86001071002659</c:v>
                </c:pt>
                <c:pt idx="100">
                  <c:v>109.33468389766196</c:v>
                </c:pt>
                <c:pt idx="101">
                  <c:v>108.99002943595958</c:v>
                </c:pt>
                <c:pt idx="102">
                  <c:v>109.09063100507898</c:v>
                </c:pt>
                <c:pt idx="103">
                  <c:v>109.46736556631919</c:v>
                </c:pt>
                <c:pt idx="104">
                  <c:v>110.09284078666083</c:v>
                </c:pt>
                <c:pt idx="105">
                  <c:v>110.66478343231843</c:v>
                </c:pt>
                <c:pt idx="106">
                  <c:v>111.11695039824455</c:v>
                </c:pt>
                <c:pt idx="107">
                  <c:v>111.05770004336972</c:v>
                </c:pt>
                <c:pt idx="108">
                  <c:v>111.41019623422258</c:v>
                </c:pt>
                <c:pt idx="109">
                  <c:v>110.68618855425434</c:v>
                </c:pt>
                <c:pt idx="110">
                  <c:v>110.91083036126791</c:v>
                </c:pt>
                <c:pt idx="111">
                  <c:v>110.70877259357742</c:v>
                </c:pt>
                <c:pt idx="112">
                  <c:v>110.6224264833012</c:v>
                </c:pt>
                <c:pt idx="113">
                  <c:v>110.62836270408317</c:v>
                </c:pt>
                <c:pt idx="114">
                  <c:v>111.0419132544946</c:v>
                </c:pt>
                <c:pt idx="115">
                  <c:v>110.63323365652143</c:v>
                </c:pt>
                <c:pt idx="116">
                  <c:v>110.97200377331625</c:v>
                </c:pt>
                <c:pt idx="117">
                  <c:v>111.13542861404861</c:v>
                </c:pt>
                <c:pt idx="118">
                  <c:v>111.39854001175001</c:v>
                </c:pt>
                <c:pt idx="119">
                  <c:v>111.55515106566304</c:v>
                </c:pt>
                <c:pt idx="120">
                  <c:v>111.60920310773002</c:v>
                </c:pt>
                <c:pt idx="121">
                  <c:v>111.43932003488136</c:v>
                </c:pt>
                <c:pt idx="122">
                  <c:v>111.47235107385804</c:v>
                </c:pt>
                <c:pt idx="123">
                  <c:v>111.14774837881663</c:v>
                </c:pt>
                <c:pt idx="124">
                  <c:v>111.33937678886043</c:v>
                </c:pt>
                <c:pt idx="125">
                  <c:v>111.5219811291731</c:v>
                </c:pt>
                <c:pt idx="126">
                  <c:v>111.83845367707586</c:v>
                </c:pt>
                <c:pt idx="127">
                  <c:v>112.50523754562931</c:v>
                </c:pt>
                <c:pt idx="128">
                  <c:v>112.31782040518415</c:v>
                </c:pt>
                <c:pt idx="129">
                  <c:v>112.36753768814756</c:v>
                </c:pt>
                <c:pt idx="130">
                  <c:v>112.26557016547585</c:v>
                </c:pt>
                <c:pt idx="131">
                  <c:v>112.5119298394193</c:v>
                </c:pt>
                <c:pt idx="132">
                  <c:v>112.07852404496128</c:v>
                </c:pt>
                <c:pt idx="133">
                  <c:v>112.25241827012677</c:v>
                </c:pt>
                <c:pt idx="134">
                  <c:v>112.08860867206469</c:v>
                </c:pt>
                <c:pt idx="135">
                  <c:v>111.98097537439014</c:v>
                </c:pt>
                <c:pt idx="136">
                  <c:v>111.79166884293434</c:v>
                </c:pt>
                <c:pt idx="137">
                  <c:v>112.17085759469848</c:v>
                </c:pt>
                <c:pt idx="138">
                  <c:v>111.67636638498614</c:v>
                </c:pt>
                <c:pt idx="139">
                  <c:v>111.99237311042843</c:v>
                </c:pt>
                <c:pt idx="140">
                  <c:v>111.92264359754647</c:v>
                </c:pt>
                <c:pt idx="141">
                  <c:v>112.17413875854848</c:v>
                </c:pt>
                <c:pt idx="142">
                  <c:v>112.30086376562996</c:v>
                </c:pt>
                <c:pt idx="143">
                  <c:v>112.10130857277019</c:v>
                </c:pt>
                <c:pt idx="144">
                  <c:v>111.9106493845012</c:v>
                </c:pt>
                <c:pt idx="145">
                  <c:v>112.66840498422917</c:v>
                </c:pt>
                <c:pt idx="146">
                  <c:v>112.96427080973824</c:v>
                </c:pt>
                <c:pt idx="147">
                  <c:v>112.94392179355097</c:v>
                </c:pt>
                <c:pt idx="148">
                  <c:v>112.46744664211138</c:v>
                </c:pt>
                <c:pt idx="149">
                  <c:v>112.57826297968549</c:v>
                </c:pt>
                <c:pt idx="150">
                  <c:v>112.41388487391741</c:v>
                </c:pt>
                <c:pt idx="151">
                  <c:v>112.72863581924928</c:v>
                </c:pt>
                <c:pt idx="152">
                  <c:v>112.83135819618246</c:v>
                </c:pt>
                <c:pt idx="153">
                  <c:v>113.28102358005918</c:v>
                </c:pt>
                <c:pt idx="154">
                  <c:v>113.258216194901</c:v>
                </c:pt>
                <c:pt idx="155">
                  <c:v>113.11967757463859</c:v>
                </c:pt>
                <c:pt idx="156">
                  <c:v>113.40464796523715</c:v>
                </c:pt>
                <c:pt idx="157">
                  <c:v>113.22761411236473</c:v>
                </c:pt>
                <c:pt idx="158">
                  <c:v>112.71740634653506</c:v>
                </c:pt>
                <c:pt idx="159">
                  <c:v>112.60395634068689</c:v>
                </c:pt>
                <c:pt idx="160">
                  <c:v>112.4409698059339</c:v>
                </c:pt>
                <c:pt idx="161">
                  <c:v>112.09435033393814</c:v>
                </c:pt>
                <c:pt idx="162">
                  <c:v>112.35721247426721</c:v>
                </c:pt>
                <c:pt idx="163">
                  <c:v>111.95338150107024</c:v>
                </c:pt>
                <c:pt idx="164">
                  <c:v>111.60686817453885</c:v>
                </c:pt>
                <c:pt idx="165">
                  <c:v>111.83248987382139</c:v>
                </c:pt>
                <c:pt idx="166">
                  <c:v>111.80490316966107</c:v>
                </c:pt>
                <c:pt idx="167">
                  <c:v>111.96444099194399</c:v>
                </c:pt>
                <c:pt idx="168">
                  <c:v>112.13875033836206</c:v>
                </c:pt>
                <c:pt idx="169">
                  <c:v>112.23212681187344</c:v>
                </c:pt>
                <c:pt idx="170">
                  <c:v>111.85038350609102</c:v>
                </c:pt>
                <c:pt idx="171">
                  <c:v>112.20436705780558</c:v>
                </c:pt>
                <c:pt idx="172">
                  <c:v>112.68698680780827</c:v>
                </c:pt>
                <c:pt idx="173">
                  <c:v>112.83284085750115</c:v>
                </c:pt>
                <c:pt idx="174">
                  <c:v>112.71841383367131</c:v>
                </c:pt>
                <c:pt idx="175">
                  <c:v>112.37474012586307</c:v>
                </c:pt>
                <c:pt idx="176">
                  <c:v>112.54131818428554</c:v>
                </c:pt>
                <c:pt idx="177">
                  <c:v>112.62001454015166</c:v>
                </c:pt>
                <c:pt idx="178">
                  <c:v>112.94502281671663</c:v>
                </c:pt>
                <c:pt idx="179">
                  <c:v>113.23482736114421</c:v>
                </c:pt>
                <c:pt idx="180">
                  <c:v>112.75147193845753</c:v>
                </c:pt>
                <c:pt idx="181">
                  <c:v>112.65431822629114</c:v>
                </c:pt>
                <c:pt idx="182">
                  <c:v>112.50547564574529</c:v>
                </c:pt>
                <c:pt idx="183">
                  <c:v>112.35144304030035</c:v>
                </c:pt>
                <c:pt idx="184">
                  <c:v>112.20376874610422</c:v>
                </c:pt>
                <c:pt idx="185">
                  <c:v>112.12615303260614</c:v>
                </c:pt>
                <c:pt idx="186">
                  <c:v>112.22773180566702</c:v>
                </c:pt>
                <c:pt idx="187">
                  <c:v>112.40421299199832</c:v>
                </c:pt>
                <c:pt idx="188">
                  <c:v>112.4690368037721</c:v>
                </c:pt>
                <c:pt idx="189">
                  <c:v>112.4650625415721</c:v>
                </c:pt>
                <c:pt idx="190">
                  <c:v>112.38594175083315</c:v>
                </c:pt>
                <c:pt idx="191">
                  <c:v>112.28536419975356</c:v>
                </c:pt>
                <c:pt idx="192">
                  <c:v>112.64751113742693</c:v>
                </c:pt>
                <c:pt idx="193">
                  <c:v>112.34977761968513</c:v>
                </c:pt>
                <c:pt idx="194">
                  <c:v>112.58729886653823</c:v>
                </c:pt>
                <c:pt idx="195">
                  <c:v>113.16105355941117</c:v>
                </c:pt>
                <c:pt idx="196">
                  <c:v>112.46841041799489</c:v>
                </c:pt>
                <c:pt idx="197">
                  <c:v>112.38437379404287</c:v>
                </c:pt>
                <c:pt idx="198">
                  <c:v>111.89886597086308</c:v>
                </c:pt>
                <c:pt idx="199">
                  <c:v>111.84214995530419</c:v>
                </c:pt>
                <c:pt idx="200">
                  <c:v>111.78650239035287</c:v>
                </c:pt>
                <c:pt idx="201">
                  <c:v>112.26476723533462</c:v>
                </c:pt>
                <c:pt idx="202">
                  <c:v>112.57232876730114</c:v>
                </c:pt>
                <c:pt idx="203">
                  <c:v>112.50359843688211</c:v>
                </c:pt>
                <c:pt idx="204">
                  <c:v>112.51530847586119</c:v>
                </c:pt>
                <c:pt idx="205">
                  <c:v>112.90375790127065</c:v>
                </c:pt>
                <c:pt idx="206">
                  <c:v>113.01198190411191</c:v>
                </c:pt>
                <c:pt idx="207">
                  <c:v>113.66610290517556</c:v>
                </c:pt>
                <c:pt idx="208">
                  <c:v>113.74482297194876</c:v>
                </c:pt>
                <c:pt idx="209">
                  <c:v>113.73086409356775</c:v>
                </c:pt>
                <c:pt idx="210">
                  <c:v>113.29511473400309</c:v>
                </c:pt>
                <c:pt idx="211">
                  <c:v>113.64207552876096</c:v>
                </c:pt>
                <c:pt idx="212">
                  <c:v>113.50299684470016</c:v>
                </c:pt>
                <c:pt idx="213">
                  <c:v>113.73736869379005</c:v>
                </c:pt>
                <c:pt idx="214">
                  <c:v>114.11529017107874</c:v>
                </c:pt>
                <c:pt idx="215">
                  <c:v>113.71696288472992</c:v>
                </c:pt>
                <c:pt idx="216">
                  <c:v>113.99731994129255</c:v>
                </c:pt>
                <c:pt idx="217">
                  <c:v>113.75429272210764</c:v>
                </c:pt>
                <c:pt idx="218">
                  <c:v>113.18484224896044</c:v>
                </c:pt>
                <c:pt idx="219">
                  <c:v>112.56931272602439</c:v>
                </c:pt>
                <c:pt idx="220">
                  <c:v>111.57544642420149</c:v>
                </c:pt>
                <c:pt idx="221">
                  <c:v>111.03433552018294</c:v>
                </c:pt>
                <c:pt idx="222">
                  <c:v>111.61566327784</c:v>
                </c:pt>
                <c:pt idx="223">
                  <c:v>111.06931692528983</c:v>
                </c:pt>
                <c:pt idx="224">
                  <c:v>110.86951570993762</c:v>
                </c:pt>
                <c:pt idx="225">
                  <c:v>110.17891278692167</c:v>
                </c:pt>
                <c:pt idx="226">
                  <c:v>109.86913629837488</c:v>
                </c:pt>
                <c:pt idx="227">
                  <c:v>109.48975951043342</c:v>
                </c:pt>
                <c:pt idx="228">
                  <c:v>109.74193718770874</c:v>
                </c:pt>
                <c:pt idx="229">
                  <c:v>109.58327777790937</c:v>
                </c:pt>
                <c:pt idx="230">
                  <c:v>109.67540573316343</c:v>
                </c:pt>
                <c:pt idx="231">
                  <c:v>109.54113438695371</c:v>
                </c:pt>
                <c:pt idx="232">
                  <c:v>109.58666030256758</c:v>
                </c:pt>
                <c:pt idx="233">
                  <c:v>109.65670062048811</c:v>
                </c:pt>
                <c:pt idx="234">
                  <c:v>109.6044823179115</c:v>
                </c:pt>
                <c:pt idx="235">
                  <c:v>109.58563122546637</c:v>
                </c:pt>
                <c:pt idx="236">
                  <c:v>109.73698678862996</c:v>
                </c:pt>
                <c:pt idx="237">
                  <c:v>109.6545722085873</c:v>
                </c:pt>
                <c:pt idx="238">
                  <c:v>109.20329249597064</c:v>
                </c:pt>
                <c:pt idx="239">
                  <c:v>109.16069781688526</c:v>
                </c:pt>
                <c:pt idx="240">
                  <c:v>109.27951286002985</c:v>
                </c:pt>
                <c:pt idx="241">
                  <c:v>109.1023413305373</c:v>
                </c:pt>
                <c:pt idx="242">
                  <c:v>108.89482786056242</c:v>
                </c:pt>
                <c:pt idx="243">
                  <c:v>108.18959584072579</c:v>
                </c:pt>
                <c:pt idx="244">
                  <c:v>107.40130152878014</c:v>
                </c:pt>
                <c:pt idx="245">
                  <c:v>106.8684006727462</c:v>
                </c:pt>
                <c:pt idx="246">
                  <c:v>107.07904535623457</c:v>
                </c:pt>
                <c:pt idx="247">
                  <c:v>107.05765261092698</c:v>
                </c:pt>
                <c:pt idx="248">
                  <c:v>106.70833129378794</c:v>
                </c:pt>
                <c:pt idx="249">
                  <c:v>106.17078154689759</c:v>
                </c:pt>
                <c:pt idx="250">
                  <c:v>106.04005938760825</c:v>
                </c:pt>
                <c:pt idx="251">
                  <c:v>105.79817846486469</c:v>
                </c:pt>
                <c:pt idx="252">
                  <c:v>105.70766267370679</c:v>
                </c:pt>
                <c:pt idx="253">
                  <c:v>105.62439348052712</c:v>
                </c:pt>
                <c:pt idx="254">
                  <c:v>105.69639299736058</c:v>
                </c:pt>
                <c:pt idx="255">
                  <c:v>105.54349007525246</c:v>
                </c:pt>
                <c:pt idx="256">
                  <c:v>105.42219928850129</c:v>
                </c:pt>
                <c:pt idx="257">
                  <c:v>105.18054365696109</c:v>
                </c:pt>
                <c:pt idx="258">
                  <c:v>105.03216608305652</c:v>
                </c:pt>
                <c:pt idx="259">
                  <c:v>104.67548901341783</c:v>
                </c:pt>
                <c:pt idx="260">
                  <c:v>104.98535870950157</c:v>
                </c:pt>
                <c:pt idx="261">
                  <c:v>105.06714032677878</c:v>
                </c:pt>
                <c:pt idx="262">
                  <c:v>104.94734265502801</c:v>
                </c:pt>
                <c:pt idx="263">
                  <c:v>104.51747030552954</c:v>
                </c:pt>
                <c:pt idx="264">
                  <c:v>104.51368363102912</c:v>
                </c:pt>
                <c:pt idx="265">
                  <c:v>104.68348973739394</c:v>
                </c:pt>
                <c:pt idx="266">
                  <c:v>104.16563332712653</c:v>
                </c:pt>
                <c:pt idx="267">
                  <c:v>104.71085325965053</c:v>
                </c:pt>
                <c:pt idx="268">
                  <c:v>105.52710031655326</c:v>
                </c:pt>
                <c:pt idx="269">
                  <c:v>105.46105252181997</c:v>
                </c:pt>
                <c:pt idx="270">
                  <c:v>104.74463268548448</c:v>
                </c:pt>
                <c:pt idx="271">
                  <c:v>104.85082894216735</c:v>
                </c:pt>
                <c:pt idx="272">
                  <c:v>104.61751589653004</c:v>
                </c:pt>
                <c:pt idx="273">
                  <c:v>104.95369196812514</c:v>
                </c:pt>
                <c:pt idx="274">
                  <c:v>104.96551672388512</c:v>
                </c:pt>
                <c:pt idx="275">
                  <c:v>105.19128498995779</c:v>
                </c:pt>
                <c:pt idx="276">
                  <c:v>105.00877681518128</c:v>
                </c:pt>
                <c:pt idx="277">
                  <c:v>104.90319118497612</c:v>
                </c:pt>
                <c:pt idx="278">
                  <c:v>105.03846532669277</c:v>
                </c:pt>
                <c:pt idx="279">
                  <c:v>105.52384856770547</c:v>
                </c:pt>
                <c:pt idx="280">
                  <c:v>105.79810713137492</c:v>
                </c:pt>
                <c:pt idx="281">
                  <c:v>105.89343503449638</c:v>
                </c:pt>
                <c:pt idx="282">
                  <c:v>106.07201262549374</c:v>
                </c:pt>
                <c:pt idx="283">
                  <c:v>106.06395664610756</c:v>
                </c:pt>
                <c:pt idx="284">
                  <c:v>105.8390668795068</c:v>
                </c:pt>
                <c:pt idx="285">
                  <c:v>106.48427304429578</c:v>
                </c:pt>
                <c:pt idx="286">
                  <c:v>106.84954437154227</c:v>
                </c:pt>
                <c:pt idx="287">
                  <c:v>106.61947205437099</c:v>
                </c:pt>
                <c:pt idx="288">
                  <c:v>106.67352160836909</c:v>
                </c:pt>
                <c:pt idx="289">
                  <c:v>107.16426038474181</c:v>
                </c:pt>
                <c:pt idx="290">
                  <c:v>107.16325771319214</c:v>
                </c:pt>
                <c:pt idx="291">
                  <c:v>106.44578520389106</c:v>
                </c:pt>
                <c:pt idx="292">
                  <c:v>106.22524183419165</c:v>
                </c:pt>
                <c:pt idx="293">
                  <c:v>106.048190065086</c:v>
                </c:pt>
                <c:pt idx="294">
                  <c:v>106.33581554518857</c:v>
                </c:pt>
                <c:pt idx="295">
                  <c:v>106.37737480092088</c:v>
                </c:pt>
                <c:pt idx="296">
                  <c:v>106.18000073061053</c:v>
                </c:pt>
                <c:pt idx="297">
                  <c:v>106.43589894494055</c:v>
                </c:pt>
                <c:pt idx="298">
                  <c:v>106.86112001939134</c:v>
                </c:pt>
                <c:pt idx="299">
                  <c:v>106.42876458434633</c:v>
                </c:pt>
                <c:pt idx="300">
                  <c:v>106.34727468445793</c:v>
                </c:pt>
                <c:pt idx="301">
                  <c:v>106.46180273572951</c:v>
                </c:pt>
                <c:pt idx="302">
                  <c:v>106.43350775793398</c:v>
                </c:pt>
                <c:pt idx="303">
                  <c:v>107.03743484555294</c:v>
                </c:pt>
                <c:pt idx="304">
                  <c:v>107.05853099304937</c:v>
                </c:pt>
                <c:pt idx="305">
                  <c:v>107.04058093165713</c:v>
                </c:pt>
                <c:pt idx="306">
                  <c:v>107.43728869708868</c:v>
                </c:pt>
                <c:pt idx="307">
                  <c:v>107.43225353394786</c:v>
                </c:pt>
                <c:pt idx="308">
                  <c:v>107.72255109544336</c:v>
                </c:pt>
                <c:pt idx="309">
                  <c:v>108.27645725568266</c:v>
                </c:pt>
                <c:pt idx="310">
                  <c:v>108.43967725427729</c:v>
                </c:pt>
                <c:pt idx="311">
                  <c:v>108.67835955868948</c:v>
                </c:pt>
                <c:pt idx="312">
                  <c:v>108.55174309062487</c:v>
                </c:pt>
                <c:pt idx="313">
                  <c:v>108.39471508588207</c:v>
                </c:pt>
                <c:pt idx="314">
                  <c:v>108.05305518124037</c:v>
                </c:pt>
                <c:pt idx="315">
                  <c:v>107.34722884996599</c:v>
                </c:pt>
                <c:pt idx="316">
                  <c:v>107.49649003704528</c:v>
                </c:pt>
                <c:pt idx="317">
                  <c:v>107.61202451227329</c:v>
                </c:pt>
                <c:pt idx="318">
                  <c:v>107.6525775105015</c:v>
                </c:pt>
                <c:pt idx="319">
                  <c:v>107.65286554999129</c:v>
                </c:pt>
                <c:pt idx="320">
                  <c:v>107.2072862096548</c:v>
                </c:pt>
                <c:pt idx="321">
                  <c:v>106.89609299205523</c:v>
                </c:pt>
                <c:pt idx="322">
                  <c:v>106.8457912860214</c:v>
                </c:pt>
                <c:pt idx="323">
                  <c:v>106.76993739754793</c:v>
                </c:pt>
                <c:pt idx="324">
                  <c:v>106.36381789593298</c:v>
                </c:pt>
                <c:pt idx="325">
                  <c:v>106.31239481064299</c:v>
                </c:pt>
                <c:pt idx="326">
                  <c:v>106.96123276542912</c:v>
                </c:pt>
                <c:pt idx="327">
                  <c:v>106.93894576782775</c:v>
                </c:pt>
                <c:pt idx="328">
                  <c:v>107.02766125814973</c:v>
                </c:pt>
                <c:pt idx="329">
                  <c:v>106.82580518374002</c:v>
                </c:pt>
                <c:pt idx="330">
                  <c:v>107.14337420580517</c:v>
                </c:pt>
                <c:pt idx="331">
                  <c:v>107.44841142078873</c:v>
                </c:pt>
                <c:pt idx="332">
                  <c:v>107.59269780402123</c:v>
                </c:pt>
                <c:pt idx="333">
                  <c:v>107.7304839727565</c:v>
                </c:pt>
                <c:pt idx="334">
                  <c:v>107.86481851078666</c:v>
                </c:pt>
                <c:pt idx="335">
                  <c:v>107.77196446070265</c:v>
                </c:pt>
                <c:pt idx="336">
                  <c:v>107.96675893478555</c:v>
                </c:pt>
                <c:pt idx="337">
                  <c:v>108.39714099180426</c:v>
                </c:pt>
                <c:pt idx="338">
                  <c:v>108.12995432369705</c:v>
                </c:pt>
                <c:pt idx="339">
                  <c:v>108.11117812336555</c:v>
                </c:pt>
                <c:pt idx="340">
                  <c:v>108.14369364119111</c:v>
                </c:pt>
                <c:pt idx="341">
                  <c:v>108.42186127985661</c:v>
                </c:pt>
                <c:pt idx="342">
                  <c:v>108.36690466789288</c:v>
                </c:pt>
                <c:pt idx="343">
                  <c:v>108.05660981838854</c:v>
                </c:pt>
                <c:pt idx="344">
                  <c:v>108.11255800048312</c:v>
                </c:pt>
                <c:pt idx="345">
                  <c:v>107.91521527701327</c:v>
                </c:pt>
                <c:pt idx="346">
                  <c:v>107.93060438186008</c:v>
                </c:pt>
                <c:pt idx="347">
                  <c:v>107.63625402740081</c:v>
                </c:pt>
                <c:pt idx="348">
                  <c:v>107.7432198017914</c:v>
                </c:pt>
                <c:pt idx="349">
                  <c:v>107.996390987585</c:v>
                </c:pt>
                <c:pt idx="350">
                  <c:v>108.26476994731084</c:v>
                </c:pt>
                <c:pt idx="351">
                  <c:v>108.37281421251392</c:v>
                </c:pt>
                <c:pt idx="352">
                  <c:v>108.45863559411607</c:v>
                </c:pt>
                <c:pt idx="353">
                  <c:v>108.32382324619164</c:v>
                </c:pt>
                <c:pt idx="354">
                  <c:v>108.54247379648312</c:v>
                </c:pt>
                <c:pt idx="355">
                  <c:v>108.43870127537312</c:v>
                </c:pt>
                <c:pt idx="356">
                  <c:v>108.75173998157885</c:v>
                </c:pt>
                <c:pt idx="357">
                  <c:v>108.7100925223</c:v>
                </c:pt>
                <c:pt idx="358">
                  <c:v>108.84986631094648</c:v>
                </c:pt>
                <c:pt idx="359">
                  <c:v>109.09064570364303</c:v>
                </c:pt>
                <c:pt idx="360">
                  <c:v>109.66108801872552</c:v>
                </c:pt>
                <c:pt idx="361">
                  <c:v>109.9247004051341</c:v>
                </c:pt>
                <c:pt idx="362">
                  <c:v>109.79170121746523</c:v>
                </c:pt>
                <c:pt idx="363">
                  <c:v>109.65832631626272</c:v>
                </c:pt>
                <c:pt idx="364">
                  <c:v>109.82569416018801</c:v>
                </c:pt>
                <c:pt idx="365">
                  <c:v>110.38234280136381</c:v>
                </c:pt>
                <c:pt idx="366">
                  <c:v>110.38246898336857</c:v>
                </c:pt>
                <c:pt idx="367">
                  <c:v>110.72972800560203</c:v>
                </c:pt>
                <c:pt idx="368">
                  <c:v>111.24606553431551</c:v>
                </c:pt>
                <c:pt idx="369">
                  <c:v>111.66892275033558</c:v>
                </c:pt>
                <c:pt idx="370">
                  <c:v>111.43867890907237</c:v>
                </c:pt>
                <c:pt idx="371">
                  <c:v>111.89746989648907</c:v>
                </c:pt>
                <c:pt idx="372">
                  <c:v>112.00211614953329</c:v>
                </c:pt>
                <c:pt idx="373">
                  <c:v>112.37581636043099</c:v>
                </c:pt>
                <c:pt idx="374">
                  <c:v>112.75389302263558</c:v>
                </c:pt>
                <c:pt idx="375">
                  <c:v>112.71134179522093</c:v>
                </c:pt>
                <c:pt idx="376">
                  <c:v>112.9331582629442</c:v>
                </c:pt>
                <c:pt idx="377">
                  <c:v>112.70867839687611</c:v>
                </c:pt>
                <c:pt idx="378">
                  <c:v>112.57858115948466</c:v>
                </c:pt>
                <c:pt idx="379">
                  <c:v>112.5579455219397</c:v>
                </c:pt>
                <c:pt idx="380">
                  <c:v>112.58771856346408</c:v>
                </c:pt>
                <c:pt idx="381">
                  <c:v>112.84930427251612</c:v>
                </c:pt>
                <c:pt idx="382">
                  <c:v>112.76667377942353</c:v>
                </c:pt>
                <c:pt idx="383">
                  <c:v>113.02453862633577</c:v>
                </c:pt>
                <c:pt idx="384">
                  <c:v>113.21908938999692</c:v>
                </c:pt>
                <c:pt idx="385">
                  <c:v>113.3977107981419</c:v>
                </c:pt>
                <c:pt idx="386">
                  <c:v>112.83825205155061</c:v>
                </c:pt>
                <c:pt idx="387">
                  <c:v>113.2359007406212</c:v>
                </c:pt>
                <c:pt idx="388">
                  <c:v>113.68305409758597</c:v>
                </c:pt>
                <c:pt idx="389">
                  <c:v>114.23834981193947</c:v>
                </c:pt>
                <c:pt idx="390">
                  <c:v>115.3151500202036</c:v>
                </c:pt>
                <c:pt idx="391">
                  <c:v>117.93445044758411</c:v>
                </c:pt>
                <c:pt idx="392">
                  <c:v>117.87309158269159</c:v>
                </c:pt>
                <c:pt idx="393">
                  <c:v>117.95165653937934</c:v>
                </c:pt>
                <c:pt idx="394">
                  <c:v>117.61260802653702</c:v>
                </c:pt>
                <c:pt idx="395">
                  <c:v>118.04338698203833</c:v>
                </c:pt>
                <c:pt idx="396">
                  <c:v>117.3243334652668</c:v>
                </c:pt>
                <c:pt idx="397">
                  <c:v>117.31994146442909</c:v>
                </c:pt>
                <c:pt idx="398">
                  <c:v>117.47896726734183</c:v>
                </c:pt>
                <c:pt idx="399">
                  <c:v>117.24175468448986</c:v>
                </c:pt>
                <c:pt idx="400">
                  <c:v>117.7957464029892</c:v>
                </c:pt>
                <c:pt idx="401">
                  <c:v>117.44133261366966</c:v>
                </c:pt>
                <c:pt idx="402">
                  <c:v>116.81584904144469</c:v>
                </c:pt>
                <c:pt idx="403">
                  <c:v>116.65920745813501</c:v>
                </c:pt>
                <c:pt idx="404">
                  <c:v>116.90515552242357</c:v>
                </c:pt>
                <c:pt idx="405">
                  <c:v>116.96776039239933</c:v>
                </c:pt>
                <c:pt idx="406">
                  <c:v>116.69634457868763</c:v>
                </c:pt>
                <c:pt idx="407">
                  <c:v>116.99445825043925</c:v>
                </c:pt>
                <c:pt idx="408">
                  <c:v>116.57966787744948</c:v>
                </c:pt>
                <c:pt idx="409">
                  <c:v>116.32779922644382</c:v>
                </c:pt>
                <c:pt idx="410">
                  <c:v>116.38161137743801</c:v>
                </c:pt>
                <c:pt idx="411">
                  <c:v>117.21359937277178</c:v>
                </c:pt>
                <c:pt idx="412">
                  <c:v>117.57238367088046</c:v>
                </c:pt>
                <c:pt idx="413">
                  <c:v>117.37840444854606</c:v>
                </c:pt>
                <c:pt idx="414">
                  <c:v>117.25797146133853</c:v>
                </c:pt>
                <c:pt idx="415">
                  <c:v>117.14943972168305</c:v>
                </c:pt>
                <c:pt idx="416">
                  <c:v>116.95738277018519</c:v>
                </c:pt>
                <c:pt idx="417">
                  <c:v>117.39313131296645</c:v>
                </c:pt>
                <c:pt idx="418">
                  <c:v>117.04590686936952</c:v>
                </c:pt>
                <c:pt idx="419">
                  <c:v>116.5060744558197</c:v>
                </c:pt>
                <c:pt idx="420">
                  <c:v>115.66900134056358</c:v>
                </c:pt>
                <c:pt idx="421">
                  <c:v>115.84050953042231</c:v>
                </c:pt>
                <c:pt idx="422">
                  <c:v>115.95922338860764</c:v>
                </c:pt>
                <c:pt idx="423">
                  <c:v>115.50373179671119</c:v>
                </c:pt>
                <c:pt idx="424">
                  <c:v>115.57690627593098</c:v>
                </c:pt>
                <c:pt idx="425">
                  <c:v>116.92355993454323</c:v>
                </c:pt>
                <c:pt idx="426">
                  <c:v>116.24883626361958</c:v>
                </c:pt>
                <c:pt idx="427">
                  <c:v>116.09097220850725</c:v>
                </c:pt>
                <c:pt idx="428">
                  <c:v>115.74696875105379</c:v>
                </c:pt>
                <c:pt idx="429">
                  <c:v>115.68109570394854</c:v>
                </c:pt>
                <c:pt idx="430">
                  <c:v>114.97655162397079</c:v>
                </c:pt>
                <c:pt idx="431">
                  <c:v>114.51095352831022</c:v>
                </c:pt>
                <c:pt idx="432">
                  <c:v>114.86183318921604</c:v>
                </c:pt>
                <c:pt idx="433">
                  <c:v>114.88391601164022</c:v>
                </c:pt>
                <c:pt idx="434">
                  <c:v>114.67865403526686</c:v>
                </c:pt>
                <c:pt idx="435">
                  <c:v>115.64785823779546</c:v>
                </c:pt>
                <c:pt idx="436">
                  <c:v>115.68842401961582</c:v>
                </c:pt>
                <c:pt idx="437">
                  <c:v>115.51076437231198</c:v>
                </c:pt>
                <c:pt idx="438">
                  <c:v>116.4828995540569</c:v>
                </c:pt>
                <c:pt idx="439">
                  <c:v>116.27817497447793</c:v>
                </c:pt>
                <c:pt idx="440">
                  <c:v>115.90879483494508</c:v>
                </c:pt>
                <c:pt idx="441">
                  <c:v>116.38000615529201</c:v>
                </c:pt>
                <c:pt idx="442">
                  <c:v>116.0106437327652</c:v>
                </c:pt>
                <c:pt idx="443">
                  <c:v>116.04550465762814</c:v>
                </c:pt>
                <c:pt idx="444">
                  <c:v>116.35408087836382</c:v>
                </c:pt>
                <c:pt idx="445">
                  <c:v>116.49457044576205</c:v>
                </c:pt>
                <c:pt idx="446">
                  <c:v>116.09200478550171</c:v>
                </c:pt>
                <c:pt idx="447">
                  <c:v>115.24345988079892</c:v>
                </c:pt>
                <c:pt idx="448">
                  <c:v>114.89196394867545</c:v>
                </c:pt>
                <c:pt idx="449">
                  <c:v>115.19752100845419</c:v>
                </c:pt>
                <c:pt idx="450">
                  <c:v>115.63165155289607</c:v>
                </c:pt>
                <c:pt idx="451">
                  <c:v>115.32846983385862</c:v>
                </c:pt>
                <c:pt idx="452">
                  <c:v>114.99906629338868</c:v>
                </c:pt>
                <c:pt idx="453">
                  <c:v>115.41950803382561</c:v>
                </c:pt>
                <c:pt idx="454">
                  <c:v>115.93476986749806</c:v>
                </c:pt>
                <c:pt idx="455">
                  <c:v>115.8536494564953</c:v>
                </c:pt>
                <c:pt idx="456">
                  <c:v>115.79968313178</c:v>
                </c:pt>
                <c:pt idx="457">
                  <c:v>115.22246469605662</c:v>
                </c:pt>
                <c:pt idx="458">
                  <c:v>115.55358417933684</c:v>
                </c:pt>
                <c:pt idx="459">
                  <c:v>116.62279600859144</c:v>
                </c:pt>
                <c:pt idx="460">
                  <c:v>115.92378581485323</c:v>
                </c:pt>
                <c:pt idx="461">
                  <c:v>115.58914527979002</c:v>
                </c:pt>
                <c:pt idx="462">
                  <c:v>115.70383949957548</c:v>
                </c:pt>
                <c:pt idx="463">
                  <c:v>116.08692387859493</c:v>
                </c:pt>
                <c:pt idx="464">
                  <c:v>115.56431371144396</c:v>
                </c:pt>
                <c:pt idx="465">
                  <c:v>115.99811330985176</c:v>
                </c:pt>
                <c:pt idx="466">
                  <c:v>116.58089924354023</c:v>
                </c:pt>
                <c:pt idx="467">
                  <c:v>117.23910960943067</c:v>
                </c:pt>
                <c:pt idx="468">
                  <c:v>118.1875999803792</c:v>
                </c:pt>
                <c:pt idx="469">
                  <c:v>118.4931213847637</c:v>
                </c:pt>
                <c:pt idx="470">
                  <c:v>118.91926407094859</c:v>
                </c:pt>
                <c:pt idx="471">
                  <c:v>118.02280363638997</c:v>
                </c:pt>
                <c:pt idx="472">
                  <c:v>117.68491123187539</c:v>
                </c:pt>
                <c:pt idx="473">
                  <c:v>117.6824006958403</c:v>
                </c:pt>
                <c:pt idx="474">
                  <c:v>117.23970136964681</c:v>
                </c:pt>
                <c:pt idx="475">
                  <c:v>117.36968566557942</c:v>
                </c:pt>
                <c:pt idx="476">
                  <c:v>117.34743023902132</c:v>
                </c:pt>
                <c:pt idx="477">
                  <c:v>117.96464518522598</c:v>
                </c:pt>
                <c:pt idx="478">
                  <c:v>117.45985093479834</c:v>
                </c:pt>
                <c:pt idx="479">
                  <c:v>117.67023988005865</c:v>
                </c:pt>
                <c:pt idx="480">
                  <c:v>117.1216037513168</c:v>
                </c:pt>
                <c:pt idx="481">
                  <c:v>117.19093561250268</c:v>
                </c:pt>
                <c:pt idx="482">
                  <c:v>117.9150855622438</c:v>
                </c:pt>
                <c:pt idx="483">
                  <c:v>117.19028614299732</c:v>
                </c:pt>
                <c:pt idx="484">
                  <c:v>117.48913979911522</c:v>
                </c:pt>
                <c:pt idx="485">
                  <c:v>117.76899933948664</c:v>
                </c:pt>
                <c:pt idx="486">
                  <c:v>118.61458315186708</c:v>
                </c:pt>
                <c:pt idx="487">
                  <c:v>117.77336997228187</c:v>
                </c:pt>
                <c:pt idx="488">
                  <c:v>116.06983393539181</c:v>
                </c:pt>
                <c:pt idx="489">
                  <c:v>116.12334266758624</c:v>
                </c:pt>
                <c:pt idx="490">
                  <c:v>115.63836124347141</c:v>
                </c:pt>
                <c:pt idx="491">
                  <c:v>115.19976450194289</c:v>
                </c:pt>
                <c:pt idx="492">
                  <c:v>115.11567332661231</c:v>
                </c:pt>
                <c:pt idx="493">
                  <c:v>114.91102821392977</c:v>
                </c:pt>
                <c:pt idx="494">
                  <c:v>115.05026715913864</c:v>
                </c:pt>
                <c:pt idx="495">
                  <c:v>115.21869542741948</c:v>
                </c:pt>
                <c:pt idx="496">
                  <c:v>115.09542714618618</c:v>
                </c:pt>
                <c:pt idx="497">
                  <c:v>114.35744008637056</c:v>
                </c:pt>
                <c:pt idx="498">
                  <c:v>113.82167753051553</c:v>
                </c:pt>
                <c:pt idx="499">
                  <c:v>112.80086499480997</c:v>
                </c:pt>
                <c:pt idx="500">
                  <c:v>113.30680410668481</c:v>
                </c:pt>
                <c:pt idx="501">
                  <c:v>113.65882836454473</c:v>
                </c:pt>
                <c:pt idx="502">
                  <c:v>113.82963417427914</c:v>
                </c:pt>
                <c:pt idx="503">
                  <c:v>114.10812897030638</c:v>
                </c:pt>
                <c:pt idx="504">
                  <c:v>114.4169764104565</c:v>
                </c:pt>
                <c:pt idx="505">
                  <c:v>114.55063790134038</c:v>
                </c:pt>
                <c:pt idx="506">
                  <c:v>114.76557912688887</c:v>
                </c:pt>
                <c:pt idx="507">
                  <c:v>114.75866516624139</c:v>
                </c:pt>
                <c:pt idx="508">
                  <c:v>114.82254956570232</c:v>
                </c:pt>
                <c:pt idx="509">
                  <c:v>114.62287457741719</c:v>
                </c:pt>
                <c:pt idx="510">
                  <c:v>114.69446009220175</c:v>
                </c:pt>
                <c:pt idx="511">
                  <c:v>114.53732623334463</c:v>
                </c:pt>
                <c:pt idx="512">
                  <c:v>113.81813111432312</c:v>
                </c:pt>
                <c:pt idx="513">
                  <c:v>113.72895594148956</c:v>
                </c:pt>
                <c:pt idx="514">
                  <c:v>114.41136475793489</c:v>
                </c:pt>
                <c:pt idx="515">
                  <c:v>112.38329174477954</c:v>
                </c:pt>
                <c:pt idx="516">
                  <c:v>112.26463509960526</c:v>
                </c:pt>
                <c:pt idx="517">
                  <c:v>111.47863222000359</c:v>
                </c:pt>
                <c:pt idx="518">
                  <c:v>110.89444961327098</c:v>
                </c:pt>
                <c:pt idx="519">
                  <c:v>110.17321063874344</c:v>
                </c:pt>
                <c:pt idx="520">
                  <c:v>111.23327902965347</c:v>
                </c:pt>
                <c:pt idx="521">
                  <c:v>111.17663944366454</c:v>
                </c:pt>
                <c:pt idx="522">
                  <c:v>111.18394302456672</c:v>
                </c:pt>
                <c:pt idx="523">
                  <c:v>110.88588957219199</c:v>
                </c:pt>
                <c:pt idx="524">
                  <c:v>110.27296536995408</c:v>
                </c:pt>
                <c:pt idx="525">
                  <c:v>109.67113995800352</c:v>
                </c:pt>
                <c:pt idx="526">
                  <c:v>110.19772397751413</c:v>
                </c:pt>
                <c:pt idx="527">
                  <c:v>110.05824046208876</c:v>
                </c:pt>
                <c:pt idx="528">
                  <c:v>110.78114847342802</c:v>
                </c:pt>
                <c:pt idx="529">
                  <c:v>110.95531416263803</c:v>
                </c:pt>
                <c:pt idx="530">
                  <c:v>111.13621437192758</c:v>
                </c:pt>
                <c:pt idx="531">
                  <c:v>111.36182685730215</c:v>
                </c:pt>
                <c:pt idx="532">
                  <c:v>110.57700801340468</c:v>
                </c:pt>
                <c:pt idx="533">
                  <c:v>110.80383592897145</c:v>
                </c:pt>
                <c:pt idx="534">
                  <c:v>110.73237877816071</c:v>
                </c:pt>
                <c:pt idx="535">
                  <c:v>110.02916879966372</c:v>
                </c:pt>
                <c:pt idx="536">
                  <c:v>110.44011087431133</c:v>
                </c:pt>
                <c:pt idx="537">
                  <c:v>110.57245073529559</c:v>
                </c:pt>
                <c:pt idx="538">
                  <c:v>109.46974209348232</c:v>
                </c:pt>
                <c:pt idx="539">
                  <c:v>109.51862320055356</c:v>
                </c:pt>
                <c:pt idx="540">
                  <c:v>109.42315267241737</c:v>
                </c:pt>
                <c:pt idx="541">
                  <c:v>110.059913381664</c:v>
                </c:pt>
                <c:pt idx="542">
                  <c:v>109.64841082465476</c:v>
                </c:pt>
                <c:pt idx="543">
                  <c:v>109.322516749222</c:v>
                </c:pt>
                <c:pt idx="544">
                  <c:v>109.61024151782244</c:v>
                </c:pt>
                <c:pt idx="545">
                  <c:v>110.32228340334142</c:v>
                </c:pt>
                <c:pt idx="546">
                  <c:v>109.91609430158842</c:v>
                </c:pt>
                <c:pt idx="547">
                  <c:v>109.77197130113055</c:v>
                </c:pt>
                <c:pt idx="548">
                  <c:v>109.55903014275395</c:v>
                </c:pt>
                <c:pt idx="549">
                  <c:v>109.46731740786812</c:v>
                </c:pt>
                <c:pt idx="550">
                  <c:v>109.57078343950049</c:v>
                </c:pt>
                <c:pt idx="551">
                  <c:v>109.61356500451522</c:v>
                </c:pt>
                <c:pt idx="552">
                  <c:v>109.94805294219883</c:v>
                </c:pt>
                <c:pt idx="553">
                  <c:v>109.50995512061394</c:v>
                </c:pt>
                <c:pt idx="554">
                  <c:v>109.44926143603382</c:v>
                </c:pt>
                <c:pt idx="555">
                  <c:v>109.47826907007442</c:v>
                </c:pt>
                <c:pt idx="556">
                  <c:v>109.9487891066634</c:v>
                </c:pt>
                <c:pt idx="557">
                  <c:v>109.78720340763788</c:v>
                </c:pt>
                <c:pt idx="558">
                  <c:v>110.92289562020436</c:v>
                </c:pt>
                <c:pt idx="559">
                  <c:v>111.30502967252977</c:v>
                </c:pt>
                <c:pt idx="560">
                  <c:v>111.59578684870593</c:v>
                </c:pt>
                <c:pt idx="561">
                  <c:v>112.83584539902039</c:v>
                </c:pt>
                <c:pt idx="562">
                  <c:v>112.57807070845907</c:v>
                </c:pt>
                <c:pt idx="563">
                  <c:v>113.40029455139688</c:v>
                </c:pt>
                <c:pt idx="564">
                  <c:v>111.89480417698567</c:v>
                </c:pt>
                <c:pt idx="565">
                  <c:v>111.94606247063119</c:v>
                </c:pt>
                <c:pt idx="566">
                  <c:v>112.44710236853297</c:v>
                </c:pt>
                <c:pt idx="567">
                  <c:v>111.86964827799574</c:v>
                </c:pt>
                <c:pt idx="568">
                  <c:v>111.85945599476786</c:v>
                </c:pt>
                <c:pt idx="569">
                  <c:v>112.34921059159547</c:v>
                </c:pt>
                <c:pt idx="570">
                  <c:v>112.48033305271576</c:v>
                </c:pt>
                <c:pt idx="571">
                  <c:v>112.64597448088935</c:v>
                </c:pt>
                <c:pt idx="572">
                  <c:v>113.37619778233486</c:v>
                </c:pt>
                <c:pt idx="573">
                  <c:v>113.61280444567379</c:v>
                </c:pt>
                <c:pt idx="574">
                  <c:v>113.80386030482181</c:v>
                </c:pt>
                <c:pt idx="575">
                  <c:v>112.83935220278447</c:v>
                </c:pt>
                <c:pt idx="576">
                  <c:v>113.48274437418682</c:v>
                </c:pt>
                <c:pt idx="577">
                  <c:v>113.93818425392854</c:v>
                </c:pt>
                <c:pt idx="578">
                  <c:v>114.077727691557</c:v>
                </c:pt>
                <c:pt idx="579">
                  <c:v>114.1829689897265</c:v>
                </c:pt>
                <c:pt idx="580">
                  <c:v>112.85991393536743</c:v>
                </c:pt>
                <c:pt idx="581">
                  <c:v>113.03159694947188</c:v>
                </c:pt>
                <c:pt idx="582">
                  <c:v>112.3899950509546</c:v>
                </c:pt>
                <c:pt idx="583">
                  <c:v>113.59512800206521</c:v>
                </c:pt>
                <c:pt idx="584">
                  <c:v>113.68658199303579</c:v>
                </c:pt>
                <c:pt idx="585">
                  <c:v>113.79233271993346</c:v>
                </c:pt>
                <c:pt idx="586">
                  <c:v>113.65814976336152</c:v>
                </c:pt>
                <c:pt idx="587">
                  <c:v>113.90326229217006</c:v>
                </c:pt>
                <c:pt idx="588">
                  <c:v>114.18500308645089</c:v>
                </c:pt>
                <c:pt idx="589">
                  <c:v>114.6377673341338</c:v>
                </c:pt>
                <c:pt idx="590">
                  <c:v>115.13024812259856</c:v>
                </c:pt>
                <c:pt idx="591">
                  <c:v>114.78512389609102</c:v>
                </c:pt>
                <c:pt idx="592">
                  <c:v>116.09916907366373</c:v>
                </c:pt>
                <c:pt idx="593">
                  <c:v>116.02749505439404</c:v>
                </c:pt>
                <c:pt idx="594">
                  <c:v>116.22461158238723</c:v>
                </c:pt>
                <c:pt idx="595">
                  <c:v>116.89345642809494</c:v>
                </c:pt>
                <c:pt idx="596">
                  <c:v>117.23405547341935</c:v>
                </c:pt>
                <c:pt idx="597">
                  <c:v>117.30473202498611</c:v>
                </c:pt>
                <c:pt idx="598">
                  <c:v>117.50331502141437</c:v>
                </c:pt>
                <c:pt idx="599">
                  <c:v>116.43839905188518</c:v>
                </c:pt>
                <c:pt idx="600">
                  <c:v>117.17970061640584</c:v>
                </c:pt>
                <c:pt idx="601">
                  <c:v>117.05066016925949</c:v>
                </c:pt>
                <c:pt idx="602">
                  <c:v>117.69790389944359</c:v>
                </c:pt>
                <c:pt idx="603">
                  <c:v>118.70871260838996</c:v>
                </c:pt>
                <c:pt idx="604">
                  <c:v>118.31190189465458</c:v>
                </c:pt>
                <c:pt idx="605">
                  <c:v>118.03546278686554</c:v>
                </c:pt>
                <c:pt idx="606">
                  <c:v>117.90678209348991</c:v>
                </c:pt>
                <c:pt idx="607">
                  <c:v>118.31025110431627</c:v>
                </c:pt>
                <c:pt idx="608">
                  <c:v>118.05502652027072</c:v>
                </c:pt>
                <c:pt idx="609">
                  <c:v>118.10162303524942</c:v>
                </c:pt>
                <c:pt idx="610">
                  <c:v>118.2015585386531</c:v>
                </c:pt>
                <c:pt idx="611">
                  <c:v>117.42606065421393</c:v>
                </c:pt>
                <c:pt idx="612">
                  <c:v>117.87758288038476</c:v>
                </c:pt>
                <c:pt idx="613">
                  <c:v>116.73078657383681</c:v>
                </c:pt>
                <c:pt idx="614">
                  <c:v>117.20566757589005</c:v>
                </c:pt>
                <c:pt idx="615">
                  <c:v>116.96170820667558</c:v>
                </c:pt>
                <c:pt idx="616">
                  <c:v>116.97551990298703</c:v>
                </c:pt>
                <c:pt idx="617">
                  <c:v>117.50055118434508</c:v>
                </c:pt>
                <c:pt idx="618">
                  <c:v>117.61321502053164</c:v>
                </c:pt>
                <c:pt idx="619">
                  <c:v>118.08740674492677</c:v>
                </c:pt>
                <c:pt idx="620">
                  <c:v>118.0767205063853</c:v>
                </c:pt>
                <c:pt idx="621">
                  <c:v>117.89271857868513</c:v>
                </c:pt>
                <c:pt idx="622">
                  <c:v>117.6317757237033</c:v>
                </c:pt>
                <c:pt idx="623">
                  <c:v>117.77652489063513</c:v>
                </c:pt>
                <c:pt idx="624">
                  <c:v>117.37235601239054</c:v>
                </c:pt>
                <c:pt idx="625">
                  <c:v>117.18937499891511</c:v>
                </c:pt>
                <c:pt idx="626">
                  <c:v>117.11178575435611</c:v>
                </c:pt>
                <c:pt idx="627">
                  <c:v>117.34749958472922</c:v>
                </c:pt>
                <c:pt idx="628">
                  <c:v>117.61541266531704</c:v>
                </c:pt>
                <c:pt idx="629">
                  <c:v>118.07086239141316</c:v>
                </c:pt>
                <c:pt idx="630">
                  <c:v>118.0197750765299</c:v>
                </c:pt>
                <c:pt idx="631">
                  <c:v>118.52937230609768</c:v>
                </c:pt>
                <c:pt idx="632">
                  <c:v>118.57977904123958</c:v>
                </c:pt>
                <c:pt idx="633">
                  <c:v>118.91501215212308</c:v>
                </c:pt>
                <c:pt idx="634">
                  <c:v>118.48689755741763</c:v>
                </c:pt>
                <c:pt idx="635">
                  <c:v>118.94317679904478</c:v>
                </c:pt>
                <c:pt idx="636">
                  <c:v>118.49626151430613</c:v>
                </c:pt>
                <c:pt idx="637">
                  <c:v>118.44424116962792</c:v>
                </c:pt>
                <c:pt idx="638">
                  <c:v>119.16753832085953</c:v>
                </c:pt>
                <c:pt idx="639">
                  <c:v>119.48168348369072</c:v>
                </c:pt>
                <c:pt idx="640">
                  <c:v>119.90475567053437</c:v>
                </c:pt>
                <c:pt idx="641">
                  <c:v>119.48592891370045</c:v>
                </c:pt>
                <c:pt idx="642">
                  <c:v>118.52242382819915</c:v>
                </c:pt>
                <c:pt idx="643">
                  <c:v>118.27796963863389</c:v>
                </c:pt>
                <c:pt idx="644">
                  <c:v>118.0980044735673</c:v>
                </c:pt>
                <c:pt idx="645">
                  <c:v>118.15576754616386</c:v>
                </c:pt>
                <c:pt idx="646">
                  <c:v>118.17806222875554</c:v>
                </c:pt>
                <c:pt idx="647">
                  <c:v>118.37081919576154</c:v>
                </c:pt>
                <c:pt idx="648">
                  <c:v>118.13281946478162</c:v>
                </c:pt>
                <c:pt idx="649">
                  <c:v>118.07527311194539</c:v>
                </c:pt>
                <c:pt idx="650">
                  <c:v>117.41215902626006</c:v>
                </c:pt>
                <c:pt idx="651">
                  <c:v>116.77906350998997</c:v>
                </c:pt>
                <c:pt idx="652">
                  <c:v>116.63826802769513</c:v>
                </c:pt>
                <c:pt idx="653">
                  <c:v>116.47425340915518</c:v>
                </c:pt>
                <c:pt idx="654">
                  <c:v>116.06046077559104</c:v>
                </c:pt>
                <c:pt idx="655">
                  <c:v>115.94337100632849</c:v>
                </c:pt>
                <c:pt idx="656">
                  <c:v>115.74152017460844</c:v>
                </c:pt>
                <c:pt idx="657">
                  <c:v>115.80609965005536</c:v>
                </c:pt>
                <c:pt idx="658">
                  <c:v>115.99808721269528</c:v>
                </c:pt>
                <c:pt idx="659">
                  <c:v>116.25580759333896</c:v>
                </c:pt>
                <c:pt idx="660">
                  <c:v>116.1962836843081</c:v>
                </c:pt>
                <c:pt idx="661">
                  <c:v>116.54093471575244</c:v>
                </c:pt>
                <c:pt idx="662">
                  <c:v>116.4790010146265</c:v>
                </c:pt>
                <c:pt idx="663">
                  <c:v>116.30766834084828</c:v>
                </c:pt>
                <c:pt idx="664">
                  <c:v>116.66326626318312</c:v>
                </c:pt>
                <c:pt idx="665">
                  <c:v>116.46235861457956</c:v>
                </c:pt>
                <c:pt idx="666">
                  <c:v>117.04040913262092</c:v>
                </c:pt>
                <c:pt idx="667">
                  <c:v>117.49293905524949</c:v>
                </c:pt>
                <c:pt idx="668">
                  <c:v>117.5330047689008</c:v>
                </c:pt>
                <c:pt idx="669">
                  <c:v>117.38096668118328</c:v>
                </c:pt>
                <c:pt idx="670">
                  <c:v>117.28784111040984</c:v>
                </c:pt>
                <c:pt idx="671">
                  <c:v>117.41008747090035</c:v>
                </c:pt>
                <c:pt idx="672">
                  <c:v>116.75250912106762</c:v>
                </c:pt>
                <c:pt idx="673">
                  <c:v>116.5164767797266</c:v>
                </c:pt>
                <c:pt idx="674">
                  <c:v>116.97478152064868</c:v>
                </c:pt>
                <c:pt idx="675">
                  <c:v>117.07216952711264</c:v>
                </c:pt>
                <c:pt idx="676">
                  <c:v>116.71083518827761</c:v>
                </c:pt>
                <c:pt idx="677">
                  <c:v>116.12431460106635</c:v>
                </c:pt>
                <c:pt idx="678">
                  <c:v>115.72571093818549</c:v>
                </c:pt>
                <c:pt idx="679">
                  <c:v>115.62755188573179</c:v>
                </c:pt>
                <c:pt idx="680">
                  <c:v>115.30035968161016</c:v>
                </c:pt>
                <c:pt idx="681">
                  <c:v>115.31695529012836</c:v>
                </c:pt>
                <c:pt idx="682">
                  <c:v>115.47401311710023</c:v>
                </c:pt>
                <c:pt idx="683">
                  <c:v>115.73298303449054</c:v>
                </c:pt>
                <c:pt idx="684">
                  <c:v>116.16532655514564</c:v>
                </c:pt>
                <c:pt idx="685">
                  <c:v>116.48901178318327</c:v>
                </c:pt>
                <c:pt idx="686">
                  <c:v>116.72176861967102</c:v>
                </c:pt>
                <c:pt idx="687">
                  <c:v>117.19283481437451</c:v>
                </c:pt>
                <c:pt idx="688">
                  <c:v>117.11639874581098</c:v>
                </c:pt>
                <c:pt idx="689">
                  <c:v>116.94599689332067</c:v>
                </c:pt>
                <c:pt idx="690">
                  <c:v>117.42975744109994</c:v>
                </c:pt>
                <c:pt idx="691">
                  <c:v>117.59196780901041</c:v>
                </c:pt>
                <c:pt idx="692">
                  <c:v>117.24173741221513</c:v>
                </c:pt>
                <c:pt idx="693">
                  <c:v>117.15473034585132</c:v>
                </c:pt>
                <c:pt idx="694">
                  <c:v>117.52245499043944</c:v>
                </c:pt>
                <c:pt idx="695">
                  <c:v>117.79438581867207</c:v>
                </c:pt>
                <c:pt idx="696">
                  <c:v>118.74598609406466</c:v>
                </c:pt>
                <c:pt idx="697">
                  <c:v>118.77919805840638</c:v>
                </c:pt>
                <c:pt idx="698">
                  <c:v>118.92794910300431</c:v>
                </c:pt>
                <c:pt idx="699">
                  <c:v>118.57530998811973</c:v>
                </c:pt>
                <c:pt idx="700">
                  <c:v>118.18158634130917</c:v>
                </c:pt>
                <c:pt idx="701">
                  <c:v>119.00022446875785</c:v>
                </c:pt>
                <c:pt idx="702">
                  <c:v>119.22673751773257</c:v>
                </c:pt>
                <c:pt idx="703">
                  <c:v>119.67646892571334</c:v>
                </c:pt>
                <c:pt idx="704">
                  <c:v>119.6801802531552</c:v>
                </c:pt>
                <c:pt idx="705">
                  <c:v>119.85916034944066</c:v>
                </c:pt>
                <c:pt idx="706">
                  <c:v>120.21650498777646</c:v>
                </c:pt>
                <c:pt idx="707">
                  <c:v>121.5059279148084</c:v>
                </c:pt>
                <c:pt idx="708">
                  <c:v>122.24011857613253</c:v>
                </c:pt>
                <c:pt idx="709">
                  <c:v>121.60558770349606</c:v>
                </c:pt>
                <c:pt idx="710">
                  <c:v>121.79962704602862</c:v>
                </c:pt>
                <c:pt idx="711">
                  <c:v>121.67924657724849</c:v>
                </c:pt>
                <c:pt idx="712">
                  <c:v>121.70026666019531</c:v>
                </c:pt>
                <c:pt idx="713">
                  <c:v>121.70178897289523</c:v>
                </c:pt>
                <c:pt idx="714">
                  <c:v>121.77264244043333</c:v>
                </c:pt>
                <c:pt idx="715">
                  <c:v>122.07192104422205</c:v>
                </c:pt>
                <c:pt idx="716">
                  <c:v>122.67832628790276</c:v>
                </c:pt>
                <c:pt idx="717">
                  <c:v>122.44562700499814</c:v>
                </c:pt>
                <c:pt idx="718">
                  <c:v>122.94079898085563</c:v>
                </c:pt>
                <c:pt idx="719">
                  <c:v>123.99424937862025</c:v>
                </c:pt>
                <c:pt idx="720">
                  <c:v>124.29504820806943</c:v>
                </c:pt>
                <c:pt idx="721">
                  <c:v>124.58185209399156</c:v>
                </c:pt>
                <c:pt idx="722">
                  <c:v>125.35287568177368</c:v>
                </c:pt>
                <c:pt idx="723">
                  <c:v>125.03119881956033</c:v>
                </c:pt>
                <c:pt idx="724">
                  <c:v>124.87996849387994</c:v>
                </c:pt>
                <c:pt idx="725">
                  <c:v>125.62873733963063</c:v>
                </c:pt>
                <c:pt idx="726">
                  <c:v>125.76989074303616</c:v>
                </c:pt>
                <c:pt idx="727">
                  <c:v>125.29454437364751</c:v>
                </c:pt>
                <c:pt idx="728">
                  <c:v>124.8006076420199</c:v>
                </c:pt>
                <c:pt idx="729">
                  <c:v>124.8784764553978</c:v>
                </c:pt>
                <c:pt idx="730">
                  <c:v>124.74440446667816</c:v>
                </c:pt>
                <c:pt idx="731">
                  <c:v>124.56297830796623</c:v>
                </c:pt>
                <c:pt idx="732">
                  <c:v>124.41201430474243</c:v>
                </c:pt>
                <c:pt idx="733">
                  <c:v>123.90872046329054</c:v>
                </c:pt>
                <c:pt idx="734">
                  <c:v>124.4419009571188</c:v>
                </c:pt>
                <c:pt idx="735">
                  <c:v>124.68684524385935</c:v>
                </c:pt>
                <c:pt idx="736">
                  <c:v>124.86807251881355</c:v>
                </c:pt>
                <c:pt idx="737">
                  <c:v>124.72827024335838</c:v>
                </c:pt>
                <c:pt idx="738">
                  <c:v>124.95476055834445</c:v>
                </c:pt>
                <c:pt idx="739">
                  <c:v>124.772682640742</c:v>
                </c:pt>
                <c:pt idx="740">
                  <c:v>124.73345080684926</c:v>
                </c:pt>
                <c:pt idx="741">
                  <c:v>123.84653196752326</c:v>
                </c:pt>
                <c:pt idx="742">
                  <c:v>123.21206649028258</c:v>
                </c:pt>
                <c:pt idx="743">
                  <c:v>123.02575448998769</c:v>
                </c:pt>
                <c:pt idx="744">
                  <c:v>122.78492517523995</c:v>
                </c:pt>
                <c:pt idx="745">
                  <c:v>122.65944595136642</c:v>
                </c:pt>
                <c:pt idx="746">
                  <c:v>122.44517099864476</c:v>
                </c:pt>
                <c:pt idx="747">
                  <c:v>122.45304288401209</c:v>
                </c:pt>
                <c:pt idx="748">
                  <c:v>122.61103491637506</c:v>
                </c:pt>
                <c:pt idx="749">
                  <c:v>122.1745502869347</c:v>
                </c:pt>
                <c:pt idx="750">
                  <c:v>122.0676788606867</c:v>
                </c:pt>
                <c:pt idx="751">
                  <c:v>121.9977214945735</c:v>
                </c:pt>
                <c:pt idx="752">
                  <c:v>121.78864382085352</c:v>
                </c:pt>
                <c:pt idx="753">
                  <c:v>121.66841193811189</c:v>
                </c:pt>
                <c:pt idx="754">
                  <c:v>121.91222979368609</c:v>
                </c:pt>
                <c:pt idx="755">
                  <c:v>122.43603993138707</c:v>
                </c:pt>
                <c:pt idx="756">
                  <c:v>122.44197748811456</c:v>
                </c:pt>
                <c:pt idx="757">
                  <c:v>121.99258699266807</c:v>
                </c:pt>
                <c:pt idx="758">
                  <c:v>120.87247296166029</c:v>
                </c:pt>
                <c:pt idx="759">
                  <c:v>120.91532877763889</c:v>
                </c:pt>
                <c:pt idx="760">
                  <c:v>120.85308956510325</c:v>
                </c:pt>
                <c:pt idx="761">
                  <c:v>120.89399038930134</c:v>
                </c:pt>
                <c:pt idx="762">
                  <c:v>121.18733252727053</c:v>
                </c:pt>
                <c:pt idx="763">
                  <c:v>121.85088936557587</c:v>
                </c:pt>
                <c:pt idx="764">
                  <c:v>121.0743504298091</c:v>
                </c:pt>
                <c:pt idx="765">
                  <c:v>120.97254047852043</c:v>
                </c:pt>
                <c:pt idx="766">
                  <c:v>121.02993061840122</c:v>
                </c:pt>
                <c:pt idx="767">
                  <c:v>121.25801393448074</c:v>
                </c:pt>
                <c:pt idx="768">
                  <c:v>121.33765240091888</c:v>
                </c:pt>
                <c:pt idx="769">
                  <c:v>121.71662217633936</c:v>
                </c:pt>
                <c:pt idx="770">
                  <c:v>121.69471031671453</c:v>
                </c:pt>
                <c:pt idx="771">
                  <c:v>121.56732810021845</c:v>
                </c:pt>
                <c:pt idx="772">
                  <c:v>121.42771355194925</c:v>
                </c:pt>
                <c:pt idx="773">
                  <c:v>121.27364915789084</c:v>
                </c:pt>
                <c:pt idx="774">
                  <c:v>121.66976190279193</c:v>
                </c:pt>
                <c:pt idx="775">
                  <c:v>121.7897772337883</c:v>
                </c:pt>
                <c:pt idx="776">
                  <c:v>122.45650864633775</c:v>
                </c:pt>
                <c:pt idx="777">
                  <c:v>122.33612355322418</c:v>
                </c:pt>
                <c:pt idx="778">
                  <c:v>122.81475000084482</c:v>
                </c:pt>
                <c:pt idx="779">
                  <c:v>122.98647054842196</c:v>
                </c:pt>
                <c:pt idx="780">
                  <c:v>122.63459448174292</c:v>
                </c:pt>
                <c:pt idx="781">
                  <c:v>122.74863679809681</c:v>
                </c:pt>
                <c:pt idx="782">
                  <c:v>122.73586545554282</c:v>
                </c:pt>
                <c:pt idx="783">
                  <c:v>122.67139622111402</c:v>
                </c:pt>
                <c:pt idx="784">
                  <c:v>122.47855758578184</c:v>
                </c:pt>
                <c:pt idx="785">
                  <c:v>122.04665191093558</c:v>
                </c:pt>
                <c:pt idx="786">
                  <c:v>122.13969010385696</c:v>
                </c:pt>
                <c:pt idx="787">
                  <c:v>121.71245003044565</c:v>
                </c:pt>
                <c:pt idx="788">
                  <c:v>122.06434696164217</c:v>
                </c:pt>
                <c:pt idx="789">
                  <c:v>122.15331553252766</c:v>
                </c:pt>
                <c:pt idx="790">
                  <c:v>121.88387744958608</c:v>
                </c:pt>
                <c:pt idx="791">
                  <c:v>121.90346313353494</c:v>
                </c:pt>
                <c:pt idx="792">
                  <c:v>121.65550376139062</c:v>
                </c:pt>
                <c:pt idx="793">
                  <c:v>121.58330866522515</c:v>
                </c:pt>
                <c:pt idx="794">
                  <c:v>121.97293261445444</c:v>
                </c:pt>
                <c:pt idx="795">
                  <c:v>122.24754692937249</c:v>
                </c:pt>
                <c:pt idx="796">
                  <c:v>122.3956375262256</c:v>
                </c:pt>
                <c:pt idx="797">
                  <c:v>122.58949861111577</c:v>
                </c:pt>
                <c:pt idx="798">
                  <c:v>123.16577569809627</c:v>
                </c:pt>
                <c:pt idx="799">
                  <c:v>123.25637740735135</c:v>
                </c:pt>
                <c:pt idx="800">
                  <c:v>123.6849408770484</c:v>
                </c:pt>
                <c:pt idx="801">
                  <c:v>123.6392602895025</c:v>
                </c:pt>
                <c:pt idx="802">
                  <c:v>123.68421231793111</c:v>
                </c:pt>
                <c:pt idx="803">
                  <c:v>123.4421650270823</c:v>
                </c:pt>
                <c:pt idx="804">
                  <c:v>123.35140126872993</c:v>
                </c:pt>
                <c:pt idx="805">
                  <c:v>123.90300874059099</c:v>
                </c:pt>
                <c:pt idx="806">
                  <c:v>123.83610543032965</c:v>
                </c:pt>
                <c:pt idx="807">
                  <c:v>124.53475921991424</c:v>
                </c:pt>
                <c:pt idx="808">
                  <c:v>124.08580524673454</c:v>
                </c:pt>
                <c:pt idx="809">
                  <c:v>124.20980912616811</c:v>
                </c:pt>
                <c:pt idx="810">
                  <c:v>123.94625507189431</c:v>
                </c:pt>
                <c:pt idx="811">
                  <c:v>124.08969826181816</c:v>
                </c:pt>
                <c:pt idx="812">
                  <c:v>124.35970990180692</c:v>
                </c:pt>
                <c:pt idx="813">
                  <c:v>125.12400834091999</c:v>
                </c:pt>
                <c:pt idx="814">
                  <c:v>125.71884155155682</c:v>
                </c:pt>
                <c:pt idx="815">
                  <c:v>126.59482589022619</c:v>
                </c:pt>
                <c:pt idx="816">
                  <c:v>126.22310971049011</c:v>
                </c:pt>
                <c:pt idx="817">
                  <c:v>126.68283068091451</c:v>
                </c:pt>
                <c:pt idx="818">
                  <c:v>127.16918464174492</c:v>
                </c:pt>
                <c:pt idx="819">
                  <c:v>127.07354605185066</c:v>
                </c:pt>
                <c:pt idx="820">
                  <c:v>126.64374961270056</c:v>
                </c:pt>
                <c:pt idx="821">
                  <c:v>126.32585398764176</c:v>
                </c:pt>
                <c:pt idx="822">
                  <c:v>126.68521825270984</c:v>
                </c:pt>
                <c:pt idx="823">
                  <c:v>126.52829337631627</c:v>
                </c:pt>
                <c:pt idx="824">
                  <c:v>126.69030688722594</c:v>
                </c:pt>
                <c:pt idx="825">
                  <c:v>126.80913316227662</c:v>
                </c:pt>
                <c:pt idx="826">
                  <c:v>126.9169257917363</c:v>
                </c:pt>
                <c:pt idx="827">
                  <c:v>126.80997990037692</c:v>
                </c:pt>
                <c:pt idx="828">
                  <c:v>126.7470591995335</c:v>
                </c:pt>
                <c:pt idx="829">
                  <c:v>126.26120932681864</c:v>
                </c:pt>
                <c:pt idx="830">
                  <c:v>126.58907036853267</c:v>
                </c:pt>
                <c:pt idx="831">
                  <c:v>126.56894868034738</c:v>
                </c:pt>
                <c:pt idx="832">
                  <c:v>127.24689890975196</c:v>
                </c:pt>
                <c:pt idx="833">
                  <c:v>127.11564194702396</c:v>
                </c:pt>
                <c:pt idx="834">
                  <c:v>127.13016673665898</c:v>
                </c:pt>
                <c:pt idx="835">
                  <c:v>127.3485648237299</c:v>
                </c:pt>
                <c:pt idx="836">
                  <c:v>127.25386502163896</c:v>
                </c:pt>
                <c:pt idx="837">
                  <c:v>127.1728342919814</c:v>
                </c:pt>
                <c:pt idx="838">
                  <c:v>127.17063311634531</c:v>
                </c:pt>
                <c:pt idx="839">
                  <c:v>127.34017048089494</c:v>
                </c:pt>
                <c:pt idx="840">
                  <c:v>126.69627431019231</c:v>
                </c:pt>
                <c:pt idx="841">
                  <c:v>127.14483802410454</c:v>
                </c:pt>
                <c:pt idx="842">
                  <c:v>126.72305583590834</c:v>
                </c:pt>
                <c:pt idx="843">
                  <c:v>126.51533826124515</c:v>
                </c:pt>
                <c:pt idx="844">
                  <c:v>126.32031540862997</c:v>
                </c:pt>
                <c:pt idx="845">
                  <c:v>126.28810796312379</c:v>
                </c:pt>
                <c:pt idx="846">
                  <c:v>125.80294949258564</c:v>
                </c:pt>
                <c:pt idx="847">
                  <c:v>125.80943543035524</c:v>
                </c:pt>
                <c:pt idx="848">
                  <c:v>125.73965732240281</c:v>
                </c:pt>
                <c:pt idx="849">
                  <c:v>126.26849809707713</c:v>
                </c:pt>
                <c:pt idx="850">
                  <c:v>126.73296284417137</c:v>
                </c:pt>
                <c:pt idx="851">
                  <c:v>126.68749295326715</c:v>
                </c:pt>
                <c:pt idx="852">
                  <c:v>126.1876809731351</c:v>
                </c:pt>
                <c:pt idx="853">
                  <c:v>126.98929044053098</c:v>
                </c:pt>
                <c:pt idx="854">
                  <c:v>126.96111746553022</c:v>
                </c:pt>
                <c:pt idx="855">
                  <c:v>127.13858137644</c:v>
                </c:pt>
                <c:pt idx="856">
                  <c:v>127.20559163695722</c:v>
                </c:pt>
                <c:pt idx="857">
                  <c:v>126.87218906716305</c:v>
                </c:pt>
                <c:pt idx="858">
                  <c:v>127.09554051283399</c:v>
                </c:pt>
                <c:pt idx="859">
                  <c:v>126.80503868787785</c:v>
                </c:pt>
                <c:pt idx="860">
                  <c:v>126.93419033982009</c:v>
                </c:pt>
                <c:pt idx="861">
                  <c:v>127.16061597917303</c:v>
                </c:pt>
                <c:pt idx="862">
                  <c:v>126.89345413256427</c:v>
                </c:pt>
                <c:pt idx="863">
                  <c:v>126.2769019852342</c:v>
                </c:pt>
                <c:pt idx="864">
                  <c:v>#N/A</c:v>
                </c:pt>
                <c:pt idx="865">
                  <c:v>125.79444370905925</c:v>
                </c:pt>
                <c:pt idx="866">
                  <c:v>126.27390780729169</c:v>
                </c:pt>
                <c:pt idx="867">
                  <c:v>126.57438686699092</c:v>
                </c:pt>
                <c:pt idx="868">
                  <c:v>126.70611763891839</c:v>
                </c:pt>
                <c:pt idx="869">
                  <c:v>127.00376358671194</c:v>
                </c:pt>
                <c:pt idx="870">
                  <c:v>126.8114283183062</c:v>
                </c:pt>
                <c:pt idx="871">
                  <c:v>127.59488393533967</c:v>
                </c:pt>
                <c:pt idx="872">
                  <c:v>127.20068798279438</c:v>
                </c:pt>
                <c:pt idx="873">
                  <c:v>127.58436891073313</c:v>
                </c:pt>
                <c:pt idx="874">
                  <c:v>127.75037260008295</c:v>
                </c:pt>
                <c:pt idx="875">
                  <c:v>127.69344463832493</c:v>
                </c:pt>
                <c:pt idx="876">
                  <c:v>127.89823976893656</c:v>
                </c:pt>
                <c:pt idx="877">
                  <c:v>127.52403003848043</c:v>
                </c:pt>
                <c:pt idx="878">
                  <c:v>127.96613529821367</c:v>
                </c:pt>
                <c:pt idx="879">
                  <c:v>127.65926761016883</c:v>
                </c:pt>
                <c:pt idx="880">
                  <c:v>127.93587339444532</c:v>
                </c:pt>
                <c:pt idx="881">
                  <c:v>128.3651088726256</c:v>
                </c:pt>
                <c:pt idx="882">
                  <c:v>128.37363749019826</c:v>
                </c:pt>
                <c:pt idx="883">
                  <c:v>128.06571766012425</c:v>
                </c:pt>
                <c:pt idx="884">
                  <c:v>128.46173138435657</c:v>
                </c:pt>
                <c:pt idx="885">
                  <c:v>128.06326465903078</c:v>
                </c:pt>
                <c:pt idx="886">
                  <c:v>128.51402868372131</c:v>
                </c:pt>
                <c:pt idx="887">
                  <c:v>128.52617672692497</c:v>
                </c:pt>
                <c:pt idx="888">
                  <c:v>128.61895593648251</c:v>
                </c:pt>
                <c:pt idx="889">
                  <c:v>128.38568672542473</c:v>
                </c:pt>
                <c:pt idx="890">
                  <c:v>128.84651312575483</c:v>
                </c:pt>
                <c:pt idx="891">
                  <c:v>128.79132104562188</c:v>
                </c:pt>
                <c:pt idx="892">
                  <c:v>127.91418874709582</c:v>
                </c:pt>
                <c:pt idx="893">
                  <c:v>128.029657812778</c:v>
                </c:pt>
                <c:pt idx="894">
                  <c:v>128.03791380883033</c:v>
                </c:pt>
                <c:pt idx="895">
                  <c:v>127.58449544371379</c:v>
                </c:pt>
                <c:pt idx="896">
                  <c:v>127.06672897903933</c:v>
                </c:pt>
                <c:pt idx="897">
                  <c:v>126.94436576529458</c:v>
                </c:pt>
                <c:pt idx="898">
                  <c:v>126.86729117886838</c:v>
                </c:pt>
                <c:pt idx="899">
                  <c:v>126.9301069710919</c:v>
                </c:pt>
                <c:pt idx="900">
                  <c:v>126.480895443908</c:v>
                </c:pt>
                <c:pt idx="901">
                  <c:v>126.97074668172647</c:v>
                </c:pt>
                <c:pt idx="902">
                  <c:v>126.87609359296682</c:v>
                </c:pt>
                <c:pt idx="903">
                  <c:v>127.25104454243228</c:v>
                </c:pt>
                <c:pt idx="904">
                  <c:v>126.91352708419964</c:v>
                </c:pt>
                <c:pt idx="905">
                  <c:v>126.76606506791059</c:v>
                </c:pt>
                <c:pt idx="906">
                  <c:v>127.27729969011249</c:v>
                </c:pt>
                <c:pt idx="907">
                  <c:v>126.93439667679556</c:v>
                </c:pt>
                <c:pt idx="908">
                  <c:v>127.32238358900595</c:v>
                </c:pt>
                <c:pt idx="909">
                  <c:v>127.10452008165998</c:v>
                </c:pt>
                <c:pt idx="910">
                  <c:v>127.17499776073146</c:v>
                </c:pt>
                <c:pt idx="911">
                  <c:v>126.40703871563355</c:v>
                </c:pt>
                <c:pt idx="912">
                  <c:v>125.00545716635487</c:v>
                </c:pt>
                <c:pt idx="913">
                  <c:v>124.62724308169253</c:v>
                </c:pt>
                <c:pt idx="914">
                  <c:v>124.73839318074798</c:v>
                </c:pt>
                <c:pt idx="915">
                  <c:v>123.90216762850467</c:v>
                </c:pt>
                <c:pt idx="916">
                  <c:v>124.17409200868023</c:v>
                </c:pt>
                <c:pt idx="917">
                  <c:v>124.01912342475218</c:v>
                </c:pt>
                <c:pt idx="918">
                  <c:v>124.01956850538387</c:v>
                </c:pt>
                <c:pt idx="919">
                  <c:v>123.45427018884658</c:v>
                </c:pt>
                <c:pt idx="920">
                  <c:v>123.44726760460871</c:v>
                </c:pt>
                <c:pt idx="921">
                  <c:v>123.88585611275595</c:v>
                </c:pt>
                <c:pt idx="922">
                  <c:v>123.49791914410245</c:v>
                </c:pt>
                <c:pt idx="923">
                  <c:v>122.69950544254273</c:v>
                </c:pt>
                <c:pt idx="924">
                  <c:v>122.37681520754795</c:v>
                </c:pt>
                <c:pt idx="925">
                  <c:v>122.08166206328588</c:v>
                </c:pt>
                <c:pt idx="926">
                  <c:v>121.90515060532616</c:v>
                </c:pt>
                <c:pt idx="927">
                  <c:v>122.18982614150555</c:v>
                </c:pt>
                <c:pt idx="928">
                  <c:v>122.97392395841837</c:v>
                </c:pt>
                <c:pt idx="929">
                  <c:v>122.05529375856082</c:v>
                </c:pt>
                <c:pt idx="930">
                  <c:v>121.85830251542006</c:v>
                </c:pt>
                <c:pt idx="931">
                  <c:v>122.25300932657628</c:v>
                </c:pt>
                <c:pt idx="932">
                  <c:v>122.38975132443088</c:v>
                </c:pt>
                <c:pt idx="933">
                  <c:v>121.96710655413088</c:v>
                </c:pt>
                <c:pt idx="934">
                  <c:v>121.81427083553363</c:v>
                </c:pt>
                <c:pt idx="935">
                  <c:v>121.7664456249077</c:v>
                </c:pt>
                <c:pt idx="936">
                  <c:v>122.20919765158061</c:v>
                </c:pt>
                <c:pt idx="937">
                  <c:v>122.2706685667344</c:v>
                </c:pt>
                <c:pt idx="938">
                  <c:v>122.21130354335132</c:v>
                </c:pt>
                <c:pt idx="939">
                  <c:v>121.93545470586025</c:v>
                </c:pt>
                <c:pt idx="940">
                  <c:v>121.83819964560975</c:v>
                </c:pt>
                <c:pt idx="941">
                  <c:v>122.05915873571057</c:v>
                </c:pt>
                <c:pt idx="942">
                  <c:v>122.09740782400664</c:v>
                </c:pt>
                <c:pt idx="943">
                  <c:v>122.35957782930021</c:v>
                </c:pt>
                <c:pt idx="944">
                  <c:v>122.13019267092754</c:v>
                </c:pt>
                <c:pt idx="945">
                  <c:v>122.13277061226309</c:v>
                </c:pt>
                <c:pt idx="946">
                  <c:v>122.31469302571551</c:v>
                </c:pt>
                <c:pt idx="947">
                  <c:v>122.70987740088695</c:v>
                </c:pt>
                <c:pt idx="948">
                  <c:v>123.31414056152924</c:v>
                </c:pt>
                <c:pt idx="949">
                  <c:v>123.68521778010584</c:v>
                </c:pt>
                <c:pt idx="950">
                  <c:v>123.40381089050256</c:v>
                </c:pt>
                <c:pt idx="951">
                  <c:v>123.38256461485859</c:v>
                </c:pt>
                <c:pt idx="952">
                  <c:v>122.77592574180429</c:v>
                </c:pt>
                <c:pt idx="953">
                  <c:v>122.67357216450185</c:v>
                </c:pt>
                <c:pt idx="954">
                  <c:v>122.58191889318155</c:v>
                </c:pt>
                <c:pt idx="955">
                  <c:v>122.52302760510243</c:v>
                </c:pt>
                <c:pt idx="956">
                  <c:v>122.86164780809099</c:v>
                </c:pt>
                <c:pt idx="957">
                  <c:v>122.87513647836228</c:v>
                </c:pt>
                <c:pt idx="958">
                  <c:v>123.20247573107039</c:v>
                </c:pt>
                <c:pt idx="959">
                  <c:v>122.79492513766807</c:v>
                </c:pt>
                <c:pt idx="960">
                  <c:v>123.08630412996941</c:v>
                </c:pt>
                <c:pt idx="961">
                  <c:v>123.70303233073467</c:v>
                </c:pt>
                <c:pt idx="962">
                  <c:v>124.00439127469579</c:v>
                </c:pt>
                <c:pt idx="963">
                  <c:v>123.83742303459009</c:v>
                </c:pt>
                <c:pt idx="964">
                  <c:v>124.46895695986765</c:v>
                </c:pt>
                <c:pt idx="965">
                  <c:v>124.45869776903876</c:v>
                </c:pt>
                <c:pt idx="966">
                  <c:v>124.76455884578827</c:v>
                </c:pt>
                <c:pt idx="967">
                  <c:v>125.09469643221142</c:v>
                </c:pt>
                <c:pt idx="968">
                  <c:v>125.5466440901111</c:v>
                </c:pt>
                <c:pt idx="969">
                  <c:v>126.26880324480351</c:v>
                </c:pt>
                <c:pt idx="970">
                  <c:v>126.72907980003652</c:v>
                </c:pt>
                <c:pt idx="971">
                  <c:v>126.94818547014462</c:v>
                </c:pt>
                <c:pt idx="972">
                  <c:v>126.73326236571619</c:v>
                </c:pt>
                <c:pt idx="973">
                  <c:v>127.7103361777929</c:v>
                </c:pt>
                <c:pt idx="974">
                  <c:v>127.58507178565779</c:v>
                </c:pt>
                <c:pt idx="975">
                  <c:v>127.12215529991605</c:v>
                </c:pt>
                <c:pt idx="976">
                  <c:v>128.12020358145722</c:v>
                </c:pt>
                <c:pt idx="977">
                  <c:v>127.7747905772614</c:v>
                </c:pt>
                <c:pt idx="978">
                  <c:v>127.54855930585495</c:v>
                </c:pt>
                <c:pt idx="979">
                  <c:v>127.72859555360228</c:v>
                </c:pt>
                <c:pt idx="980">
                  <c:v>127.55518117494552</c:v>
                </c:pt>
                <c:pt idx="981">
                  <c:v>127.59983636276715</c:v>
                </c:pt>
                <c:pt idx="982">
                  <c:v>128.44662953826091</c:v>
                </c:pt>
                <c:pt idx="983">
                  <c:v>128.15936355649345</c:v>
                </c:pt>
                <c:pt idx="984">
                  <c:v>127.96076211922806</c:v>
                </c:pt>
                <c:pt idx="985">
                  <c:v>127.43308107484684</c:v>
                </c:pt>
                <c:pt idx="986">
                  <c:v>128.24106198225562</c:v>
                </c:pt>
                <c:pt idx="987">
                  <c:v>128.33933846555746</c:v>
                </c:pt>
                <c:pt idx="988">
                  <c:v>128.42734719382378</c:v>
                </c:pt>
                <c:pt idx="989">
                  <c:v>128.50076164557089</c:v>
                </c:pt>
                <c:pt idx="990">
                  <c:v>128.57330167401923</c:v>
                </c:pt>
                <c:pt idx="991">
                  <c:v>128.4520765157566</c:v>
                </c:pt>
                <c:pt idx="992">
                  <c:v>128.69019900254528</c:v>
                </c:pt>
                <c:pt idx="993">
                  <c:v>129.36265849028288</c:v>
                </c:pt>
                <c:pt idx="994">
                  <c:v>129.42308569956481</c:v>
                </c:pt>
                <c:pt idx="995">
                  <c:v>128.89188036694324</c:v>
                </c:pt>
                <c:pt idx="996">
                  <c:v>128.95409583324309</c:v>
                </c:pt>
                <c:pt idx="997">
                  <c:v>129.8182114196936</c:v>
                </c:pt>
                <c:pt idx="998">
                  <c:v>129.95527449053407</c:v>
                </c:pt>
                <c:pt idx="999">
                  <c:v>130.28752006846528</c:v>
                </c:pt>
                <c:pt idx="1000">
                  <c:v>129.89550127623627</c:v>
                </c:pt>
                <c:pt idx="1001">
                  <c:v>129.17216614866368</c:v>
                </c:pt>
                <c:pt idx="1002">
                  <c:v>129.42522997329408</c:v>
                </c:pt>
                <c:pt idx="1003">
                  <c:v>129.26214774767439</c:v>
                </c:pt>
                <c:pt idx="1004">
                  <c:v>129.03629921622996</c:v>
                </c:pt>
                <c:pt idx="1005">
                  <c:v>129.09436305970439</c:v>
                </c:pt>
                <c:pt idx="1006">
                  <c:v>129.27727541064871</c:v>
                </c:pt>
                <c:pt idx="1007">
                  <c:v>129.11325400767697</c:v>
                </c:pt>
                <c:pt idx="1008">
                  <c:v>129.21521324858776</c:v>
                </c:pt>
                <c:pt idx="1009">
                  <c:v>129.24522408361844</c:v>
                </c:pt>
                <c:pt idx="1010">
                  <c:v>129.23048469216076</c:v>
                </c:pt>
                <c:pt idx="1011">
                  <c:v>128.99704635853024</c:v>
                </c:pt>
                <c:pt idx="1012">
                  <c:v>129.11528687362141</c:v>
                </c:pt>
                <c:pt idx="1013">
                  <c:v>128.99123545895748</c:v>
                </c:pt>
                <c:pt idx="1014">
                  <c:v>128.83857969667835</c:v>
                </c:pt>
                <c:pt idx="1015">
                  <c:v>128.59799426622095</c:v>
                </c:pt>
                <c:pt idx="1016">
                  <c:v>128.70477878920059</c:v>
                </c:pt>
                <c:pt idx="1017">
                  <c:v>128.5327842807136</c:v>
                </c:pt>
                <c:pt idx="1018">
                  <c:v>128.94301483087165</c:v>
                </c:pt>
                <c:pt idx="1019">
                  <c:v>129.25789322156922</c:v>
                </c:pt>
                <c:pt idx="1020">
                  <c:v>129.33566828733265</c:v>
                </c:pt>
                <c:pt idx="1021">
                  <c:v>129.81578299226226</c:v>
                </c:pt>
                <c:pt idx="1022">
                  <c:v>130.09242036870828</c:v>
                </c:pt>
                <c:pt idx="1023">
                  <c:v>131.03739397552582</c:v>
                </c:pt>
                <c:pt idx="1024">
                  <c:v>131.03946010741308</c:v>
                </c:pt>
                <c:pt idx="1025">
                  <c:v>130.821694006558</c:v>
                </c:pt>
                <c:pt idx="1026">
                  <c:v>130.82677781967672</c:v>
                </c:pt>
                <c:pt idx="1027">
                  <c:v>131.18855315693764</c:v>
                </c:pt>
                <c:pt idx="1028">
                  <c:v>131.12845448388254</c:v>
                </c:pt>
                <c:pt idx="1029">
                  <c:v>131.74122678803494</c:v>
                </c:pt>
                <c:pt idx="1030">
                  <c:v>132.48187653249511</c:v>
                </c:pt>
                <c:pt idx="1031">
                  <c:v>132.62410978621665</c:v>
                </c:pt>
                <c:pt idx="1032">
                  <c:v>132.45999455518228</c:v>
                </c:pt>
                <c:pt idx="1033">
                  <c:v>132.70468366284163</c:v>
                </c:pt>
                <c:pt idx="1034">
                  <c:v>132.84980119757935</c:v>
                </c:pt>
                <c:pt idx="1035">
                  <c:v>133.00093200232467</c:v>
                </c:pt>
                <c:pt idx="1036">
                  <c:v>133.30887282914185</c:v>
                </c:pt>
                <c:pt idx="1037">
                  <c:v>133.32025839780292</c:v>
                </c:pt>
                <c:pt idx="1038">
                  <c:v>133.56808969996342</c:v>
                </c:pt>
                <c:pt idx="1039">
                  <c:v>133.42231776946605</c:v>
                </c:pt>
                <c:pt idx="1040">
                  <c:v>133.74784244290223</c:v>
                </c:pt>
                <c:pt idx="1041">
                  <c:v>133.39412285077174</c:v>
                </c:pt>
                <c:pt idx="1042">
                  <c:v>133.77550513182908</c:v>
                </c:pt>
                <c:pt idx="1043">
                  <c:v>133.55867661806431</c:v>
                </c:pt>
                <c:pt idx="1044">
                  <c:v>133.77219862508002</c:v>
                </c:pt>
                <c:pt idx="1045">
                  <c:v>133.93065990772624</c:v>
                </c:pt>
                <c:pt idx="1046">
                  <c:v>134.55514683045121</c:v>
                </c:pt>
                <c:pt idx="1047">
                  <c:v>134.90144499449553</c:v>
                </c:pt>
                <c:pt idx="1048">
                  <c:v>135.05649725677105</c:v>
                </c:pt>
                <c:pt idx="1049">
                  <c:v>135.36072372109797</c:v>
                </c:pt>
                <c:pt idx="1050">
                  <c:v>135.50337097474417</c:v>
                </c:pt>
                <c:pt idx="1051">
                  <c:v>135.5078046609672</c:v>
                </c:pt>
                <c:pt idx="1052">
                  <c:v>134.71337565679022</c:v>
                </c:pt>
                <c:pt idx="1053">
                  <c:v>135.35110683578338</c:v>
                </c:pt>
                <c:pt idx="1054">
                  <c:v>135.42284841510096</c:v>
                </c:pt>
                <c:pt idx="1055">
                  <c:v>136.29660266444807</c:v>
                </c:pt>
                <c:pt idx="1056">
                  <c:v>136.4965989057215</c:v>
                </c:pt>
                <c:pt idx="1057">
                  <c:v>136.49877729504078</c:v>
                </c:pt>
                <c:pt idx="1058">
                  <c:v>136.395131828275</c:v>
                </c:pt>
                <c:pt idx="1059">
                  <c:v>136.80328569336143</c:v>
                </c:pt>
                <c:pt idx="1060">
                  <c:v>136.1148843305503</c:v>
                </c:pt>
                <c:pt idx="1061">
                  <c:v>136.59996730953497</c:v>
                </c:pt>
                <c:pt idx="1062">
                  <c:v>136.96862438169455</c:v>
                </c:pt>
                <c:pt idx="1063">
                  <c:v>136.62881494568947</c:v>
                </c:pt>
                <c:pt idx="1064">
                  <c:v>136.35276989161889</c:v>
                </c:pt>
                <c:pt idx="1065">
                  <c:v>136.50647884765962</c:v>
                </c:pt>
                <c:pt idx="1066">
                  <c:v>136.64034100917002</c:v>
                </c:pt>
                <c:pt idx="1067">
                  <c:v>137.01925388438278</c:v>
                </c:pt>
                <c:pt idx="1068">
                  <c:v>137.08858416946899</c:v>
                </c:pt>
                <c:pt idx="1069">
                  <c:v>137.55492621011211</c:v>
                </c:pt>
                <c:pt idx="1070">
                  <c:v>138.07727381500248</c:v>
                </c:pt>
                <c:pt idx="1071">
                  <c:v>137.93795097354746</c:v>
                </c:pt>
                <c:pt idx="1072">
                  <c:v>137.67829416096035</c:v>
                </c:pt>
                <c:pt idx="1073">
                  <c:v>137.53345624319556</c:v>
                </c:pt>
                <c:pt idx="1074">
                  <c:v>137.07950931392202</c:v>
                </c:pt>
                <c:pt idx="1075">
                  <c:v>136.20406438208971</c:v>
                </c:pt>
                <c:pt idx="1076">
                  <c:v>135.21907697769834</c:v>
                </c:pt>
                <c:pt idx="1077">
                  <c:v>134.8259298529612</c:v>
                </c:pt>
                <c:pt idx="1078">
                  <c:v>134.80343716078414</c:v>
                </c:pt>
                <c:pt idx="1079">
                  <c:v>135.43287624073719</c:v>
                </c:pt>
                <c:pt idx="1080">
                  <c:v>135.37705398686575</c:v>
                </c:pt>
                <c:pt idx="1081">
                  <c:v>135.39380819316568</c:v>
                </c:pt>
                <c:pt idx="1082">
                  <c:v>135.10440743230978</c:v>
                </c:pt>
                <c:pt idx="1083">
                  <c:v>135.47305081914416</c:v>
                </c:pt>
                <c:pt idx="1084">
                  <c:v>135.36665647697316</c:v>
                </c:pt>
                <c:pt idx="1085">
                  <c:v>136.20961278019121</c:v>
                </c:pt>
                <c:pt idx="1086">
                  <c:v>136.38646267487655</c:v>
                </c:pt>
                <c:pt idx="1087">
                  <c:v>136.80833798892118</c:v>
                </c:pt>
                <c:pt idx="1088">
                  <c:v>136.78085712026419</c:v>
                </c:pt>
                <c:pt idx="1089">
                  <c:v>136.77121062763854</c:v>
                </c:pt>
                <c:pt idx="1090">
                  <c:v>137.07723362684513</c:v>
                </c:pt>
                <c:pt idx="1091">
                  <c:v>137.24002585651539</c:v>
                </c:pt>
                <c:pt idx="1092">
                  <c:v>137.15809601447256</c:v>
                </c:pt>
                <c:pt idx="1093">
                  <c:v>136.90819250543433</c:v>
                </c:pt>
                <c:pt idx="1094">
                  <c:v>136.98345937109053</c:v>
                </c:pt>
                <c:pt idx="1095">
                  <c:v>136.97960292880461</c:v>
                </c:pt>
                <c:pt idx="1096">
                  <c:v>137.68498412103966</c:v>
                </c:pt>
                <c:pt idx="1097">
                  <c:v>137.68186137501661</c:v>
                </c:pt>
                <c:pt idx="1098">
                  <c:v>137.50504909933105</c:v>
                </c:pt>
                <c:pt idx="1099">
                  <c:v>137.76888560124252</c:v>
                </c:pt>
                <c:pt idx="1100">
                  <c:v>137.44157328299508</c:v>
                </c:pt>
                <c:pt idx="1101">
                  <c:v>137.26307778530918</c:v>
                </c:pt>
                <c:pt idx="1102">
                  <c:v>137.96456990989574</c:v>
                </c:pt>
                <c:pt idx="1103">
                  <c:v>138.21726558447023</c:v>
                </c:pt>
                <c:pt idx="1104">
                  <c:v>138.57085231144262</c:v>
                </c:pt>
                <c:pt idx="1105">
                  <c:v>138.66879537750816</c:v>
                </c:pt>
                <c:pt idx="1106">
                  <c:v>138.54126011197843</c:v>
                </c:pt>
                <c:pt idx="1107">
                  <c:v>138.90221574297831</c:v>
                </c:pt>
                <c:pt idx="1108">
                  <c:v>139.40305880705634</c:v>
                </c:pt>
                <c:pt idx="1109">
                  <c:v>139.8053298676389</c:v>
                </c:pt>
                <c:pt idx="1110">
                  <c:v>140.82608658745613</c:v>
                </c:pt>
                <c:pt idx="1111">
                  <c:v>141.09230068221154</c:v>
                </c:pt>
                <c:pt idx="1112">
                  <c:v>141.2603344429935</c:v>
                </c:pt>
                <c:pt idx="1113">
                  <c:v>141.3206393358729</c:v>
                </c:pt>
                <c:pt idx="1114">
                  <c:v>141.52852256640332</c:v>
                </c:pt>
                <c:pt idx="1115">
                  <c:v>141.42162492966335</c:v>
                </c:pt>
                <c:pt idx="1116">
                  <c:v>141.35337235539694</c:v>
                </c:pt>
                <c:pt idx="1117">
                  <c:v>141.28569111926856</c:v>
                </c:pt>
                <c:pt idx="1118">
                  <c:v>141.40820454759299</c:v>
                </c:pt>
                <c:pt idx="1119">
                  <c:v>141.91581211577181</c:v>
                </c:pt>
                <c:pt idx="1120">
                  <c:v>141.39809511769681</c:v>
                </c:pt>
                <c:pt idx="1121">
                  <c:v>141.5786814250848</c:v>
                </c:pt>
                <c:pt idx="1122">
                  <c:v>141.73995638847308</c:v>
                </c:pt>
                <c:pt idx="1123">
                  <c:v>141.80898708637173</c:v>
                </c:pt>
                <c:pt idx="1124">
                  <c:v>141.70088514112336</c:v>
                </c:pt>
                <c:pt idx="1125">
                  <c:v>142.43786459128049</c:v>
                </c:pt>
                <c:pt idx="1126">
                  <c:v>143.13990009813696</c:v>
                </c:pt>
                <c:pt idx="1127">
                  <c:v>142.93698497150874</c:v>
                </c:pt>
                <c:pt idx="1128">
                  <c:v>143.11399997198919</c:v>
                </c:pt>
                <c:pt idx="1129">
                  <c:v>143.18646123976438</c:v>
                </c:pt>
                <c:pt idx="1130">
                  <c:v>143.55383330299</c:v>
                </c:pt>
                <c:pt idx="1131">
                  <c:v>143.51205045786796</c:v>
                </c:pt>
                <c:pt idx="1132">
                  <c:v>143.65951088748704</c:v>
                </c:pt>
                <c:pt idx="1133">
                  <c:v>143.55263366698389</c:v>
                </c:pt>
                <c:pt idx="1134">
                  <c:v>144.16227265032953</c:v>
                </c:pt>
                <c:pt idx="1135">
                  <c:v>143.94267914546381</c:v>
                </c:pt>
                <c:pt idx="1136">
                  <c:v>144.43368784926997</c:v>
                </c:pt>
                <c:pt idx="1137">
                  <c:v>144.51074041675028</c:v>
                </c:pt>
                <c:pt idx="1138">
                  <c:v>145.17025639675887</c:v>
                </c:pt>
                <c:pt idx="1139">
                  <c:v>145.10568190278909</c:v>
                </c:pt>
                <c:pt idx="1140">
                  <c:v>145.64728689994257</c:v>
                </c:pt>
                <c:pt idx="1141">
                  <c:v>145.39898333655444</c:v>
                </c:pt>
                <c:pt idx="1142">
                  <c:v>145.58238510890286</c:v>
                </c:pt>
                <c:pt idx="1143">
                  <c:v>145.59042852340281</c:v>
                </c:pt>
                <c:pt idx="1144">
                  <c:v>145.96657767137941</c:v>
                </c:pt>
                <c:pt idx="1145">
                  <c:v>146.21864883801393</c:v>
                </c:pt>
                <c:pt idx="1146">
                  <c:v>#N/A</c:v>
                </c:pt>
                <c:pt idx="1147">
                  <c:v>146.21845041357574</c:v>
                </c:pt>
                <c:pt idx="1148">
                  <c:v>146.06681132186688</c:v>
                </c:pt>
                <c:pt idx="1149">
                  <c:v>145.91673158356144</c:v>
                </c:pt>
                <c:pt idx="1150">
                  <c:v>145.50064691452295</c:v>
                </c:pt>
                <c:pt idx="1151">
                  <c:v>145.19759882961606</c:v>
                </c:pt>
                <c:pt idx="1152">
                  <c:v>145.1820200582907</c:v>
                </c:pt>
                <c:pt idx="1153">
                  <c:v>144.55034641730677</c:v>
                </c:pt>
                <c:pt idx="1154">
                  <c:v>145.1824996305601</c:v>
                </c:pt>
                <c:pt idx="1155">
                  <c:v>145.01571219284813</c:v>
                </c:pt>
                <c:pt idx="1156">
                  <c:v>145.56197015744473</c:v>
                </c:pt>
                <c:pt idx="1157">
                  <c:v>145.61987719377862</c:v>
                </c:pt>
                <c:pt idx="1158">
                  <c:v>145.71629394672661</c:v>
                </c:pt>
                <c:pt idx="1159">
                  <c:v>145.40278125775984</c:v>
                </c:pt>
                <c:pt idx="1160">
                  <c:v>145.34759091773523</c:v>
                </c:pt>
                <c:pt idx="1161">
                  <c:v>145.46957389055424</c:v>
                </c:pt>
                <c:pt idx="1162">
                  <c:v>145.53399405965757</c:v>
                </c:pt>
                <c:pt idx="1163">
                  <c:v>145.23091469700358</c:v>
                </c:pt>
                <c:pt idx="1164">
                  <c:v>144.77181033122869</c:v>
                </c:pt>
                <c:pt idx="1165">
                  <c:v>145.01379784153661</c:v>
                </c:pt>
                <c:pt idx="1166">
                  <c:v>145.22968321541077</c:v>
                </c:pt>
                <c:pt idx="1167">
                  <c:v>145.25974152720758</c:v>
                </c:pt>
                <c:pt idx="1168">
                  <c:v>145.52386257233712</c:v>
                </c:pt>
                <c:pt idx="1169">
                  <c:v>146.03164686752584</c:v>
                </c:pt>
                <c:pt idx="1170">
                  <c:v>146.21654656548023</c:v>
                </c:pt>
                <c:pt idx="1171">
                  <c:v>146.29656157621815</c:v>
                </c:pt>
                <c:pt idx="1172">
                  <c:v>146.36654133146294</c:v>
                </c:pt>
                <c:pt idx="1173">
                  <c:v>145.92671924463266</c:v>
                </c:pt>
                <c:pt idx="1174">
                  <c:v>145.52015134215463</c:v>
                </c:pt>
                <c:pt idx="1175">
                  <c:v>145.54006661785519</c:v>
                </c:pt>
                <c:pt idx="1176">
                  <c:v>145.11668373915944</c:v>
                </c:pt>
                <c:pt idx="1177">
                  <c:v>144.95145662562061</c:v>
                </c:pt>
                <c:pt idx="1178">
                  <c:v>145.73031844792308</c:v>
                </c:pt>
                <c:pt idx="1179">
                  <c:v>145.69067169588516</c:v>
                </c:pt>
                <c:pt idx="1180">
                  <c:v>146.36682922098402</c:v>
                </c:pt>
                <c:pt idx="1181">
                  <c:v>147.09831012258834</c:v>
                </c:pt>
                <c:pt idx="1182">
                  <c:v>147.06797407911012</c:v>
                </c:pt>
                <c:pt idx="1183">
                  <c:v>147.26728502355513</c:v>
                </c:pt>
                <c:pt idx="1184">
                  <c:v>147.04635012926786</c:v>
                </c:pt>
                <c:pt idx="1185">
                  <c:v>147.54570531377436</c:v>
                </c:pt>
                <c:pt idx="1186">
                  <c:v>147.22352307563818</c:v>
                </c:pt>
                <c:pt idx="1187">
                  <c:v>147.17238683014466</c:v>
                </c:pt>
                <c:pt idx="1188">
                  <c:v>147.77239379232432</c:v>
                </c:pt>
                <c:pt idx="1189">
                  <c:v>148.36293192857605</c:v>
                </c:pt>
                <c:pt idx="1190">
                  <c:v>148.74514524133508</c:v>
                </c:pt>
                <c:pt idx="1191">
                  <c:v>148.43059188840897</c:v>
                </c:pt>
                <c:pt idx="1192">
                  <c:v>148.29860086118629</c:v>
                </c:pt>
                <c:pt idx="1193">
                  <c:v>148.68356652926448</c:v>
                </c:pt>
                <c:pt idx="1194">
                  <c:v>148.40850689079539</c:v>
                </c:pt>
                <c:pt idx="1195">
                  <c:v>149.66446944042025</c:v>
                </c:pt>
                <c:pt idx="1196">
                  <c:v>150.57933921766059</c:v>
                </c:pt>
                <c:pt idx="1197">
                  <c:v>151.4966829015965</c:v>
                </c:pt>
                <c:pt idx="1198">
                  <c:v>151.68485311587494</c:v>
                </c:pt>
                <c:pt idx="1199">
                  <c:v>152.09619663143499</c:v>
                </c:pt>
                <c:pt idx="1200">
                  <c:v>152.28493229463018</c:v>
                </c:pt>
                <c:pt idx="1201">
                  <c:v>152.60874597504747</c:v>
                </c:pt>
                <c:pt idx="1202">
                  <c:v>151.89335865832402</c:v>
                </c:pt>
                <c:pt idx="1203">
                  <c:v>152.08931017844159</c:v>
                </c:pt>
                <c:pt idx="1204">
                  <c:v>152.52945944057763</c:v>
                </c:pt>
                <c:pt idx="1205">
                  <c:v>152.58249356789199</c:v>
                </c:pt>
                <c:pt idx="1206">
                  <c:v>152.54088901819213</c:v>
                </c:pt>
                <c:pt idx="1207">
                  <c:v>152.63617497442874</c:v>
                </c:pt>
                <c:pt idx="1208">
                  <c:v>153.29340209322328</c:v>
                </c:pt>
                <c:pt idx="1209">
                  <c:v>154.00776084551575</c:v>
                </c:pt>
                <c:pt idx="1210">
                  <c:v>153.1560228901599</c:v>
                </c:pt>
                <c:pt idx="1211">
                  <c:v>153.39874077927126</c:v>
                </c:pt>
                <c:pt idx="1212">
                  <c:v>153.40254189781044</c:v>
                </c:pt>
                <c:pt idx="1213">
                  <c:v>153.8234139854676</c:v>
                </c:pt>
                <c:pt idx="1214">
                  <c:v>153.79287198772681</c:v>
                </c:pt>
                <c:pt idx="1215">
                  <c:v>153.73332817634144</c:v>
                </c:pt>
                <c:pt idx="1216">
                  <c:v>154.1297085153175</c:v>
                </c:pt>
                <c:pt idx="1217">
                  <c:v>153.66364529256353</c:v>
                </c:pt>
                <c:pt idx="1218">
                  <c:v>154.08460304391264</c:v>
                </c:pt>
                <c:pt idx="1219">
                  <c:v>153.82556324078897</c:v>
                </c:pt>
                <c:pt idx="1220">
                  <c:v>154.0745740587233</c:v>
                </c:pt>
                <c:pt idx="1221">
                  <c:v>154.55495022682734</c:v>
                </c:pt>
                <c:pt idx="1222">
                  <c:v>155.06448392747237</c:v>
                </c:pt>
                <c:pt idx="1223">
                  <c:v>154.29467281681417</c:v>
                </c:pt>
                <c:pt idx="1224">
                  <c:v>153.75456678994422</c:v>
                </c:pt>
                <c:pt idx="1225">
                  <c:v>153.35265200236435</c:v>
                </c:pt>
                <c:pt idx="1226">
                  <c:v>153.22358765728092</c:v>
                </c:pt>
                <c:pt idx="1227">
                  <c:v>153.45671237231335</c:v>
                </c:pt>
                <c:pt idx="1228">
                  <c:v>153.51771458641471</c:v>
                </c:pt>
                <c:pt idx="1229">
                  <c:v>153.14276331216121</c:v>
                </c:pt>
                <c:pt idx="1230">
                  <c:v>153.14377579119292</c:v>
                </c:pt>
                <c:pt idx="1231">
                  <c:v>153.44537428220664</c:v>
                </c:pt>
                <c:pt idx="1232">
                  <c:v>153.57379299306675</c:v>
                </c:pt>
                <c:pt idx="1233">
                  <c:v>153.50066658970846</c:v>
                </c:pt>
                <c:pt idx="1234">
                  <c:v>152.82518635253186</c:v>
                </c:pt>
                <c:pt idx="1235">
                  <c:v>153.05732576651766</c:v>
                </c:pt>
                <c:pt idx="1236">
                  <c:v>153.55438285334066</c:v>
                </c:pt>
                <c:pt idx="1237">
                  <c:v>154.51686806990611</c:v>
                </c:pt>
                <c:pt idx="1238">
                  <c:v>155.11244276844982</c:v>
                </c:pt>
                <c:pt idx="1239">
                  <c:v>156.50463586885445</c:v>
                </c:pt>
                <c:pt idx="1240">
                  <c:v>156.28639155629421</c:v>
                </c:pt>
                <c:pt idx="1241">
                  <c:v>156.2901372453656</c:v>
                </c:pt>
                <c:pt idx="1242">
                  <c:v>156.07066791383943</c:v>
                </c:pt>
                <c:pt idx="1243">
                  <c:v>155.90718996512379</c:v>
                </c:pt>
                <c:pt idx="1244">
                  <c:v>156.3340267852461</c:v>
                </c:pt>
                <c:pt idx="1245">
                  <c:v>156.76409867963639</c:v>
                </c:pt>
                <c:pt idx="1246">
                  <c:v>157.38792098772186</c:v>
                </c:pt>
                <c:pt idx="1247">
                  <c:v>157.94258147503635</c:v>
                </c:pt>
                <c:pt idx="1248">
                  <c:v>158.02515989361734</c:v>
                </c:pt>
                <c:pt idx="1249">
                  <c:v>158.4100187014385</c:v>
                </c:pt>
                <c:pt idx="1250">
                  <c:v>157.88120446206852</c:v>
                </c:pt>
                <c:pt idx="1251">
                  <c:v>157.30839096416062</c:v>
                </c:pt>
                <c:pt idx="1252">
                  <c:v>158.06958947086389</c:v>
                </c:pt>
                <c:pt idx="1253">
                  <c:v>157.56909513833065</c:v>
                </c:pt>
                <c:pt idx="1254">
                  <c:v>157.82374139408574</c:v>
                </c:pt>
                <c:pt idx="1255">
                  <c:v>158.27894752944576</c:v>
                </c:pt>
                <c:pt idx="1256">
                  <c:v>157.94719173591292</c:v>
                </c:pt>
                <c:pt idx="1257">
                  <c:v>158.29715337240665</c:v>
                </c:pt>
                <c:pt idx="1258">
                  <c:v>158.79411603792724</c:v>
                </c:pt>
                <c:pt idx="1259">
                  <c:v>159.22330875205259</c:v>
                </c:pt>
                <c:pt idx="1260">
                  <c:v>159.58601135587043</c:v>
                </c:pt>
                <c:pt idx="1261">
                  <c:v>159.0684874596368</c:v>
                </c:pt>
                <c:pt idx="1262">
                  <c:v>159.17187859196227</c:v>
                </c:pt>
                <c:pt idx="1263">
                  <c:v>158.99899976468467</c:v>
                </c:pt>
                <c:pt idx="1264">
                  <c:v>158.9654669762528</c:v>
                </c:pt>
                <c:pt idx="1265">
                  <c:v>158.96903615064079</c:v>
                </c:pt>
                <c:pt idx="1266">
                  <c:v>159.27202083788305</c:v>
                </c:pt>
                <c:pt idx="1267">
                  <c:v>159.65791277635171</c:v>
                </c:pt>
                <c:pt idx="1268">
                  <c:v>159.6530964735382</c:v>
                </c:pt>
                <c:pt idx="1269">
                  <c:v>159.33060829649591</c:v>
                </c:pt>
                <c:pt idx="1270">
                  <c:v>160.31887117299644</c:v>
                </c:pt>
                <c:pt idx="1271">
                  <c:v>159.59801813323054</c:v>
                </c:pt>
                <c:pt idx="1272">
                  <c:v>159.44742477389084</c:v>
                </c:pt>
                <c:pt idx="1273">
                  <c:v>160.16177037442341</c:v>
                </c:pt>
                <c:pt idx="1274">
                  <c:v>159.31523095155723</c:v>
                </c:pt>
                <c:pt idx="1275">
                  <c:v>159.36826648654673</c:v>
                </c:pt>
                <c:pt idx="1276">
                  <c:v>159.67754417408264</c:v>
                </c:pt>
                <c:pt idx="1277">
                  <c:v>159.32090160343361</c:v>
                </c:pt>
                <c:pt idx="1278">
                  <c:v>159.67717096187141</c:v>
                </c:pt>
                <c:pt idx="1279">
                  <c:v>159.67540806465428</c:v>
                </c:pt>
                <c:pt idx="1280">
                  <c:v>159.59324635202154</c:v>
                </c:pt>
                <c:pt idx="1281">
                  <c:v>159.34580395402855</c:v>
                </c:pt>
                <c:pt idx="1282">
                  <c:v>159.09799324366801</c:v>
                </c:pt>
                <c:pt idx="1283">
                  <c:v>158.60585378819138</c:v>
                </c:pt>
                <c:pt idx="1284">
                  <c:v>158.9186363914074</c:v>
                </c:pt>
                <c:pt idx="1285">
                  <c:v>158.42147405664306</c:v>
                </c:pt>
                <c:pt idx="1286">
                  <c:v>158.20719926722208</c:v>
                </c:pt>
                <c:pt idx="1287">
                  <c:v>158.2336877776859</c:v>
                </c:pt>
                <c:pt idx="1288">
                  <c:v>158.24787786115076</c:v>
                </c:pt>
                <c:pt idx="1289">
                  <c:v>158.34878030714725</c:v>
                </c:pt>
                <c:pt idx="1290">
                  <c:v>158.37061583030786</c:v>
                </c:pt>
                <c:pt idx="1291">
                  <c:v>158.67820478880014</c:v>
                </c:pt>
                <c:pt idx="1292">
                  <c:v>158.44495930500821</c:v>
                </c:pt>
                <c:pt idx="1293">
                  <c:v>158.33559414608618</c:v>
                </c:pt>
                <c:pt idx="1294">
                  <c:v>158.38000854048875</c:v>
                </c:pt>
                <c:pt idx="1295">
                  <c:v>158.30931916471366</c:v>
                </c:pt>
                <c:pt idx="1296">
                  <c:v>157.77721659545239</c:v>
                </c:pt>
                <c:pt idx="1297">
                  <c:v>157.67686310904227</c:v>
                </c:pt>
                <c:pt idx="1298">
                  <c:v>157.37301439204364</c:v>
                </c:pt>
                <c:pt idx="1299">
                  <c:v>156.83931071900034</c:v>
                </c:pt>
                <c:pt idx="1300">
                  <c:v>156.53036494834356</c:v>
                </c:pt>
                <c:pt idx="1301">
                  <c:v>157.23870546083361</c:v>
                </c:pt>
                <c:pt idx="1302">
                  <c:v>157.51495625461718</c:v>
                </c:pt>
                <c:pt idx="1303">
                  <c:v>157.97690440378508</c:v>
                </c:pt>
                <c:pt idx="1304">
                  <c:v>158.43159938748195</c:v>
                </c:pt>
                <c:pt idx="1305">
                  <c:v>158.31028596143665</c:v>
                </c:pt>
                <c:pt idx="1306">
                  <c:v>158.93478732744578</c:v>
                </c:pt>
                <c:pt idx="1307">
                  <c:v>158.74585596842357</c:v>
                </c:pt>
                <c:pt idx="1308">
                  <c:v>159.13875117057205</c:v>
                </c:pt>
                <c:pt idx="1309">
                  <c:v>159.26671362664456</c:v>
                </c:pt>
                <c:pt idx="1310">
                  <c:v>159.16099504976967</c:v>
                </c:pt>
                <c:pt idx="1311">
                  <c:v>159.80245670148463</c:v>
                </c:pt>
                <c:pt idx="1312">
                  <c:v>158.77204025089452</c:v>
                </c:pt>
                <c:pt idx="1313">
                  <c:v>158.74718120094224</c:v>
                </c:pt>
                <c:pt idx="1314">
                  <c:v>158.30544606586119</c:v>
                </c:pt>
                <c:pt idx="1315">
                  <c:v>158.44456390125933</c:v>
                </c:pt>
                <c:pt idx="1316">
                  <c:v>158.99469854280508</c:v>
                </c:pt>
                <c:pt idx="1317">
                  <c:v>158.69395760174882</c:v>
                </c:pt>
                <c:pt idx="1318">
                  <c:v>157.86886893229197</c:v>
                </c:pt>
                <c:pt idx="1319">
                  <c:v>157.88198961337363</c:v>
                </c:pt>
                <c:pt idx="1320">
                  <c:v>158.46463028644632</c:v>
                </c:pt>
                <c:pt idx="1321">
                  <c:v>158.64509288872583</c:v>
                </c:pt>
                <c:pt idx="1322">
                  <c:v>159.00398029474292</c:v>
                </c:pt>
                <c:pt idx="1323">
                  <c:v>160.2601759497411</c:v>
                </c:pt>
                <c:pt idx="1324">
                  <c:v>159.84916776441545</c:v>
                </c:pt>
                <c:pt idx="1325">
                  <c:v>160.30044154810398</c:v>
                </c:pt>
                <c:pt idx="1326">
                  <c:v>159.37951896327652</c:v>
                </c:pt>
                <c:pt idx="1327">
                  <c:v>159.18391439730692</c:v>
                </c:pt>
                <c:pt idx="1328">
                  <c:v>159.62078356848608</c:v>
                </c:pt>
                <c:pt idx="1329">
                  <c:v>159.4506782794185</c:v>
                </c:pt>
                <c:pt idx="1330">
                  <c:v>159.732510840462</c:v>
                </c:pt>
                <c:pt idx="1331">
                  <c:v>159.05735084644436</c:v>
                </c:pt>
                <c:pt idx="1332">
                  <c:v>159.08205672592746</c:v>
                </c:pt>
                <c:pt idx="1333">
                  <c:v>158.37628319932452</c:v>
                </c:pt>
                <c:pt idx="1334">
                  <c:v>157.59231802422792</c:v>
                </c:pt>
                <c:pt idx="1335">
                  <c:v>157.56253971536253</c:v>
                </c:pt>
                <c:pt idx="1336">
                  <c:v>157.92707113335481</c:v>
                </c:pt>
                <c:pt idx="1337">
                  <c:v>157.24518305963346</c:v>
                </c:pt>
                <c:pt idx="1338">
                  <c:v>157.03533549536851</c:v>
                </c:pt>
                <c:pt idx="1339">
                  <c:v>156.18584866523204</c:v>
                </c:pt>
                <c:pt idx="1340">
                  <c:v>155.45247097057339</c:v>
                </c:pt>
                <c:pt idx="1341">
                  <c:v>155.27976400215846</c:v>
                </c:pt>
                <c:pt idx="1342">
                  <c:v>156.7613789864902</c:v>
                </c:pt>
                <c:pt idx="1343">
                  <c:v>156.80932285198196</c:v>
                </c:pt>
                <c:pt idx="1344">
                  <c:v>157.26454078224035</c:v>
                </c:pt>
                <c:pt idx="1345">
                  <c:v>156.98441591938581</c:v>
                </c:pt>
                <c:pt idx="1346">
                  <c:v>157.09409422457327</c:v>
                </c:pt>
                <c:pt idx="1347">
                  <c:v>157.3008489011803</c:v>
                </c:pt>
                <c:pt idx="1348">
                  <c:v>157.47212123532961</c:v>
                </c:pt>
                <c:pt idx="1349">
                  <c:v>157.49044886223757</c:v>
                </c:pt>
                <c:pt idx="1350">
                  <c:v>157.97375744458452</c:v>
                </c:pt>
                <c:pt idx="1351">
                  <c:v>158.04655610446213</c:v>
                </c:pt>
                <c:pt idx="1352">
                  <c:v>157.88214573973218</c:v>
                </c:pt>
                <c:pt idx="1353">
                  <c:v>158.19113267912962</c:v>
                </c:pt>
                <c:pt idx="1354">
                  <c:v>157.27217915053828</c:v>
                </c:pt>
                <c:pt idx="1355">
                  <c:v>157.49297378846174</c:v>
                </c:pt>
                <c:pt idx="1356">
                  <c:v>157.2704155104737</c:v>
                </c:pt>
                <c:pt idx="1357">
                  <c:v>157.49409477478986</c:v>
                </c:pt>
                <c:pt idx="1358">
                  <c:v>157.29969818281154</c:v>
                </c:pt>
                <c:pt idx="1359">
                  <c:v>156.99692223146258</c:v>
                </c:pt>
                <c:pt idx="1360">
                  <c:v>156.17339967890251</c:v>
                </c:pt>
                <c:pt idx="1361">
                  <c:v>156.60622965406159</c:v>
                </c:pt>
                <c:pt idx="1362">
                  <c:v>157.08063380654451</c:v>
                </c:pt>
                <c:pt idx="1363">
                  <c:v>157.46066979463347</c:v>
                </c:pt>
                <c:pt idx="1364">
                  <c:v>158.16107122617211</c:v>
                </c:pt>
                <c:pt idx="1365">
                  <c:v>157.48592910456287</c:v>
                </c:pt>
                <c:pt idx="1366">
                  <c:v>158.06104423691494</c:v>
                </c:pt>
                <c:pt idx="1367">
                  <c:v>158.45113351137547</c:v>
                </c:pt>
                <c:pt idx="1368">
                  <c:v>159.51710284977344</c:v>
                </c:pt>
                <c:pt idx="1369">
                  <c:v>159.84193588207506</c:v>
                </c:pt>
                <c:pt idx="1370">
                  <c:v>159.18539193576953</c:v>
                </c:pt>
                <c:pt idx="1371">
                  <c:v>159.35303456538011</c:v>
                </c:pt>
                <c:pt idx="1372">
                  <c:v>158.89526611124558</c:v>
                </c:pt>
                <c:pt idx="1373">
                  <c:v>159.58692892401854</c:v>
                </c:pt>
                <c:pt idx="1374">
                  <c:v>160.22656339563414</c:v>
                </c:pt>
                <c:pt idx="1375">
                  <c:v>160.63490682266544</c:v>
                </c:pt>
                <c:pt idx="1376">
                  <c:v>160.76119639947478</c:v>
                </c:pt>
                <c:pt idx="1377">
                  <c:v>160.25633634326675</c:v>
                </c:pt>
                <c:pt idx="1378">
                  <c:v>159.86687116901206</c:v>
                </c:pt>
                <c:pt idx="1379">
                  <c:v>159.79061630640226</c:v>
                </c:pt>
                <c:pt idx="1380">
                  <c:v>159.43702934829392</c:v>
                </c:pt>
                <c:pt idx="1381">
                  <c:v>159.15587320755247</c:v>
                </c:pt>
                <c:pt idx="1382">
                  <c:v>157.89346368870383</c:v>
                </c:pt>
                <c:pt idx="1383">
                  <c:v>157.4523367576823</c:v>
                </c:pt>
                <c:pt idx="1384">
                  <c:v>158.33577368415371</c:v>
                </c:pt>
                <c:pt idx="1385">
                  <c:v>158.5509722848507</c:v>
                </c:pt>
                <c:pt idx="1386">
                  <c:v>158.29574299247491</c:v>
                </c:pt>
                <c:pt idx="1387">
                  <c:v>158.37217707184789</c:v>
                </c:pt>
                <c:pt idx="1388">
                  <c:v>158.0607447704802</c:v>
                </c:pt>
                <c:pt idx="1389">
                  <c:v>158.69665295442306</c:v>
                </c:pt>
                <c:pt idx="1390">
                  <c:v>159.95429771238616</c:v>
                </c:pt>
                <c:pt idx="1391">
                  <c:v>161.07450392025476</c:v>
                </c:pt>
                <c:pt idx="1392">
                  <c:v>159.98525552098772</c:v>
                </c:pt>
                <c:pt idx="1393">
                  <c:v>159.96807729853882</c:v>
                </c:pt>
                <c:pt idx="1394">
                  <c:v>160.32318044167675</c:v>
                </c:pt>
                <c:pt idx="1395">
                  <c:v>161.16461284654</c:v>
                </c:pt>
                <c:pt idx="1396">
                  <c:v>161.05586845491385</c:v>
                </c:pt>
                <c:pt idx="1397">
                  <c:v>162.39046921886353</c:v>
                </c:pt>
                <c:pt idx="1398">
                  <c:v>162.74755573030549</c:v>
                </c:pt>
                <c:pt idx="1399">
                  <c:v>163.2502633416417</c:v>
                </c:pt>
                <c:pt idx="1400">
                  <c:v>162.60558876338078</c:v>
                </c:pt>
                <c:pt idx="1401">
                  <c:v>162.8660286660382</c:v>
                </c:pt>
                <c:pt idx="1402">
                  <c:v>163.06591168902355</c:v>
                </c:pt>
                <c:pt idx="1403">
                  <c:v>163.02827975169896</c:v>
                </c:pt>
                <c:pt idx="1404">
                  <c:v>164.13460375515629</c:v>
                </c:pt>
                <c:pt idx="1405">
                  <c:v>164.09460750494694</c:v>
                </c:pt>
                <c:pt idx="1406">
                  <c:v>165.15540026900049</c:v>
                </c:pt>
                <c:pt idx="1407">
                  <c:v>165.78476249104011</c:v>
                </c:pt>
                <c:pt idx="1408">
                  <c:v>165.62452483800197</c:v>
                </c:pt>
                <c:pt idx="1409">
                  <c:v>166.19646645978111</c:v>
                </c:pt>
                <c:pt idx="1410">
                  <c:v>165.44161586657103</c:v>
                </c:pt>
                <c:pt idx="1411">
                  <c:v>165.21977191805158</c:v>
                </c:pt>
                <c:pt idx="1412">
                  <c:v>165.23819009911173</c:v>
                </c:pt>
                <c:pt idx="1413">
                  <c:v>164.86864387042414</c:v>
                </c:pt>
                <c:pt idx="1414">
                  <c:v>165.29842621337761</c:v>
                </c:pt>
                <c:pt idx="1415">
                  <c:v>165.93683710724667</c:v>
                </c:pt>
                <c:pt idx="1416">
                  <c:v>165.65843009122833</c:v>
                </c:pt>
                <c:pt idx="1417">
                  <c:v>166.72347750653316</c:v>
                </c:pt>
                <c:pt idx="1418">
                  <c:v>166.88200998966028</c:v>
                </c:pt>
                <c:pt idx="1419">
                  <c:v>167.18443230706987</c:v>
                </c:pt>
                <c:pt idx="1420">
                  <c:v>167.4924294579564</c:v>
                </c:pt>
                <c:pt idx="1421">
                  <c:v>168.49555246450669</c:v>
                </c:pt>
                <c:pt idx="1422">
                  <c:v>168.93961667646525</c:v>
                </c:pt>
                <c:pt idx="1423">
                  <c:v>169.84154812270279</c:v>
                </c:pt>
                <c:pt idx="1424">
                  <c:v>169.42504799566419</c:v>
                </c:pt>
                <c:pt idx="1425">
                  <c:v>168.99161400853009</c:v>
                </c:pt>
                <c:pt idx="1426">
                  <c:v>167.68537340099522</c:v>
                </c:pt>
                <c:pt idx="1427">
                  <c:v>168.45133017148535</c:v>
                </c:pt>
                <c:pt idx="1428">
                  <c:v>167.38822041648933</c:v>
                </c:pt>
                <c:pt idx="1429">
                  <c:v>167.4265252280243</c:v>
                </c:pt>
                <c:pt idx="1430">
                  <c:v>167.21585306664952</c:v>
                </c:pt>
                <c:pt idx="1431">
                  <c:v>167.39923418606759</c:v>
                </c:pt>
                <c:pt idx="1432">
                  <c:v>166.89714720172626</c:v>
                </c:pt>
                <c:pt idx="1433">
                  <c:v>166.83546189703094</c:v>
                </c:pt>
                <c:pt idx="1434">
                  <c:v>166.64135525210128</c:v>
                </c:pt>
                <c:pt idx="1435">
                  <c:v>166.76346603683447</c:v>
                </c:pt>
                <c:pt idx="1436">
                  <c:v>166.5587458842823</c:v>
                </c:pt>
                <c:pt idx="1437">
                  <c:v>165.10833438315149</c:v>
                </c:pt>
                <c:pt idx="1438">
                  <c:v>164.98728920362367</c:v>
                </c:pt>
                <c:pt idx="1439">
                  <c:v>165.57472587053135</c:v>
                </c:pt>
                <c:pt idx="1440">
                  <c:v>164.65224476631641</c:v>
                </c:pt>
                <c:pt idx="1441">
                  <c:v>164.13408319709492</c:v>
                </c:pt>
                <c:pt idx="1442">
                  <c:v>164.11336495609439</c:v>
                </c:pt>
                <c:pt idx="1443">
                  <c:v>164.28220327983118</c:v>
                </c:pt>
                <c:pt idx="1444">
                  <c:v>164.72043572887301</c:v>
                </c:pt>
                <c:pt idx="1445">
                  <c:v>164.75970662942089</c:v>
                </c:pt>
                <c:pt idx="1446">
                  <c:v>164.69107325070982</c:v>
                </c:pt>
                <c:pt idx="1447">
                  <c:v>164.89052851794051</c:v>
                </c:pt>
                <c:pt idx="1448">
                  <c:v>165.31354198151115</c:v>
                </c:pt>
                <c:pt idx="1449">
                  <c:v>165.51158273951995</c:v>
                </c:pt>
                <c:pt idx="1450">
                  <c:v>165.40423116126991</c:v>
                </c:pt>
                <c:pt idx="1451">
                  <c:v>165.32699571978333</c:v>
                </c:pt>
                <c:pt idx="1452">
                  <c:v>165.42471765170632</c:v>
                </c:pt>
                <c:pt idx="1453">
                  <c:v>166.22077772871566</c:v>
                </c:pt>
                <c:pt idx="1454">
                  <c:v>165.9762253499338</c:v>
                </c:pt>
                <c:pt idx="1455">
                  <c:v>165.70076815832905</c:v>
                </c:pt>
                <c:pt idx="1456">
                  <c:v>165.30461624291905</c:v>
                </c:pt>
                <c:pt idx="1457">
                  <c:v>164.73625620002696</c:v>
                </c:pt>
                <c:pt idx="1458">
                  <c:v>164.61111817634125</c:v>
                </c:pt>
                <c:pt idx="1459">
                  <c:v>164.38451632759751</c:v>
                </c:pt>
                <c:pt idx="1460">
                  <c:v>164.11663916572141</c:v>
                </c:pt>
                <c:pt idx="1461">
                  <c:v>164.28613893689791</c:v>
                </c:pt>
                <c:pt idx="1462">
                  <c:v>164.06642341286124</c:v>
                </c:pt>
                <c:pt idx="1463">
                  <c:v>164.6812962355271</c:v>
                </c:pt>
                <c:pt idx="1464">
                  <c:v>164.4981010324004</c:v>
                </c:pt>
                <c:pt idx="1465">
                  <c:v>165.06159108434454</c:v>
                </c:pt>
                <c:pt idx="1466">
                  <c:v>164.99526372824198</c:v>
                </c:pt>
                <c:pt idx="1467">
                  <c:v>165.52090606592074</c:v>
                </c:pt>
                <c:pt idx="1468">
                  <c:v>165.35699330445271</c:v>
                </c:pt>
                <c:pt idx="1469">
                  <c:v>165.51241590002451</c:v>
                </c:pt>
                <c:pt idx="1470">
                  <c:v>165.61485305808611</c:v>
                </c:pt>
                <c:pt idx="1471">
                  <c:v>165.74412846926413</c:v>
                </c:pt>
                <c:pt idx="1472">
                  <c:v>166.00315096285394</c:v>
                </c:pt>
                <c:pt idx="1473">
                  <c:v>166.42970953007892</c:v>
                </c:pt>
                <c:pt idx="1474">
                  <c:v>166.590771639959</c:v>
                </c:pt>
                <c:pt idx="1475">
                  <c:v>166.02779250863824</c:v>
                </c:pt>
                <c:pt idx="1476">
                  <c:v>165.80050054666413</c:v>
                </c:pt>
                <c:pt idx="1477">
                  <c:v>165.97977505672128</c:v>
                </c:pt>
                <c:pt idx="1478">
                  <c:v>166.20436943566699</c:v>
                </c:pt>
                <c:pt idx="1479">
                  <c:v>167.26001494624103</c:v>
                </c:pt>
                <c:pt idx="1480">
                  <c:v>167.32326283290152</c:v>
                </c:pt>
                <c:pt idx="1481">
                  <c:v>167.86994367237335</c:v>
                </c:pt>
                <c:pt idx="1482">
                  <c:v>168.63566249360238</c:v>
                </c:pt>
                <c:pt idx="1483">
                  <c:v>168.79552593578467</c:v>
                </c:pt>
                <c:pt idx="1484">
                  <c:v>169.18912631691492</c:v>
                </c:pt>
                <c:pt idx="1485">
                  <c:v>168.86878151727817</c:v>
                </c:pt>
                <c:pt idx="1486">
                  <c:v>169.63895395477309</c:v>
                </c:pt>
                <c:pt idx="1487">
                  <c:v>168.77400028988907</c:v>
                </c:pt>
                <c:pt idx="1488">
                  <c:v>169.22696221241227</c:v>
                </c:pt>
                <c:pt idx="1489">
                  <c:v>169.11984275779477</c:v>
                </c:pt>
                <c:pt idx="1490">
                  <c:v>169.31569246761751</c:v>
                </c:pt>
                <c:pt idx="1491">
                  <c:v>169.68314225848658</c:v>
                </c:pt>
                <c:pt idx="1492">
                  <c:v>169.35978193549082</c:v>
                </c:pt>
                <c:pt idx="1493">
                  <c:v>168.93333123542666</c:v>
                </c:pt>
                <c:pt idx="1494">
                  <c:v>169.34769386428877</c:v>
                </c:pt>
                <c:pt idx="1495">
                  <c:v>170.05807318617775</c:v>
                </c:pt>
                <c:pt idx="1496">
                  <c:v>170.90440476402452</c:v>
                </c:pt>
                <c:pt idx="1497">
                  <c:v>170.8925988075074</c:v>
                </c:pt>
                <c:pt idx="1498">
                  <c:v>171.32229496073012</c:v>
                </c:pt>
                <c:pt idx="1499">
                  <c:v>172.39047571673566</c:v>
                </c:pt>
                <c:pt idx="1500">
                  <c:v>173.44963986330353</c:v>
                </c:pt>
                <c:pt idx="1501">
                  <c:v>173.0495279755915</c:v>
                </c:pt>
                <c:pt idx="1502">
                  <c:v>173.72888106582562</c:v>
                </c:pt>
                <c:pt idx="1503">
                  <c:v>173.58654952773361</c:v>
                </c:pt>
                <c:pt idx="1504">
                  <c:v>174.1679431500109</c:v>
                </c:pt>
                <c:pt idx="1505">
                  <c:v>173.85250228101745</c:v>
                </c:pt>
                <c:pt idx="1506">
                  <c:v>173.08421906157369</c:v>
                </c:pt>
                <c:pt idx="1507">
                  <c:v>173.7132292893001</c:v>
                </c:pt>
                <c:pt idx="1508">
                  <c:v>173.5372817170188</c:v>
                </c:pt>
                <c:pt idx="1509">
                  <c:v>173.28478474418756</c:v>
                </c:pt>
                <c:pt idx="1510">
                  <c:v>173.01243558549299</c:v>
                </c:pt>
                <c:pt idx="1511">
                  <c:v>171.92568494885123</c:v>
                </c:pt>
                <c:pt idx="1512">
                  <c:v>171.61886651935239</c:v>
                </c:pt>
                <c:pt idx="1513">
                  <c:v>171.94675589936381</c:v>
                </c:pt>
                <c:pt idx="1514">
                  <c:v>171.83930792658575</c:v>
                </c:pt>
                <c:pt idx="1515">
                  <c:v>171.4020566516038</c:v>
                </c:pt>
                <c:pt idx="1516">
                  <c:v>171.29393344282823</c:v>
                </c:pt>
                <c:pt idx="1517">
                  <c:v>171.58978409439558</c:v>
                </c:pt>
                <c:pt idx="1518">
                  <c:v>171.3571908094321</c:v>
                </c:pt>
                <c:pt idx="1519">
                  <c:v>170.7573033348001</c:v>
                </c:pt>
                <c:pt idx="1520">
                  <c:v>170.98066536187878</c:v>
                </c:pt>
                <c:pt idx="1521">
                  <c:v>170.79334518339272</c:v>
                </c:pt>
                <c:pt idx="1522">
                  <c:v>170.24213961839692</c:v>
                </c:pt>
                <c:pt idx="1523">
                  <c:v>170.29559869416374</c:v>
                </c:pt>
                <c:pt idx="1524">
                  <c:v>170.33395187647389</c:v>
                </c:pt>
                <c:pt idx="1525">
                  <c:v>170.05551274875137</c:v>
                </c:pt>
                <c:pt idx="1526">
                  <c:v>170.29317877533154</c:v>
                </c:pt>
                <c:pt idx="1527">
                  <c:v>170.14543227846647</c:v>
                </c:pt>
                <c:pt idx="1528">
                  <c:v>170.44511241769843</c:v>
                </c:pt>
                <c:pt idx="1529">
                  <c:v>170.95237931084034</c:v>
                </c:pt>
                <c:pt idx="1530">
                  <c:v>170.00974745123983</c:v>
                </c:pt>
                <c:pt idx="1531">
                  <c:v>169.86329904244715</c:v>
                </c:pt>
                <c:pt idx="1532">
                  <c:v>170.66725299769959</c:v>
                </c:pt>
                <c:pt idx="1533">
                  <c:v>171.24937217865019</c:v>
                </c:pt>
                <c:pt idx="1534">
                  <c:v>171.20442730286558</c:v>
                </c:pt>
                <c:pt idx="1535">
                  <c:v>170.17085783281803</c:v>
                </c:pt>
                <c:pt idx="1536">
                  <c:v>170.87820155750671</c:v>
                </c:pt>
                <c:pt idx="1537">
                  <c:v>171.19984107194659</c:v>
                </c:pt>
                <c:pt idx="1538">
                  <c:v>170.8594632639242</c:v>
                </c:pt>
                <c:pt idx="1539">
                  <c:v>171.13126200979707</c:v>
                </c:pt>
                <c:pt idx="1540">
                  <c:v>170.43785991338694</c:v>
                </c:pt>
                <c:pt idx="1541">
                  <c:v>170.43360526041116</c:v>
                </c:pt>
                <c:pt idx="1542">
                  <c:v>170.56468303924768</c:v>
                </c:pt>
                <c:pt idx="1543">
                  <c:v>170.42659909429324</c:v>
                </c:pt>
                <c:pt idx="1544">
                  <c:v>170.9737095977728</c:v>
                </c:pt>
                <c:pt idx="1545">
                  <c:v>171.02099513783196</c:v>
                </c:pt>
                <c:pt idx="1546">
                  <c:v>170.60009885675981</c:v>
                </c:pt>
                <c:pt idx="1547">
                  <c:v>170.0683268248504</c:v>
                </c:pt>
                <c:pt idx="1548">
                  <c:v>168.73881246835256</c:v>
                </c:pt>
                <c:pt idx="1549">
                  <c:v>168.66967523983342</c:v>
                </c:pt>
                <c:pt idx="1550">
                  <c:v>169.18967401633941</c:v>
                </c:pt>
                <c:pt idx="1551">
                  <c:v>168.96179208933728</c:v>
                </c:pt>
                <c:pt idx="1552">
                  <c:v>168.73727254702146</c:v>
                </c:pt>
                <c:pt idx="1553">
                  <c:v>168.10378613375505</c:v>
                </c:pt>
                <c:pt idx="1554">
                  <c:v>167.77716177528964</c:v>
                </c:pt>
                <c:pt idx="1555">
                  <c:v>167.5378120767204</c:v>
                </c:pt>
                <c:pt idx="1556">
                  <c:v>166.69558773264708</c:v>
                </c:pt>
                <c:pt idx="1557">
                  <c:v>166.81235944716047</c:v>
                </c:pt>
                <c:pt idx="1558">
                  <c:v>167.43153276263831</c:v>
                </c:pt>
                <c:pt idx="1559">
                  <c:v>167.08954817691156</c:v>
                </c:pt>
                <c:pt idx="1560">
                  <c:v>165.41323916097448</c:v>
                </c:pt>
                <c:pt idx="1561">
                  <c:v>164.89514802152942</c:v>
                </c:pt>
                <c:pt idx="1562">
                  <c:v>163.57612303510294</c:v>
                </c:pt>
                <c:pt idx="1563">
                  <c:v>163.26916665048387</c:v>
                </c:pt>
                <c:pt idx="1564">
                  <c:v>163.37593076445762</c:v>
                </c:pt>
                <c:pt idx="1565">
                  <c:v>163.58203992591626</c:v>
                </c:pt>
                <c:pt idx="1566">
                  <c:v>163.80492326194923</c:v>
                </c:pt>
                <c:pt idx="1567">
                  <c:v>164.55903969034429</c:v>
                </c:pt>
                <c:pt idx="1568">
                  <c:v>164.98638661134606</c:v>
                </c:pt>
                <c:pt idx="1569">
                  <c:v>164.90774710189092</c:v>
                </c:pt>
                <c:pt idx="1570">
                  <c:v>164.53499060607157</c:v>
                </c:pt>
                <c:pt idx="1571">
                  <c:v>164.62733445811492</c:v>
                </c:pt>
                <c:pt idx="1572">
                  <c:v>165.06498913462227</c:v>
                </c:pt>
                <c:pt idx="1573">
                  <c:v>164.45014207341941</c:v>
                </c:pt>
                <c:pt idx="1574">
                  <c:v>164.34377182509931</c:v>
                </c:pt>
                <c:pt idx="1575">
                  <c:v>164.53784524919169</c:v>
                </c:pt>
                <c:pt idx="1576">
                  <c:v>164.28698498286263</c:v>
                </c:pt>
                <c:pt idx="1577">
                  <c:v>164.19537330971008</c:v>
                </c:pt>
                <c:pt idx="1578">
                  <c:v>164.92193208554446</c:v>
                </c:pt>
                <c:pt idx="1579">
                  <c:v>164.74422085872501</c:v>
                </c:pt>
                <c:pt idx="1580">
                  <c:v>164.79878762917829</c:v>
                </c:pt>
                <c:pt idx="1581">
                  <c:v>165.01146612447454</c:v>
                </c:pt>
                <c:pt idx="1582">
                  <c:v>164.64443510190833</c:v>
                </c:pt>
                <c:pt idx="1583">
                  <c:v>164.72945046557155</c:v>
                </c:pt>
                <c:pt idx="1584">
                  <c:v>164.17326218008165</c:v>
                </c:pt>
                <c:pt idx="1585">
                  <c:v>163.47832173925732</c:v>
                </c:pt>
                <c:pt idx="1586">
                  <c:v>162.88634337228251</c:v>
                </c:pt>
                <c:pt idx="1587">
                  <c:v>163.14716398712596</c:v>
                </c:pt>
                <c:pt idx="1588">
                  <c:v>162.85091704698107</c:v>
                </c:pt>
                <c:pt idx="1589">
                  <c:v>162.75759152874875</c:v>
                </c:pt>
                <c:pt idx="1590">
                  <c:v>162.94259658507823</c:v>
                </c:pt>
                <c:pt idx="1591">
                  <c:v>162.52730708452268</c:v>
                </c:pt>
                <c:pt idx="1592">
                  <c:v>162.32986673000207</c:v>
                </c:pt>
                <c:pt idx="1593">
                  <c:v>162.46177755147554</c:v>
                </c:pt>
                <c:pt idx="1594">
                  <c:v>162.05785385759157</c:v>
                </c:pt>
                <c:pt idx="1595">
                  <c:v>161.83041064042564</c:v>
                </c:pt>
                <c:pt idx="1596">
                  <c:v>161.64707873043696</c:v>
                </c:pt>
                <c:pt idx="1597">
                  <c:v>161.44798493161377</c:v>
                </c:pt>
                <c:pt idx="1598">
                  <c:v>161.25643948811214</c:v>
                </c:pt>
                <c:pt idx="1599">
                  <c:v>161.14523516069963</c:v>
                </c:pt>
                <c:pt idx="1600">
                  <c:v>161.68259699472398</c:v>
                </c:pt>
                <c:pt idx="1601">
                  <c:v>162.05451435656292</c:v>
                </c:pt>
                <c:pt idx="1602">
                  <c:v>163.35294163674294</c:v>
                </c:pt>
                <c:pt idx="1603">
                  <c:v>163.52849040510156</c:v>
                </c:pt>
                <c:pt idx="1604">
                  <c:v>163.59553215438967</c:v>
                </c:pt>
                <c:pt idx="1605">
                  <c:v>164.02025349463648</c:v>
                </c:pt>
                <c:pt idx="1606">
                  <c:v>164.79025695892594</c:v>
                </c:pt>
                <c:pt idx="1607">
                  <c:v>165.10980324615807</c:v>
                </c:pt>
                <c:pt idx="1608">
                  <c:v>165.33896957839397</c:v>
                </c:pt>
                <c:pt idx="1609">
                  <c:v>167.04312898610488</c:v>
                </c:pt>
                <c:pt idx="1610">
                  <c:v>167.23509768178425</c:v>
                </c:pt>
                <c:pt idx="1611">
                  <c:v>167.54954956724418</c:v>
                </c:pt>
                <c:pt idx="1612">
                  <c:v>167.93698319070378</c:v>
                </c:pt>
                <c:pt idx="1613">
                  <c:v>167.80954430983994</c:v>
                </c:pt>
                <c:pt idx="1614">
                  <c:v>167.21459385477161</c:v>
                </c:pt>
                <c:pt idx="1615">
                  <c:v>167.11937481853738</c:v>
                </c:pt>
                <c:pt idx="1616">
                  <c:v>167.34322099664726</c:v>
                </c:pt>
                <c:pt idx="1617">
                  <c:v>167.0915115587112</c:v>
                </c:pt>
                <c:pt idx="1618">
                  <c:v>167.70444735272105</c:v>
                </c:pt>
                <c:pt idx="1619">
                  <c:v>168.00911491237972</c:v>
                </c:pt>
                <c:pt idx="1620">
                  <c:v>168.37461302657124</c:v>
                </c:pt>
                <c:pt idx="1621">
                  <c:v>168.84276182977663</c:v>
                </c:pt>
                <c:pt idx="1622">
                  <c:v>168.96440428506952</c:v>
                </c:pt>
                <c:pt idx="1623">
                  <c:v>168.75956352046143</c:v>
                </c:pt>
                <c:pt idx="1624">
                  <c:v>168.46992991018661</c:v>
                </c:pt>
                <c:pt idx="1625">
                  <c:v>168.36546425465755</c:v>
                </c:pt>
                <c:pt idx="1626">
                  <c:v>167.56372949457034</c:v>
                </c:pt>
                <c:pt idx="1627">
                  <c:v>167.32788364920657</c:v>
                </c:pt>
                <c:pt idx="1628">
                  <c:v>166.71743451672225</c:v>
                </c:pt>
                <c:pt idx="1629">
                  <c:v>166.47101514516527</c:v>
                </c:pt>
                <c:pt idx="1630">
                  <c:v>167.07523976335432</c:v>
                </c:pt>
                <c:pt idx="1631">
                  <c:v>167.15621154937219</c:v>
                </c:pt>
                <c:pt idx="1632">
                  <c:v>167.4398103598717</c:v>
                </c:pt>
                <c:pt idx="1633">
                  <c:v>167.48222045704</c:v>
                </c:pt>
                <c:pt idx="1634">
                  <c:v>167.40888153326043</c:v>
                </c:pt>
                <c:pt idx="1635">
                  <c:v>167.04154627390852</c:v>
                </c:pt>
                <c:pt idx="1636">
                  <c:v>167.54896917345485</c:v>
                </c:pt>
                <c:pt idx="1637">
                  <c:v>166.93727575395502</c:v>
                </c:pt>
                <c:pt idx="1638">
                  <c:v>166.6225511920876</c:v>
                </c:pt>
                <c:pt idx="1639">
                  <c:v>167.4943662591262</c:v>
                </c:pt>
                <c:pt idx="1640">
                  <c:v>167.62821825731132</c:v>
                </c:pt>
                <c:pt idx="1641">
                  <c:v>168.15292785610421</c:v>
                </c:pt>
                <c:pt idx="1642">
                  <c:v>167.73754610876026</c:v>
                </c:pt>
                <c:pt idx="1643">
                  <c:v>168.28498687655403</c:v>
                </c:pt>
                <c:pt idx="1644">
                  <c:v>167.82590328849722</c:v>
                </c:pt>
                <c:pt idx="1645">
                  <c:v>167.45695183775049</c:v>
                </c:pt>
                <c:pt idx="1646">
                  <c:v>166.76030539984305</c:v>
                </c:pt>
                <c:pt idx="1647">
                  <c:v>166.69932375676828</c:v>
                </c:pt>
                <c:pt idx="1648">
                  <c:v>165.98906127494993</c:v>
                </c:pt>
                <c:pt idx="1649">
                  <c:v>166.50586893420385</c:v>
                </c:pt>
                <c:pt idx="1650">
                  <c:v>166.28334612146315</c:v>
                </c:pt>
                <c:pt idx="1651">
                  <c:v>165.94599555891907</c:v>
                </c:pt>
                <c:pt idx="1652">
                  <c:v>164.68809437312464</c:v>
                </c:pt>
                <c:pt idx="1653">
                  <c:v>164.25072710001808</c:v>
                </c:pt>
                <c:pt idx="1654">
                  <c:v>165.34513297132386</c:v>
                </c:pt>
                <c:pt idx="1655">
                  <c:v>164.62731138478296</c:v>
                </c:pt>
                <c:pt idx="1656">
                  <c:v>164.68639715726047</c:v>
                </c:pt>
                <c:pt idx="1657">
                  <c:v>164.69703015814187</c:v>
                </c:pt>
                <c:pt idx="1658">
                  <c:v>164.63674783119231</c:v>
                </c:pt>
                <c:pt idx="1659">
                  <c:v>164.20997380281386</c:v>
                </c:pt>
                <c:pt idx="1660">
                  <c:v>164.15501298498214</c:v>
                </c:pt>
                <c:pt idx="1661">
                  <c:v>163.92503520837394</c:v>
                </c:pt>
                <c:pt idx="1662">
                  <c:v>163.70881176803454</c:v>
                </c:pt>
                <c:pt idx="1663">
                  <c:v>163.59961871812732</c:v>
                </c:pt>
                <c:pt idx="1664">
                  <c:v>164.31824224297213</c:v>
                </c:pt>
                <c:pt idx="1665">
                  <c:v>164.36754754964326</c:v>
                </c:pt>
                <c:pt idx="1666">
                  <c:v>164.43389437421862</c:v>
                </c:pt>
                <c:pt idx="1667">
                  <c:v>164.43131653477008</c:v>
                </c:pt>
                <c:pt idx="1668">
                  <c:v>163.92136844032478</c:v>
                </c:pt>
                <c:pt idx="1669">
                  <c:v>163.92962167693318</c:v>
                </c:pt>
                <c:pt idx="1670">
                  <c:v>164.06934297792415</c:v>
                </c:pt>
                <c:pt idx="1671">
                  <c:v>163.40950399720666</c:v>
                </c:pt>
                <c:pt idx="1672">
                  <c:v>163.76722933827836</c:v>
                </c:pt>
                <c:pt idx="1673">
                  <c:v>163.86078823700345</c:v>
                </c:pt>
                <c:pt idx="1674">
                  <c:v>163.79046257692082</c:v>
                </c:pt>
                <c:pt idx="1675">
                  <c:v>163.84538928541085</c:v>
                </c:pt>
                <c:pt idx="1676">
                  <c:v>163.17893658878384</c:v>
                </c:pt>
                <c:pt idx="1677">
                  <c:v>163.003298460222</c:v>
                </c:pt>
                <c:pt idx="1678">
                  <c:v>163.54505500925575</c:v>
                </c:pt>
                <c:pt idx="1679">
                  <c:v>163.17685613721198</c:v>
                </c:pt>
                <c:pt idx="1680">
                  <c:v>163.42933940088662</c:v>
                </c:pt>
                <c:pt idx="1681">
                  <c:v>163.33237433122565</c:v>
                </c:pt>
                <c:pt idx="1682">
                  <c:v>163.15403210283185</c:v>
                </c:pt>
                <c:pt idx="1683">
                  <c:v>163.18985231121468</c:v>
                </c:pt>
                <c:pt idx="1684">
                  <c:v>163.56787180662357</c:v>
                </c:pt>
                <c:pt idx="1685">
                  <c:v>163.83586295833155</c:v>
                </c:pt>
                <c:pt idx="1686">
                  <c:v>163.64462736126404</c:v>
                </c:pt>
                <c:pt idx="1687">
                  <c:v>164.01840507674558</c:v>
                </c:pt>
                <c:pt idx="1688">
                  <c:v>163.87633842478709</c:v>
                </c:pt>
                <c:pt idx="1689">
                  <c:v>163.72715524073914</c:v>
                </c:pt>
                <c:pt idx="1690">
                  <c:v>163.14727675056994</c:v>
                </c:pt>
                <c:pt idx="1691">
                  <c:v>162.7914346692348</c:v>
                </c:pt>
                <c:pt idx="1692">
                  <c:v>163.01909408827527</c:v>
                </c:pt>
                <c:pt idx="1693">
                  <c:v>163.19374909013558</c:v>
                </c:pt>
                <c:pt idx="1694">
                  <c:v>163.29969558254896</c:v>
                </c:pt>
                <c:pt idx="1695">
                  <c:v>163.58554007702332</c:v>
                </c:pt>
                <c:pt idx="1696">
                  <c:v>164.02466280510683</c:v>
                </c:pt>
                <c:pt idx="1697">
                  <c:v>164.08761810796116</c:v>
                </c:pt>
                <c:pt idx="1698">
                  <c:v>163.95436272269978</c:v>
                </c:pt>
                <c:pt idx="1699">
                  <c:v>164.09131120578348</c:v>
                </c:pt>
                <c:pt idx="1700">
                  <c:v>164.9020265158386</c:v>
                </c:pt>
                <c:pt idx="1701">
                  <c:v>164.44808387073942</c:v>
                </c:pt>
                <c:pt idx="1702">
                  <c:v>164.32312714598592</c:v>
                </c:pt>
                <c:pt idx="1703">
                  <c:v>164.34327715349912</c:v>
                </c:pt>
                <c:pt idx="1704">
                  <c:v>164.00792498813726</c:v>
                </c:pt>
                <c:pt idx="1705">
                  <c:v>164.30824545495074</c:v>
                </c:pt>
                <c:pt idx="1706">
                  <c:v>164.47407935597053</c:v>
                </c:pt>
                <c:pt idx="1707">
                  <c:v>164.40025408178488</c:v>
                </c:pt>
                <c:pt idx="1708">
                  <c:v>163.6370703577166</c:v>
                </c:pt>
                <c:pt idx="1709">
                  <c:v>163.89395312649484</c:v>
                </c:pt>
                <c:pt idx="1710">
                  <c:v>164.18572207662262</c:v>
                </c:pt>
                <c:pt idx="1711">
                  <c:v>163.75899913043088</c:v>
                </c:pt>
                <c:pt idx="1712">
                  <c:v>163.21485478314716</c:v>
                </c:pt>
                <c:pt idx="1713">
                  <c:v>162.66273770986325</c:v>
                </c:pt>
                <c:pt idx="1714">
                  <c:v>162.58024349017072</c:v>
                </c:pt>
                <c:pt idx="1715">
                  <c:v>162.51428811412583</c:v>
                </c:pt>
                <c:pt idx="1716">
                  <c:v>161.82018263801359</c:v>
                </c:pt>
                <c:pt idx="1717">
                  <c:v>161.52448180004939</c:v>
                </c:pt>
                <c:pt idx="1718">
                  <c:v>161.31404492994898</c:v>
                </c:pt>
                <c:pt idx="1719">
                  <c:v>160.4942323166259</c:v>
                </c:pt>
                <c:pt idx="1720">
                  <c:v>160.37952459865443</c:v>
                </c:pt>
                <c:pt idx="1721">
                  <c:v>159.99414624353344</c:v>
                </c:pt>
                <c:pt idx="1722">
                  <c:v>159.65384413412954</c:v>
                </c:pt>
                <c:pt idx="1723">
                  <c:v>159.14156011165866</c:v>
                </c:pt>
                <c:pt idx="1724">
                  <c:v>158.55425621484062</c:v>
                </c:pt>
                <c:pt idx="1725">
                  <c:v>158.6139990203763</c:v>
                </c:pt>
                <c:pt idx="1726">
                  <c:v>158.39304764836717</c:v>
                </c:pt>
                <c:pt idx="1727">
                  <c:v>158.09332025925764</c:v>
                </c:pt>
                <c:pt idx="1728">
                  <c:v>158.24445349473447</c:v>
                </c:pt>
                <c:pt idx="1729">
                  <c:v>158.92845062940387</c:v>
                </c:pt>
                <c:pt idx="1730">
                  <c:v>158.71697598254096</c:v>
                </c:pt>
                <c:pt idx="1731">
                  <c:v>157.98552031476976</c:v>
                </c:pt>
                <c:pt idx="1732">
                  <c:v>157.52980345997085</c:v>
                </c:pt>
                <c:pt idx="1733">
                  <c:v>157.43542100972741</c:v>
                </c:pt>
                <c:pt idx="1734">
                  <c:v>157.01470043204651</c:v>
                </c:pt>
                <c:pt idx="1735">
                  <c:v>156.67730875377981</c:v>
                </c:pt>
                <c:pt idx="1736">
                  <c:v>156.58871730705576</c:v>
                </c:pt>
                <c:pt idx="1737">
                  <c:v>155.79147876637609</c:v>
                </c:pt>
                <c:pt idx="1738">
                  <c:v>154.200192127794</c:v>
                </c:pt>
                <c:pt idx="1739">
                  <c:v>153.87095550421085</c:v>
                </c:pt>
                <c:pt idx="1740">
                  <c:v>153.21903648276034</c:v>
                </c:pt>
                <c:pt idx="1741">
                  <c:v>153.47700771934899</c:v>
                </c:pt>
                <c:pt idx="1742">
                  <c:v>153.44987005429837</c:v>
                </c:pt>
                <c:pt idx="1743">
                  <c:v>153.75433341745594</c:v>
                </c:pt>
                <c:pt idx="1744">
                  <c:v>153.32857593718617</c:v>
                </c:pt>
                <c:pt idx="1745">
                  <c:v>153.95223288836851</c:v>
                </c:pt>
                <c:pt idx="1746">
                  <c:v>154.09803519991064</c:v>
                </c:pt>
                <c:pt idx="1747">
                  <c:v>154.27310784949151</c:v>
                </c:pt>
                <c:pt idx="1748">
                  <c:v>154.8883143697968</c:v>
                </c:pt>
                <c:pt idx="1749">
                  <c:v>155.05538155440934</c:v>
                </c:pt>
                <c:pt idx="1750">
                  <c:v>155.4573658502099</c:v>
                </c:pt>
                <c:pt idx="1751">
                  <c:v>155.76635348302082</c:v>
                </c:pt>
                <c:pt idx="1752">
                  <c:v>155.12544816827486</c:v>
                </c:pt>
                <c:pt idx="1753">
                  <c:v>155.28390069688453</c:v>
                </c:pt>
                <c:pt idx="1754">
                  <c:v>156.08069489970967</c:v>
                </c:pt>
                <c:pt idx="1755">
                  <c:v>156.03466712709144</c:v>
                </c:pt>
                <c:pt idx="1756">
                  <c:v>155.81521586158203</c:v>
                </c:pt>
                <c:pt idx="1757">
                  <c:v>155.75142574997543</c:v>
                </c:pt>
                <c:pt idx="1758">
                  <c:v>155.90215908638103</c:v>
                </c:pt>
                <c:pt idx="1759">
                  <c:v>155.09402658009199</c:v>
                </c:pt>
                <c:pt idx="1760">
                  <c:v>155.19904006272441</c:v>
                </c:pt>
                <c:pt idx="1761">
                  <c:v>155.42845230850625</c:v>
                </c:pt>
                <c:pt idx="1762">
                  <c:v>155.07968368538027</c:v>
                </c:pt>
                <c:pt idx="1763">
                  <c:v>155.72387622556144</c:v>
                </c:pt>
                <c:pt idx="1764">
                  <c:v>155.09520778256154</c:v>
                </c:pt>
                <c:pt idx="1765">
                  <c:v>154.66189163650515</c:v>
                </c:pt>
                <c:pt idx="1766">
                  <c:v>154.6832988346215</c:v>
                </c:pt>
                <c:pt idx="1767">
                  <c:v>154.76948615486154</c:v>
                </c:pt>
                <c:pt idx="1768">
                  <c:v>154.5211346368618</c:v>
                </c:pt>
                <c:pt idx="1769">
                  <c:v>154.63220171507095</c:v>
                </c:pt>
                <c:pt idx="1770">
                  <c:v>154.79377659857246</c:v>
                </c:pt>
                <c:pt idx="1771">
                  <c:v>155.19416507117816</c:v>
                </c:pt>
                <c:pt idx="1772">
                  <c:v>155.37676313486301</c:v>
                </c:pt>
                <c:pt idx="1773">
                  <c:v>155.48736697656668</c:v>
                </c:pt>
                <c:pt idx="1774">
                  <c:v>155.15628653190805</c:v>
                </c:pt>
                <c:pt idx="1775">
                  <c:v>154.79796631583494</c:v>
                </c:pt>
                <c:pt idx="1776">
                  <c:v>154.31674131604319</c:v>
                </c:pt>
                <c:pt idx="1777">
                  <c:v>154.13874086255058</c:v>
                </c:pt>
                <c:pt idx="1778">
                  <c:v>153.81193816028116</c:v>
                </c:pt>
                <c:pt idx="1779">
                  <c:v>153.84706776366082</c:v>
                </c:pt>
                <c:pt idx="1780">
                  <c:v>153.12196199233361</c:v>
                </c:pt>
                <c:pt idx="1781">
                  <c:v>152.37535605704889</c:v>
                </c:pt>
                <c:pt idx="1782">
                  <c:v>152.16773525231329</c:v>
                </c:pt>
                <c:pt idx="1783">
                  <c:v>152.36356726958431</c:v>
                </c:pt>
                <c:pt idx="1784">
                  <c:v>152.62073217330899</c:v>
                </c:pt>
                <c:pt idx="1785">
                  <c:v>152.34618649949329</c:v>
                </c:pt>
                <c:pt idx="1786">
                  <c:v>152.27572424437432</c:v>
                </c:pt>
                <c:pt idx="1787">
                  <c:v>151.82001978022814</c:v>
                </c:pt>
                <c:pt idx="1788">
                  <c:v>151.74476993007622</c:v>
                </c:pt>
                <c:pt idx="1789">
                  <c:v>151.3764900430707</c:v>
                </c:pt>
                <c:pt idx="1790">
                  <c:v>151.53419931537331</c:v>
                </c:pt>
                <c:pt idx="1791">
                  <c:v>151.34987875956034</c:v>
                </c:pt>
                <c:pt idx="1792">
                  <c:v>151.50903645727146</c:v>
                </c:pt>
                <c:pt idx="1793">
                  <c:v>151.69228753502057</c:v>
                </c:pt>
                <c:pt idx="1794">
                  <c:v>151.20510841069895</c:v>
                </c:pt>
                <c:pt idx="1795">
                  <c:v>151.13353262252141</c:v>
                </c:pt>
                <c:pt idx="1796">
                  <c:v>151.16079189705107</c:v>
                </c:pt>
                <c:pt idx="1797">
                  <c:v>152.17922146324389</c:v>
                </c:pt>
                <c:pt idx="1798">
                  <c:v>152.78810472918363</c:v>
                </c:pt>
                <c:pt idx="1799">
                  <c:v>152.95035431898319</c:v>
                </c:pt>
                <c:pt idx="1800">
                  <c:v>153.30525960194225</c:v>
                </c:pt>
                <c:pt idx="1801">
                  <c:v>153.15918667775887</c:v>
                </c:pt>
                <c:pt idx="1802">
                  <c:v>152.32998595174246</c:v>
                </c:pt>
                <c:pt idx="1803">
                  <c:v>151.75395599502099</c:v>
                </c:pt>
                <c:pt idx="1804">
                  <c:v>151.40648655528489</c:v>
                </c:pt>
                <c:pt idx="1805">
                  <c:v>150.77176805895954</c:v>
                </c:pt>
                <c:pt idx="1806">
                  <c:v>151.27982438916175</c:v>
                </c:pt>
                <c:pt idx="1807">
                  <c:v>151.33653004713747</c:v>
                </c:pt>
                <c:pt idx="1808">
                  <c:v>151.01116682301375</c:v>
                </c:pt>
                <c:pt idx="1809">
                  <c:v>150.53089596291417</c:v>
                </c:pt>
                <c:pt idx="1810">
                  <c:v>150.11127387810825</c:v>
                </c:pt>
                <c:pt idx="1811">
                  <c:v>150.26614375935085</c:v>
                </c:pt>
                <c:pt idx="1812">
                  <c:v>150.74659047653921</c:v>
                </c:pt>
                <c:pt idx="1813">
                  <c:v>151.03470944291357</c:v>
                </c:pt>
                <c:pt idx="1814">
                  <c:v>151.00869440518608</c:v>
                </c:pt>
                <c:pt idx="1815">
                  <c:v>150.97599181778611</c:v>
                </c:pt>
                <c:pt idx="1816">
                  <c:v>151.03596671983667</c:v>
                </c:pt>
                <c:pt idx="1817">
                  <c:v>150.92500525203079</c:v>
                </c:pt>
                <c:pt idx="1818">
                  <c:v>151.0813342531558</c:v>
                </c:pt>
                <c:pt idx="1819">
                  <c:v>150.90827301878878</c:v>
                </c:pt>
                <c:pt idx="1820">
                  <c:v>150.91892972232657</c:v>
                </c:pt>
                <c:pt idx="1821">
                  <c:v>151.58982755028777</c:v>
                </c:pt>
                <c:pt idx="1822">
                  <c:v>151.76389672436596</c:v>
                </c:pt>
                <c:pt idx="1823">
                  <c:v>151.67558593961499</c:v>
                </c:pt>
                <c:pt idx="1824">
                  <c:v>152.00604297665853</c:v>
                </c:pt>
                <c:pt idx="1825">
                  <c:v>152.35890900805066</c:v>
                </c:pt>
                <c:pt idx="1826">
                  <c:v>151.42031528878888</c:v>
                </c:pt>
                <c:pt idx="1827">
                  <c:v>151.40670024786024</c:v>
                </c:pt>
                <c:pt idx="1828">
                  <c:v>151.48123114971028</c:v>
                </c:pt>
                <c:pt idx="1829">
                  <c:v>151.7361908270845</c:v>
                </c:pt>
                <c:pt idx="1830">
                  <c:v>151.48940929937723</c:v>
                </c:pt>
                <c:pt idx="1831">
                  <c:v>151.76368820881734</c:v>
                </c:pt>
                <c:pt idx="1832">
                  <c:v>152.77719553848942</c:v>
                </c:pt>
                <c:pt idx="1833">
                  <c:v>152.93451864731583</c:v>
                </c:pt>
                <c:pt idx="1834">
                  <c:v>152.86638146111645</c:v>
                </c:pt>
                <c:pt idx="1835">
                  <c:v>152.80319976900785</c:v>
                </c:pt>
                <c:pt idx="1836">
                  <c:v>152.86388929400084</c:v>
                </c:pt>
                <c:pt idx="1837">
                  <c:v>153.10165954048537</c:v>
                </c:pt>
                <c:pt idx="1838">
                  <c:v>152.74526170918608</c:v>
                </c:pt>
                <c:pt idx="1839">
                  <c:v>152.87612717354438</c:v>
                </c:pt>
                <c:pt idx="1840">
                  <c:v>152.31745322828104</c:v>
                </c:pt>
                <c:pt idx="1841">
                  <c:v>152.40943948978227</c:v>
                </c:pt>
                <c:pt idx="1842">
                  <c:v>152.51281337790653</c:v>
                </c:pt>
                <c:pt idx="1843">
                  <c:v>152.56205408309933</c:v>
                </c:pt>
                <c:pt idx="1844">
                  <c:v>152.97770975653671</c:v>
                </c:pt>
                <c:pt idx="1845">
                  <c:v>152.5397027990355</c:v>
                </c:pt>
                <c:pt idx="1846">
                  <c:v>153.57227033149852</c:v>
                </c:pt>
                <c:pt idx="1847">
                  <c:v>154.00327015598992</c:v>
                </c:pt>
                <c:pt idx="1848">
                  <c:v>154.58611991090976</c:v>
                </c:pt>
                <c:pt idx="1849">
                  <c:v>154.79243089687998</c:v>
                </c:pt>
                <c:pt idx="1850">
                  <c:v>154.79312737007064</c:v>
                </c:pt>
                <c:pt idx="1851">
                  <c:v>154.76058060742369</c:v>
                </c:pt>
                <c:pt idx="1852">
                  <c:v>154.83325068238176</c:v>
                </c:pt>
                <c:pt idx="1853">
                  <c:v>154.37640778153067</c:v>
                </c:pt>
                <c:pt idx="1854">
                  <c:v>154.84720324900061</c:v>
                </c:pt>
                <c:pt idx="1855">
                  <c:v>154.69468801778521</c:v>
                </c:pt>
                <c:pt idx="1856">
                  <c:v>154.69562251163816</c:v>
                </c:pt>
                <c:pt idx="1857">
                  <c:v>154.90722043554419</c:v>
                </c:pt>
                <c:pt idx="1858">
                  <c:v>154.89724282643351</c:v>
                </c:pt>
                <c:pt idx="1859">
                  <c:v>155.22702549868026</c:v>
                </c:pt>
                <c:pt idx="1860">
                  <c:v>155.63132942738335</c:v>
                </c:pt>
                <c:pt idx="1861">
                  <c:v>155.69354720196546</c:v>
                </c:pt>
                <c:pt idx="1862">
                  <c:v>155.63294898181786</c:v>
                </c:pt>
                <c:pt idx="1863">
                  <c:v>155.79295235872206</c:v>
                </c:pt>
                <c:pt idx="1864">
                  <c:v>155.60368800593224</c:v>
                </c:pt>
                <c:pt idx="1865">
                  <c:v>155.5370113230978</c:v>
                </c:pt>
                <c:pt idx="1866">
                  <c:v>155.13854333995621</c:v>
                </c:pt>
                <c:pt idx="1867">
                  <c:v>154.8607243240954</c:v>
                </c:pt>
                <c:pt idx="1868">
                  <c:v>154.82866153899479</c:v>
                </c:pt>
                <c:pt idx="1869">
                  <c:v>155.76894629224162</c:v>
                </c:pt>
                <c:pt idx="1870">
                  <c:v>155.63436223181623</c:v>
                </c:pt>
                <c:pt idx="1871">
                  <c:v>155.97506118188238</c:v>
                </c:pt>
                <c:pt idx="1872">
                  <c:v>155.28065503809424</c:v>
                </c:pt>
                <c:pt idx="1873">
                  <c:v>155.48525481795281</c:v>
                </c:pt>
                <c:pt idx="1874">
                  <c:v>155.19987118991014</c:v>
                </c:pt>
                <c:pt idx="1875">
                  <c:v>155.27678346886256</c:v>
                </c:pt>
                <c:pt idx="1876">
                  <c:v>155.70391482444461</c:v>
                </c:pt>
                <c:pt idx="1877">
                  <c:v>155.85608033609788</c:v>
                </c:pt>
                <c:pt idx="1878">
                  <c:v>156.61547850109307</c:v>
                </c:pt>
                <c:pt idx="1879">
                  <c:v>157.10167097320928</c:v>
                </c:pt>
                <c:pt idx="1880">
                  <c:v>157.20196150625347</c:v>
                </c:pt>
                <c:pt idx="1881">
                  <c:v>157.39393152121545</c:v>
                </c:pt>
                <c:pt idx="1882">
                  <c:v>157.31750557874491</c:v>
                </c:pt>
                <c:pt idx="1883">
                  <c:v>157.12893003772211</c:v>
                </c:pt>
                <c:pt idx="1884">
                  <c:v>157.7440082776275</c:v>
                </c:pt>
                <c:pt idx="1885">
                  <c:v>157.79102720267062</c:v>
                </c:pt>
                <c:pt idx="1886">
                  <c:v>157.6875903364099</c:v>
                </c:pt>
                <c:pt idx="1887">
                  <c:v>157.24343667060154</c:v>
                </c:pt>
                <c:pt idx="1888">
                  <c:v>157.1231780790535</c:v>
                </c:pt>
                <c:pt idx="1889">
                  <c:v>157.20325622785921</c:v>
                </c:pt>
                <c:pt idx="1890">
                  <c:v>157.70830822496535</c:v>
                </c:pt>
                <c:pt idx="1891">
                  <c:v>157.35987829140626</c:v>
                </c:pt>
                <c:pt idx="1892">
                  <c:v>157.92752834107134</c:v>
                </c:pt>
                <c:pt idx="1893">
                  <c:v>158.11555647838139</c:v>
                </c:pt>
                <c:pt idx="1894">
                  <c:v>157.95185800691777</c:v>
                </c:pt>
                <c:pt idx="1895">
                  <c:v>157.7718366775066</c:v>
                </c:pt>
                <c:pt idx="1896">
                  <c:v>157.60825429457387</c:v>
                </c:pt>
                <c:pt idx="1897">
                  <c:v>157.36747879161612</c:v>
                </c:pt>
                <c:pt idx="1898">
                  <c:v>157.32785869678014</c:v>
                </c:pt>
                <c:pt idx="1899">
                  <c:v>156.82194162085727</c:v>
                </c:pt>
                <c:pt idx="1900">
                  <c:v>157.01986491628008</c:v>
                </c:pt>
                <c:pt idx="1901">
                  <c:v>157.45555976524642</c:v>
                </c:pt>
                <c:pt idx="1902">
                  <c:v>157.42227210014985</c:v>
                </c:pt>
                <c:pt idx="1903">
                  <c:v>157.35800593815944</c:v>
                </c:pt>
                <c:pt idx="1904">
                  <c:v>157.5485390169174</c:v>
                </c:pt>
                <c:pt idx="1905">
                  <c:v>157.59142667640671</c:v>
                </c:pt>
                <c:pt idx="1906">
                  <c:v>157.84204191866567</c:v>
                </c:pt>
                <c:pt idx="1907">
                  <c:v>157.86455209719554</c:v>
                </c:pt>
                <c:pt idx="1908">
                  <c:v>158.02170794556113</c:v>
                </c:pt>
                <c:pt idx="1909">
                  <c:v>158.04100933316604</c:v>
                </c:pt>
                <c:pt idx="1910">
                  <c:v>158.32668123572</c:v>
                </c:pt>
                <c:pt idx="1911">
                  <c:v>158.34215067082218</c:v>
                </c:pt>
                <c:pt idx="1912">
                  <c:v>158.41570375716231</c:v>
                </c:pt>
                <c:pt idx="1913">
                  <c:v>158.77508286213532</c:v>
                </c:pt>
                <c:pt idx="1914">
                  <c:v>158.88347442188501</c:v>
                </c:pt>
                <c:pt idx="1915">
                  <c:v>158.51478398990022</c:v>
                </c:pt>
                <c:pt idx="1916">
                  <c:v>158.67882170946069</c:v>
                </c:pt>
                <c:pt idx="1917">
                  <c:v>158.57835554356336</c:v>
                </c:pt>
                <c:pt idx="1918">
                  <c:v>158.54702249698045</c:v>
                </c:pt>
                <c:pt idx="1919">
                  <c:v>158.77797677077859</c:v>
                </c:pt>
                <c:pt idx="1920">
                  <c:v>158.86134172131111</c:v>
                </c:pt>
                <c:pt idx="1921">
                  <c:v>158.81963508561105</c:v>
                </c:pt>
                <c:pt idx="1922">
                  <c:v>158.56840674353447</c:v>
                </c:pt>
                <c:pt idx="1923">
                  <c:v>158.08494805347493</c:v>
                </c:pt>
                <c:pt idx="1924">
                  <c:v>158.35737290034842</c:v>
                </c:pt>
                <c:pt idx="1925">
                  <c:v>158.40931621491561</c:v>
                </c:pt>
                <c:pt idx="1926">
                  <c:v>158.27730985529249</c:v>
                </c:pt>
                <c:pt idx="1927">
                  <c:v>158.39191352209789</c:v>
                </c:pt>
                <c:pt idx="1928">
                  <c:v>157.89851091778593</c:v>
                </c:pt>
                <c:pt idx="1929">
                  <c:v>158.11060922341011</c:v>
                </c:pt>
                <c:pt idx="1930">
                  <c:v>158.6731521268301</c:v>
                </c:pt>
                <c:pt idx="1931">
                  <c:v>159.0102358353798</c:v>
                </c:pt>
                <c:pt idx="1932">
                  <c:v>159.33561867336942</c:v>
                </c:pt>
                <c:pt idx="1933">
                  <c:v>159.33506831477123</c:v>
                </c:pt>
                <c:pt idx="1934">
                  <c:v>159.65149470565296</c:v>
                </c:pt>
                <c:pt idx="1935">
                  <c:v>159.23010088067468</c:v>
                </c:pt>
                <c:pt idx="1936">
                  <c:v>158.686693903975</c:v>
                </c:pt>
                <c:pt idx="1937">
                  <c:v>158.71391222369255</c:v>
                </c:pt>
                <c:pt idx="1938">
                  <c:v>158.91864498832649</c:v>
                </c:pt>
                <c:pt idx="1939">
                  <c:v>159.63697481458669</c:v>
                </c:pt>
                <c:pt idx="1940">
                  <c:v>159.307943931121</c:v>
                </c:pt>
                <c:pt idx="1941">
                  <c:v>159.37704769992797</c:v>
                </c:pt>
                <c:pt idx="1942">
                  <c:v>159.3460722265263</c:v>
                </c:pt>
                <c:pt idx="1943">
                  <c:v>159.48274105274109</c:v>
                </c:pt>
                <c:pt idx="1944">
                  <c:v>159.56573329604478</c:v>
                </c:pt>
                <c:pt idx="1945">
                  <c:v>159.16833870180909</c:v>
                </c:pt>
                <c:pt idx="1946">
                  <c:v>159.11272667002058</c:v>
                </c:pt>
                <c:pt idx="1947">
                  <c:v>159.33829196959431</c:v>
                </c:pt>
                <c:pt idx="1948">
                  <c:v>159.55950158328469</c:v>
                </c:pt>
                <c:pt idx="1949">
                  <c:v>159.05027413352209</c:v>
                </c:pt>
                <c:pt idx="1950">
                  <c:v>159.51203651420829</c:v>
                </c:pt>
                <c:pt idx="1951">
                  <c:v>159.59157453135322</c:v>
                </c:pt>
                <c:pt idx="1952">
                  <c:v>159.87413276136621</c:v>
                </c:pt>
                <c:pt idx="1953">
                  <c:v>159.27154880189514</c:v>
                </c:pt>
                <c:pt idx="1954">
                  <c:v>159.72592620423697</c:v>
                </c:pt>
                <c:pt idx="1955">
                  <c:v>159.27899621612741</c:v>
                </c:pt>
                <c:pt idx="1956">
                  <c:v>159.5930365643396</c:v>
                </c:pt>
                <c:pt idx="1957">
                  <c:v>159.64198550859479</c:v>
                </c:pt>
                <c:pt idx="1958">
                  <c:v>159.10505836994878</c:v>
                </c:pt>
                <c:pt idx="1959">
                  <c:v>159.3659643738697</c:v>
                </c:pt>
                <c:pt idx="1960">
                  <c:v>159.3300313279444</c:v>
                </c:pt>
                <c:pt idx="1961">
                  <c:v>159.60190480421153</c:v>
                </c:pt>
                <c:pt idx="1962">
                  <c:v>158.94551461524838</c:v>
                </c:pt>
                <c:pt idx="1963">
                  <c:v>159.13486598083659</c:v>
                </c:pt>
                <c:pt idx="1964">
                  <c:v>159.45904963123027</c:v>
                </c:pt>
                <c:pt idx="1965">
                  <c:v>159.07472776260249</c:v>
                </c:pt>
                <c:pt idx="1966">
                  <c:v>159.42960532366305</c:v>
                </c:pt>
                <c:pt idx="1967">
                  <c:v>159.61132335621028</c:v>
                </c:pt>
                <c:pt idx="1968">
                  <c:v>160.01239100332972</c:v>
                </c:pt>
                <c:pt idx="1969">
                  <c:v>160.10324624376398</c:v>
                </c:pt>
                <c:pt idx="1970">
                  <c:v>160.05463865937068</c:v>
                </c:pt>
                <c:pt idx="1971">
                  <c:v>160.10901781347528</c:v>
                </c:pt>
                <c:pt idx="1972">
                  <c:v>159.77499995245248</c:v>
                </c:pt>
                <c:pt idx="1973">
                  <c:v>159.32524077795668</c:v>
                </c:pt>
                <c:pt idx="1974">
                  <c:v>159.20362763631945</c:v>
                </c:pt>
                <c:pt idx="1975">
                  <c:v>159.21781791064421</c:v>
                </c:pt>
                <c:pt idx="1976">
                  <c:v>158.59996351213832</c:v>
                </c:pt>
                <c:pt idx="1977">
                  <c:v>158.84586035011725</c:v>
                </c:pt>
                <c:pt idx="1978">
                  <c:v>158.67158365117257</c:v>
                </c:pt>
                <c:pt idx="1979">
                  <c:v>159.04827866545659</c:v>
                </c:pt>
                <c:pt idx="1980">
                  <c:v>158.92361184738752</c:v>
                </c:pt>
                <c:pt idx="1981">
                  <c:v>158.98183507096803</c:v>
                </c:pt>
                <c:pt idx="1982">
                  <c:v>159.29024895182704</c:v>
                </c:pt>
                <c:pt idx="1983">
                  <c:v>159.12379510804021</c:v>
                </c:pt>
                <c:pt idx="1984">
                  <c:v>158.88580723963699</c:v>
                </c:pt>
                <c:pt idx="1985">
                  <c:v>158.41882414196274</c:v>
                </c:pt>
                <c:pt idx="1986">
                  <c:v>158.72639534641999</c:v>
                </c:pt>
                <c:pt idx="1987">
                  <c:v>159.22958338611241</c:v>
                </c:pt>
                <c:pt idx="1988">
                  <c:v>159.5537551441964</c:v>
                </c:pt>
                <c:pt idx="1989">
                  <c:v>160.02063871188898</c:v>
                </c:pt>
                <c:pt idx="1990">
                  <c:v>159.80212950900412</c:v>
                </c:pt>
                <c:pt idx="1991">
                  <c:v>159.99800907924822</c:v>
                </c:pt>
                <c:pt idx="1992">
                  <c:v>160.01104728526568</c:v>
                </c:pt>
                <c:pt idx="1993">
                  <c:v>159.51082582595387</c:v>
                </c:pt>
                <c:pt idx="1994">
                  <c:v>159.47006597629883</c:v>
                </c:pt>
                <c:pt idx="1995">
                  <c:v>159.84852023937478</c:v>
                </c:pt>
                <c:pt idx="1996">
                  <c:v>160.13321537939376</c:v>
                </c:pt>
                <c:pt idx="1997">
                  <c:v>160.560601133099</c:v>
                </c:pt>
                <c:pt idx="1998">
                  <c:v>159.95705800614633</c:v>
                </c:pt>
                <c:pt idx="1999">
                  <c:v>160.57891468229599</c:v>
                </c:pt>
                <c:pt idx="2000">
                  <c:v>160.70205969966761</c:v>
                </c:pt>
                <c:pt idx="2001">
                  <c:v>160.81570720548655</c:v>
                </c:pt>
                <c:pt idx="2002">
                  <c:v>160.73530259657312</c:v>
                </c:pt>
                <c:pt idx="2003">
                  <c:v>161.15667628191841</c:v>
                </c:pt>
                <c:pt idx="2004">
                  <c:v>161.10416421004851</c:v>
                </c:pt>
                <c:pt idx="2005">
                  <c:v>161.22743203299132</c:v>
                </c:pt>
                <c:pt idx="2006">
                  <c:v>161.01313103100955</c:v>
                </c:pt>
                <c:pt idx="2007">
                  <c:v>161.21994184239273</c:v>
                </c:pt>
                <c:pt idx="2008">
                  <c:v>161.10762397059602</c:v>
                </c:pt>
                <c:pt idx="2009">
                  <c:v>160.72717916138632</c:v>
                </c:pt>
                <c:pt idx="2010">
                  <c:v>160.42042394821232</c:v>
                </c:pt>
                <c:pt idx="2011">
                  <c:v>160.55047238136208</c:v>
                </c:pt>
                <c:pt idx="2012">
                  <c:v>160.58815772250207</c:v>
                </c:pt>
                <c:pt idx="2013">
                  <c:v>161.45087116276383</c:v>
                </c:pt>
                <c:pt idx="2014">
                  <c:v>162.3729265887761</c:v>
                </c:pt>
                <c:pt idx="2015">
                  <c:v>162.61241902068207</c:v>
                </c:pt>
                <c:pt idx="2016">
                  <c:v>162.28453903234816</c:v>
                </c:pt>
                <c:pt idx="2017">
                  <c:v>162.05968932328986</c:v>
                </c:pt>
                <c:pt idx="2018">
                  <c:v>162.10277449127216</c:v>
                </c:pt>
                <c:pt idx="2019">
                  <c:v>161.47433997194591</c:v>
                </c:pt>
                <c:pt idx="2020">
                  <c:v>161.3945881176989</c:v>
                </c:pt>
                <c:pt idx="2021">
                  <c:v>162.07664732798844</c:v>
                </c:pt>
                <c:pt idx="2022">
                  <c:v>162.11396613068678</c:v>
                </c:pt>
                <c:pt idx="2023">
                  <c:v>162.15535129537332</c:v>
                </c:pt>
                <c:pt idx="2024">
                  <c:v>161.7840351919491</c:v>
                </c:pt>
                <c:pt idx="2025">
                  <c:v>161.6273853516617</c:v>
                </c:pt>
                <c:pt idx="2026">
                  <c:v>161.66130972273703</c:v>
                </c:pt>
                <c:pt idx="2027">
                  <c:v>161.47603172789792</c:v>
                </c:pt>
                <c:pt idx="2028">
                  <c:v>161.58109505645683</c:v>
                </c:pt>
                <c:pt idx="2029">
                  <c:v>161.32604742666979</c:v>
                </c:pt>
                <c:pt idx="2030">
                  <c:v>160.9822183907205</c:v>
                </c:pt>
                <c:pt idx="2031">
                  <c:v>160.75997501463058</c:v>
                </c:pt>
                <c:pt idx="2032">
                  <c:v>160.69815478205777</c:v>
                </c:pt>
                <c:pt idx="2033">
                  <c:v>160.84652460831614</c:v>
                </c:pt>
                <c:pt idx="2034">
                  <c:v>160.49957586408021</c:v>
                </c:pt>
                <c:pt idx="2035">
                  <c:v>160.29260408959294</c:v>
                </c:pt>
                <c:pt idx="2036">
                  <c:v>160.3600265809844</c:v>
                </c:pt>
                <c:pt idx="2037">
                  <c:v>160.1094584430532</c:v>
                </c:pt>
                <c:pt idx="2038">
                  <c:v>160.42278601135527</c:v>
                </c:pt>
                <c:pt idx="2039">
                  <c:v>160.40643507240284</c:v>
                </c:pt>
                <c:pt idx="2040">
                  <c:v>160.26554030035396</c:v>
                </c:pt>
                <c:pt idx="2041">
                  <c:v>160.43124439580242</c:v>
                </c:pt>
                <c:pt idx="2042">
                  <c:v>160.7747798307382</c:v>
                </c:pt>
                <c:pt idx="2043">
                  <c:v>160.7269902427127</c:v>
                </c:pt>
                <c:pt idx="2044">
                  <c:v>159.56529694711662</c:v>
                </c:pt>
                <c:pt idx="2045">
                  <c:v>159.08322686361473</c:v>
                </c:pt>
                <c:pt idx="2046">
                  <c:v>158.83417688686419</c:v>
                </c:pt>
                <c:pt idx="2047">
                  <c:v>158.29154971256702</c:v>
                </c:pt>
                <c:pt idx="2048">
                  <c:v>158.32333973641855</c:v>
                </c:pt>
                <c:pt idx="2049">
                  <c:v>158.27678704712605</c:v>
                </c:pt>
                <c:pt idx="2050">
                  <c:v>158.13671625379419</c:v>
                </c:pt>
                <c:pt idx="2051">
                  <c:v>157.99042248945304</c:v>
                </c:pt>
                <c:pt idx="2052">
                  <c:v>158.48245879525501</c:v>
                </c:pt>
                <c:pt idx="2053">
                  <c:v>158.14584908927864</c:v>
                </c:pt>
                <c:pt idx="2054">
                  <c:v>159.23769636018147</c:v>
                </c:pt>
                <c:pt idx="2055">
                  <c:v>159.47273671961398</c:v>
                </c:pt>
                <c:pt idx="2056">
                  <c:v>159.88817393742787</c:v>
                </c:pt>
                <c:pt idx="2057">
                  <c:v>160.95391280022298</c:v>
                </c:pt>
                <c:pt idx="2058">
                  <c:v>161.68121241990102</c:v>
                </c:pt>
                <c:pt idx="2059">
                  <c:v>161.26660155710587</c:v>
                </c:pt>
                <c:pt idx="2060">
                  <c:v>161.17667653381613</c:v>
                </c:pt>
                <c:pt idx="2061">
                  <c:v>161.01517483646077</c:v>
                </c:pt>
                <c:pt idx="2062">
                  <c:v>160.33059971986395</c:v>
                </c:pt>
                <c:pt idx="2063">
                  <c:v>160.16682549361985</c:v>
                </c:pt>
                <c:pt idx="2064">
                  <c:v>159.75264965044667</c:v>
                </c:pt>
                <c:pt idx="2065">
                  <c:v>159.45344925986683</c:v>
                </c:pt>
                <c:pt idx="2066">
                  <c:v>159.59941755202959</c:v>
                </c:pt>
                <c:pt idx="2067">
                  <c:v>159.61697152456728</c:v>
                </c:pt>
                <c:pt idx="2068">
                  <c:v>160.28031076804933</c:v>
                </c:pt>
                <c:pt idx="2069">
                  <c:v>160.5829254434675</c:v>
                </c:pt>
                <c:pt idx="2070">
                  <c:v>160.46573998354887</c:v>
                </c:pt>
                <c:pt idx="2071">
                  <c:v>160.29718240213802</c:v>
                </c:pt>
                <c:pt idx="2072">
                  <c:v>160.51577518485058</c:v>
                </c:pt>
                <c:pt idx="2073">
                  <c:v>160.68250743566611</c:v>
                </c:pt>
                <c:pt idx="2074">
                  <c:v>160.44071307536339</c:v>
                </c:pt>
                <c:pt idx="2075">
                  <c:v>159.85580481269892</c:v>
                </c:pt>
                <c:pt idx="2076">
                  <c:v>159.49705723099839</c:v>
                </c:pt>
              </c:numCache>
            </c:numRef>
          </c:val>
          <c:smooth val="0"/>
        </c:ser>
        <c:ser>
          <c:idx val="5"/>
          <c:order val="5"/>
          <c:tx>
            <c:strRef>
              <c:f>'Quality factor'!$L$1</c:f>
              <c:strCache>
                <c:ptCount val="1"/>
                <c:pt idx="0">
                  <c:v>Global</c:v>
                </c:pt>
              </c:strCache>
            </c:strRef>
          </c:tx>
          <c:marker>
            <c:symbol val="none"/>
          </c:marker>
          <c:cat>
            <c:numRef>
              <c:f>'Quality factor'!$A$2:$A$2078</c:f>
              <c:numCache>
                <c:formatCode>m/d/yyyy</c:formatCode>
                <c:ptCount val="2077"/>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numCache>
            </c:numRef>
          </c:cat>
          <c:val>
            <c:numRef>
              <c:f>'Quality factor'!$L$2:$L$2078</c:f>
              <c:numCache>
                <c:formatCode>General</c:formatCode>
                <c:ptCount val="2077"/>
                <c:pt idx="0">
                  <c:v>100</c:v>
                </c:pt>
                <c:pt idx="1">
                  <c:v>100.08317678275797</c:v>
                </c:pt>
                <c:pt idx="2">
                  <c:v>100.36848510974309</c:v>
                </c:pt>
                <c:pt idx="3">
                  <c:v>101.01008725223923</c:v>
                </c:pt>
                <c:pt idx="4">
                  <c:v>101.12886843347101</c:v>
                </c:pt>
                <c:pt idx="5">
                  <c:v>101.33347424679151</c:v>
                </c:pt>
                <c:pt idx="6">
                  <c:v>101.4633446198862</c:v>
                </c:pt>
                <c:pt idx="7">
                  <c:v>101.43972561091917</c:v>
                </c:pt>
                <c:pt idx="8">
                  <c:v>101.43972561091917</c:v>
                </c:pt>
                <c:pt idx="9">
                  <c:v>101.47266819782369</c:v>
                </c:pt>
                <c:pt idx="10">
                  <c:v>101.47266819782369</c:v>
                </c:pt>
                <c:pt idx="11">
                  <c:v>101.15129492164456</c:v>
                </c:pt>
                <c:pt idx="12">
                  <c:v>101.02470937709381</c:v>
                </c:pt>
                <c:pt idx="13">
                  <c:v>101.01502974517044</c:v>
                </c:pt>
                <c:pt idx="14">
                  <c:v>100.65814189076012</c:v>
                </c:pt>
                <c:pt idx="15">
                  <c:v>100.60842446610683</c:v>
                </c:pt>
                <c:pt idx="16">
                  <c:v>100.83204956384641</c:v>
                </c:pt>
                <c:pt idx="17">
                  <c:v>100.75160033172953</c:v>
                </c:pt>
                <c:pt idx="18">
                  <c:v>100.85387798027311</c:v>
                </c:pt>
                <c:pt idx="19">
                  <c:v>100.89888121644125</c:v>
                </c:pt>
                <c:pt idx="20">
                  <c:v>100.39533567349496</c:v>
                </c:pt>
                <c:pt idx="21">
                  <c:v>100.31530456042283</c:v>
                </c:pt>
                <c:pt idx="22">
                  <c:v>100.23767979734471</c:v>
                </c:pt>
                <c:pt idx="23">
                  <c:v>100.37862560627859</c:v>
                </c:pt>
                <c:pt idx="24">
                  <c:v>99.898124685750659</c:v>
                </c:pt>
                <c:pt idx="25">
                  <c:v>100.0707628981278</c:v>
                </c:pt>
                <c:pt idx="26">
                  <c:v>99.90770860051515</c:v>
                </c:pt>
                <c:pt idx="27">
                  <c:v>99.696402488047084</c:v>
                </c:pt>
                <c:pt idx="28">
                  <c:v>99.976940019110742</c:v>
                </c:pt>
                <c:pt idx="29">
                  <c:v>99.897487283855028</c:v>
                </c:pt>
                <c:pt idx="30">
                  <c:v>99.96183619724728</c:v>
                </c:pt>
                <c:pt idx="31">
                  <c:v>99.823858550405049</c:v>
                </c:pt>
                <c:pt idx="32">
                  <c:v>99.582159043542461</c:v>
                </c:pt>
                <c:pt idx="33">
                  <c:v>99.825978937130316</c:v>
                </c:pt>
                <c:pt idx="34">
                  <c:v>100.01488448593746</c:v>
                </c:pt>
                <c:pt idx="35">
                  <c:v>100.01488448593746</c:v>
                </c:pt>
                <c:pt idx="36">
                  <c:v>99.803727097692615</c:v>
                </c:pt>
                <c:pt idx="37">
                  <c:v>99.833314818107567</c:v>
                </c:pt>
                <c:pt idx="38">
                  <c:v>99.731225489169432</c:v>
                </c:pt>
                <c:pt idx="39">
                  <c:v>99.614193110082184</c:v>
                </c:pt>
                <c:pt idx="40">
                  <c:v>99.251939515690481</c:v>
                </c:pt>
                <c:pt idx="41">
                  <c:v>99.239420788423388</c:v>
                </c:pt>
                <c:pt idx="42">
                  <c:v>99.436755566738995</c:v>
                </c:pt>
                <c:pt idx="43">
                  <c:v>99.346298503152553</c:v>
                </c:pt>
                <c:pt idx="44">
                  <c:v>99.253722663258955</c:v>
                </c:pt>
                <c:pt idx="45">
                  <c:v>99.361931907367833</c:v>
                </c:pt>
                <c:pt idx="46">
                  <c:v>99.281560285584817</c:v>
                </c:pt>
                <c:pt idx="47">
                  <c:v>99.033524558182037</c:v>
                </c:pt>
                <c:pt idx="48">
                  <c:v>98.915195877036723</c:v>
                </c:pt>
                <c:pt idx="49">
                  <c:v>98.81581349419865</c:v>
                </c:pt>
                <c:pt idx="50">
                  <c:v>98.163552910313825</c:v>
                </c:pt>
                <c:pt idx="51">
                  <c:v>98.19650005630686</c:v>
                </c:pt>
                <c:pt idx="52">
                  <c:v>98.686934092960115</c:v>
                </c:pt>
                <c:pt idx="53">
                  <c:v>99.106762541144093</c:v>
                </c:pt>
                <c:pt idx="54">
                  <c:v>98.752153140180781</c:v>
                </c:pt>
                <c:pt idx="55">
                  <c:v>98.581846111185371</c:v>
                </c:pt>
                <c:pt idx="56">
                  <c:v>98.419318645168431</c:v>
                </c:pt>
                <c:pt idx="57">
                  <c:v>97.998799968430475</c:v>
                </c:pt>
                <c:pt idx="58">
                  <c:v>97.771657854965952</c:v>
                </c:pt>
                <c:pt idx="59">
                  <c:v>98.252051286384258</c:v>
                </c:pt>
                <c:pt idx="60">
                  <c:v>98.470729836991481</c:v>
                </c:pt>
                <c:pt idx="61">
                  <c:v>98.470729836991481</c:v>
                </c:pt>
                <c:pt idx="62">
                  <c:v>98.821321029502073</c:v>
                </c:pt>
                <c:pt idx="63">
                  <c:v>98.821321029502073</c:v>
                </c:pt>
                <c:pt idx="64">
                  <c:v>98.821321029502073</c:v>
                </c:pt>
                <c:pt idx="65">
                  <c:v>98.821321029502073</c:v>
                </c:pt>
                <c:pt idx="66">
                  <c:v>99.428942555223543</c:v>
                </c:pt>
                <c:pt idx="67">
                  <c:v>99.967476308501119</c:v>
                </c:pt>
                <c:pt idx="68">
                  <c:v>99.059635561466749</c:v>
                </c:pt>
                <c:pt idx="69">
                  <c:v>99.108729794741649</c:v>
                </c:pt>
                <c:pt idx="70">
                  <c:v>98.814248674323949</c:v>
                </c:pt>
                <c:pt idx="71">
                  <c:v>99.062260200785033</c:v>
                </c:pt>
                <c:pt idx="72">
                  <c:v>99.48629153563904</c:v>
                </c:pt>
                <c:pt idx="73">
                  <c:v>99.738134043284163</c:v>
                </c:pt>
                <c:pt idx="74">
                  <c:v>99.934149739991469</c:v>
                </c:pt>
                <c:pt idx="75">
                  <c:v>100.32965134456362</c:v>
                </c:pt>
                <c:pt idx="76">
                  <c:v>101.23356289187588</c:v>
                </c:pt>
                <c:pt idx="77">
                  <c:v>101.1454940736414</c:v>
                </c:pt>
                <c:pt idx="78">
                  <c:v>101.50249850529333</c:v>
                </c:pt>
                <c:pt idx="79">
                  <c:v>101.8193284730966</c:v>
                </c:pt>
                <c:pt idx="80">
                  <c:v>101.53704844469067</c:v>
                </c:pt>
                <c:pt idx="81">
                  <c:v>100.79546719736763</c:v>
                </c:pt>
                <c:pt idx="82">
                  <c:v>100.95576722221442</c:v>
                </c:pt>
                <c:pt idx="83">
                  <c:v>100.95576722221442</c:v>
                </c:pt>
                <c:pt idx="84">
                  <c:v>101.61491382069566</c:v>
                </c:pt>
                <c:pt idx="85">
                  <c:v>101.65258353720978</c:v>
                </c:pt>
                <c:pt idx="86">
                  <c:v>101.49004265040078</c:v>
                </c:pt>
                <c:pt idx="87">
                  <c:v>102.15830437048129</c:v>
                </c:pt>
                <c:pt idx="88">
                  <c:v>102.56837472176964</c:v>
                </c:pt>
                <c:pt idx="89">
                  <c:v>102.74612943766247</c:v>
                </c:pt>
                <c:pt idx="90">
                  <c:v>102.59440262833907</c:v>
                </c:pt>
                <c:pt idx="91">
                  <c:v>102.03264648412539</c:v>
                </c:pt>
                <c:pt idx="92">
                  <c:v>101.70013243175596</c:v>
                </c:pt>
                <c:pt idx="93">
                  <c:v>101.56327534447171</c:v>
                </c:pt>
                <c:pt idx="94">
                  <c:v>101.22144244840783</c:v>
                </c:pt>
                <c:pt idx="95">
                  <c:v>101.46693773225826</c:v>
                </c:pt>
                <c:pt idx="96">
                  <c:v>101.55794650659264</c:v>
                </c:pt>
                <c:pt idx="97">
                  <c:v>101.44001980341675</c:v>
                </c:pt>
                <c:pt idx="98">
                  <c:v>101.29104756182252</c:v>
                </c:pt>
                <c:pt idx="99">
                  <c:v>101.87171852009911</c:v>
                </c:pt>
                <c:pt idx="100">
                  <c:v>101.79278382976786</c:v>
                </c:pt>
                <c:pt idx="101">
                  <c:v>102.16152174736743</c:v>
                </c:pt>
                <c:pt idx="102">
                  <c:v>102.04077734191249</c:v>
                </c:pt>
                <c:pt idx="103">
                  <c:v>102.33732774862085</c:v>
                </c:pt>
                <c:pt idx="104">
                  <c:v>103.21433943842258</c:v>
                </c:pt>
                <c:pt idx="105">
                  <c:v>103.3936940602745</c:v>
                </c:pt>
                <c:pt idx="106">
                  <c:v>103.83006402702593</c:v>
                </c:pt>
                <c:pt idx="107">
                  <c:v>103.94571311694618</c:v>
                </c:pt>
                <c:pt idx="108">
                  <c:v>103.94571311694618</c:v>
                </c:pt>
                <c:pt idx="109">
                  <c:v>103.81421925011986</c:v>
                </c:pt>
                <c:pt idx="110">
                  <c:v>103.47410114052956</c:v>
                </c:pt>
                <c:pt idx="111">
                  <c:v>103.25614879093757</c:v>
                </c:pt>
                <c:pt idx="112">
                  <c:v>102.87455139993334</c:v>
                </c:pt>
                <c:pt idx="113">
                  <c:v>103.04130288985903</c:v>
                </c:pt>
                <c:pt idx="114">
                  <c:v>102.6147761077265</c:v>
                </c:pt>
                <c:pt idx="115">
                  <c:v>102.62582936650476</c:v>
                </c:pt>
                <c:pt idx="116">
                  <c:v>103.01168146902015</c:v>
                </c:pt>
                <c:pt idx="117">
                  <c:v>103.49713391078504</c:v>
                </c:pt>
                <c:pt idx="118">
                  <c:v>103.49713391078504</c:v>
                </c:pt>
                <c:pt idx="119">
                  <c:v>103.18508848054303</c:v>
                </c:pt>
                <c:pt idx="120">
                  <c:v>103.17503515740033</c:v>
                </c:pt>
                <c:pt idx="121">
                  <c:v>102.39616089801861</c:v>
                </c:pt>
                <c:pt idx="122">
                  <c:v>101.8741221053797</c:v>
                </c:pt>
                <c:pt idx="123">
                  <c:v>101.51539647459508</c:v>
                </c:pt>
                <c:pt idx="124">
                  <c:v>101.3835269622834</c:v>
                </c:pt>
                <c:pt idx="125">
                  <c:v>101.36877334910096</c:v>
                </c:pt>
                <c:pt idx="126">
                  <c:v>101.36798055762199</c:v>
                </c:pt>
                <c:pt idx="127">
                  <c:v>101.40069940921937</c:v>
                </c:pt>
                <c:pt idx="128">
                  <c:v>101.16764718518014</c:v>
                </c:pt>
                <c:pt idx="129">
                  <c:v>101.42786989058797</c:v>
                </c:pt>
                <c:pt idx="130">
                  <c:v>101.27343263944935</c:v>
                </c:pt>
                <c:pt idx="131">
                  <c:v>101.12602099198101</c:v>
                </c:pt>
                <c:pt idx="132">
                  <c:v>101.21441775584923</c:v>
                </c:pt>
                <c:pt idx="133">
                  <c:v>101.42690345841</c:v>
                </c:pt>
                <c:pt idx="134">
                  <c:v>101.77726911583062</c:v>
                </c:pt>
                <c:pt idx="135">
                  <c:v>102.34226693390779</c:v>
                </c:pt>
                <c:pt idx="136">
                  <c:v>102.46503780433449</c:v>
                </c:pt>
                <c:pt idx="137">
                  <c:v>102.2615920803932</c:v>
                </c:pt>
                <c:pt idx="138">
                  <c:v>102.2615920803932</c:v>
                </c:pt>
                <c:pt idx="139">
                  <c:v>102.08363093232948</c:v>
                </c:pt>
                <c:pt idx="140">
                  <c:v>102.10519158428023</c:v>
                </c:pt>
                <c:pt idx="141">
                  <c:v>102.33458503297568</c:v>
                </c:pt>
                <c:pt idx="142">
                  <c:v>102.31244972690673</c:v>
                </c:pt>
                <c:pt idx="143">
                  <c:v>102.34098673101218</c:v>
                </c:pt>
                <c:pt idx="144">
                  <c:v>102.34263730704171</c:v>
                </c:pt>
                <c:pt idx="145">
                  <c:v>102.3316954091039</c:v>
                </c:pt>
                <c:pt idx="146">
                  <c:v>102.3297228853082</c:v>
                </c:pt>
                <c:pt idx="147">
                  <c:v>102.08793052151397</c:v>
                </c:pt>
                <c:pt idx="148">
                  <c:v>102.08793052151397</c:v>
                </c:pt>
                <c:pt idx="149">
                  <c:v>102.09073385821034</c:v>
                </c:pt>
                <c:pt idx="150">
                  <c:v>101.7448759088503</c:v>
                </c:pt>
                <c:pt idx="151">
                  <c:v>101.62764398648459</c:v>
                </c:pt>
                <c:pt idx="152">
                  <c:v>101.50476112909787</c:v>
                </c:pt>
                <c:pt idx="153">
                  <c:v>101.50476112909787</c:v>
                </c:pt>
                <c:pt idx="154">
                  <c:v>101.70680295698945</c:v>
                </c:pt>
                <c:pt idx="155">
                  <c:v>101.4609375014264</c:v>
                </c:pt>
                <c:pt idx="156">
                  <c:v>101.54944251167228</c:v>
                </c:pt>
                <c:pt idx="157">
                  <c:v>101.65529190345379</c:v>
                </c:pt>
                <c:pt idx="158">
                  <c:v>101.49587598122353</c:v>
                </c:pt>
                <c:pt idx="159">
                  <c:v>101.69892270538996</c:v>
                </c:pt>
                <c:pt idx="160">
                  <c:v>101.77865531657856</c:v>
                </c:pt>
                <c:pt idx="161">
                  <c:v>101.79274892870482</c:v>
                </c:pt>
                <c:pt idx="162">
                  <c:v>101.85619120615056</c:v>
                </c:pt>
                <c:pt idx="163">
                  <c:v>101.85619120615056</c:v>
                </c:pt>
                <c:pt idx="164">
                  <c:v>101.79297561605681</c:v>
                </c:pt>
                <c:pt idx="165">
                  <c:v>102.00748684493929</c:v>
                </c:pt>
                <c:pt idx="166">
                  <c:v>102.00748684493929</c:v>
                </c:pt>
                <c:pt idx="167">
                  <c:v>101.550091645778</c:v>
                </c:pt>
                <c:pt idx="168">
                  <c:v>101.67866806496946</c:v>
                </c:pt>
                <c:pt idx="169">
                  <c:v>101.7648580290015</c:v>
                </c:pt>
                <c:pt idx="170">
                  <c:v>101.71012186339446</c:v>
                </c:pt>
                <c:pt idx="171">
                  <c:v>101.43970088875359</c:v>
                </c:pt>
                <c:pt idx="172">
                  <c:v>101.26602581374614</c:v>
                </c:pt>
                <c:pt idx="173">
                  <c:v>101.37046371786212</c:v>
                </c:pt>
                <c:pt idx="174">
                  <c:v>101.2356487996485</c:v>
                </c:pt>
                <c:pt idx="175">
                  <c:v>101.07418449722135</c:v>
                </c:pt>
                <c:pt idx="176">
                  <c:v>101.0796587677558</c:v>
                </c:pt>
                <c:pt idx="177">
                  <c:v>101.08808279414339</c:v>
                </c:pt>
                <c:pt idx="178">
                  <c:v>101.08808279414339</c:v>
                </c:pt>
                <c:pt idx="179">
                  <c:v>101.04137836942452</c:v>
                </c:pt>
                <c:pt idx="180">
                  <c:v>100.66905405952485</c:v>
                </c:pt>
                <c:pt idx="181">
                  <c:v>100.65936772396824</c:v>
                </c:pt>
                <c:pt idx="182">
                  <c:v>100.78128787868762</c:v>
                </c:pt>
                <c:pt idx="183">
                  <c:v>100.62123150571131</c:v>
                </c:pt>
                <c:pt idx="184">
                  <c:v>100.83198817856614</c:v>
                </c:pt>
                <c:pt idx="185">
                  <c:v>100.44245548910587</c:v>
                </c:pt>
                <c:pt idx="186">
                  <c:v>100.61237161100571</c:v>
                </c:pt>
                <c:pt idx="187">
                  <c:v>100.5976220919073</c:v>
                </c:pt>
                <c:pt idx="188">
                  <c:v>100.51455727426351</c:v>
                </c:pt>
                <c:pt idx="189">
                  <c:v>100.5257471041394</c:v>
                </c:pt>
                <c:pt idx="190">
                  <c:v>100.56007465498668</c:v>
                </c:pt>
                <c:pt idx="191">
                  <c:v>100.76592174750698</c:v>
                </c:pt>
                <c:pt idx="192">
                  <c:v>100.53825664921384</c:v>
                </c:pt>
                <c:pt idx="193">
                  <c:v>100.7136319090915</c:v>
                </c:pt>
                <c:pt idx="194">
                  <c:v>100.58344689057273</c:v>
                </c:pt>
                <c:pt idx="195">
                  <c:v>100.58344689057273</c:v>
                </c:pt>
                <c:pt idx="196">
                  <c:v>99.964180452142898</c:v>
                </c:pt>
                <c:pt idx="197">
                  <c:v>99.72978158890858</c:v>
                </c:pt>
                <c:pt idx="198">
                  <c:v>99.652672260246177</c:v>
                </c:pt>
                <c:pt idx="199">
                  <c:v>99.854883121513893</c:v>
                </c:pt>
                <c:pt idx="200">
                  <c:v>99.667735668955359</c:v>
                </c:pt>
                <c:pt idx="201">
                  <c:v>99.557932134153475</c:v>
                </c:pt>
                <c:pt idx="202">
                  <c:v>99.600234890460683</c:v>
                </c:pt>
                <c:pt idx="203">
                  <c:v>99.602608955053</c:v>
                </c:pt>
                <c:pt idx="204">
                  <c:v>100.07799360926538</c:v>
                </c:pt>
                <c:pt idx="205">
                  <c:v>99.999458389271368</c:v>
                </c:pt>
                <c:pt idx="206">
                  <c:v>100.17949159433482</c:v>
                </c:pt>
                <c:pt idx="207">
                  <c:v>100.1264107977032</c:v>
                </c:pt>
                <c:pt idx="208">
                  <c:v>100.1188180410736</c:v>
                </c:pt>
                <c:pt idx="209">
                  <c:v>100.1188180410736</c:v>
                </c:pt>
                <c:pt idx="210">
                  <c:v>99.976181310878388</c:v>
                </c:pt>
                <c:pt idx="211">
                  <c:v>99.976181310878388</c:v>
                </c:pt>
                <c:pt idx="212">
                  <c:v>99.972534097651845</c:v>
                </c:pt>
                <c:pt idx="213">
                  <c:v>99.840587355596156</c:v>
                </c:pt>
                <c:pt idx="214">
                  <c:v>99.819797848693881</c:v>
                </c:pt>
                <c:pt idx="215">
                  <c:v>99.751153054800568</c:v>
                </c:pt>
                <c:pt idx="216">
                  <c:v>99.694829270688842</c:v>
                </c:pt>
                <c:pt idx="217">
                  <c:v>99.683336892081741</c:v>
                </c:pt>
                <c:pt idx="218">
                  <c:v>99.439471505152966</c:v>
                </c:pt>
                <c:pt idx="219">
                  <c:v>99.320633843273214</c:v>
                </c:pt>
                <c:pt idx="220">
                  <c:v>99.350632484360517</c:v>
                </c:pt>
                <c:pt idx="221">
                  <c:v>99.180480018183616</c:v>
                </c:pt>
                <c:pt idx="222">
                  <c:v>99.154532929392659</c:v>
                </c:pt>
                <c:pt idx="223">
                  <c:v>99.032603721839322</c:v>
                </c:pt>
                <c:pt idx="224">
                  <c:v>99.183736668324343</c:v>
                </c:pt>
                <c:pt idx="225">
                  <c:v>99.33420337947004</c:v>
                </c:pt>
                <c:pt idx="226">
                  <c:v>99.380927798368973</c:v>
                </c:pt>
                <c:pt idx="227">
                  <c:v>99.235551017184946</c:v>
                </c:pt>
                <c:pt idx="228">
                  <c:v>99.164387250272981</c:v>
                </c:pt>
                <c:pt idx="229">
                  <c:v>98.87820214304773</c:v>
                </c:pt>
                <c:pt idx="230">
                  <c:v>98.664891857750916</c:v>
                </c:pt>
                <c:pt idx="231">
                  <c:v>98.664891857750916</c:v>
                </c:pt>
                <c:pt idx="232">
                  <c:v>98.664891857750916</c:v>
                </c:pt>
                <c:pt idx="233">
                  <c:v>98.664891857750916</c:v>
                </c:pt>
                <c:pt idx="234">
                  <c:v>98.664891857750916</c:v>
                </c:pt>
                <c:pt idx="235">
                  <c:v>98.481979553432566</c:v>
                </c:pt>
                <c:pt idx="236">
                  <c:v>98.487113359043775</c:v>
                </c:pt>
                <c:pt idx="237">
                  <c:v>98.487113359043775</c:v>
                </c:pt>
                <c:pt idx="238">
                  <c:v>98.487113359043775</c:v>
                </c:pt>
                <c:pt idx="239">
                  <c:v>98.57040847724106</c:v>
                </c:pt>
                <c:pt idx="240">
                  <c:v>98.45792833542869</c:v>
                </c:pt>
                <c:pt idx="241">
                  <c:v>98.509856847671188</c:v>
                </c:pt>
                <c:pt idx="242">
                  <c:v>98.448328396943253</c:v>
                </c:pt>
                <c:pt idx="243">
                  <c:v>98.448328396943253</c:v>
                </c:pt>
                <c:pt idx="244">
                  <c:v>98.404663262327901</c:v>
                </c:pt>
                <c:pt idx="245">
                  <c:v>98.254101316445045</c:v>
                </c:pt>
                <c:pt idx="246">
                  <c:v>98.347113000529461</c:v>
                </c:pt>
                <c:pt idx="247">
                  <c:v>98.281079013350691</c:v>
                </c:pt>
                <c:pt idx="248">
                  <c:v>98.281079013350691</c:v>
                </c:pt>
                <c:pt idx="249">
                  <c:v>98.208303830166457</c:v>
                </c:pt>
                <c:pt idx="250">
                  <c:v>98.360299067757211</c:v>
                </c:pt>
                <c:pt idx="251">
                  <c:v>98.410423023322736</c:v>
                </c:pt>
                <c:pt idx="252">
                  <c:v>98.303766897575954</c:v>
                </c:pt>
                <c:pt idx="253">
                  <c:v>98.135602483245577</c:v>
                </c:pt>
                <c:pt idx="254">
                  <c:v>98.025234447855695</c:v>
                </c:pt>
                <c:pt idx="255">
                  <c:v>97.990662658342316</c:v>
                </c:pt>
                <c:pt idx="256">
                  <c:v>97.873866722381479</c:v>
                </c:pt>
                <c:pt idx="257">
                  <c:v>97.79229519793688</c:v>
                </c:pt>
                <c:pt idx="258">
                  <c:v>97.555929622155574</c:v>
                </c:pt>
                <c:pt idx="259">
                  <c:v>97.36262514422674</c:v>
                </c:pt>
                <c:pt idx="260">
                  <c:v>97.412014849184345</c:v>
                </c:pt>
                <c:pt idx="261">
                  <c:v>97.32766522491481</c:v>
                </c:pt>
                <c:pt idx="262">
                  <c:v>97.224186674305784</c:v>
                </c:pt>
                <c:pt idx="263">
                  <c:v>96.807576454967261</c:v>
                </c:pt>
                <c:pt idx="264">
                  <c:v>97.03962211476005</c:v>
                </c:pt>
                <c:pt idx="265">
                  <c:v>97.061448117381474</c:v>
                </c:pt>
                <c:pt idx="266">
                  <c:v>96.896116520435726</c:v>
                </c:pt>
                <c:pt idx="267">
                  <c:v>96.896116520435726</c:v>
                </c:pt>
                <c:pt idx="268">
                  <c:v>97.12409000498829</c:v>
                </c:pt>
                <c:pt idx="269">
                  <c:v>97.360879726438654</c:v>
                </c:pt>
                <c:pt idx="270">
                  <c:v>97.303220702570385</c:v>
                </c:pt>
                <c:pt idx="271">
                  <c:v>97.449032439194767</c:v>
                </c:pt>
                <c:pt idx="272">
                  <c:v>97.44963323805483</c:v>
                </c:pt>
                <c:pt idx="273">
                  <c:v>97.44963323805483</c:v>
                </c:pt>
                <c:pt idx="274">
                  <c:v>97.695033740068411</c:v>
                </c:pt>
                <c:pt idx="275">
                  <c:v>97.849382341668701</c:v>
                </c:pt>
                <c:pt idx="276">
                  <c:v>98.033702882245919</c:v>
                </c:pt>
                <c:pt idx="277">
                  <c:v>97.642308664693658</c:v>
                </c:pt>
                <c:pt idx="278">
                  <c:v>97.353781939772446</c:v>
                </c:pt>
                <c:pt idx="279">
                  <c:v>97.699502633695403</c:v>
                </c:pt>
                <c:pt idx="280">
                  <c:v>97.686211736291384</c:v>
                </c:pt>
                <c:pt idx="281">
                  <c:v>97.703983855484708</c:v>
                </c:pt>
                <c:pt idx="282">
                  <c:v>97.816859551681304</c:v>
                </c:pt>
                <c:pt idx="283">
                  <c:v>97.713851831864645</c:v>
                </c:pt>
                <c:pt idx="284">
                  <c:v>97.730100701917152</c:v>
                </c:pt>
                <c:pt idx="285">
                  <c:v>97.573839974526294</c:v>
                </c:pt>
                <c:pt idx="286">
                  <c:v>97.798573844850182</c:v>
                </c:pt>
                <c:pt idx="287">
                  <c:v>97.680992807939219</c:v>
                </c:pt>
                <c:pt idx="288">
                  <c:v>97.797066074479588</c:v>
                </c:pt>
                <c:pt idx="289">
                  <c:v>98.026996322560976</c:v>
                </c:pt>
                <c:pt idx="290">
                  <c:v>98.115270403600533</c:v>
                </c:pt>
                <c:pt idx="291">
                  <c:v>97.925621459481022</c:v>
                </c:pt>
                <c:pt idx="292">
                  <c:v>98.165846269684124</c:v>
                </c:pt>
                <c:pt idx="293">
                  <c:v>98.165846269684124</c:v>
                </c:pt>
                <c:pt idx="294">
                  <c:v>98.338875064999272</c:v>
                </c:pt>
                <c:pt idx="295">
                  <c:v>98.332147389816257</c:v>
                </c:pt>
                <c:pt idx="296">
                  <c:v>98.155346822417172</c:v>
                </c:pt>
                <c:pt idx="297">
                  <c:v>98.029200814376566</c:v>
                </c:pt>
                <c:pt idx="298">
                  <c:v>98.255523901457835</c:v>
                </c:pt>
                <c:pt idx="299">
                  <c:v>98.236290637315562</c:v>
                </c:pt>
                <c:pt idx="300">
                  <c:v>98.12850366541015</c:v>
                </c:pt>
                <c:pt idx="301">
                  <c:v>98.203046796461649</c:v>
                </c:pt>
                <c:pt idx="302">
                  <c:v>98.276141548711834</c:v>
                </c:pt>
                <c:pt idx="303">
                  <c:v>98.273501850034876</c:v>
                </c:pt>
                <c:pt idx="304">
                  <c:v>98.362721349519063</c:v>
                </c:pt>
                <c:pt idx="305">
                  <c:v>98.555802545948225</c:v>
                </c:pt>
                <c:pt idx="306">
                  <c:v>98.681001476009456</c:v>
                </c:pt>
                <c:pt idx="307">
                  <c:v>98.980257867346154</c:v>
                </c:pt>
                <c:pt idx="308">
                  <c:v>98.974605629578974</c:v>
                </c:pt>
                <c:pt idx="309">
                  <c:v>99.074313679378264</c:v>
                </c:pt>
                <c:pt idx="310">
                  <c:v>98.962605082232798</c:v>
                </c:pt>
                <c:pt idx="311">
                  <c:v>98.648049905693767</c:v>
                </c:pt>
                <c:pt idx="312">
                  <c:v>98.678080156809372</c:v>
                </c:pt>
                <c:pt idx="313">
                  <c:v>98.675609231488878</c:v>
                </c:pt>
                <c:pt idx="314">
                  <c:v>98.413556673350527</c:v>
                </c:pt>
                <c:pt idx="315">
                  <c:v>98.245194968719744</c:v>
                </c:pt>
                <c:pt idx="316">
                  <c:v>98.189150033354139</c:v>
                </c:pt>
                <c:pt idx="317">
                  <c:v>98.260920518655041</c:v>
                </c:pt>
                <c:pt idx="318">
                  <c:v>98.296298822524761</c:v>
                </c:pt>
                <c:pt idx="319">
                  <c:v>98.15097747734923</c:v>
                </c:pt>
                <c:pt idx="320">
                  <c:v>98.15097747734923</c:v>
                </c:pt>
                <c:pt idx="321">
                  <c:v>98.15097747734923</c:v>
                </c:pt>
                <c:pt idx="322">
                  <c:v>98.15097747734923</c:v>
                </c:pt>
                <c:pt idx="323">
                  <c:v>98.15097747734923</c:v>
                </c:pt>
                <c:pt idx="324">
                  <c:v>98.15097747734923</c:v>
                </c:pt>
                <c:pt idx="325">
                  <c:v>98.222317259034511</c:v>
                </c:pt>
                <c:pt idx="326">
                  <c:v>98.060426802697663</c:v>
                </c:pt>
                <c:pt idx="327">
                  <c:v>97.918312910493214</c:v>
                </c:pt>
                <c:pt idx="328">
                  <c:v>98.147187096103153</c:v>
                </c:pt>
                <c:pt idx="329">
                  <c:v>98.342666174594271</c:v>
                </c:pt>
                <c:pt idx="330">
                  <c:v>98.339131788918266</c:v>
                </c:pt>
                <c:pt idx="331">
                  <c:v>98.27421263040317</c:v>
                </c:pt>
                <c:pt idx="332">
                  <c:v>98.309071203507841</c:v>
                </c:pt>
                <c:pt idx="333">
                  <c:v>98.517528593228121</c:v>
                </c:pt>
                <c:pt idx="334">
                  <c:v>98.611605849550685</c:v>
                </c:pt>
                <c:pt idx="335">
                  <c:v>98.564761950699108</c:v>
                </c:pt>
                <c:pt idx="336">
                  <c:v>98.66175794223183</c:v>
                </c:pt>
                <c:pt idx="337">
                  <c:v>98.665165972552501</c:v>
                </c:pt>
                <c:pt idx="338">
                  <c:v>98.533909578748066</c:v>
                </c:pt>
                <c:pt idx="339">
                  <c:v>98.326961360797753</c:v>
                </c:pt>
                <c:pt idx="340">
                  <c:v>98.434790373860267</c:v>
                </c:pt>
                <c:pt idx="341">
                  <c:v>98.434790373860267</c:v>
                </c:pt>
                <c:pt idx="342">
                  <c:v>98.108174319554735</c:v>
                </c:pt>
                <c:pt idx="343">
                  <c:v>98.365581816480741</c:v>
                </c:pt>
                <c:pt idx="344">
                  <c:v>98.333532298841206</c:v>
                </c:pt>
                <c:pt idx="345">
                  <c:v>98.110332724862587</c:v>
                </c:pt>
                <c:pt idx="346">
                  <c:v>98.453640302259899</c:v>
                </c:pt>
                <c:pt idx="347">
                  <c:v>98.562826923133855</c:v>
                </c:pt>
                <c:pt idx="348">
                  <c:v>98.617674305210571</c:v>
                </c:pt>
                <c:pt idx="349">
                  <c:v>99.142014359120282</c:v>
                </c:pt>
                <c:pt idx="350">
                  <c:v>99.00162831843204</c:v>
                </c:pt>
                <c:pt idx="351">
                  <c:v>99.274156437475185</c:v>
                </c:pt>
                <c:pt idx="352">
                  <c:v>99.168298658510196</c:v>
                </c:pt>
                <c:pt idx="353">
                  <c:v>99.367133935459364</c:v>
                </c:pt>
                <c:pt idx="354">
                  <c:v>99.508879298590102</c:v>
                </c:pt>
                <c:pt idx="355">
                  <c:v>99.402234970172884</c:v>
                </c:pt>
                <c:pt idx="356">
                  <c:v>99.322138683362795</c:v>
                </c:pt>
                <c:pt idx="357">
                  <c:v>99.244783502417903</c:v>
                </c:pt>
                <c:pt idx="358">
                  <c:v>99.390089728774385</c:v>
                </c:pt>
                <c:pt idx="359">
                  <c:v>99.72093938217445</c:v>
                </c:pt>
                <c:pt idx="360">
                  <c:v>99.860361582504865</c:v>
                </c:pt>
                <c:pt idx="361">
                  <c:v>100.22564223995532</c:v>
                </c:pt>
                <c:pt idx="362">
                  <c:v>100.21882357913728</c:v>
                </c:pt>
                <c:pt idx="363">
                  <c:v>100.05899962775415</c:v>
                </c:pt>
                <c:pt idx="364">
                  <c:v>100.37746730100515</c:v>
                </c:pt>
                <c:pt idx="365">
                  <c:v>100.29668252896882</c:v>
                </c:pt>
                <c:pt idx="366">
                  <c:v>100.29668252896882</c:v>
                </c:pt>
                <c:pt idx="367">
                  <c:v>100.30833816469125</c:v>
                </c:pt>
                <c:pt idx="368">
                  <c:v>100.47721101745715</c:v>
                </c:pt>
                <c:pt idx="369">
                  <c:v>100.45670089303523</c:v>
                </c:pt>
                <c:pt idx="370">
                  <c:v>100.51070951209971</c:v>
                </c:pt>
                <c:pt idx="371">
                  <c:v>100.69457616331432</c:v>
                </c:pt>
                <c:pt idx="372">
                  <c:v>100.52137200623632</c:v>
                </c:pt>
                <c:pt idx="373">
                  <c:v>100.74770068710889</c:v>
                </c:pt>
                <c:pt idx="374">
                  <c:v>100.86618282084852</c:v>
                </c:pt>
                <c:pt idx="375">
                  <c:v>100.42560462191894</c:v>
                </c:pt>
                <c:pt idx="376">
                  <c:v>100.42560462191894</c:v>
                </c:pt>
                <c:pt idx="377">
                  <c:v>100.32343647825317</c:v>
                </c:pt>
                <c:pt idx="378">
                  <c:v>100.13740773778268</c:v>
                </c:pt>
                <c:pt idx="379">
                  <c:v>100.11914767036393</c:v>
                </c:pt>
                <c:pt idx="380">
                  <c:v>99.959792564121855</c:v>
                </c:pt>
                <c:pt idx="381">
                  <c:v>100.02869354423672</c:v>
                </c:pt>
                <c:pt idx="382">
                  <c:v>100.06934649958669</c:v>
                </c:pt>
                <c:pt idx="383">
                  <c:v>100.28286270307994</c:v>
                </c:pt>
                <c:pt idx="384">
                  <c:v>100.17405826449686</c:v>
                </c:pt>
                <c:pt idx="385">
                  <c:v>99.990991244594454</c:v>
                </c:pt>
                <c:pt idx="386">
                  <c:v>100.05333749988164</c:v>
                </c:pt>
                <c:pt idx="387">
                  <c:v>100.17598298125336</c:v>
                </c:pt>
                <c:pt idx="388">
                  <c:v>100.07735944871051</c:v>
                </c:pt>
                <c:pt idx="389">
                  <c:v>100.34741167489187</c:v>
                </c:pt>
                <c:pt idx="390">
                  <c:v>100.59696812356445</c:v>
                </c:pt>
                <c:pt idx="391">
                  <c:v>101.82344040490592</c:v>
                </c:pt>
                <c:pt idx="392">
                  <c:v>101.26918470179943</c:v>
                </c:pt>
                <c:pt idx="393">
                  <c:v>101.26812059090692</c:v>
                </c:pt>
                <c:pt idx="394">
                  <c:v>100.81102325240096</c:v>
                </c:pt>
                <c:pt idx="395">
                  <c:v>101.24319436778015</c:v>
                </c:pt>
                <c:pt idx="396">
                  <c:v>100.82502084482286</c:v>
                </c:pt>
                <c:pt idx="397">
                  <c:v>100.89035625915983</c:v>
                </c:pt>
                <c:pt idx="398">
                  <c:v>100.69486186871281</c:v>
                </c:pt>
                <c:pt idx="399">
                  <c:v>101.08997287176814</c:v>
                </c:pt>
                <c:pt idx="400">
                  <c:v>101.35113619815591</c:v>
                </c:pt>
                <c:pt idx="401">
                  <c:v>101.62221924991719</c:v>
                </c:pt>
                <c:pt idx="402">
                  <c:v>101.54164064907349</c:v>
                </c:pt>
                <c:pt idx="403">
                  <c:v>101.27910137990737</c:v>
                </c:pt>
                <c:pt idx="404">
                  <c:v>101.2994996684925</c:v>
                </c:pt>
                <c:pt idx="405">
                  <c:v>101.45709021368961</c:v>
                </c:pt>
                <c:pt idx="406">
                  <c:v>101.45709021368961</c:v>
                </c:pt>
                <c:pt idx="407">
                  <c:v>101.43630833284219</c:v>
                </c:pt>
                <c:pt idx="408">
                  <c:v>101.24016598000628</c:v>
                </c:pt>
                <c:pt idx="409">
                  <c:v>101.10418298866655</c:v>
                </c:pt>
                <c:pt idx="410">
                  <c:v>101.1630990341835</c:v>
                </c:pt>
                <c:pt idx="411">
                  <c:v>101.1630990341835</c:v>
                </c:pt>
                <c:pt idx="412">
                  <c:v>101.27094852902682</c:v>
                </c:pt>
                <c:pt idx="413">
                  <c:v>101.02158844694786</c:v>
                </c:pt>
                <c:pt idx="414">
                  <c:v>101.18835590058993</c:v>
                </c:pt>
                <c:pt idx="415">
                  <c:v>101.03778657645572</c:v>
                </c:pt>
                <c:pt idx="416">
                  <c:v>101.130355189753</c:v>
                </c:pt>
                <c:pt idx="417">
                  <c:v>101.32708260444582</c:v>
                </c:pt>
                <c:pt idx="418">
                  <c:v>101.21543349654631</c:v>
                </c:pt>
                <c:pt idx="419">
                  <c:v>100.77201402756758</c:v>
                </c:pt>
                <c:pt idx="420">
                  <c:v>100.77873572301556</c:v>
                </c:pt>
                <c:pt idx="421">
                  <c:v>100.77873572301556</c:v>
                </c:pt>
                <c:pt idx="422">
                  <c:v>100.77900218578183</c:v>
                </c:pt>
                <c:pt idx="423">
                  <c:v>101.23165147608918</c:v>
                </c:pt>
                <c:pt idx="424">
                  <c:v>101.48795725535783</c:v>
                </c:pt>
                <c:pt idx="425">
                  <c:v>101.48795725535783</c:v>
                </c:pt>
                <c:pt idx="426">
                  <c:v>101.32402328015465</c:v>
                </c:pt>
                <c:pt idx="427">
                  <c:v>101.50598900736514</c:v>
                </c:pt>
                <c:pt idx="428">
                  <c:v>101.78211267969377</c:v>
                </c:pt>
                <c:pt idx="429">
                  <c:v>101.42032115018678</c:v>
                </c:pt>
                <c:pt idx="430">
                  <c:v>101.6012480992803</c:v>
                </c:pt>
                <c:pt idx="431">
                  <c:v>102.2302317822475</c:v>
                </c:pt>
                <c:pt idx="432">
                  <c:v>102.06039998439995</c:v>
                </c:pt>
                <c:pt idx="433">
                  <c:v>102.03477999090096</c:v>
                </c:pt>
                <c:pt idx="434">
                  <c:v>101.7341206251332</c:v>
                </c:pt>
                <c:pt idx="435">
                  <c:v>102.4563229605686</c:v>
                </c:pt>
                <c:pt idx="436">
                  <c:v>102.4563229605686</c:v>
                </c:pt>
                <c:pt idx="437">
                  <c:v>102.60101845983554</c:v>
                </c:pt>
                <c:pt idx="438">
                  <c:v>102.71647327590814</c:v>
                </c:pt>
                <c:pt idx="439">
                  <c:v>102.90203350425763</c:v>
                </c:pt>
                <c:pt idx="440">
                  <c:v>102.55891484773036</c:v>
                </c:pt>
                <c:pt idx="441">
                  <c:v>102.54349582680956</c:v>
                </c:pt>
                <c:pt idx="442">
                  <c:v>101.92866072305355</c:v>
                </c:pt>
                <c:pt idx="443">
                  <c:v>101.9992940929161</c:v>
                </c:pt>
                <c:pt idx="444">
                  <c:v>101.7404035570684</c:v>
                </c:pt>
                <c:pt idx="445">
                  <c:v>101.37403802481855</c:v>
                </c:pt>
                <c:pt idx="446">
                  <c:v>101.24550066697537</c:v>
                </c:pt>
                <c:pt idx="447">
                  <c:v>101.2788730372272</c:v>
                </c:pt>
                <c:pt idx="448">
                  <c:v>101.33578181587121</c:v>
                </c:pt>
                <c:pt idx="449">
                  <c:v>101.12538182904684</c:v>
                </c:pt>
                <c:pt idx="450">
                  <c:v>101.22103514596516</c:v>
                </c:pt>
                <c:pt idx="451">
                  <c:v>101.47534212903845</c:v>
                </c:pt>
                <c:pt idx="452">
                  <c:v>102.01363957709366</c:v>
                </c:pt>
                <c:pt idx="453">
                  <c:v>101.51889786889808</c:v>
                </c:pt>
                <c:pt idx="454">
                  <c:v>101.51889786889808</c:v>
                </c:pt>
                <c:pt idx="455">
                  <c:v>101.50082291102819</c:v>
                </c:pt>
                <c:pt idx="456">
                  <c:v>101.76924943539299</c:v>
                </c:pt>
                <c:pt idx="457">
                  <c:v>101.55865282742116</c:v>
                </c:pt>
                <c:pt idx="458">
                  <c:v>102.07294084334066</c:v>
                </c:pt>
                <c:pt idx="459">
                  <c:v>102.15622818458681</c:v>
                </c:pt>
                <c:pt idx="460">
                  <c:v>101.85766550502464</c:v>
                </c:pt>
                <c:pt idx="461">
                  <c:v>102.09544933973264</c:v>
                </c:pt>
                <c:pt idx="462">
                  <c:v>102.32718752079663</c:v>
                </c:pt>
                <c:pt idx="463">
                  <c:v>102.45290349943687</c:v>
                </c:pt>
                <c:pt idx="464">
                  <c:v>102.53562278093229</c:v>
                </c:pt>
                <c:pt idx="465">
                  <c:v>102.46404932032979</c:v>
                </c:pt>
                <c:pt idx="466">
                  <c:v>102.73290895363199</c:v>
                </c:pt>
                <c:pt idx="467">
                  <c:v>103.20319580474916</c:v>
                </c:pt>
                <c:pt idx="468">
                  <c:v>103.20319580474916</c:v>
                </c:pt>
                <c:pt idx="469">
                  <c:v>103.20319580474916</c:v>
                </c:pt>
                <c:pt idx="470">
                  <c:v>103.26871208999501</c:v>
                </c:pt>
                <c:pt idx="471">
                  <c:v>102.980298124969</c:v>
                </c:pt>
                <c:pt idx="472">
                  <c:v>102.86265370908518</c:v>
                </c:pt>
                <c:pt idx="473">
                  <c:v>102.418624353995</c:v>
                </c:pt>
                <c:pt idx="474">
                  <c:v>102.4854551252523</c:v>
                </c:pt>
                <c:pt idx="475">
                  <c:v>102.41783487697352</c:v>
                </c:pt>
                <c:pt idx="476">
                  <c:v>102.20023201667699</c:v>
                </c:pt>
                <c:pt idx="477">
                  <c:v>102.18023868673585</c:v>
                </c:pt>
                <c:pt idx="478">
                  <c:v>102.03111492288927</c:v>
                </c:pt>
                <c:pt idx="479">
                  <c:v>102.3299204993273</c:v>
                </c:pt>
                <c:pt idx="480">
                  <c:v>101.89187264636939</c:v>
                </c:pt>
                <c:pt idx="481">
                  <c:v>102.11917313107138</c:v>
                </c:pt>
                <c:pt idx="482">
                  <c:v>102.30620830898664</c:v>
                </c:pt>
                <c:pt idx="483">
                  <c:v>102.09813598028435</c:v>
                </c:pt>
                <c:pt idx="484">
                  <c:v>101.92143988022045</c:v>
                </c:pt>
                <c:pt idx="485">
                  <c:v>101.65093009137071</c:v>
                </c:pt>
                <c:pt idx="486">
                  <c:v>102.03112163529424</c:v>
                </c:pt>
                <c:pt idx="487">
                  <c:v>101.62792010665162</c:v>
                </c:pt>
                <c:pt idx="488">
                  <c:v>101.31676527793343</c:v>
                </c:pt>
                <c:pt idx="489">
                  <c:v>101.03150410469502</c:v>
                </c:pt>
                <c:pt idx="490">
                  <c:v>101.03150410469502</c:v>
                </c:pt>
                <c:pt idx="491">
                  <c:v>101.03150410469502</c:v>
                </c:pt>
                <c:pt idx="492">
                  <c:v>100.94309686350893</c:v>
                </c:pt>
                <c:pt idx="493">
                  <c:v>100.88663372581614</c:v>
                </c:pt>
                <c:pt idx="494">
                  <c:v>101.07621778954663</c:v>
                </c:pt>
                <c:pt idx="495">
                  <c:v>101.07621778954663</c:v>
                </c:pt>
                <c:pt idx="496">
                  <c:v>101.07621778954663</c:v>
                </c:pt>
                <c:pt idx="497">
                  <c:v>101.326707931792</c:v>
                </c:pt>
                <c:pt idx="498">
                  <c:v>101.32125805567533</c:v>
                </c:pt>
                <c:pt idx="499">
                  <c:v>101.31776371527647</c:v>
                </c:pt>
                <c:pt idx="500">
                  <c:v>101.31776371527647</c:v>
                </c:pt>
                <c:pt idx="501">
                  <c:v>101.16722212115855</c:v>
                </c:pt>
                <c:pt idx="502">
                  <c:v>101.09757323635293</c:v>
                </c:pt>
                <c:pt idx="503">
                  <c:v>101.11459482439808</c:v>
                </c:pt>
                <c:pt idx="504">
                  <c:v>101.46436555599149</c:v>
                </c:pt>
                <c:pt idx="505">
                  <c:v>101.46436555599149</c:v>
                </c:pt>
                <c:pt idx="506">
                  <c:v>101.55442971641487</c:v>
                </c:pt>
                <c:pt idx="507">
                  <c:v>101.35193455626816</c:v>
                </c:pt>
                <c:pt idx="508">
                  <c:v>101.07474322826093</c:v>
                </c:pt>
                <c:pt idx="509">
                  <c:v>100.68599377896528</c:v>
                </c:pt>
                <c:pt idx="510">
                  <c:v>100.71407705863039</c:v>
                </c:pt>
                <c:pt idx="511">
                  <c:v>100.60929169326808</c:v>
                </c:pt>
                <c:pt idx="512">
                  <c:v>100.30606224314047</c:v>
                </c:pt>
                <c:pt idx="513">
                  <c:v>100.01373940922375</c:v>
                </c:pt>
                <c:pt idx="514">
                  <c:v>100.05819690330263</c:v>
                </c:pt>
                <c:pt idx="515">
                  <c:v>100.21284060036344</c:v>
                </c:pt>
                <c:pt idx="516">
                  <c:v>100.18386351419134</c:v>
                </c:pt>
                <c:pt idx="517">
                  <c:v>100.10071547345208</c:v>
                </c:pt>
                <c:pt idx="518">
                  <c:v>99.711023970485783</c:v>
                </c:pt>
                <c:pt idx="519">
                  <c:v>99.518339337878373</c:v>
                </c:pt>
                <c:pt idx="520">
                  <c:v>99.491241802282318</c:v>
                </c:pt>
                <c:pt idx="521">
                  <c:v>99.540346295816519</c:v>
                </c:pt>
                <c:pt idx="522">
                  <c:v>99.450589582974658</c:v>
                </c:pt>
                <c:pt idx="523">
                  <c:v>99.513287357599822</c:v>
                </c:pt>
                <c:pt idx="524">
                  <c:v>99.657206923008076</c:v>
                </c:pt>
                <c:pt idx="525">
                  <c:v>99.446067874446371</c:v>
                </c:pt>
                <c:pt idx="526">
                  <c:v>99.730148205818153</c:v>
                </c:pt>
                <c:pt idx="527">
                  <c:v>99.617473119365371</c:v>
                </c:pt>
                <c:pt idx="528">
                  <c:v>99.691639569556415</c:v>
                </c:pt>
                <c:pt idx="529">
                  <c:v>99.668339633235306</c:v>
                </c:pt>
                <c:pt idx="530">
                  <c:v>99.668339633235306</c:v>
                </c:pt>
                <c:pt idx="531">
                  <c:v>100.2223944821849</c:v>
                </c:pt>
                <c:pt idx="532">
                  <c:v>100.46505925667343</c:v>
                </c:pt>
                <c:pt idx="533">
                  <c:v>100.31956877412209</c:v>
                </c:pt>
                <c:pt idx="534">
                  <c:v>100.10325175867725</c:v>
                </c:pt>
                <c:pt idx="535">
                  <c:v>100.09753939993354</c:v>
                </c:pt>
                <c:pt idx="536">
                  <c:v>100.22780211761179</c:v>
                </c:pt>
                <c:pt idx="537">
                  <c:v>100.08143612406565</c:v>
                </c:pt>
                <c:pt idx="538">
                  <c:v>100.19061611797994</c:v>
                </c:pt>
                <c:pt idx="539">
                  <c:v>100.16810776492798</c:v>
                </c:pt>
                <c:pt idx="540">
                  <c:v>100.15837619531658</c:v>
                </c:pt>
                <c:pt idx="541">
                  <c:v>100.58148440425744</c:v>
                </c:pt>
                <c:pt idx="542">
                  <c:v>100.45130578904357</c:v>
                </c:pt>
                <c:pt idx="543">
                  <c:v>100.5372464688792</c:v>
                </c:pt>
                <c:pt idx="544">
                  <c:v>100.30398464569946</c:v>
                </c:pt>
                <c:pt idx="545">
                  <c:v>100.59416134317489</c:v>
                </c:pt>
                <c:pt idx="546">
                  <c:v>100.10536799430413</c:v>
                </c:pt>
                <c:pt idx="547">
                  <c:v>100.24883441532107</c:v>
                </c:pt>
                <c:pt idx="548">
                  <c:v>99.970440491158556</c:v>
                </c:pt>
                <c:pt idx="549">
                  <c:v>99.774531849698548</c:v>
                </c:pt>
                <c:pt idx="550">
                  <c:v>99.734802924579938</c:v>
                </c:pt>
                <c:pt idx="551">
                  <c:v>99.734802924579938</c:v>
                </c:pt>
                <c:pt idx="552">
                  <c:v>99.838262966554339</c:v>
                </c:pt>
                <c:pt idx="553">
                  <c:v>100.24296260940135</c:v>
                </c:pt>
                <c:pt idx="554">
                  <c:v>100.19636923738807</c:v>
                </c:pt>
                <c:pt idx="555">
                  <c:v>100.4141856084628</c:v>
                </c:pt>
                <c:pt idx="556">
                  <c:v>100.29152751534994</c:v>
                </c:pt>
                <c:pt idx="557">
                  <c:v>100.10949017628838</c:v>
                </c:pt>
                <c:pt idx="558">
                  <c:v>100.34028097578155</c:v>
                </c:pt>
                <c:pt idx="559">
                  <c:v>100.4583537281394</c:v>
                </c:pt>
                <c:pt idx="560">
                  <c:v>100.7207947758793</c:v>
                </c:pt>
                <c:pt idx="561">
                  <c:v>100.96981753649717</c:v>
                </c:pt>
                <c:pt idx="562">
                  <c:v>101.18582754037413</c:v>
                </c:pt>
                <c:pt idx="563">
                  <c:v>101.45009187454306</c:v>
                </c:pt>
                <c:pt idx="564">
                  <c:v>101.58984665846475</c:v>
                </c:pt>
                <c:pt idx="565">
                  <c:v>101.69556875533647</c:v>
                </c:pt>
                <c:pt idx="566">
                  <c:v>101.70158636586869</c:v>
                </c:pt>
                <c:pt idx="567">
                  <c:v>101.77798305598688</c:v>
                </c:pt>
                <c:pt idx="568">
                  <c:v>101.68502486515922</c:v>
                </c:pt>
                <c:pt idx="569">
                  <c:v>101.62871572461805</c:v>
                </c:pt>
                <c:pt idx="570">
                  <c:v>101.91323418402573</c:v>
                </c:pt>
                <c:pt idx="571">
                  <c:v>101.63322760436895</c:v>
                </c:pt>
                <c:pt idx="572">
                  <c:v>101.63051168360948</c:v>
                </c:pt>
                <c:pt idx="573">
                  <c:v>101.62037355196308</c:v>
                </c:pt>
                <c:pt idx="574">
                  <c:v>101.12486580281036</c:v>
                </c:pt>
                <c:pt idx="575">
                  <c:v>101.20811428228689</c:v>
                </c:pt>
                <c:pt idx="576">
                  <c:v>101.67303198998067</c:v>
                </c:pt>
                <c:pt idx="577">
                  <c:v>101.68955184569045</c:v>
                </c:pt>
                <c:pt idx="578">
                  <c:v>101.68955184569045</c:v>
                </c:pt>
                <c:pt idx="579">
                  <c:v>101.46436930047469</c:v>
                </c:pt>
                <c:pt idx="580">
                  <c:v>101.41556386681911</c:v>
                </c:pt>
                <c:pt idx="581">
                  <c:v>101.41556386681911</c:v>
                </c:pt>
                <c:pt idx="582">
                  <c:v>101.41556386681911</c:v>
                </c:pt>
                <c:pt idx="583">
                  <c:v>101.41556386681911</c:v>
                </c:pt>
                <c:pt idx="584">
                  <c:v>101.42636527613284</c:v>
                </c:pt>
                <c:pt idx="585">
                  <c:v>101.59186600698592</c:v>
                </c:pt>
                <c:pt idx="586">
                  <c:v>101.33445901130605</c:v>
                </c:pt>
                <c:pt idx="587">
                  <c:v>101.6445711536677</c:v>
                </c:pt>
                <c:pt idx="588">
                  <c:v>101.73303976108096</c:v>
                </c:pt>
                <c:pt idx="589">
                  <c:v>102.00918700758525</c:v>
                </c:pt>
                <c:pt idx="590">
                  <c:v>102.38196295777973</c:v>
                </c:pt>
                <c:pt idx="591">
                  <c:v>102.39074159514057</c:v>
                </c:pt>
                <c:pt idx="592">
                  <c:v>102.43030961115039</c:v>
                </c:pt>
                <c:pt idx="593">
                  <c:v>102.55267522201004</c:v>
                </c:pt>
                <c:pt idx="594">
                  <c:v>102.84300454911644</c:v>
                </c:pt>
                <c:pt idx="595">
                  <c:v>102.75621671006778</c:v>
                </c:pt>
                <c:pt idx="596">
                  <c:v>102.8173226384535</c:v>
                </c:pt>
                <c:pt idx="597">
                  <c:v>102.62492103933775</c:v>
                </c:pt>
                <c:pt idx="598">
                  <c:v>102.62492103933775</c:v>
                </c:pt>
                <c:pt idx="599">
                  <c:v>102.64974130036428</c:v>
                </c:pt>
                <c:pt idx="600">
                  <c:v>103.2094562555599</c:v>
                </c:pt>
                <c:pt idx="601">
                  <c:v>103.07852416480921</c:v>
                </c:pt>
                <c:pt idx="602">
                  <c:v>103.12228318618581</c:v>
                </c:pt>
                <c:pt idx="603">
                  <c:v>103.12228318618581</c:v>
                </c:pt>
                <c:pt idx="604">
                  <c:v>103.12228318618581</c:v>
                </c:pt>
                <c:pt idx="605">
                  <c:v>103.07644381467787</c:v>
                </c:pt>
                <c:pt idx="606">
                  <c:v>103.4159252646305</c:v>
                </c:pt>
                <c:pt idx="607">
                  <c:v>103.30354289227496</c:v>
                </c:pt>
                <c:pt idx="608">
                  <c:v>103.68632370251885</c:v>
                </c:pt>
                <c:pt idx="609">
                  <c:v>103.56908007661161</c:v>
                </c:pt>
                <c:pt idx="610">
                  <c:v>103.44637729026482</c:v>
                </c:pt>
                <c:pt idx="611">
                  <c:v>103.23220875397679</c:v>
                </c:pt>
                <c:pt idx="612">
                  <c:v>103.11082748218681</c:v>
                </c:pt>
                <c:pt idx="613">
                  <c:v>103.27132183909529</c:v>
                </c:pt>
                <c:pt idx="614">
                  <c:v>103.49361237730645</c:v>
                </c:pt>
                <c:pt idx="615">
                  <c:v>103.15987916364104</c:v>
                </c:pt>
                <c:pt idx="616">
                  <c:v>103.27500025441567</c:v>
                </c:pt>
                <c:pt idx="617">
                  <c:v>103.34794699597029</c:v>
                </c:pt>
                <c:pt idx="618">
                  <c:v>103.52122088344909</c:v>
                </c:pt>
                <c:pt idx="619">
                  <c:v>103.49314564713544</c:v>
                </c:pt>
                <c:pt idx="620">
                  <c:v>103.32720577585134</c:v>
                </c:pt>
                <c:pt idx="621">
                  <c:v>103.12588328155272</c:v>
                </c:pt>
                <c:pt idx="622">
                  <c:v>103.15222850411193</c:v>
                </c:pt>
                <c:pt idx="623">
                  <c:v>102.76299343652413</c:v>
                </c:pt>
                <c:pt idx="624">
                  <c:v>102.71274037632638</c:v>
                </c:pt>
                <c:pt idx="625">
                  <c:v>102.71274037632638</c:v>
                </c:pt>
                <c:pt idx="626">
                  <c:v>102.72586507715226</c:v>
                </c:pt>
                <c:pt idx="627">
                  <c:v>102.51460464445709</c:v>
                </c:pt>
                <c:pt idx="628">
                  <c:v>102.80087438108693</c:v>
                </c:pt>
                <c:pt idx="629">
                  <c:v>103.31130922461003</c:v>
                </c:pt>
                <c:pt idx="630">
                  <c:v>103.03350487822716</c:v>
                </c:pt>
                <c:pt idx="631">
                  <c:v>102.92883634891365</c:v>
                </c:pt>
                <c:pt idx="632">
                  <c:v>103.13214438736321</c:v>
                </c:pt>
                <c:pt idx="633">
                  <c:v>103.13214438736321</c:v>
                </c:pt>
                <c:pt idx="634">
                  <c:v>103.29277509058673</c:v>
                </c:pt>
                <c:pt idx="635">
                  <c:v>103.52272342127409</c:v>
                </c:pt>
                <c:pt idx="636">
                  <c:v>103.737781137615</c:v>
                </c:pt>
                <c:pt idx="637">
                  <c:v>103.4681370792489</c:v>
                </c:pt>
                <c:pt idx="638">
                  <c:v>103.74822969476068</c:v>
                </c:pt>
                <c:pt idx="639">
                  <c:v>104.03943783145594</c:v>
                </c:pt>
                <c:pt idx="640">
                  <c:v>104.04437058978471</c:v>
                </c:pt>
                <c:pt idx="641">
                  <c:v>103.82402715069766</c:v>
                </c:pt>
                <c:pt idx="642">
                  <c:v>103.58164507445414</c:v>
                </c:pt>
                <c:pt idx="643">
                  <c:v>103.44910838810966</c:v>
                </c:pt>
                <c:pt idx="644">
                  <c:v>103.26104284264723</c:v>
                </c:pt>
                <c:pt idx="645">
                  <c:v>103.24295345307796</c:v>
                </c:pt>
                <c:pt idx="646">
                  <c:v>103.16412321866682</c:v>
                </c:pt>
                <c:pt idx="647">
                  <c:v>102.87650134811445</c:v>
                </c:pt>
                <c:pt idx="648">
                  <c:v>102.95469677012915</c:v>
                </c:pt>
                <c:pt idx="649">
                  <c:v>103.2862029364189</c:v>
                </c:pt>
                <c:pt idx="650">
                  <c:v>103.30371649219715</c:v>
                </c:pt>
                <c:pt idx="651">
                  <c:v>103.079661896979</c:v>
                </c:pt>
                <c:pt idx="652">
                  <c:v>102.94911880718452</c:v>
                </c:pt>
                <c:pt idx="653">
                  <c:v>102.95690625370099</c:v>
                </c:pt>
                <c:pt idx="654">
                  <c:v>102.90210290137404</c:v>
                </c:pt>
                <c:pt idx="655">
                  <c:v>103.00515596163697</c:v>
                </c:pt>
                <c:pt idx="656">
                  <c:v>103.07624150960974</c:v>
                </c:pt>
                <c:pt idx="657">
                  <c:v>102.83375956343916</c:v>
                </c:pt>
                <c:pt idx="658">
                  <c:v>102.88794509173191</c:v>
                </c:pt>
                <c:pt idx="659">
                  <c:v>102.715579614055</c:v>
                </c:pt>
                <c:pt idx="660">
                  <c:v>102.39259455614844</c:v>
                </c:pt>
                <c:pt idx="661">
                  <c:v>102.33634732146449</c:v>
                </c:pt>
                <c:pt idx="662">
                  <c:v>102.48024626497674</c:v>
                </c:pt>
                <c:pt idx="663">
                  <c:v>102.48024626497674</c:v>
                </c:pt>
                <c:pt idx="664">
                  <c:v>102.48996471887664</c:v>
                </c:pt>
                <c:pt idx="665">
                  <c:v>102.45382797787518</c:v>
                </c:pt>
                <c:pt idx="666">
                  <c:v>102.38477723161989</c:v>
                </c:pt>
                <c:pt idx="667">
                  <c:v>102.35916695110672</c:v>
                </c:pt>
                <c:pt idx="668">
                  <c:v>102.35916695110672</c:v>
                </c:pt>
                <c:pt idx="669">
                  <c:v>102.15137526244818</c:v>
                </c:pt>
                <c:pt idx="670">
                  <c:v>102.14186997802453</c:v>
                </c:pt>
                <c:pt idx="671">
                  <c:v>101.92899366874647</c:v>
                </c:pt>
                <c:pt idx="672">
                  <c:v>101.51854282072388</c:v>
                </c:pt>
                <c:pt idx="673">
                  <c:v>101.51835334532602</c:v>
                </c:pt>
                <c:pt idx="674">
                  <c:v>101.45114054427006</c:v>
                </c:pt>
                <c:pt idx="675">
                  <c:v>101.27496496082534</c:v>
                </c:pt>
                <c:pt idx="676">
                  <c:v>101.16115587718542</c:v>
                </c:pt>
                <c:pt idx="677">
                  <c:v>100.86416591153301</c:v>
                </c:pt>
                <c:pt idx="678">
                  <c:v>100.86416591153301</c:v>
                </c:pt>
                <c:pt idx="679">
                  <c:v>101.13088465909638</c:v>
                </c:pt>
                <c:pt idx="680">
                  <c:v>100.88147496165327</c:v>
                </c:pt>
                <c:pt idx="681">
                  <c:v>101.00399538661746</c:v>
                </c:pt>
                <c:pt idx="682">
                  <c:v>100.83476979248148</c:v>
                </c:pt>
                <c:pt idx="683">
                  <c:v>100.91256819183522</c:v>
                </c:pt>
                <c:pt idx="684">
                  <c:v>101.03309083534697</c:v>
                </c:pt>
                <c:pt idx="685">
                  <c:v>101.10684105468478</c:v>
                </c:pt>
                <c:pt idx="686">
                  <c:v>101.08007821771552</c:v>
                </c:pt>
                <c:pt idx="687">
                  <c:v>101.20234660405129</c:v>
                </c:pt>
                <c:pt idx="688">
                  <c:v>101.40369846923089</c:v>
                </c:pt>
                <c:pt idx="689">
                  <c:v>101.32887468669175</c:v>
                </c:pt>
                <c:pt idx="690">
                  <c:v>101.50408403413736</c:v>
                </c:pt>
                <c:pt idx="691">
                  <c:v>101.75153099201115</c:v>
                </c:pt>
                <c:pt idx="692">
                  <c:v>101.74214439802567</c:v>
                </c:pt>
                <c:pt idx="693">
                  <c:v>101.74214439802567</c:v>
                </c:pt>
                <c:pt idx="694">
                  <c:v>101.84446468268409</c:v>
                </c:pt>
                <c:pt idx="695">
                  <c:v>101.74447492661751</c:v>
                </c:pt>
                <c:pt idx="696">
                  <c:v>101.7640069501565</c:v>
                </c:pt>
                <c:pt idx="697">
                  <c:v>101.85480016998839</c:v>
                </c:pt>
                <c:pt idx="698">
                  <c:v>101.82932528431185</c:v>
                </c:pt>
                <c:pt idx="699">
                  <c:v>101.82785433691249</c:v>
                </c:pt>
                <c:pt idx="700">
                  <c:v>101.71092697396756</c:v>
                </c:pt>
                <c:pt idx="701">
                  <c:v>101.44623364270907</c:v>
                </c:pt>
                <c:pt idx="702">
                  <c:v>101.45716811517869</c:v>
                </c:pt>
                <c:pt idx="703">
                  <c:v>101.69576264007003</c:v>
                </c:pt>
                <c:pt idx="704">
                  <c:v>101.74386892231882</c:v>
                </c:pt>
                <c:pt idx="705">
                  <c:v>101.59580272489686</c:v>
                </c:pt>
                <c:pt idx="706">
                  <c:v>101.80159816836397</c:v>
                </c:pt>
                <c:pt idx="707">
                  <c:v>102.04527078362072</c:v>
                </c:pt>
                <c:pt idx="708">
                  <c:v>102.04527078362072</c:v>
                </c:pt>
                <c:pt idx="709">
                  <c:v>102.04527078362072</c:v>
                </c:pt>
                <c:pt idx="710">
                  <c:v>102.22456025022596</c:v>
                </c:pt>
                <c:pt idx="711">
                  <c:v>102.47856954173569</c:v>
                </c:pt>
                <c:pt idx="712">
                  <c:v>102.35531635356173</c:v>
                </c:pt>
                <c:pt idx="713">
                  <c:v>102.39229918705479</c:v>
                </c:pt>
                <c:pt idx="714">
                  <c:v>102.44642849685945</c:v>
                </c:pt>
                <c:pt idx="715">
                  <c:v>102.57645299092286</c:v>
                </c:pt>
                <c:pt idx="716">
                  <c:v>102.58417171954918</c:v>
                </c:pt>
                <c:pt idx="717">
                  <c:v>102.61836453039056</c:v>
                </c:pt>
                <c:pt idx="718">
                  <c:v>103.18146219782386</c:v>
                </c:pt>
                <c:pt idx="719">
                  <c:v>103.21808779455648</c:v>
                </c:pt>
                <c:pt idx="720">
                  <c:v>103.28159135585442</c:v>
                </c:pt>
                <c:pt idx="721">
                  <c:v>103.42557591137555</c:v>
                </c:pt>
                <c:pt idx="722">
                  <c:v>103.50360170198958</c:v>
                </c:pt>
                <c:pt idx="723">
                  <c:v>103.55936651635221</c:v>
                </c:pt>
                <c:pt idx="724">
                  <c:v>103.73123249024803</c:v>
                </c:pt>
                <c:pt idx="725">
                  <c:v>103.65298232927046</c:v>
                </c:pt>
                <c:pt idx="726">
                  <c:v>103.65298232927046</c:v>
                </c:pt>
                <c:pt idx="727">
                  <c:v>103.65298232927046</c:v>
                </c:pt>
                <c:pt idx="728">
                  <c:v>103.44757098728641</c:v>
                </c:pt>
                <c:pt idx="729">
                  <c:v>103.28888636496463</c:v>
                </c:pt>
                <c:pt idx="730">
                  <c:v>103.49995732250402</c:v>
                </c:pt>
                <c:pt idx="731">
                  <c:v>103.25346419899989</c:v>
                </c:pt>
                <c:pt idx="732">
                  <c:v>103.01873010088785</c:v>
                </c:pt>
                <c:pt idx="733">
                  <c:v>102.8835508168399</c:v>
                </c:pt>
                <c:pt idx="734">
                  <c:v>103.00810596326691</c:v>
                </c:pt>
                <c:pt idx="735">
                  <c:v>102.98198060644522</c:v>
                </c:pt>
                <c:pt idx="736">
                  <c:v>102.80437281318393</c:v>
                </c:pt>
                <c:pt idx="737">
                  <c:v>102.86611948037644</c:v>
                </c:pt>
                <c:pt idx="738">
                  <c:v>103.01129173001038</c:v>
                </c:pt>
                <c:pt idx="739">
                  <c:v>103.0436285696112</c:v>
                </c:pt>
                <c:pt idx="740">
                  <c:v>102.82271975556515</c:v>
                </c:pt>
                <c:pt idx="741">
                  <c:v>102.59334712482581</c:v>
                </c:pt>
                <c:pt idx="742">
                  <c:v>102.52089484471485</c:v>
                </c:pt>
                <c:pt idx="743">
                  <c:v>102.19761564454814</c:v>
                </c:pt>
                <c:pt idx="744">
                  <c:v>102.13283426095595</c:v>
                </c:pt>
                <c:pt idx="745">
                  <c:v>101.88902265227796</c:v>
                </c:pt>
                <c:pt idx="746">
                  <c:v>101.50659772131581</c:v>
                </c:pt>
                <c:pt idx="747">
                  <c:v>101.28139112024422</c:v>
                </c:pt>
                <c:pt idx="748">
                  <c:v>101.28139112024422</c:v>
                </c:pt>
                <c:pt idx="749">
                  <c:v>101.1897442809606</c:v>
                </c:pt>
                <c:pt idx="750">
                  <c:v>101.23183012769351</c:v>
                </c:pt>
                <c:pt idx="751">
                  <c:v>101.23183012769351</c:v>
                </c:pt>
                <c:pt idx="752">
                  <c:v>101.23183012769351</c:v>
                </c:pt>
                <c:pt idx="753">
                  <c:v>101.23183012769351</c:v>
                </c:pt>
                <c:pt idx="754">
                  <c:v>101.227559896922</c:v>
                </c:pt>
                <c:pt idx="755">
                  <c:v>101.34621304045982</c:v>
                </c:pt>
                <c:pt idx="756">
                  <c:v>101.6168480877229</c:v>
                </c:pt>
                <c:pt idx="757">
                  <c:v>101.53542958072015</c:v>
                </c:pt>
                <c:pt idx="758">
                  <c:v>101.59619644445331</c:v>
                </c:pt>
                <c:pt idx="759">
                  <c:v>101.52704829815494</c:v>
                </c:pt>
                <c:pt idx="760">
                  <c:v>101.52704829815494</c:v>
                </c:pt>
                <c:pt idx="761">
                  <c:v>101.51307364732401</c:v>
                </c:pt>
                <c:pt idx="762">
                  <c:v>101.68381875265695</c:v>
                </c:pt>
                <c:pt idx="763">
                  <c:v>101.77618255607048</c:v>
                </c:pt>
                <c:pt idx="764">
                  <c:v>101.75662059206398</c:v>
                </c:pt>
                <c:pt idx="765">
                  <c:v>101.75662059206398</c:v>
                </c:pt>
                <c:pt idx="766">
                  <c:v>101.60134222278089</c:v>
                </c:pt>
                <c:pt idx="767">
                  <c:v>101.71838360657588</c:v>
                </c:pt>
                <c:pt idx="768">
                  <c:v>102.07160596279209</c:v>
                </c:pt>
                <c:pt idx="769">
                  <c:v>102.11524508666841</c:v>
                </c:pt>
                <c:pt idx="770">
                  <c:v>101.98319285695622</c:v>
                </c:pt>
                <c:pt idx="771">
                  <c:v>101.83126026375025</c:v>
                </c:pt>
                <c:pt idx="772">
                  <c:v>101.97897146026473</c:v>
                </c:pt>
                <c:pt idx="773">
                  <c:v>101.93637210401847</c:v>
                </c:pt>
                <c:pt idx="774">
                  <c:v>102.12455443855893</c:v>
                </c:pt>
                <c:pt idx="775">
                  <c:v>102.4878957386448</c:v>
                </c:pt>
                <c:pt idx="776">
                  <c:v>102.67210277169976</c:v>
                </c:pt>
                <c:pt idx="777">
                  <c:v>102.51475359862874</c:v>
                </c:pt>
                <c:pt idx="778">
                  <c:v>102.53345685658593</c:v>
                </c:pt>
                <c:pt idx="779">
                  <c:v>102.51791995232331</c:v>
                </c:pt>
                <c:pt idx="780">
                  <c:v>102.51791995232331</c:v>
                </c:pt>
                <c:pt idx="781">
                  <c:v>102.27418700043911</c:v>
                </c:pt>
                <c:pt idx="782">
                  <c:v>102.40226906314282</c:v>
                </c:pt>
                <c:pt idx="783">
                  <c:v>102.58630328626515</c:v>
                </c:pt>
                <c:pt idx="784">
                  <c:v>102.58668507049725</c:v>
                </c:pt>
                <c:pt idx="785">
                  <c:v>102.58668507049725</c:v>
                </c:pt>
                <c:pt idx="786">
                  <c:v>102.68072438903116</c:v>
                </c:pt>
                <c:pt idx="787">
                  <c:v>102.79191243957459</c:v>
                </c:pt>
                <c:pt idx="788">
                  <c:v>102.96449316086562</c:v>
                </c:pt>
                <c:pt idx="789">
                  <c:v>102.92426256577868</c:v>
                </c:pt>
                <c:pt idx="790">
                  <c:v>102.93857177349339</c:v>
                </c:pt>
                <c:pt idx="791">
                  <c:v>102.82145703311573</c:v>
                </c:pt>
                <c:pt idx="792">
                  <c:v>102.9037958067246</c:v>
                </c:pt>
                <c:pt idx="793">
                  <c:v>102.8646108334268</c:v>
                </c:pt>
                <c:pt idx="794">
                  <c:v>103.00917889058418</c:v>
                </c:pt>
                <c:pt idx="795">
                  <c:v>103.11343298667565</c:v>
                </c:pt>
                <c:pt idx="796">
                  <c:v>103.27747912773049</c:v>
                </c:pt>
                <c:pt idx="797">
                  <c:v>102.92905168264969</c:v>
                </c:pt>
                <c:pt idx="798">
                  <c:v>102.89827434065349</c:v>
                </c:pt>
                <c:pt idx="799">
                  <c:v>102.90508020229151</c:v>
                </c:pt>
                <c:pt idx="800">
                  <c:v>103.17451435528791</c:v>
                </c:pt>
                <c:pt idx="801">
                  <c:v>103.10612037421393</c:v>
                </c:pt>
                <c:pt idx="802">
                  <c:v>103.07179090320307</c:v>
                </c:pt>
                <c:pt idx="803">
                  <c:v>102.78321445610761</c:v>
                </c:pt>
                <c:pt idx="804">
                  <c:v>102.88141247609323</c:v>
                </c:pt>
                <c:pt idx="805">
                  <c:v>103.1669347900081</c:v>
                </c:pt>
                <c:pt idx="806">
                  <c:v>103.34894499772007</c:v>
                </c:pt>
                <c:pt idx="807">
                  <c:v>103.34894499772007</c:v>
                </c:pt>
                <c:pt idx="808">
                  <c:v>103.53569328983292</c:v>
                </c:pt>
                <c:pt idx="809">
                  <c:v>103.42453160195917</c:v>
                </c:pt>
                <c:pt idx="810">
                  <c:v>103.41429089703834</c:v>
                </c:pt>
                <c:pt idx="811">
                  <c:v>103.50636766047113</c:v>
                </c:pt>
                <c:pt idx="812">
                  <c:v>103.51176269673792</c:v>
                </c:pt>
                <c:pt idx="813">
                  <c:v>103.86978249475887</c:v>
                </c:pt>
                <c:pt idx="814">
                  <c:v>104.17039677147453</c:v>
                </c:pt>
                <c:pt idx="815">
                  <c:v>104.23816915446396</c:v>
                </c:pt>
                <c:pt idx="816">
                  <c:v>104.19840276015782</c:v>
                </c:pt>
                <c:pt idx="817">
                  <c:v>103.9341276719874</c:v>
                </c:pt>
                <c:pt idx="818">
                  <c:v>104.02105747134323</c:v>
                </c:pt>
                <c:pt idx="819">
                  <c:v>104.01585405867668</c:v>
                </c:pt>
                <c:pt idx="820">
                  <c:v>103.86017220997768</c:v>
                </c:pt>
                <c:pt idx="821">
                  <c:v>103.8970259071465</c:v>
                </c:pt>
                <c:pt idx="822">
                  <c:v>103.87733336104188</c:v>
                </c:pt>
                <c:pt idx="823">
                  <c:v>104.06298638548222</c:v>
                </c:pt>
                <c:pt idx="824">
                  <c:v>103.85880806790954</c:v>
                </c:pt>
                <c:pt idx="825">
                  <c:v>104.01119281578421</c:v>
                </c:pt>
                <c:pt idx="826">
                  <c:v>103.81010254943887</c:v>
                </c:pt>
                <c:pt idx="827">
                  <c:v>104.22424471404918</c:v>
                </c:pt>
                <c:pt idx="828">
                  <c:v>104.25863409722947</c:v>
                </c:pt>
                <c:pt idx="829">
                  <c:v>104.06174716099888</c:v>
                </c:pt>
                <c:pt idx="830">
                  <c:v>104.15322970749139</c:v>
                </c:pt>
                <c:pt idx="831">
                  <c:v>104.10008320770856</c:v>
                </c:pt>
                <c:pt idx="832">
                  <c:v>104.10008320770856</c:v>
                </c:pt>
                <c:pt idx="833">
                  <c:v>104.04192110523877</c:v>
                </c:pt>
                <c:pt idx="834">
                  <c:v>104.01554120676104</c:v>
                </c:pt>
                <c:pt idx="835">
                  <c:v>104.01205249450618</c:v>
                </c:pt>
                <c:pt idx="836">
                  <c:v>104.01205249450618</c:v>
                </c:pt>
                <c:pt idx="837">
                  <c:v>104.01205249450618</c:v>
                </c:pt>
                <c:pt idx="838">
                  <c:v>104.10138050889984</c:v>
                </c:pt>
                <c:pt idx="839">
                  <c:v>104.07611903714223</c:v>
                </c:pt>
                <c:pt idx="840">
                  <c:v>104.21794888659647</c:v>
                </c:pt>
                <c:pt idx="841">
                  <c:v>104.29418899345636</c:v>
                </c:pt>
                <c:pt idx="842">
                  <c:v>104.22875266570267</c:v>
                </c:pt>
                <c:pt idx="843">
                  <c:v>104.59760598430309</c:v>
                </c:pt>
                <c:pt idx="844">
                  <c:v>104.38723841222078</c:v>
                </c:pt>
                <c:pt idx="845">
                  <c:v>104.21807890188713</c:v>
                </c:pt>
                <c:pt idx="846">
                  <c:v>104.48097338014084</c:v>
                </c:pt>
                <c:pt idx="847">
                  <c:v>104.28639217908439</c:v>
                </c:pt>
                <c:pt idx="848">
                  <c:v>104.16196821152035</c:v>
                </c:pt>
                <c:pt idx="849">
                  <c:v>104.5206821639411</c:v>
                </c:pt>
                <c:pt idx="850">
                  <c:v>104.62428853883016</c:v>
                </c:pt>
                <c:pt idx="851">
                  <c:v>104.61347009648651</c:v>
                </c:pt>
                <c:pt idx="852">
                  <c:v>104.61347009648651</c:v>
                </c:pt>
                <c:pt idx="853">
                  <c:v>104.80727095093044</c:v>
                </c:pt>
                <c:pt idx="854">
                  <c:v>104.94593395721513</c:v>
                </c:pt>
                <c:pt idx="855">
                  <c:v>105.07053426058994</c:v>
                </c:pt>
                <c:pt idx="856">
                  <c:v>105.18688716593194</c:v>
                </c:pt>
                <c:pt idx="857">
                  <c:v>104.9206544154712</c:v>
                </c:pt>
                <c:pt idx="858">
                  <c:v>105.08453509551808</c:v>
                </c:pt>
                <c:pt idx="859">
                  <c:v>105.03524219167059</c:v>
                </c:pt>
                <c:pt idx="860">
                  <c:v>104.88594963944976</c:v>
                </c:pt>
                <c:pt idx="861">
                  <c:v>105.10519681956576</c:v>
                </c:pt>
                <c:pt idx="862">
                  <c:v>105.21293284054975</c:v>
                </c:pt>
                <c:pt idx="863">
                  <c:v>105.59223553205319</c:v>
                </c:pt>
                <c:pt idx="864">
                  <c:v>105.59223553205319</c:v>
                </c:pt>
                <c:pt idx="865">
                  <c:v>105.42523667985698</c:v>
                </c:pt>
                <c:pt idx="866">
                  <c:v>105.30779980023952</c:v>
                </c:pt>
                <c:pt idx="867">
                  <c:v>105.24581507734959</c:v>
                </c:pt>
                <c:pt idx="868">
                  <c:v>105.28392604959225</c:v>
                </c:pt>
                <c:pt idx="869">
                  <c:v>105.5488880868795</c:v>
                </c:pt>
                <c:pt idx="870">
                  <c:v>105.71373826783382</c:v>
                </c:pt>
                <c:pt idx="871">
                  <c:v>105.51739891418677</c:v>
                </c:pt>
                <c:pt idx="872">
                  <c:v>105.48601410392253</c:v>
                </c:pt>
                <c:pt idx="873">
                  <c:v>105.30730647979536</c:v>
                </c:pt>
                <c:pt idx="874">
                  <c:v>105.39759039976056</c:v>
                </c:pt>
                <c:pt idx="875">
                  <c:v>105.37235478279665</c:v>
                </c:pt>
                <c:pt idx="876">
                  <c:v>105.27615827979841</c:v>
                </c:pt>
                <c:pt idx="877">
                  <c:v>105.38055502173734</c:v>
                </c:pt>
                <c:pt idx="878">
                  <c:v>105.19941498519042</c:v>
                </c:pt>
                <c:pt idx="879">
                  <c:v>105.2562316418439</c:v>
                </c:pt>
                <c:pt idx="880">
                  <c:v>105.2562316418439</c:v>
                </c:pt>
                <c:pt idx="881">
                  <c:v>105.45623347258099</c:v>
                </c:pt>
                <c:pt idx="882">
                  <c:v>105.87144044247881</c:v>
                </c:pt>
                <c:pt idx="883">
                  <c:v>105.88150181480445</c:v>
                </c:pt>
                <c:pt idx="884">
                  <c:v>105.75652203930112</c:v>
                </c:pt>
                <c:pt idx="885">
                  <c:v>105.44006433244604</c:v>
                </c:pt>
                <c:pt idx="886">
                  <c:v>105.38462738260071</c:v>
                </c:pt>
                <c:pt idx="887">
                  <c:v>105.38462738260071</c:v>
                </c:pt>
                <c:pt idx="888">
                  <c:v>105.21564332876213</c:v>
                </c:pt>
                <c:pt idx="889">
                  <c:v>105.23532521141942</c:v>
                </c:pt>
                <c:pt idx="890">
                  <c:v>105.31056592156827</c:v>
                </c:pt>
                <c:pt idx="891">
                  <c:v>105.35330460752955</c:v>
                </c:pt>
                <c:pt idx="892">
                  <c:v>105.42322691072684</c:v>
                </c:pt>
                <c:pt idx="893">
                  <c:v>105.23000988441692</c:v>
                </c:pt>
                <c:pt idx="894">
                  <c:v>105.35772303905043</c:v>
                </c:pt>
                <c:pt idx="895">
                  <c:v>105.25509874107301</c:v>
                </c:pt>
                <c:pt idx="896">
                  <c:v>105.43156139946446</c:v>
                </c:pt>
                <c:pt idx="897">
                  <c:v>105.78924541257524</c:v>
                </c:pt>
                <c:pt idx="898">
                  <c:v>105.98392787353218</c:v>
                </c:pt>
                <c:pt idx="899">
                  <c:v>106.23853806836186</c:v>
                </c:pt>
                <c:pt idx="900">
                  <c:v>106.04080328342209</c:v>
                </c:pt>
                <c:pt idx="901">
                  <c:v>106.40227329198868</c:v>
                </c:pt>
                <c:pt idx="902">
                  <c:v>106.31443460117848</c:v>
                </c:pt>
                <c:pt idx="903">
                  <c:v>106.23369867966505</c:v>
                </c:pt>
                <c:pt idx="904">
                  <c:v>106.10613151740667</c:v>
                </c:pt>
                <c:pt idx="905">
                  <c:v>106.12316666567003</c:v>
                </c:pt>
                <c:pt idx="906">
                  <c:v>105.92834548271621</c:v>
                </c:pt>
                <c:pt idx="907">
                  <c:v>105.84035657079853</c:v>
                </c:pt>
                <c:pt idx="908">
                  <c:v>106.06646361199694</c:v>
                </c:pt>
                <c:pt idx="909">
                  <c:v>105.89764776146711</c:v>
                </c:pt>
                <c:pt idx="910">
                  <c:v>105.87528759719648</c:v>
                </c:pt>
                <c:pt idx="911">
                  <c:v>106.0505686106071</c:v>
                </c:pt>
                <c:pt idx="912">
                  <c:v>106.22704598354484</c:v>
                </c:pt>
                <c:pt idx="913">
                  <c:v>106.15596171898193</c:v>
                </c:pt>
                <c:pt idx="914">
                  <c:v>106.1928034499326</c:v>
                </c:pt>
                <c:pt idx="915">
                  <c:v>106.07927671800454</c:v>
                </c:pt>
                <c:pt idx="916">
                  <c:v>105.91819476716877</c:v>
                </c:pt>
                <c:pt idx="917">
                  <c:v>105.91819476716877</c:v>
                </c:pt>
                <c:pt idx="918">
                  <c:v>105.64975469753104</c:v>
                </c:pt>
                <c:pt idx="919">
                  <c:v>105.54409513047688</c:v>
                </c:pt>
                <c:pt idx="920">
                  <c:v>105.78850011388192</c:v>
                </c:pt>
                <c:pt idx="921">
                  <c:v>105.77618073800012</c:v>
                </c:pt>
                <c:pt idx="922">
                  <c:v>105.77618073800012</c:v>
                </c:pt>
                <c:pt idx="923">
                  <c:v>105.71341916255595</c:v>
                </c:pt>
                <c:pt idx="924">
                  <c:v>105.52099386217864</c:v>
                </c:pt>
                <c:pt idx="925">
                  <c:v>105.63205155169891</c:v>
                </c:pt>
                <c:pt idx="926">
                  <c:v>105.32974371214718</c:v>
                </c:pt>
                <c:pt idx="927">
                  <c:v>105.38180480348115</c:v>
                </c:pt>
                <c:pt idx="928">
                  <c:v>105.21511013663846</c:v>
                </c:pt>
                <c:pt idx="929">
                  <c:v>104.86068893780319</c:v>
                </c:pt>
                <c:pt idx="930">
                  <c:v>104.93979665666528</c:v>
                </c:pt>
                <c:pt idx="931">
                  <c:v>105.00448991334332</c:v>
                </c:pt>
                <c:pt idx="932">
                  <c:v>105.00448991334332</c:v>
                </c:pt>
                <c:pt idx="933">
                  <c:v>104.94502654196994</c:v>
                </c:pt>
                <c:pt idx="934">
                  <c:v>104.470508865132</c:v>
                </c:pt>
                <c:pt idx="935">
                  <c:v>104.34359568344522</c:v>
                </c:pt>
                <c:pt idx="936">
                  <c:v>104.44100116810269</c:v>
                </c:pt>
                <c:pt idx="937">
                  <c:v>104.44100116810269</c:v>
                </c:pt>
                <c:pt idx="938">
                  <c:v>104.6973362443992</c:v>
                </c:pt>
                <c:pt idx="939">
                  <c:v>104.84446937927393</c:v>
                </c:pt>
                <c:pt idx="940">
                  <c:v>104.93085330439499</c:v>
                </c:pt>
                <c:pt idx="941">
                  <c:v>105.04413400220426</c:v>
                </c:pt>
                <c:pt idx="942">
                  <c:v>104.95762789623048</c:v>
                </c:pt>
                <c:pt idx="943">
                  <c:v>104.94750644369073</c:v>
                </c:pt>
                <c:pt idx="944">
                  <c:v>104.94380361984017</c:v>
                </c:pt>
                <c:pt idx="945">
                  <c:v>105.14527768793424</c:v>
                </c:pt>
                <c:pt idx="946">
                  <c:v>104.78975283017368</c:v>
                </c:pt>
                <c:pt idx="947">
                  <c:v>104.58712591071767</c:v>
                </c:pt>
                <c:pt idx="948">
                  <c:v>104.33664558285727</c:v>
                </c:pt>
                <c:pt idx="949">
                  <c:v>104.40235705531605</c:v>
                </c:pt>
                <c:pt idx="950">
                  <c:v>104.49163002564008</c:v>
                </c:pt>
                <c:pt idx="951">
                  <c:v>104.49163002564008</c:v>
                </c:pt>
                <c:pt idx="952">
                  <c:v>104.4623494932422</c:v>
                </c:pt>
                <c:pt idx="953">
                  <c:v>104.13763860167654</c:v>
                </c:pt>
                <c:pt idx="954">
                  <c:v>103.98646531810655</c:v>
                </c:pt>
                <c:pt idx="955">
                  <c:v>103.90811218188863</c:v>
                </c:pt>
                <c:pt idx="956">
                  <c:v>104.03013122055388</c:v>
                </c:pt>
                <c:pt idx="957">
                  <c:v>103.93251199347316</c:v>
                </c:pt>
                <c:pt idx="958">
                  <c:v>104.02677784623047</c:v>
                </c:pt>
                <c:pt idx="959">
                  <c:v>104.455636810312</c:v>
                </c:pt>
                <c:pt idx="960">
                  <c:v>104.38380400023119</c:v>
                </c:pt>
                <c:pt idx="961">
                  <c:v>104.67775450063122</c:v>
                </c:pt>
                <c:pt idx="962">
                  <c:v>104.72712801806577</c:v>
                </c:pt>
                <c:pt idx="963">
                  <c:v>104.77327095646753</c:v>
                </c:pt>
                <c:pt idx="964">
                  <c:v>104.77045044765246</c:v>
                </c:pt>
                <c:pt idx="965">
                  <c:v>104.93975518619099</c:v>
                </c:pt>
                <c:pt idx="966">
                  <c:v>104.93975518619099</c:v>
                </c:pt>
                <c:pt idx="967">
                  <c:v>105.11224484516904</c:v>
                </c:pt>
                <c:pt idx="968">
                  <c:v>105.42171246467154</c:v>
                </c:pt>
                <c:pt idx="969">
                  <c:v>105.75603265824546</c:v>
                </c:pt>
                <c:pt idx="970">
                  <c:v>106.01626183147521</c:v>
                </c:pt>
                <c:pt idx="971">
                  <c:v>106.28356933476718</c:v>
                </c:pt>
                <c:pt idx="972">
                  <c:v>106.44526284281368</c:v>
                </c:pt>
                <c:pt idx="973">
                  <c:v>106.72375226030971</c:v>
                </c:pt>
                <c:pt idx="974">
                  <c:v>106.81822952586009</c:v>
                </c:pt>
                <c:pt idx="975">
                  <c:v>106.61946400953276</c:v>
                </c:pt>
                <c:pt idx="976">
                  <c:v>106.82092425359835</c:v>
                </c:pt>
                <c:pt idx="977">
                  <c:v>106.60181456221338</c:v>
                </c:pt>
                <c:pt idx="978">
                  <c:v>106.76875044190034</c:v>
                </c:pt>
                <c:pt idx="979">
                  <c:v>106.73536563031909</c:v>
                </c:pt>
                <c:pt idx="980">
                  <c:v>106.90401063268529</c:v>
                </c:pt>
                <c:pt idx="981">
                  <c:v>107.12001287760728</c:v>
                </c:pt>
                <c:pt idx="982">
                  <c:v>107.37202110582039</c:v>
                </c:pt>
                <c:pt idx="983">
                  <c:v>107.32966285126898</c:v>
                </c:pt>
                <c:pt idx="984">
                  <c:v>107.32966285126898</c:v>
                </c:pt>
                <c:pt idx="985">
                  <c:v>107.43063826854511</c:v>
                </c:pt>
                <c:pt idx="986">
                  <c:v>107.26880205264814</c:v>
                </c:pt>
                <c:pt idx="987">
                  <c:v>107.19641410549715</c:v>
                </c:pt>
                <c:pt idx="988">
                  <c:v>107.04561959082488</c:v>
                </c:pt>
                <c:pt idx="989">
                  <c:v>106.84705319070756</c:v>
                </c:pt>
                <c:pt idx="990">
                  <c:v>106.99040451371371</c:v>
                </c:pt>
                <c:pt idx="991">
                  <c:v>106.92341331290521</c:v>
                </c:pt>
                <c:pt idx="992">
                  <c:v>106.88676381920348</c:v>
                </c:pt>
                <c:pt idx="993">
                  <c:v>107.17230155227753</c:v>
                </c:pt>
                <c:pt idx="994">
                  <c:v>107.66797469070289</c:v>
                </c:pt>
                <c:pt idx="995">
                  <c:v>107.44630413027778</c:v>
                </c:pt>
                <c:pt idx="996">
                  <c:v>107.66927205036714</c:v>
                </c:pt>
                <c:pt idx="997">
                  <c:v>107.73125186863024</c:v>
                </c:pt>
                <c:pt idx="998">
                  <c:v>107.81510532267836</c:v>
                </c:pt>
                <c:pt idx="999">
                  <c:v>107.69877267060998</c:v>
                </c:pt>
                <c:pt idx="1000">
                  <c:v>107.44725623709822</c:v>
                </c:pt>
                <c:pt idx="1001">
                  <c:v>107.44725623709822</c:v>
                </c:pt>
                <c:pt idx="1002">
                  <c:v>107.37904348420236</c:v>
                </c:pt>
                <c:pt idx="1003">
                  <c:v>107.23047261762528</c:v>
                </c:pt>
                <c:pt idx="1004">
                  <c:v>107.16465171646517</c:v>
                </c:pt>
                <c:pt idx="1005">
                  <c:v>107.16465171646517</c:v>
                </c:pt>
                <c:pt idx="1006">
                  <c:v>107.16465171646517</c:v>
                </c:pt>
                <c:pt idx="1007">
                  <c:v>107.16465171646517</c:v>
                </c:pt>
                <c:pt idx="1008">
                  <c:v>106.99858065416768</c:v>
                </c:pt>
                <c:pt idx="1009">
                  <c:v>107.15235560119331</c:v>
                </c:pt>
                <c:pt idx="1010">
                  <c:v>107.00692106902136</c:v>
                </c:pt>
                <c:pt idx="1011">
                  <c:v>107.04674828293241</c:v>
                </c:pt>
                <c:pt idx="1012">
                  <c:v>106.91252898632948</c:v>
                </c:pt>
                <c:pt idx="1013">
                  <c:v>106.91252898632948</c:v>
                </c:pt>
                <c:pt idx="1014">
                  <c:v>107.04947609243789</c:v>
                </c:pt>
                <c:pt idx="1015">
                  <c:v>106.8687945233569</c:v>
                </c:pt>
                <c:pt idx="1016">
                  <c:v>106.88513595128586</c:v>
                </c:pt>
                <c:pt idx="1017">
                  <c:v>106.80320523017021</c:v>
                </c:pt>
                <c:pt idx="1018">
                  <c:v>106.80320523017021</c:v>
                </c:pt>
                <c:pt idx="1019">
                  <c:v>106.59503933988078</c:v>
                </c:pt>
                <c:pt idx="1020">
                  <c:v>106.51363636697185</c:v>
                </c:pt>
                <c:pt idx="1021">
                  <c:v>106.25392562812996</c:v>
                </c:pt>
                <c:pt idx="1022">
                  <c:v>106.13253415426163</c:v>
                </c:pt>
                <c:pt idx="1023">
                  <c:v>106.04750388330943</c:v>
                </c:pt>
                <c:pt idx="1024">
                  <c:v>105.81439570092648</c:v>
                </c:pt>
                <c:pt idx="1025">
                  <c:v>105.65857630701741</c:v>
                </c:pt>
                <c:pt idx="1026">
                  <c:v>105.2844630245084</c:v>
                </c:pt>
                <c:pt idx="1027">
                  <c:v>105.554356184805</c:v>
                </c:pt>
                <c:pt idx="1028">
                  <c:v>105.38427964363021</c:v>
                </c:pt>
                <c:pt idx="1029">
                  <c:v>105.08510025421339</c:v>
                </c:pt>
                <c:pt idx="1030">
                  <c:v>105.13642596269112</c:v>
                </c:pt>
                <c:pt idx="1031">
                  <c:v>105.21901701776926</c:v>
                </c:pt>
                <c:pt idx="1032">
                  <c:v>105.08629970867349</c:v>
                </c:pt>
                <c:pt idx="1033">
                  <c:v>104.77387913455875</c:v>
                </c:pt>
                <c:pt idx="1034">
                  <c:v>104.77387913455875</c:v>
                </c:pt>
                <c:pt idx="1035">
                  <c:v>104.93023857345518</c:v>
                </c:pt>
                <c:pt idx="1036">
                  <c:v>104.96651245742514</c:v>
                </c:pt>
                <c:pt idx="1037">
                  <c:v>104.93515507452321</c:v>
                </c:pt>
                <c:pt idx="1038">
                  <c:v>104.93515507452321</c:v>
                </c:pt>
                <c:pt idx="1039">
                  <c:v>104.88024147075512</c:v>
                </c:pt>
                <c:pt idx="1040">
                  <c:v>104.73917779525395</c:v>
                </c:pt>
                <c:pt idx="1041">
                  <c:v>104.9020051163389</c:v>
                </c:pt>
                <c:pt idx="1042">
                  <c:v>105.14324117714411</c:v>
                </c:pt>
                <c:pt idx="1043">
                  <c:v>105.30085236207691</c:v>
                </c:pt>
                <c:pt idx="1044">
                  <c:v>105.28779777491096</c:v>
                </c:pt>
                <c:pt idx="1045">
                  <c:v>105.22525795608269</c:v>
                </c:pt>
                <c:pt idx="1046">
                  <c:v>105.21489693300677</c:v>
                </c:pt>
                <c:pt idx="1047">
                  <c:v>105.52387021448533</c:v>
                </c:pt>
                <c:pt idx="1048">
                  <c:v>105.6857008553459</c:v>
                </c:pt>
                <c:pt idx="1049">
                  <c:v>105.57860392168375</c:v>
                </c:pt>
                <c:pt idx="1050">
                  <c:v>105.51755530285294</c:v>
                </c:pt>
                <c:pt idx="1051">
                  <c:v>105.81917708114031</c:v>
                </c:pt>
                <c:pt idx="1052">
                  <c:v>106.15038527836734</c:v>
                </c:pt>
                <c:pt idx="1053">
                  <c:v>106.32399458216706</c:v>
                </c:pt>
                <c:pt idx="1054">
                  <c:v>106.3255702776172</c:v>
                </c:pt>
                <c:pt idx="1055">
                  <c:v>106.28630802759041</c:v>
                </c:pt>
                <c:pt idx="1056">
                  <c:v>106.2297655099957</c:v>
                </c:pt>
                <c:pt idx="1057">
                  <c:v>106.07288840889068</c:v>
                </c:pt>
                <c:pt idx="1058">
                  <c:v>105.89265987212117</c:v>
                </c:pt>
                <c:pt idx="1059">
                  <c:v>105.91222758498854</c:v>
                </c:pt>
                <c:pt idx="1060">
                  <c:v>106.12416303245308</c:v>
                </c:pt>
                <c:pt idx="1061">
                  <c:v>106.1767317771689</c:v>
                </c:pt>
                <c:pt idx="1062">
                  <c:v>106.1767317771689</c:v>
                </c:pt>
                <c:pt idx="1063">
                  <c:v>106.02496209707358</c:v>
                </c:pt>
                <c:pt idx="1064">
                  <c:v>106.00765254738471</c:v>
                </c:pt>
                <c:pt idx="1065">
                  <c:v>106.19074000877934</c:v>
                </c:pt>
                <c:pt idx="1066">
                  <c:v>105.99664300860438</c:v>
                </c:pt>
                <c:pt idx="1067">
                  <c:v>106.06455310474622</c:v>
                </c:pt>
                <c:pt idx="1068">
                  <c:v>106.11326482980509</c:v>
                </c:pt>
                <c:pt idx="1069">
                  <c:v>106.27069084835878</c:v>
                </c:pt>
                <c:pt idx="1070">
                  <c:v>106.27314991427808</c:v>
                </c:pt>
                <c:pt idx="1071">
                  <c:v>106.43438088000462</c:v>
                </c:pt>
                <c:pt idx="1072">
                  <c:v>106.40871230694663</c:v>
                </c:pt>
                <c:pt idx="1073">
                  <c:v>105.84134869413404</c:v>
                </c:pt>
                <c:pt idx="1074">
                  <c:v>105.81043638192909</c:v>
                </c:pt>
                <c:pt idx="1075">
                  <c:v>105.94165583702591</c:v>
                </c:pt>
                <c:pt idx="1076">
                  <c:v>105.89859860575213</c:v>
                </c:pt>
                <c:pt idx="1077">
                  <c:v>105.85730916347282</c:v>
                </c:pt>
                <c:pt idx="1078">
                  <c:v>106.13018637753149</c:v>
                </c:pt>
                <c:pt idx="1079">
                  <c:v>106.27234946123554</c:v>
                </c:pt>
                <c:pt idx="1080">
                  <c:v>106.45163218575773</c:v>
                </c:pt>
                <c:pt idx="1081">
                  <c:v>106.19763514463723</c:v>
                </c:pt>
                <c:pt idx="1082">
                  <c:v>106.14842071045149</c:v>
                </c:pt>
                <c:pt idx="1083">
                  <c:v>106.24417024190907</c:v>
                </c:pt>
                <c:pt idx="1084">
                  <c:v>105.97389849357846</c:v>
                </c:pt>
                <c:pt idx="1085">
                  <c:v>106.23356308583983</c:v>
                </c:pt>
                <c:pt idx="1086">
                  <c:v>106.42666638137678</c:v>
                </c:pt>
                <c:pt idx="1087">
                  <c:v>106.42666638137678</c:v>
                </c:pt>
                <c:pt idx="1088">
                  <c:v>106.38088391507598</c:v>
                </c:pt>
                <c:pt idx="1089">
                  <c:v>106.36073388447225</c:v>
                </c:pt>
                <c:pt idx="1090">
                  <c:v>106.38860951412786</c:v>
                </c:pt>
                <c:pt idx="1091">
                  <c:v>106.38860951412786</c:v>
                </c:pt>
                <c:pt idx="1092">
                  <c:v>106.38860951412786</c:v>
                </c:pt>
                <c:pt idx="1093">
                  <c:v>106.40323691412279</c:v>
                </c:pt>
                <c:pt idx="1094">
                  <c:v>106.62517292885758</c:v>
                </c:pt>
                <c:pt idx="1095">
                  <c:v>106.43069709764696</c:v>
                </c:pt>
                <c:pt idx="1096">
                  <c:v>106.34787967963902</c:v>
                </c:pt>
                <c:pt idx="1097">
                  <c:v>106.49431493858943</c:v>
                </c:pt>
                <c:pt idx="1098">
                  <c:v>106.27442052102514</c:v>
                </c:pt>
                <c:pt idx="1099">
                  <c:v>106.21932958286774</c:v>
                </c:pt>
                <c:pt idx="1100">
                  <c:v>106.2493715907507</c:v>
                </c:pt>
                <c:pt idx="1101">
                  <c:v>106.14712121331348</c:v>
                </c:pt>
                <c:pt idx="1102">
                  <c:v>105.98835532627034</c:v>
                </c:pt>
                <c:pt idx="1103">
                  <c:v>106.17196548119568</c:v>
                </c:pt>
                <c:pt idx="1104">
                  <c:v>106.01355431891778</c:v>
                </c:pt>
                <c:pt idx="1105">
                  <c:v>105.85366662239765</c:v>
                </c:pt>
                <c:pt idx="1106">
                  <c:v>105.85366662239765</c:v>
                </c:pt>
                <c:pt idx="1107">
                  <c:v>105.57384776882212</c:v>
                </c:pt>
                <c:pt idx="1108">
                  <c:v>105.69568984684874</c:v>
                </c:pt>
                <c:pt idx="1109">
                  <c:v>105.96502564908491</c:v>
                </c:pt>
                <c:pt idx="1110">
                  <c:v>106.14090797266682</c:v>
                </c:pt>
                <c:pt idx="1111">
                  <c:v>106.15494100993698</c:v>
                </c:pt>
                <c:pt idx="1112">
                  <c:v>106.34275939957351</c:v>
                </c:pt>
                <c:pt idx="1113">
                  <c:v>106.47033689928006</c:v>
                </c:pt>
                <c:pt idx="1114">
                  <c:v>106.43328763644469</c:v>
                </c:pt>
                <c:pt idx="1115">
                  <c:v>106.36767221852207</c:v>
                </c:pt>
                <c:pt idx="1116">
                  <c:v>106.43251408064235</c:v>
                </c:pt>
                <c:pt idx="1117">
                  <c:v>106.47923229623514</c:v>
                </c:pt>
                <c:pt idx="1118">
                  <c:v>106.36646077169897</c:v>
                </c:pt>
                <c:pt idx="1119">
                  <c:v>106.38091062850349</c:v>
                </c:pt>
                <c:pt idx="1120">
                  <c:v>106.16690429491109</c:v>
                </c:pt>
                <c:pt idx="1121">
                  <c:v>106.14616415890978</c:v>
                </c:pt>
                <c:pt idx="1122">
                  <c:v>105.92221820180617</c:v>
                </c:pt>
                <c:pt idx="1123">
                  <c:v>105.6953482674858</c:v>
                </c:pt>
                <c:pt idx="1124">
                  <c:v>105.50953864581808</c:v>
                </c:pt>
                <c:pt idx="1125">
                  <c:v>105.69869872300659</c:v>
                </c:pt>
                <c:pt idx="1126">
                  <c:v>105.63270597645619</c:v>
                </c:pt>
                <c:pt idx="1127">
                  <c:v>105.74031263530615</c:v>
                </c:pt>
                <c:pt idx="1128">
                  <c:v>105.66309599929347</c:v>
                </c:pt>
                <c:pt idx="1129">
                  <c:v>105.58389084718112</c:v>
                </c:pt>
                <c:pt idx="1130">
                  <c:v>105.51695907370443</c:v>
                </c:pt>
                <c:pt idx="1131">
                  <c:v>105.60366346061531</c:v>
                </c:pt>
                <c:pt idx="1132">
                  <c:v>105.67599627733</c:v>
                </c:pt>
                <c:pt idx="1133">
                  <c:v>105.88078417507434</c:v>
                </c:pt>
                <c:pt idx="1134">
                  <c:v>106.08224524257754</c:v>
                </c:pt>
                <c:pt idx="1135">
                  <c:v>106.08224524257754</c:v>
                </c:pt>
                <c:pt idx="1136">
                  <c:v>105.88396942392144</c:v>
                </c:pt>
                <c:pt idx="1137">
                  <c:v>106.1023833175271</c:v>
                </c:pt>
                <c:pt idx="1138">
                  <c:v>106.27704852551203</c:v>
                </c:pt>
                <c:pt idx="1139">
                  <c:v>105.89056836398697</c:v>
                </c:pt>
                <c:pt idx="1140">
                  <c:v>105.87340150676253</c:v>
                </c:pt>
                <c:pt idx="1141">
                  <c:v>105.90058149566921</c:v>
                </c:pt>
                <c:pt idx="1142">
                  <c:v>105.86563782073695</c:v>
                </c:pt>
                <c:pt idx="1143">
                  <c:v>105.71418022642321</c:v>
                </c:pt>
                <c:pt idx="1144">
                  <c:v>105.94112324577146</c:v>
                </c:pt>
                <c:pt idx="1145">
                  <c:v>105.95174152396262</c:v>
                </c:pt>
                <c:pt idx="1146">
                  <c:v>105.95174152396262</c:v>
                </c:pt>
                <c:pt idx="1147">
                  <c:v>106.14389751133885</c:v>
                </c:pt>
                <c:pt idx="1148">
                  <c:v>106.20045085217441</c:v>
                </c:pt>
                <c:pt idx="1149">
                  <c:v>106.17222840724631</c:v>
                </c:pt>
                <c:pt idx="1150">
                  <c:v>106.2066829308599</c:v>
                </c:pt>
                <c:pt idx="1151">
                  <c:v>106.17874504171866</c:v>
                </c:pt>
                <c:pt idx="1152">
                  <c:v>106.13595961104986</c:v>
                </c:pt>
                <c:pt idx="1153">
                  <c:v>106.06037976979191</c:v>
                </c:pt>
                <c:pt idx="1154">
                  <c:v>105.97228707561236</c:v>
                </c:pt>
                <c:pt idx="1155">
                  <c:v>106.06346239174553</c:v>
                </c:pt>
                <c:pt idx="1156">
                  <c:v>106.01221680894918</c:v>
                </c:pt>
                <c:pt idx="1157">
                  <c:v>105.90236890467797</c:v>
                </c:pt>
                <c:pt idx="1158">
                  <c:v>106.12938486168042</c:v>
                </c:pt>
                <c:pt idx="1159">
                  <c:v>105.92455446289</c:v>
                </c:pt>
                <c:pt idx="1160">
                  <c:v>105.98732388539116</c:v>
                </c:pt>
                <c:pt idx="1161">
                  <c:v>105.98560584494446</c:v>
                </c:pt>
                <c:pt idx="1162">
                  <c:v>105.85986819089139</c:v>
                </c:pt>
                <c:pt idx="1163">
                  <c:v>105.62759121320819</c:v>
                </c:pt>
                <c:pt idx="1164">
                  <c:v>105.81936806816265</c:v>
                </c:pt>
                <c:pt idx="1165">
                  <c:v>105.80348814624669</c:v>
                </c:pt>
                <c:pt idx="1166">
                  <c:v>106.03783431541173</c:v>
                </c:pt>
                <c:pt idx="1167">
                  <c:v>105.92131166926363</c:v>
                </c:pt>
                <c:pt idx="1168">
                  <c:v>106.01019190170474</c:v>
                </c:pt>
                <c:pt idx="1169">
                  <c:v>106.05778339026729</c:v>
                </c:pt>
                <c:pt idx="1170">
                  <c:v>106.16235133157808</c:v>
                </c:pt>
                <c:pt idx="1171">
                  <c:v>106.16235133157808</c:v>
                </c:pt>
                <c:pt idx="1172">
                  <c:v>106.00396335281025</c:v>
                </c:pt>
                <c:pt idx="1173">
                  <c:v>106.10206115077374</c:v>
                </c:pt>
                <c:pt idx="1174">
                  <c:v>105.93764615370154</c:v>
                </c:pt>
                <c:pt idx="1175">
                  <c:v>105.9529492064508</c:v>
                </c:pt>
                <c:pt idx="1176">
                  <c:v>105.9529492064508</c:v>
                </c:pt>
                <c:pt idx="1177">
                  <c:v>106.01130614292224</c:v>
                </c:pt>
                <c:pt idx="1178">
                  <c:v>106.13240749256569</c:v>
                </c:pt>
                <c:pt idx="1179">
                  <c:v>106.0768579999376</c:v>
                </c:pt>
                <c:pt idx="1180">
                  <c:v>105.81255130018437</c:v>
                </c:pt>
                <c:pt idx="1181">
                  <c:v>106.05963744090087</c:v>
                </c:pt>
                <c:pt idx="1182">
                  <c:v>106.18041757819908</c:v>
                </c:pt>
                <c:pt idx="1183">
                  <c:v>106.61450797271434</c:v>
                </c:pt>
                <c:pt idx="1184">
                  <c:v>106.42046207021606</c:v>
                </c:pt>
                <c:pt idx="1185">
                  <c:v>106.42046207021606</c:v>
                </c:pt>
                <c:pt idx="1186">
                  <c:v>106.46567140711971</c:v>
                </c:pt>
                <c:pt idx="1187">
                  <c:v>106.51846335247072</c:v>
                </c:pt>
                <c:pt idx="1188">
                  <c:v>106.96077443947991</c:v>
                </c:pt>
                <c:pt idx="1189">
                  <c:v>106.7008465092235</c:v>
                </c:pt>
                <c:pt idx="1190">
                  <c:v>106.83010923225733</c:v>
                </c:pt>
                <c:pt idx="1191">
                  <c:v>106.83010923225733</c:v>
                </c:pt>
                <c:pt idx="1192">
                  <c:v>107.10795047221467</c:v>
                </c:pt>
                <c:pt idx="1193">
                  <c:v>107.05405376088602</c:v>
                </c:pt>
                <c:pt idx="1194">
                  <c:v>107.00015461119729</c:v>
                </c:pt>
                <c:pt idx="1195">
                  <c:v>107.39760923785779</c:v>
                </c:pt>
                <c:pt idx="1196">
                  <c:v>107.23501772175257</c:v>
                </c:pt>
                <c:pt idx="1197">
                  <c:v>107.15597932341737</c:v>
                </c:pt>
                <c:pt idx="1198">
                  <c:v>107.24137556062017</c:v>
                </c:pt>
                <c:pt idx="1199">
                  <c:v>107.54374341230837</c:v>
                </c:pt>
                <c:pt idx="1200">
                  <c:v>107.5975703963225</c:v>
                </c:pt>
                <c:pt idx="1201">
                  <c:v>107.48199450087225</c:v>
                </c:pt>
                <c:pt idx="1202">
                  <c:v>107.55541986880505</c:v>
                </c:pt>
                <c:pt idx="1203">
                  <c:v>107.32306802084052</c:v>
                </c:pt>
                <c:pt idx="1204">
                  <c:v>107.26298393026136</c:v>
                </c:pt>
                <c:pt idx="1205">
                  <c:v>107.26298393026136</c:v>
                </c:pt>
                <c:pt idx="1206">
                  <c:v>107.16437149932239</c:v>
                </c:pt>
                <c:pt idx="1207">
                  <c:v>107.45572971198357</c:v>
                </c:pt>
                <c:pt idx="1208">
                  <c:v>107.39560943702368</c:v>
                </c:pt>
                <c:pt idx="1209">
                  <c:v>108.04806621140244</c:v>
                </c:pt>
                <c:pt idx="1210">
                  <c:v>108.17584255257813</c:v>
                </c:pt>
                <c:pt idx="1211">
                  <c:v>108.38917731686745</c:v>
                </c:pt>
                <c:pt idx="1212">
                  <c:v>108.28038061756584</c:v>
                </c:pt>
                <c:pt idx="1213">
                  <c:v>108.42647439442236</c:v>
                </c:pt>
                <c:pt idx="1214">
                  <c:v>108.48252176939117</c:v>
                </c:pt>
                <c:pt idx="1215">
                  <c:v>108.67183351401034</c:v>
                </c:pt>
                <c:pt idx="1216">
                  <c:v>108.80224437982042</c:v>
                </c:pt>
                <c:pt idx="1217">
                  <c:v>108.74436516923292</c:v>
                </c:pt>
                <c:pt idx="1218">
                  <c:v>108.8231881128018</c:v>
                </c:pt>
                <c:pt idx="1219">
                  <c:v>108.70916132846938</c:v>
                </c:pt>
                <c:pt idx="1220">
                  <c:v>108.70916132846938</c:v>
                </c:pt>
                <c:pt idx="1221">
                  <c:v>108.81748357270722</c:v>
                </c:pt>
                <c:pt idx="1222">
                  <c:v>108.95695197633658</c:v>
                </c:pt>
                <c:pt idx="1223">
                  <c:v>108.90380741592288</c:v>
                </c:pt>
                <c:pt idx="1224">
                  <c:v>108.37359824748242</c:v>
                </c:pt>
                <c:pt idx="1225">
                  <c:v>108.48856186104373</c:v>
                </c:pt>
                <c:pt idx="1226">
                  <c:v>108.63939263459324</c:v>
                </c:pt>
                <c:pt idx="1227">
                  <c:v>108.88255381156485</c:v>
                </c:pt>
                <c:pt idx="1228">
                  <c:v>108.83361077268977</c:v>
                </c:pt>
                <c:pt idx="1229">
                  <c:v>108.49989158251951</c:v>
                </c:pt>
                <c:pt idx="1230">
                  <c:v>108.34306605637184</c:v>
                </c:pt>
                <c:pt idx="1231">
                  <c:v>108.33108762281611</c:v>
                </c:pt>
                <c:pt idx="1232">
                  <c:v>108.24424097969438</c:v>
                </c:pt>
                <c:pt idx="1233">
                  <c:v>108.19109660702895</c:v>
                </c:pt>
                <c:pt idx="1234">
                  <c:v>108.13709872872417</c:v>
                </c:pt>
                <c:pt idx="1235">
                  <c:v>108.13709872872417</c:v>
                </c:pt>
                <c:pt idx="1236">
                  <c:v>108.12180740332762</c:v>
                </c:pt>
                <c:pt idx="1237">
                  <c:v>108.12180740332762</c:v>
                </c:pt>
                <c:pt idx="1238">
                  <c:v>108.20679205932576</c:v>
                </c:pt>
                <c:pt idx="1239">
                  <c:v>108.34588907146748</c:v>
                </c:pt>
                <c:pt idx="1240">
                  <c:v>108.30901252387325</c:v>
                </c:pt>
                <c:pt idx="1241">
                  <c:v>108.92789878552477</c:v>
                </c:pt>
                <c:pt idx="1242">
                  <c:v>108.84741212127653</c:v>
                </c:pt>
                <c:pt idx="1243">
                  <c:v>108.97600411898422</c:v>
                </c:pt>
                <c:pt idx="1244">
                  <c:v>109.04284360372334</c:v>
                </c:pt>
                <c:pt idx="1245">
                  <c:v>109.21683210555966</c:v>
                </c:pt>
                <c:pt idx="1246">
                  <c:v>109.10623209834064</c:v>
                </c:pt>
                <c:pt idx="1247">
                  <c:v>109.32330106457636</c:v>
                </c:pt>
                <c:pt idx="1248">
                  <c:v>109.30219672318823</c:v>
                </c:pt>
                <c:pt idx="1249">
                  <c:v>109.64572267722131</c:v>
                </c:pt>
                <c:pt idx="1250">
                  <c:v>109.63047014703285</c:v>
                </c:pt>
                <c:pt idx="1251">
                  <c:v>109.12268722274672</c:v>
                </c:pt>
                <c:pt idx="1252">
                  <c:v>109.50810132475355</c:v>
                </c:pt>
                <c:pt idx="1253">
                  <c:v>109.48305909752351</c:v>
                </c:pt>
                <c:pt idx="1254">
                  <c:v>109.50903947785638</c:v>
                </c:pt>
                <c:pt idx="1255">
                  <c:v>109.50903947785638</c:v>
                </c:pt>
                <c:pt idx="1256">
                  <c:v>109.67491080136867</c:v>
                </c:pt>
                <c:pt idx="1257">
                  <c:v>109.67609368581739</c:v>
                </c:pt>
                <c:pt idx="1258">
                  <c:v>109.498251816099</c:v>
                </c:pt>
                <c:pt idx="1259">
                  <c:v>109.498251816099</c:v>
                </c:pt>
                <c:pt idx="1260">
                  <c:v>109.498251816099</c:v>
                </c:pt>
                <c:pt idx="1261">
                  <c:v>109.39065120582498</c:v>
                </c:pt>
                <c:pt idx="1262">
                  <c:v>109.07116276450651</c:v>
                </c:pt>
                <c:pt idx="1263">
                  <c:v>109.22300486244963</c:v>
                </c:pt>
                <c:pt idx="1264">
                  <c:v>109.59961463259414</c:v>
                </c:pt>
                <c:pt idx="1265">
                  <c:v>109.4677821035977</c:v>
                </c:pt>
                <c:pt idx="1266">
                  <c:v>109.4677821035977</c:v>
                </c:pt>
                <c:pt idx="1267">
                  <c:v>109.88493357733725</c:v>
                </c:pt>
                <c:pt idx="1268">
                  <c:v>109.95036060931427</c:v>
                </c:pt>
                <c:pt idx="1269">
                  <c:v>109.7585166612504</c:v>
                </c:pt>
                <c:pt idx="1270">
                  <c:v>110.10161303019693</c:v>
                </c:pt>
                <c:pt idx="1271">
                  <c:v>110.10161303019693</c:v>
                </c:pt>
                <c:pt idx="1272">
                  <c:v>110.48259027472706</c:v>
                </c:pt>
                <c:pt idx="1273">
                  <c:v>110.70573739597432</c:v>
                </c:pt>
                <c:pt idx="1274">
                  <c:v>110.47777880836475</c:v>
                </c:pt>
                <c:pt idx="1275">
                  <c:v>110.56448814152438</c:v>
                </c:pt>
                <c:pt idx="1276">
                  <c:v>110.53399276093734</c:v>
                </c:pt>
                <c:pt idx="1277">
                  <c:v>110.45384702732925</c:v>
                </c:pt>
                <c:pt idx="1278">
                  <c:v>110.22684243884885</c:v>
                </c:pt>
                <c:pt idx="1279">
                  <c:v>110.22547669768163</c:v>
                </c:pt>
                <c:pt idx="1280">
                  <c:v>110.17299268733383</c:v>
                </c:pt>
                <c:pt idx="1281">
                  <c:v>110.29292531569432</c:v>
                </c:pt>
                <c:pt idx="1282">
                  <c:v>110.01680450599288</c:v>
                </c:pt>
                <c:pt idx="1283">
                  <c:v>110.16593070485345</c:v>
                </c:pt>
                <c:pt idx="1284">
                  <c:v>109.89437542277012</c:v>
                </c:pt>
                <c:pt idx="1285">
                  <c:v>110.18457351004295</c:v>
                </c:pt>
                <c:pt idx="1286">
                  <c:v>110.26518312470635</c:v>
                </c:pt>
                <c:pt idx="1287">
                  <c:v>110.45554492449814</c:v>
                </c:pt>
                <c:pt idx="1288">
                  <c:v>110.45554492449814</c:v>
                </c:pt>
                <c:pt idx="1289">
                  <c:v>110.09144342301569</c:v>
                </c:pt>
                <c:pt idx="1290">
                  <c:v>109.79773890034615</c:v>
                </c:pt>
                <c:pt idx="1291">
                  <c:v>109.79773890034615</c:v>
                </c:pt>
                <c:pt idx="1292">
                  <c:v>109.91919515954316</c:v>
                </c:pt>
                <c:pt idx="1293">
                  <c:v>110.04465151615038</c:v>
                </c:pt>
                <c:pt idx="1294">
                  <c:v>110.34646447788005</c:v>
                </c:pt>
                <c:pt idx="1295">
                  <c:v>110.13203777957165</c:v>
                </c:pt>
                <c:pt idx="1296">
                  <c:v>110.2262302195922</c:v>
                </c:pt>
                <c:pt idx="1297">
                  <c:v>110.6879082524601</c:v>
                </c:pt>
                <c:pt idx="1298">
                  <c:v>110.57384276086893</c:v>
                </c:pt>
                <c:pt idx="1299">
                  <c:v>110.53339165754365</c:v>
                </c:pt>
                <c:pt idx="1300">
                  <c:v>110.55215648133029</c:v>
                </c:pt>
                <c:pt idx="1301">
                  <c:v>110.48084397511548</c:v>
                </c:pt>
                <c:pt idx="1302">
                  <c:v>110.3842715374483</c:v>
                </c:pt>
                <c:pt idx="1303">
                  <c:v>110.73388092305728</c:v>
                </c:pt>
                <c:pt idx="1304">
                  <c:v>110.84372479605929</c:v>
                </c:pt>
                <c:pt idx="1305">
                  <c:v>111.45261765437915</c:v>
                </c:pt>
                <c:pt idx="1306">
                  <c:v>111.72112296652202</c:v>
                </c:pt>
                <c:pt idx="1307">
                  <c:v>111.43704647309426</c:v>
                </c:pt>
                <c:pt idx="1308">
                  <c:v>111.40433639620483</c:v>
                </c:pt>
                <c:pt idx="1309">
                  <c:v>111.38405040817898</c:v>
                </c:pt>
                <c:pt idx="1310">
                  <c:v>111.36943583213856</c:v>
                </c:pt>
                <c:pt idx="1311">
                  <c:v>111.69374620708882</c:v>
                </c:pt>
                <c:pt idx="1312">
                  <c:v>111.84229196733344</c:v>
                </c:pt>
                <c:pt idx="1313">
                  <c:v>111.61192681143095</c:v>
                </c:pt>
                <c:pt idx="1314">
                  <c:v>111.56188334121525</c:v>
                </c:pt>
                <c:pt idx="1315">
                  <c:v>111.36044989046789</c:v>
                </c:pt>
                <c:pt idx="1316">
                  <c:v>111.21028128293983</c:v>
                </c:pt>
                <c:pt idx="1317">
                  <c:v>111.22970109981657</c:v>
                </c:pt>
                <c:pt idx="1318">
                  <c:v>111.17965631500995</c:v>
                </c:pt>
                <c:pt idx="1319">
                  <c:v>111.19916141959057</c:v>
                </c:pt>
                <c:pt idx="1320">
                  <c:v>111.35553617616608</c:v>
                </c:pt>
                <c:pt idx="1321">
                  <c:v>111.34242344877286</c:v>
                </c:pt>
                <c:pt idx="1322">
                  <c:v>111.50191001322564</c:v>
                </c:pt>
                <c:pt idx="1323">
                  <c:v>111.89813394611923</c:v>
                </c:pt>
                <c:pt idx="1324">
                  <c:v>111.63881982203253</c:v>
                </c:pt>
                <c:pt idx="1325">
                  <c:v>111.88706801994886</c:v>
                </c:pt>
                <c:pt idx="1326">
                  <c:v>111.83286915731047</c:v>
                </c:pt>
                <c:pt idx="1327">
                  <c:v>112.25476427806602</c:v>
                </c:pt>
                <c:pt idx="1328">
                  <c:v>112.15536309453624</c:v>
                </c:pt>
                <c:pt idx="1329">
                  <c:v>112.27498681877312</c:v>
                </c:pt>
                <c:pt idx="1330">
                  <c:v>112.24348594603008</c:v>
                </c:pt>
                <c:pt idx="1331">
                  <c:v>112.23133083993761</c:v>
                </c:pt>
                <c:pt idx="1332">
                  <c:v>112.13338543957386</c:v>
                </c:pt>
                <c:pt idx="1333">
                  <c:v>112.02838816667419</c:v>
                </c:pt>
                <c:pt idx="1334">
                  <c:v>112.37890120508014</c:v>
                </c:pt>
                <c:pt idx="1335">
                  <c:v>112.43936854072821</c:v>
                </c:pt>
                <c:pt idx="1336">
                  <c:v>112.59257805366293</c:v>
                </c:pt>
                <c:pt idx="1337">
                  <c:v>112.43299575023572</c:v>
                </c:pt>
                <c:pt idx="1338">
                  <c:v>112.34606353137677</c:v>
                </c:pt>
                <c:pt idx="1339">
                  <c:v>112.25872218100702</c:v>
                </c:pt>
                <c:pt idx="1340">
                  <c:v>112.09653654333999</c:v>
                </c:pt>
                <c:pt idx="1341">
                  <c:v>112.09653654333999</c:v>
                </c:pt>
                <c:pt idx="1342">
                  <c:v>112.34778083164096</c:v>
                </c:pt>
                <c:pt idx="1343">
                  <c:v>112.77614256236072</c:v>
                </c:pt>
                <c:pt idx="1344">
                  <c:v>112.77614256236072</c:v>
                </c:pt>
                <c:pt idx="1345">
                  <c:v>112.77614256236072</c:v>
                </c:pt>
                <c:pt idx="1346">
                  <c:v>112.77614256236072</c:v>
                </c:pt>
                <c:pt idx="1347">
                  <c:v>112.73768109949856</c:v>
                </c:pt>
                <c:pt idx="1348">
                  <c:v>112.74575415551786</c:v>
                </c:pt>
                <c:pt idx="1349">
                  <c:v>113.07155956875646</c:v>
                </c:pt>
                <c:pt idx="1350">
                  <c:v>112.89577852407707</c:v>
                </c:pt>
                <c:pt idx="1351">
                  <c:v>113.21766189425939</c:v>
                </c:pt>
                <c:pt idx="1352">
                  <c:v>113.10475654017189</c:v>
                </c:pt>
                <c:pt idx="1353">
                  <c:v>112.99033828121442</c:v>
                </c:pt>
                <c:pt idx="1354">
                  <c:v>113.07997678922106</c:v>
                </c:pt>
                <c:pt idx="1355">
                  <c:v>113.61393313458964</c:v>
                </c:pt>
                <c:pt idx="1356">
                  <c:v>113.70801911381075</c:v>
                </c:pt>
                <c:pt idx="1357">
                  <c:v>113.66180521113951</c:v>
                </c:pt>
                <c:pt idx="1358">
                  <c:v>113.73155989746132</c:v>
                </c:pt>
                <c:pt idx="1359">
                  <c:v>113.73155989746132</c:v>
                </c:pt>
                <c:pt idx="1360">
                  <c:v>113.71854948826963</c:v>
                </c:pt>
                <c:pt idx="1361">
                  <c:v>113.8619547177307</c:v>
                </c:pt>
                <c:pt idx="1362">
                  <c:v>113.79370524540001</c:v>
                </c:pt>
                <c:pt idx="1363">
                  <c:v>114.02118117723238</c:v>
                </c:pt>
                <c:pt idx="1364">
                  <c:v>114.21836618329193</c:v>
                </c:pt>
                <c:pt idx="1365">
                  <c:v>114.31165576710761</c:v>
                </c:pt>
                <c:pt idx="1366">
                  <c:v>114.78156130547765</c:v>
                </c:pt>
                <c:pt idx="1367">
                  <c:v>115.02742437300559</c:v>
                </c:pt>
                <c:pt idx="1368">
                  <c:v>115.29780754333505</c:v>
                </c:pt>
                <c:pt idx="1369">
                  <c:v>115.32315316961628</c:v>
                </c:pt>
                <c:pt idx="1370">
                  <c:v>115.17982856635891</c:v>
                </c:pt>
                <c:pt idx="1371">
                  <c:v>115.06492449260664</c:v>
                </c:pt>
                <c:pt idx="1372">
                  <c:v>115.26026519042937</c:v>
                </c:pt>
                <c:pt idx="1373">
                  <c:v>115.47350636682738</c:v>
                </c:pt>
                <c:pt idx="1374">
                  <c:v>115.41774353219358</c:v>
                </c:pt>
                <c:pt idx="1375">
                  <c:v>115.16629699739008</c:v>
                </c:pt>
                <c:pt idx="1376">
                  <c:v>115.1023731268746</c:v>
                </c:pt>
                <c:pt idx="1377">
                  <c:v>115.39757051519501</c:v>
                </c:pt>
                <c:pt idx="1378">
                  <c:v>115.72944509319181</c:v>
                </c:pt>
                <c:pt idx="1379">
                  <c:v>116.0934301442994</c:v>
                </c:pt>
                <c:pt idx="1380">
                  <c:v>116.03372857649018</c:v>
                </c:pt>
                <c:pt idx="1381">
                  <c:v>116.03040605552189</c:v>
                </c:pt>
                <c:pt idx="1382">
                  <c:v>116.24590670205721</c:v>
                </c:pt>
                <c:pt idx="1383">
                  <c:v>116.29016084734943</c:v>
                </c:pt>
                <c:pt idx="1384">
                  <c:v>116.42030093930488</c:v>
                </c:pt>
                <c:pt idx="1385">
                  <c:v>116.8262399462981</c:v>
                </c:pt>
                <c:pt idx="1386">
                  <c:v>116.93714489640243</c:v>
                </c:pt>
                <c:pt idx="1387">
                  <c:v>116.91559187653816</c:v>
                </c:pt>
                <c:pt idx="1388">
                  <c:v>116.91559187653816</c:v>
                </c:pt>
                <c:pt idx="1389">
                  <c:v>116.97873155031677</c:v>
                </c:pt>
                <c:pt idx="1390">
                  <c:v>117.16248508479794</c:v>
                </c:pt>
                <c:pt idx="1391">
                  <c:v>117.18130756374697</c:v>
                </c:pt>
                <c:pt idx="1392">
                  <c:v>117.4446824216524</c:v>
                </c:pt>
                <c:pt idx="1393">
                  <c:v>117.70623195390054</c:v>
                </c:pt>
                <c:pt idx="1394">
                  <c:v>118.09352859809583</c:v>
                </c:pt>
                <c:pt idx="1395">
                  <c:v>117.93043825871497</c:v>
                </c:pt>
                <c:pt idx="1396">
                  <c:v>118.17941253543866</c:v>
                </c:pt>
                <c:pt idx="1397">
                  <c:v>118.48404214262415</c:v>
                </c:pt>
                <c:pt idx="1398">
                  <c:v>118.78483175860501</c:v>
                </c:pt>
                <c:pt idx="1399">
                  <c:v>118.78483175860501</c:v>
                </c:pt>
                <c:pt idx="1400">
                  <c:v>118.46094853938523</c:v>
                </c:pt>
                <c:pt idx="1401">
                  <c:v>118.51477673703529</c:v>
                </c:pt>
                <c:pt idx="1402">
                  <c:v>118.61783754380494</c:v>
                </c:pt>
                <c:pt idx="1403">
                  <c:v>118.48309742680098</c:v>
                </c:pt>
                <c:pt idx="1404">
                  <c:v>118.57026443549265</c:v>
                </c:pt>
                <c:pt idx="1405">
                  <c:v>118.85354013703271</c:v>
                </c:pt>
                <c:pt idx="1406">
                  <c:v>118.8584665199668</c:v>
                </c:pt>
                <c:pt idx="1407">
                  <c:v>119.13959947869773</c:v>
                </c:pt>
                <c:pt idx="1408">
                  <c:v>119.53851932907496</c:v>
                </c:pt>
                <c:pt idx="1409">
                  <c:v>119.63451973358448</c:v>
                </c:pt>
                <c:pt idx="1410">
                  <c:v>119.53835366535706</c:v>
                </c:pt>
                <c:pt idx="1411">
                  <c:v>119.90845666623422</c:v>
                </c:pt>
                <c:pt idx="1412">
                  <c:v>119.15496803176644</c:v>
                </c:pt>
                <c:pt idx="1413">
                  <c:v>119.57664779313052</c:v>
                </c:pt>
                <c:pt idx="1414">
                  <c:v>119.73798697617508</c:v>
                </c:pt>
                <c:pt idx="1415">
                  <c:v>119.59005652226119</c:v>
                </c:pt>
                <c:pt idx="1416">
                  <c:v>118.89746374726165</c:v>
                </c:pt>
                <c:pt idx="1417">
                  <c:v>119.58742130198038</c:v>
                </c:pt>
                <c:pt idx="1418">
                  <c:v>119.47269072329293</c:v>
                </c:pt>
                <c:pt idx="1419">
                  <c:v>119.47694286468928</c:v>
                </c:pt>
                <c:pt idx="1420">
                  <c:v>119.35651291887336</c:v>
                </c:pt>
                <c:pt idx="1421">
                  <c:v>119.50735886077757</c:v>
                </c:pt>
                <c:pt idx="1422">
                  <c:v>119.11340706154806</c:v>
                </c:pt>
                <c:pt idx="1423">
                  <c:v>119.21116339330604</c:v>
                </c:pt>
                <c:pt idx="1424">
                  <c:v>119.54003997439129</c:v>
                </c:pt>
                <c:pt idx="1425">
                  <c:v>120.29301708253736</c:v>
                </c:pt>
                <c:pt idx="1426">
                  <c:v>120.47757084661481</c:v>
                </c:pt>
                <c:pt idx="1427">
                  <c:v>120.03321932607678</c:v>
                </c:pt>
                <c:pt idx="1428">
                  <c:v>119.6103476951298</c:v>
                </c:pt>
                <c:pt idx="1429">
                  <c:v>119.6103476951298</c:v>
                </c:pt>
                <c:pt idx="1430">
                  <c:v>119.62488476348719</c:v>
                </c:pt>
                <c:pt idx="1431">
                  <c:v>120.01957173497259</c:v>
                </c:pt>
                <c:pt idx="1432">
                  <c:v>119.76614535367712</c:v>
                </c:pt>
                <c:pt idx="1433">
                  <c:v>120.04277815686346</c:v>
                </c:pt>
                <c:pt idx="1434">
                  <c:v>120.04277815686346</c:v>
                </c:pt>
                <c:pt idx="1435">
                  <c:v>120.31359077200069</c:v>
                </c:pt>
                <c:pt idx="1436">
                  <c:v>120.61978001074921</c:v>
                </c:pt>
                <c:pt idx="1437">
                  <c:v>120.68215398398034</c:v>
                </c:pt>
                <c:pt idx="1438">
                  <c:v>120.61195001005959</c:v>
                </c:pt>
                <c:pt idx="1439">
                  <c:v>120.79654444042542</c:v>
                </c:pt>
                <c:pt idx="1440">
                  <c:v>120.55600126292103</c:v>
                </c:pt>
                <c:pt idx="1441">
                  <c:v>120.15661432418131</c:v>
                </c:pt>
                <c:pt idx="1442">
                  <c:v>120.12744644315667</c:v>
                </c:pt>
                <c:pt idx="1443">
                  <c:v>120.02823091233017</c:v>
                </c:pt>
                <c:pt idx="1444">
                  <c:v>120.02823091233017</c:v>
                </c:pt>
                <c:pt idx="1445">
                  <c:v>120.02823091233017</c:v>
                </c:pt>
                <c:pt idx="1446">
                  <c:v>120.02823091233017</c:v>
                </c:pt>
                <c:pt idx="1447">
                  <c:v>119.7120571656132</c:v>
                </c:pt>
                <c:pt idx="1448">
                  <c:v>119.81589300274609</c:v>
                </c:pt>
                <c:pt idx="1449">
                  <c:v>120.02999560663864</c:v>
                </c:pt>
                <c:pt idx="1450">
                  <c:v>120.22728876756986</c:v>
                </c:pt>
                <c:pt idx="1451">
                  <c:v>120.11853478980683</c:v>
                </c:pt>
                <c:pt idx="1452">
                  <c:v>120.07610492189373</c:v>
                </c:pt>
                <c:pt idx="1453">
                  <c:v>120.15386478806545</c:v>
                </c:pt>
                <c:pt idx="1454">
                  <c:v>119.80051100452266</c:v>
                </c:pt>
                <c:pt idx="1455">
                  <c:v>118.78027403998529</c:v>
                </c:pt>
                <c:pt idx="1456">
                  <c:v>118.61432002511714</c:v>
                </c:pt>
                <c:pt idx="1457">
                  <c:v>118.71985454093294</c:v>
                </c:pt>
                <c:pt idx="1458">
                  <c:v>118.6641893371732</c:v>
                </c:pt>
                <c:pt idx="1459">
                  <c:v>118.6641893371732</c:v>
                </c:pt>
                <c:pt idx="1460">
                  <c:v>118.55649429833622</c:v>
                </c:pt>
                <c:pt idx="1461">
                  <c:v>118.29317993693671</c:v>
                </c:pt>
                <c:pt idx="1462">
                  <c:v>118.10192065564115</c:v>
                </c:pt>
                <c:pt idx="1463">
                  <c:v>118.16193197364993</c:v>
                </c:pt>
                <c:pt idx="1464">
                  <c:v>118.27176370504387</c:v>
                </c:pt>
                <c:pt idx="1465">
                  <c:v>118.33521503507396</c:v>
                </c:pt>
                <c:pt idx="1466">
                  <c:v>118.96396659294257</c:v>
                </c:pt>
                <c:pt idx="1467">
                  <c:v>119.30093569696271</c:v>
                </c:pt>
                <c:pt idx="1468">
                  <c:v>119.85296406091078</c:v>
                </c:pt>
                <c:pt idx="1469">
                  <c:v>120.26074813145395</c:v>
                </c:pt>
                <c:pt idx="1470">
                  <c:v>120.14983512385778</c:v>
                </c:pt>
                <c:pt idx="1471">
                  <c:v>120.3501934062546</c:v>
                </c:pt>
                <c:pt idx="1472">
                  <c:v>120.42184443498405</c:v>
                </c:pt>
                <c:pt idx="1473">
                  <c:v>120.89494061658516</c:v>
                </c:pt>
                <c:pt idx="1474">
                  <c:v>120.49842897377059</c:v>
                </c:pt>
                <c:pt idx="1475">
                  <c:v>120.49842897377059</c:v>
                </c:pt>
                <c:pt idx="1476">
                  <c:v>120.55752413033854</c:v>
                </c:pt>
                <c:pt idx="1477">
                  <c:v>120.49184512461055</c:v>
                </c:pt>
                <c:pt idx="1478">
                  <c:v>121.45601916567755</c:v>
                </c:pt>
                <c:pt idx="1479">
                  <c:v>121.75709545775231</c:v>
                </c:pt>
                <c:pt idx="1480">
                  <c:v>121.93910267516286</c:v>
                </c:pt>
                <c:pt idx="1481">
                  <c:v>122.19752681751989</c:v>
                </c:pt>
                <c:pt idx="1482">
                  <c:v>122.27059365868212</c:v>
                </c:pt>
                <c:pt idx="1483">
                  <c:v>122.04499644480728</c:v>
                </c:pt>
                <c:pt idx="1484">
                  <c:v>121.96987203747121</c:v>
                </c:pt>
                <c:pt idx="1485">
                  <c:v>122.23678997892391</c:v>
                </c:pt>
                <c:pt idx="1486">
                  <c:v>122.51949774102653</c:v>
                </c:pt>
                <c:pt idx="1487">
                  <c:v>122.46544834070194</c:v>
                </c:pt>
                <c:pt idx="1488">
                  <c:v>122.9512098301938</c:v>
                </c:pt>
                <c:pt idx="1489">
                  <c:v>122.9512098301938</c:v>
                </c:pt>
                <c:pt idx="1490">
                  <c:v>122.89263116367987</c:v>
                </c:pt>
                <c:pt idx="1491">
                  <c:v>122.99236999391059</c:v>
                </c:pt>
                <c:pt idx="1492">
                  <c:v>122.99236999391059</c:v>
                </c:pt>
                <c:pt idx="1493">
                  <c:v>123.18988852373759</c:v>
                </c:pt>
                <c:pt idx="1494">
                  <c:v>123.05769034511025</c:v>
                </c:pt>
                <c:pt idx="1495">
                  <c:v>122.59959567347315</c:v>
                </c:pt>
                <c:pt idx="1496">
                  <c:v>122.99553240062281</c:v>
                </c:pt>
                <c:pt idx="1497">
                  <c:v>122.75361614769697</c:v>
                </c:pt>
                <c:pt idx="1498">
                  <c:v>123.01903572410919</c:v>
                </c:pt>
                <c:pt idx="1499">
                  <c:v>123.91431292764328</c:v>
                </c:pt>
                <c:pt idx="1500">
                  <c:v>123.889253496847</c:v>
                </c:pt>
                <c:pt idx="1501">
                  <c:v>123.58984198527774</c:v>
                </c:pt>
                <c:pt idx="1502">
                  <c:v>123.6046259441403</c:v>
                </c:pt>
                <c:pt idx="1503">
                  <c:v>123.44998811753213</c:v>
                </c:pt>
                <c:pt idx="1504">
                  <c:v>123.8633900956858</c:v>
                </c:pt>
                <c:pt idx="1505">
                  <c:v>123.43177220727368</c:v>
                </c:pt>
                <c:pt idx="1506">
                  <c:v>123.32486793245648</c:v>
                </c:pt>
                <c:pt idx="1507">
                  <c:v>123.45270405825785</c:v>
                </c:pt>
                <c:pt idx="1508">
                  <c:v>122.91522172799331</c:v>
                </c:pt>
                <c:pt idx="1509">
                  <c:v>122.82901191838022</c:v>
                </c:pt>
                <c:pt idx="1510">
                  <c:v>122.39402875187054</c:v>
                </c:pt>
                <c:pt idx="1511">
                  <c:v>122.39402875187054</c:v>
                </c:pt>
                <c:pt idx="1512">
                  <c:v>122.29378754926509</c:v>
                </c:pt>
                <c:pt idx="1513">
                  <c:v>122.29378754926509</c:v>
                </c:pt>
                <c:pt idx="1514">
                  <c:v>122.40558943841296</c:v>
                </c:pt>
                <c:pt idx="1515">
                  <c:v>122.44430082735828</c:v>
                </c:pt>
                <c:pt idx="1516">
                  <c:v>122.44430082735828</c:v>
                </c:pt>
                <c:pt idx="1517">
                  <c:v>122.1300872941241</c:v>
                </c:pt>
                <c:pt idx="1518">
                  <c:v>122.20210342195905</c:v>
                </c:pt>
                <c:pt idx="1519">
                  <c:v>122.1983932835231</c:v>
                </c:pt>
                <c:pt idx="1520">
                  <c:v>122.17796241189565</c:v>
                </c:pt>
                <c:pt idx="1521">
                  <c:v>122.1706225866175</c:v>
                </c:pt>
                <c:pt idx="1522">
                  <c:v>122.1706225866175</c:v>
                </c:pt>
                <c:pt idx="1523">
                  <c:v>122.96145986693821</c:v>
                </c:pt>
                <c:pt idx="1524">
                  <c:v>122.64826258392681</c:v>
                </c:pt>
                <c:pt idx="1525">
                  <c:v>122.58018043460433</c:v>
                </c:pt>
                <c:pt idx="1526">
                  <c:v>123.02078366419153</c:v>
                </c:pt>
                <c:pt idx="1527">
                  <c:v>123.02078366419153</c:v>
                </c:pt>
                <c:pt idx="1528">
                  <c:v>123.36196490782108</c:v>
                </c:pt>
                <c:pt idx="1529">
                  <c:v>124.04502471210101</c:v>
                </c:pt>
                <c:pt idx="1530">
                  <c:v>123.18138714979023</c:v>
                </c:pt>
                <c:pt idx="1531">
                  <c:v>122.94858366546681</c:v>
                </c:pt>
                <c:pt idx="1532">
                  <c:v>123.38346077486752</c:v>
                </c:pt>
                <c:pt idx="1533">
                  <c:v>122.92923917249558</c:v>
                </c:pt>
                <c:pt idx="1534">
                  <c:v>122.91592286399599</c:v>
                </c:pt>
                <c:pt idx="1535">
                  <c:v>122.35203255307628</c:v>
                </c:pt>
                <c:pt idx="1536">
                  <c:v>122.31948771404141</c:v>
                </c:pt>
                <c:pt idx="1537">
                  <c:v>123.06764891370075</c:v>
                </c:pt>
                <c:pt idx="1538">
                  <c:v>123.26766750476692</c:v>
                </c:pt>
                <c:pt idx="1539">
                  <c:v>122.39247888182486</c:v>
                </c:pt>
                <c:pt idx="1540">
                  <c:v>121.86445287146935</c:v>
                </c:pt>
                <c:pt idx="1541">
                  <c:v>121.43700380943348</c:v>
                </c:pt>
                <c:pt idx="1542">
                  <c:v>121.73622031355357</c:v>
                </c:pt>
                <c:pt idx="1543">
                  <c:v>122.86926861426885</c:v>
                </c:pt>
                <c:pt idx="1544">
                  <c:v>123.1048141391209</c:v>
                </c:pt>
                <c:pt idx="1545">
                  <c:v>123.1048141391209</c:v>
                </c:pt>
                <c:pt idx="1546">
                  <c:v>123.08748980889267</c:v>
                </c:pt>
                <c:pt idx="1547">
                  <c:v>123.08748980889267</c:v>
                </c:pt>
                <c:pt idx="1548">
                  <c:v>123.20662460648181</c:v>
                </c:pt>
                <c:pt idx="1549">
                  <c:v>122.80709717703266</c:v>
                </c:pt>
                <c:pt idx="1550">
                  <c:v>122.94930490458199</c:v>
                </c:pt>
                <c:pt idx="1551">
                  <c:v>122.8130152305441</c:v>
                </c:pt>
                <c:pt idx="1552">
                  <c:v>122.76192217232966</c:v>
                </c:pt>
                <c:pt idx="1553">
                  <c:v>122.82628290967183</c:v>
                </c:pt>
                <c:pt idx="1554">
                  <c:v>122.57759171173002</c:v>
                </c:pt>
                <c:pt idx="1555">
                  <c:v>122.1718274486676</c:v>
                </c:pt>
                <c:pt idx="1556">
                  <c:v>121.62986951005425</c:v>
                </c:pt>
                <c:pt idx="1557">
                  <c:v>121.00361651976455</c:v>
                </c:pt>
                <c:pt idx="1558">
                  <c:v>121.25706839162103</c:v>
                </c:pt>
                <c:pt idx="1559">
                  <c:v>119.93867199000491</c:v>
                </c:pt>
                <c:pt idx="1560">
                  <c:v>119.35661271620464</c:v>
                </c:pt>
                <c:pt idx="1561">
                  <c:v>119.4086563374057</c:v>
                </c:pt>
                <c:pt idx="1562">
                  <c:v>118.92692823443083</c:v>
                </c:pt>
                <c:pt idx="1563">
                  <c:v>119.52942269798885</c:v>
                </c:pt>
                <c:pt idx="1564">
                  <c:v>119.41644569842963</c:v>
                </c:pt>
                <c:pt idx="1565">
                  <c:v>119.45053604236563</c:v>
                </c:pt>
                <c:pt idx="1566">
                  <c:v>119.49051775501546</c:v>
                </c:pt>
                <c:pt idx="1567">
                  <c:v>119.68266167652294</c:v>
                </c:pt>
                <c:pt idx="1568">
                  <c:v>119.79011729121741</c:v>
                </c:pt>
                <c:pt idx="1569">
                  <c:v>119.87347442486042</c:v>
                </c:pt>
                <c:pt idx="1570">
                  <c:v>119.21907358166791</c:v>
                </c:pt>
                <c:pt idx="1571">
                  <c:v>119.53616078233502</c:v>
                </c:pt>
                <c:pt idx="1572">
                  <c:v>119.53616078233502</c:v>
                </c:pt>
                <c:pt idx="1573">
                  <c:v>119.71651512023286</c:v>
                </c:pt>
                <c:pt idx="1574">
                  <c:v>120.18575227326077</c:v>
                </c:pt>
                <c:pt idx="1575">
                  <c:v>119.83000327351691</c:v>
                </c:pt>
                <c:pt idx="1576">
                  <c:v>119.6013046150108</c:v>
                </c:pt>
                <c:pt idx="1577">
                  <c:v>119.1582083111613</c:v>
                </c:pt>
                <c:pt idx="1578">
                  <c:v>119.17134502451776</c:v>
                </c:pt>
                <c:pt idx="1579">
                  <c:v>119.59156702951266</c:v>
                </c:pt>
                <c:pt idx="1580">
                  <c:v>119.09650158588603</c:v>
                </c:pt>
                <c:pt idx="1581">
                  <c:v>118.91473860105178</c:v>
                </c:pt>
                <c:pt idx="1582">
                  <c:v>118.97772764694793</c:v>
                </c:pt>
                <c:pt idx="1583">
                  <c:v>118.83092528518654</c:v>
                </c:pt>
                <c:pt idx="1584">
                  <c:v>118.4055944088431</c:v>
                </c:pt>
                <c:pt idx="1585">
                  <c:v>118.07895592984673</c:v>
                </c:pt>
                <c:pt idx="1586">
                  <c:v>117.6398967786819</c:v>
                </c:pt>
                <c:pt idx="1587">
                  <c:v>118.2255441499842</c:v>
                </c:pt>
                <c:pt idx="1588">
                  <c:v>118.1097672438263</c:v>
                </c:pt>
                <c:pt idx="1589">
                  <c:v>118.0864649960314</c:v>
                </c:pt>
                <c:pt idx="1590">
                  <c:v>117.89967646124198</c:v>
                </c:pt>
                <c:pt idx="1591">
                  <c:v>117.6774780717125</c:v>
                </c:pt>
                <c:pt idx="1592">
                  <c:v>117.8552602194377</c:v>
                </c:pt>
                <c:pt idx="1593">
                  <c:v>117.97034001397149</c:v>
                </c:pt>
                <c:pt idx="1594">
                  <c:v>117.31410296749121</c:v>
                </c:pt>
                <c:pt idx="1595">
                  <c:v>117.27790130315726</c:v>
                </c:pt>
                <c:pt idx="1596">
                  <c:v>117.05666706824935</c:v>
                </c:pt>
                <c:pt idx="1597">
                  <c:v>116.77519021424054</c:v>
                </c:pt>
                <c:pt idx="1598">
                  <c:v>116.46744288539131</c:v>
                </c:pt>
                <c:pt idx="1599">
                  <c:v>116.46744288539131</c:v>
                </c:pt>
                <c:pt idx="1600">
                  <c:v>116.46744288539131</c:v>
                </c:pt>
                <c:pt idx="1601">
                  <c:v>116.46744288539131</c:v>
                </c:pt>
                <c:pt idx="1602">
                  <c:v>116.46744288539131</c:v>
                </c:pt>
                <c:pt idx="1603">
                  <c:v>116.46744288539131</c:v>
                </c:pt>
                <c:pt idx="1604">
                  <c:v>116.64458110333319</c:v>
                </c:pt>
                <c:pt idx="1605">
                  <c:v>117.35027816566863</c:v>
                </c:pt>
                <c:pt idx="1606">
                  <c:v>117.04666195332189</c:v>
                </c:pt>
                <c:pt idx="1607">
                  <c:v>116.82827297573347</c:v>
                </c:pt>
                <c:pt idx="1608">
                  <c:v>116.97244139440693</c:v>
                </c:pt>
                <c:pt idx="1609">
                  <c:v>117.11325975567469</c:v>
                </c:pt>
                <c:pt idx="1610">
                  <c:v>116.60815048828105</c:v>
                </c:pt>
                <c:pt idx="1611">
                  <c:v>116.4588782830626</c:v>
                </c:pt>
                <c:pt idx="1612">
                  <c:v>116.53354308756096</c:v>
                </c:pt>
                <c:pt idx="1613">
                  <c:v>117.01992736767023</c:v>
                </c:pt>
                <c:pt idx="1614">
                  <c:v>116.90484838360662</c:v>
                </c:pt>
                <c:pt idx="1615">
                  <c:v>116.90996336027411</c:v>
                </c:pt>
                <c:pt idx="1616">
                  <c:v>116.99452117754198</c:v>
                </c:pt>
                <c:pt idx="1617">
                  <c:v>116.45064841481249</c:v>
                </c:pt>
                <c:pt idx="1618">
                  <c:v>116.68056726644117</c:v>
                </c:pt>
                <c:pt idx="1619">
                  <c:v>116.76240257841648</c:v>
                </c:pt>
                <c:pt idx="1620">
                  <c:v>116.76240257841648</c:v>
                </c:pt>
                <c:pt idx="1621">
                  <c:v>116.61078981775196</c:v>
                </c:pt>
                <c:pt idx="1622">
                  <c:v>116.95978761027018</c:v>
                </c:pt>
                <c:pt idx="1623">
                  <c:v>116.7799076159956</c:v>
                </c:pt>
                <c:pt idx="1624">
                  <c:v>116.68524528543705</c:v>
                </c:pt>
                <c:pt idx="1625">
                  <c:v>116.26382689864307</c:v>
                </c:pt>
                <c:pt idx="1626">
                  <c:v>116.03513793403567</c:v>
                </c:pt>
                <c:pt idx="1627">
                  <c:v>115.75349777789481</c:v>
                </c:pt>
                <c:pt idx="1628">
                  <c:v>115.88218699519645</c:v>
                </c:pt>
                <c:pt idx="1629">
                  <c:v>116.21762158785155</c:v>
                </c:pt>
                <c:pt idx="1630">
                  <c:v>115.69624798474806</c:v>
                </c:pt>
                <c:pt idx="1631">
                  <c:v>115.8440422196369</c:v>
                </c:pt>
                <c:pt idx="1632">
                  <c:v>115.78722111425704</c:v>
                </c:pt>
                <c:pt idx="1633">
                  <c:v>115.72363502991281</c:v>
                </c:pt>
                <c:pt idx="1634">
                  <c:v>115.16494552434816</c:v>
                </c:pt>
                <c:pt idx="1635">
                  <c:v>115.59398740683487</c:v>
                </c:pt>
                <c:pt idx="1636">
                  <c:v>115.52632788229336</c:v>
                </c:pt>
                <c:pt idx="1637">
                  <c:v>115.66909415016652</c:v>
                </c:pt>
                <c:pt idx="1638">
                  <c:v>115.2078039865287</c:v>
                </c:pt>
                <c:pt idx="1639">
                  <c:v>115.0044054268739</c:v>
                </c:pt>
                <c:pt idx="1640">
                  <c:v>115.75408985616123</c:v>
                </c:pt>
                <c:pt idx="1641">
                  <c:v>115.28032448242855</c:v>
                </c:pt>
                <c:pt idx="1642">
                  <c:v>115.16256304380899</c:v>
                </c:pt>
                <c:pt idx="1643">
                  <c:v>115.13726581447123</c:v>
                </c:pt>
                <c:pt idx="1644">
                  <c:v>115.16834641107805</c:v>
                </c:pt>
                <c:pt idx="1645">
                  <c:v>115.16834641107805</c:v>
                </c:pt>
                <c:pt idx="1646">
                  <c:v>114.91029899421331</c:v>
                </c:pt>
                <c:pt idx="1647">
                  <c:v>115.14251267209798</c:v>
                </c:pt>
                <c:pt idx="1648">
                  <c:v>115.24171135623418</c:v>
                </c:pt>
                <c:pt idx="1649">
                  <c:v>115.04664693093622</c:v>
                </c:pt>
                <c:pt idx="1650">
                  <c:v>115.05348467540396</c:v>
                </c:pt>
                <c:pt idx="1651">
                  <c:v>114.63011721599197</c:v>
                </c:pt>
                <c:pt idx="1652">
                  <c:v>114.5083534957387</c:v>
                </c:pt>
                <c:pt idx="1653">
                  <c:v>114.7349225878869</c:v>
                </c:pt>
                <c:pt idx="1654">
                  <c:v>114.63081904118293</c:v>
                </c:pt>
                <c:pt idx="1655">
                  <c:v>114.63081904118293</c:v>
                </c:pt>
                <c:pt idx="1656">
                  <c:v>114.85410417697294</c:v>
                </c:pt>
                <c:pt idx="1657">
                  <c:v>114.98717815377842</c:v>
                </c:pt>
                <c:pt idx="1658">
                  <c:v>115.22386007845978</c:v>
                </c:pt>
                <c:pt idx="1659">
                  <c:v>115.17668336368081</c:v>
                </c:pt>
                <c:pt idx="1660">
                  <c:v>115.53279961216563</c:v>
                </c:pt>
                <c:pt idx="1661">
                  <c:v>115.53412766932767</c:v>
                </c:pt>
                <c:pt idx="1662">
                  <c:v>115.64566166151913</c:v>
                </c:pt>
                <c:pt idx="1663">
                  <c:v>115.45448200823529</c:v>
                </c:pt>
                <c:pt idx="1664">
                  <c:v>115.22132815098621</c:v>
                </c:pt>
                <c:pt idx="1665">
                  <c:v>115.43417344287897</c:v>
                </c:pt>
                <c:pt idx="1666">
                  <c:v>115.45784162611665</c:v>
                </c:pt>
                <c:pt idx="1667">
                  <c:v>115.33328085660253</c:v>
                </c:pt>
                <c:pt idx="1668">
                  <c:v>114.85636125277895</c:v>
                </c:pt>
                <c:pt idx="1669">
                  <c:v>114.73562151942011</c:v>
                </c:pt>
                <c:pt idx="1670">
                  <c:v>114.00139258104288</c:v>
                </c:pt>
                <c:pt idx="1671">
                  <c:v>114.04628162307323</c:v>
                </c:pt>
                <c:pt idx="1672">
                  <c:v>114.26794928112803</c:v>
                </c:pt>
                <c:pt idx="1673">
                  <c:v>114.26794928112803</c:v>
                </c:pt>
                <c:pt idx="1674">
                  <c:v>113.88113653399397</c:v>
                </c:pt>
                <c:pt idx="1675">
                  <c:v>113.69582292578195</c:v>
                </c:pt>
                <c:pt idx="1676">
                  <c:v>113.54563586970409</c:v>
                </c:pt>
                <c:pt idx="1677">
                  <c:v>113.38062481931537</c:v>
                </c:pt>
                <c:pt idx="1678">
                  <c:v>113.31066064394935</c:v>
                </c:pt>
                <c:pt idx="1679">
                  <c:v>113.63032376283608</c:v>
                </c:pt>
                <c:pt idx="1680">
                  <c:v>113.94545603286738</c:v>
                </c:pt>
                <c:pt idx="1681">
                  <c:v>113.93687556287917</c:v>
                </c:pt>
                <c:pt idx="1682">
                  <c:v>114.13105867387439</c:v>
                </c:pt>
                <c:pt idx="1683">
                  <c:v>113.98487850482378</c:v>
                </c:pt>
                <c:pt idx="1684">
                  <c:v>113.92747146695513</c:v>
                </c:pt>
                <c:pt idx="1685">
                  <c:v>113.92747146695513</c:v>
                </c:pt>
                <c:pt idx="1686">
                  <c:v>113.97673721039047</c:v>
                </c:pt>
                <c:pt idx="1687">
                  <c:v>114.02692735837232</c:v>
                </c:pt>
                <c:pt idx="1688">
                  <c:v>114.13499854673574</c:v>
                </c:pt>
                <c:pt idx="1689">
                  <c:v>113.75025411524942</c:v>
                </c:pt>
                <c:pt idx="1690">
                  <c:v>113.75025411524942</c:v>
                </c:pt>
                <c:pt idx="1691">
                  <c:v>113.46140795299112</c:v>
                </c:pt>
                <c:pt idx="1692">
                  <c:v>113.45758054788658</c:v>
                </c:pt>
                <c:pt idx="1693">
                  <c:v>113.44492366867196</c:v>
                </c:pt>
                <c:pt idx="1694">
                  <c:v>113.70593318674617</c:v>
                </c:pt>
                <c:pt idx="1695">
                  <c:v>113.71073920203526</c:v>
                </c:pt>
                <c:pt idx="1696">
                  <c:v>114.41969219285227</c:v>
                </c:pt>
                <c:pt idx="1697">
                  <c:v>114.356257893929</c:v>
                </c:pt>
                <c:pt idx="1698">
                  <c:v>114.40113933162209</c:v>
                </c:pt>
                <c:pt idx="1699">
                  <c:v>114.34844366700611</c:v>
                </c:pt>
                <c:pt idx="1700">
                  <c:v>114.34844366700611</c:v>
                </c:pt>
                <c:pt idx="1701">
                  <c:v>114.29915540608704</c:v>
                </c:pt>
                <c:pt idx="1702">
                  <c:v>114.05599411810726</c:v>
                </c:pt>
                <c:pt idx="1703">
                  <c:v>114.05599411810726</c:v>
                </c:pt>
                <c:pt idx="1704">
                  <c:v>113.8482764663125</c:v>
                </c:pt>
                <c:pt idx="1705">
                  <c:v>113.7737174799198</c:v>
                </c:pt>
                <c:pt idx="1706">
                  <c:v>114.26349671784739</c:v>
                </c:pt>
                <c:pt idx="1707">
                  <c:v>113.55884509124508</c:v>
                </c:pt>
                <c:pt idx="1708">
                  <c:v>113.11427734868373</c:v>
                </c:pt>
                <c:pt idx="1709">
                  <c:v>113.35310828030433</c:v>
                </c:pt>
                <c:pt idx="1710">
                  <c:v>113.51482795424974</c:v>
                </c:pt>
                <c:pt idx="1711">
                  <c:v>113.52299806074747</c:v>
                </c:pt>
                <c:pt idx="1712">
                  <c:v>113.4941005543958</c:v>
                </c:pt>
                <c:pt idx="1713">
                  <c:v>113.4273862228618</c:v>
                </c:pt>
                <c:pt idx="1714">
                  <c:v>113.28125347529624</c:v>
                </c:pt>
                <c:pt idx="1715">
                  <c:v>113.28125347529624</c:v>
                </c:pt>
                <c:pt idx="1716">
                  <c:v>113.50279712112422</c:v>
                </c:pt>
                <c:pt idx="1717">
                  <c:v>113.34125328153632</c:v>
                </c:pt>
                <c:pt idx="1718">
                  <c:v>113.29831789680073</c:v>
                </c:pt>
                <c:pt idx="1719">
                  <c:v>113.41744510499971</c:v>
                </c:pt>
                <c:pt idx="1720">
                  <c:v>113.52064759751316</c:v>
                </c:pt>
                <c:pt idx="1721">
                  <c:v>113.37803828190738</c:v>
                </c:pt>
                <c:pt idx="1722">
                  <c:v>113.19334893870108</c:v>
                </c:pt>
                <c:pt idx="1723">
                  <c:v>112.78901621208433</c:v>
                </c:pt>
                <c:pt idx="1724">
                  <c:v>112.98202576476612</c:v>
                </c:pt>
                <c:pt idx="1725">
                  <c:v>112.63255706686932</c:v>
                </c:pt>
                <c:pt idx="1726">
                  <c:v>112.94457195406264</c:v>
                </c:pt>
                <c:pt idx="1727">
                  <c:v>113.27187284552345</c:v>
                </c:pt>
                <c:pt idx="1728">
                  <c:v>113.57577208256041</c:v>
                </c:pt>
                <c:pt idx="1729">
                  <c:v>113.86122778235288</c:v>
                </c:pt>
                <c:pt idx="1730">
                  <c:v>114.06532246741949</c:v>
                </c:pt>
                <c:pt idx="1731">
                  <c:v>114.11778613012835</c:v>
                </c:pt>
                <c:pt idx="1732">
                  <c:v>114.11778613012835</c:v>
                </c:pt>
                <c:pt idx="1733">
                  <c:v>114.01945575085472</c:v>
                </c:pt>
                <c:pt idx="1734">
                  <c:v>114.08667880593028</c:v>
                </c:pt>
                <c:pt idx="1735">
                  <c:v>113.81045212560483</c:v>
                </c:pt>
                <c:pt idx="1736">
                  <c:v>113.72419904512603</c:v>
                </c:pt>
                <c:pt idx="1737">
                  <c:v>114.15431210915381</c:v>
                </c:pt>
                <c:pt idx="1738">
                  <c:v>114.12042558148653</c:v>
                </c:pt>
                <c:pt idx="1739">
                  <c:v>114.13170076459842</c:v>
                </c:pt>
                <c:pt idx="1740">
                  <c:v>114.00281748849493</c:v>
                </c:pt>
                <c:pt idx="1741">
                  <c:v>114.2480602340585</c:v>
                </c:pt>
                <c:pt idx="1742">
                  <c:v>114.75467065249313</c:v>
                </c:pt>
                <c:pt idx="1743">
                  <c:v>114.64125426393085</c:v>
                </c:pt>
                <c:pt idx="1744">
                  <c:v>114.55793656007062</c:v>
                </c:pt>
                <c:pt idx="1745">
                  <c:v>114.49512849289731</c:v>
                </c:pt>
                <c:pt idx="1746">
                  <c:v>114.49512849289731</c:v>
                </c:pt>
                <c:pt idx="1747">
                  <c:v>114.49512849289731</c:v>
                </c:pt>
                <c:pt idx="1748">
                  <c:v>114.75542204331811</c:v>
                </c:pt>
                <c:pt idx="1749">
                  <c:v>114.94320471762752</c:v>
                </c:pt>
                <c:pt idx="1750">
                  <c:v>115.28644288402654</c:v>
                </c:pt>
                <c:pt idx="1751">
                  <c:v>114.31815708399979</c:v>
                </c:pt>
                <c:pt idx="1752">
                  <c:v>114.35071013627356</c:v>
                </c:pt>
                <c:pt idx="1753">
                  <c:v>114.12032076943294</c:v>
                </c:pt>
                <c:pt idx="1754">
                  <c:v>114.01750414277934</c:v>
                </c:pt>
                <c:pt idx="1755">
                  <c:v>113.93274152657548</c:v>
                </c:pt>
                <c:pt idx="1756">
                  <c:v>113.97778410805181</c:v>
                </c:pt>
                <c:pt idx="1757">
                  <c:v>114.15727807642791</c:v>
                </c:pt>
                <c:pt idx="1758">
                  <c:v>114.04063718316533</c:v>
                </c:pt>
                <c:pt idx="1759">
                  <c:v>114.06676825800349</c:v>
                </c:pt>
                <c:pt idx="1760">
                  <c:v>113.86034317710386</c:v>
                </c:pt>
                <c:pt idx="1761">
                  <c:v>114.25197281691338</c:v>
                </c:pt>
                <c:pt idx="1762">
                  <c:v>114.78875084900388</c:v>
                </c:pt>
                <c:pt idx="1763">
                  <c:v>114.40357942492761</c:v>
                </c:pt>
                <c:pt idx="1764">
                  <c:v>114.56590902787724</c:v>
                </c:pt>
                <c:pt idx="1765">
                  <c:v>114.66160622815364</c:v>
                </c:pt>
                <c:pt idx="1766">
                  <c:v>114.72983226453185</c:v>
                </c:pt>
                <c:pt idx="1767">
                  <c:v>114.58572039221343</c:v>
                </c:pt>
                <c:pt idx="1768">
                  <c:v>114.58572039221343</c:v>
                </c:pt>
                <c:pt idx="1769">
                  <c:v>114.58572039221343</c:v>
                </c:pt>
                <c:pt idx="1770">
                  <c:v>114.62452507154059</c:v>
                </c:pt>
                <c:pt idx="1771">
                  <c:v>114.42059736440049</c:v>
                </c:pt>
                <c:pt idx="1772">
                  <c:v>114.42682312736413</c:v>
                </c:pt>
                <c:pt idx="1773">
                  <c:v>114.42682312736413</c:v>
                </c:pt>
                <c:pt idx="1774">
                  <c:v>114.42682312736413</c:v>
                </c:pt>
                <c:pt idx="1775">
                  <c:v>114.40453749568249</c:v>
                </c:pt>
                <c:pt idx="1776">
                  <c:v>114.07310893098007</c:v>
                </c:pt>
                <c:pt idx="1777">
                  <c:v>114.21192634768727</c:v>
                </c:pt>
                <c:pt idx="1778">
                  <c:v>114.21192634768727</c:v>
                </c:pt>
                <c:pt idx="1779">
                  <c:v>114.21192634768727</c:v>
                </c:pt>
                <c:pt idx="1780">
                  <c:v>114.14182613425926</c:v>
                </c:pt>
                <c:pt idx="1781">
                  <c:v>114.17907034446284</c:v>
                </c:pt>
                <c:pt idx="1782">
                  <c:v>114.27733632107969</c:v>
                </c:pt>
                <c:pt idx="1783">
                  <c:v>114.27733632107969</c:v>
                </c:pt>
                <c:pt idx="1784">
                  <c:v>114.09900937400027</c:v>
                </c:pt>
                <c:pt idx="1785">
                  <c:v>114.02284943168395</c:v>
                </c:pt>
                <c:pt idx="1786">
                  <c:v>114.30630032943557</c:v>
                </c:pt>
                <c:pt idx="1787">
                  <c:v>113.99200182190201</c:v>
                </c:pt>
                <c:pt idx="1788">
                  <c:v>113.73284023331757</c:v>
                </c:pt>
                <c:pt idx="1789">
                  <c:v>113.76877940477677</c:v>
                </c:pt>
                <c:pt idx="1790">
                  <c:v>113.80772638370927</c:v>
                </c:pt>
                <c:pt idx="1791">
                  <c:v>113.72954379911195</c:v>
                </c:pt>
                <c:pt idx="1792">
                  <c:v>113.90892085063945</c:v>
                </c:pt>
                <c:pt idx="1793">
                  <c:v>114.55541217349399</c:v>
                </c:pt>
                <c:pt idx="1794">
                  <c:v>114.59037860933643</c:v>
                </c:pt>
                <c:pt idx="1795">
                  <c:v>114.85098423795182</c:v>
                </c:pt>
                <c:pt idx="1796">
                  <c:v>114.20767689734535</c:v>
                </c:pt>
                <c:pt idx="1797">
                  <c:v>114.64393468065465</c:v>
                </c:pt>
                <c:pt idx="1798">
                  <c:v>114.64353739046679</c:v>
                </c:pt>
                <c:pt idx="1799">
                  <c:v>114.94741350896571</c:v>
                </c:pt>
                <c:pt idx="1800">
                  <c:v>115.07276543521726</c:v>
                </c:pt>
                <c:pt idx="1801">
                  <c:v>115.16412848193198</c:v>
                </c:pt>
                <c:pt idx="1802">
                  <c:v>115.02440114059327</c:v>
                </c:pt>
                <c:pt idx="1803">
                  <c:v>115.00095570586798</c:v>
                </c:pt>
                <c:pt idx="1804">
                  <c:v>114.87543531573304</c:v>
                </c:pt>
                <c:pt idx="1805">
                  <c:v>115.18325209836999</c:v>
                </c:pt>
                <c:pt idx="1806">
                  <c:v>115.11982596952058</c:v>
                </c:pt>
                <c:pt idx="1807">
                  <c:v>115.51641912447698</c:v>
                </c:pt>
                <c:pt idx="1808">
                  <c:v>115.51641912447698</c:v>
                </c:pt>
                <c:pt idx="1809">
                  <c:v>115.50537147743671</c:v>
                </c:pt>
                <c:pt idx="1810">
                  <c:v>116.07013011862774</c:v>
                </c:pt>
                <c:pt idx="1811">
                  <c:v>115.9185726110226</c:v>
                </c:pt>
                <c:pt idx="1812">
                  <c:v>116.45897389293292</c:v>
                </c:pt>
                <c:pt idx="1813">
                  <c:v>116.45198153756026</c:v>
                </c:pt>
                <c:pt idx="1814">
                  <c:v>116.61529983388847</c:v>
                </c:pt>
                <c:pt idx="1815">
                  <c:v>116.91211644770608</c:v>
                </c:pt>
                <c:pt idx="1816">
                  <c:v>117.01201640889529</c:v>
                </c:pt>
                <c:pt idx="1817">
                  <c:v>116.99600334423629</c:v>
                </c:pt>
                <c:pt idx="1818">
                  <c:v>117.09874211188178</c:v>
                </c:pt>
                <c:pt idx="1819">
                  <c:v>117.47581519554731</c:v>
                </c:pt>
                <c:pt idx="1820">
                  <c:v>117.99891466334198</c:v>
                </c:pt>
                <c:pt idx="1821">
                  <c:v>117.98944140816933</c:v>
                </c:pt>
                <c:pt idx="1822">
                  <c:v>118.33541646819182</c:v>
                </c:pt>
                <c:pt idx="1823">
                  <c:v>118.36676686979457</c:v>
                </c:pt>
                <c:pt idx="1824">
                  <c:v>118.45178239604861</c:v>
                </c:pt>
                <c:pt idx="1825">
                  <c:v>118.3104365178948</c:v>
                </c:pt>
                <c:pt idx="1826">
                  <c:v>118.34348631271533</c:v>
                </c:pt>
                <c:pt idx="1827">
                  <c:v>118.11926061831289</c:v>
                </c:pt>
                <c:pt idx="1828">
                  <c:v>118.11926061831289</c:v>
                </c:pt>
                <c:pt idx="1829">
                  <c:v>118.43550674753685</c:v>
                </c:pt>
                <c:pt idx="1830">
                  <c:v>118.8208849008586</c:v>
                </c:pt>
                <c:pt idx="1831">
                  <c:v>118.7082227545241</c:v>
                </c:pt>
                <c:pt idx="1832">
                  <c:v>118.87149078066483</c:v>
                </c:pt>
                <c:pt idx="1833">
                  <c:v>118.7169804405894</c:v>
                </c:pt>
                <c:pt idx="1834">
                  <c:v>118.37952235551062</c:v>
                </c:pt>
                <c:pt idx="1835">
                  <c:v>117.88670558517188</c:v>
                </c:pt>
                <c:pt idx="1836">
                  <c:v>117.9743947347061</c:v>
                </c:pt>
                <c:pt idx="1837">
                  <c:v>117.76509985033893</c:v>
                </c:pt>
                <c:pt idx="1838">
                  <c:v>117.64937279979864</c:v>
                </c:pt>
                <c:pt idx="1839">
                  <c:v>116.9985359313831</c:v>
                </c:pt>
                <c:pt idx="1840">
                  <c:v>117.03810405506574</c:v>
                </c:pt>
                <c:pt idx="1841">
                  <c:v>116.69428894866941</c:v>
                </c:pt>
                <c:pt idx="1842">
                  <c:v>116.69965574140727</c:v>
                </c:pt>
                <c:pt idx="1843">
                  <c:v>116.48914942999043</c:v>
                </c:pt>
                <c:pt idx="1844">
                  <c:v>116.9450796228481</c:v>
                </c:pt>
                <c:pt idx="1845">
                  <c:v>117.605730614301</c:v>
                </c:pt>
                <c:pt idx="1846">
                  <c:v>117.87635038310516</c:v>
                </c:pt>
                <c:pt idx="1847">
                  <c:v>118.09132922078504</c:v>
                </c:pt>
                <c:pt idx="1848">
                  <c:v>118.42917626341998</c:v>
                </c:pt>
                <c:pt idx="1849">
                  <c:v>118.57267281215529</c:v>
                </c:pt>
                <c:pt idx="1850">
                  <c:v>118.42640449906749</c:v>
                </c:pt>
                <c:pt idx="1851">
                  <c:v>118.59411168950541</c:v>
                </c:pt>
                <c:pt idx="1852">
                  <c:v>118.64082444442619</c:v>
                </c:pt>
                <c:pt idx="1853">
                  <c:v>118.87470579646602</c:v>
                </c:pt>
                <c:pt idx="1854">
                  <c:v>119.28117587585271</c:v>
                </c:pt>
                <c:pt idx="1855">
                  <c:v>119.51751205669515</c:v>
                </c:pt>
                <c:pt idx="1856">
                  <c:v>119.51751205669515</c:v>
                </c:pt>
                <c:pt idx="1857">
                  <c:v>119.74117221976439</c:v>
                </c:pt>
                <c:pt idx="1858">
                  <c:v>119.74117221976439</c:v>
                </c:pt>
                <c:pt idx="1859">
                  <c:v>119.74117221976439</c:v>
                </c:pt>
                <c:pt idx="1860">
                  <c:v>119.74117221976439</c:v>
                </c:pt>
                <c:pt idx="1861">
                  <c:v>119.79517540144442</c:v>
                </c:pt>
                <c:pt idx="1862">
                  <c:v>120.18362346501968</c:v>
                </c:pt>
                <c:pt idx="1863">
                  <c:v>119.25705166562332</c:v>
                </c:pt>
                <c:pt idx="1864">
                  <c:v>119.28458297082345</c:v>
                </c:pt>
                <c:pt idx="1865">
                  <c:v>119.26426912891284</c:v>
                </c:pt>
                <c:pt idx="1866">
                  <c:v>119.04577052851404</c:v>
                </c:pt>
                <c:pt idx="1867">
                  <c:v>119.18047609489696</c:v>
                </c:pt>
                <c:pt idx="1868">
                  <c:v>119.04990078648268</c:v>
                </c:pt>
                <c:pt idx="1869">
                  <c:v>119.21810479935297</c:v>
                </c:pt>
                <c:pt idx="1870">
                  <c:v>118.92342108379655</c:v>
                </c:pt>
                <c:pt idx="1871">
                  <c:v>119.03047550237474</c:v>
                </c:pt>
                <c:pt idx="1872">
                  <c:v>118.93500539708609</c:v>
                </c:pt>
                <c:pt idx="1873">
                  <c:v>119.29527878919701</c:v>
                </c:pt>
                <c:pt idx="1874">
                  <c:v>119.76853172233785</c:v>
                </c:pt>
                <c:pt idx="1875">
                  <c:v>119.71575645070581</c:v>
                </c:pt>
                <c:pt idx="1876">
                  <c:v>119.71575645070581</c:v>
                </c:pt>
                <c:pt idx="1877">
                  <c:v>120.18252078072061</c:v>
                </c:pt>
                <c:pt idx="1878">
                  <c:v>120.68475264430373</c:v>
                </c:pt>
                <c:pt idx="1879">
                  <c:v>120.5365497346277</c:v>
                </c:pt>
                <c:pt idx="1880">
                  <c:v>120.73983760054382</c:v>
                </c:pt>
                <c:pt idx="1881">
                  <c:v>120.68292609268168</c:v>
                </c:pt>
                <c:pt idx="1882">
                  <c:v>120.21546596124028</c:v>
                </c:pt>
                <c:pt idx="1883">
                  <c:v>120.59137302948488</c:v>
                </c:pt>
                <c:pt idx="1884">
                  <c:v>120.48959585748617</c:v>
                </c:pt>
                <c:pt idx="1885">
                  <c:v>120.22870128418077</c:v>
                </c:pt>
                <c:pt idx="1886">
                  <c:v>119.96814065715074</c:v>
                </c:pt>
                <c:pt idx="1887">
                  <c:v>119.86849618863843</c:v>
                </c:pt>
                <c:pt idx="1888">
                  <c:v>120.23864187715715</c:v>
                </c:pt>
                <c:pt idx="1889">
                  <c:v>120.46994476088068</c:v>
                </c:pt>
                <c:pt idx="1890">
                  <c:v>120.36284844626564</c:v>
                </c:pt>
                <c:pt idx="1891">
                  <c:v>120.75585746695485</c:v>
                </c:pt>
                <c:pt idx="1892">
                  <c:v>120.89662284649314</c:v>
                </c:pt>
                <c:pt idx="1893">
                  <c:v>121.36211753606068</c:v>
                </c:pt>
                <c:pt idx="1894">
                  <c:v>121.09011404013964</c:v>
                </c:pt>
                <c:pt idx="1895">
                  <c:v>120.90132378711941</c:v>
                </c:pt>
                <c:pt idx="1896">
                  <c:v>121.02183400842794</c:v>
                </c:pt>
                <c:pt idx="1897">
                  <c:v>120.95964718204301</c:v>
                </c:pt>
                <c:pt idx="1898">
                  <c:v>121.07531893017946</c:v>
                </c:pt>
                <c:pt idx="1899">
                  <c:v>120.68248076095723</c:v>
                </c:pt>
                <c:pt idx="1900">
                  <c:v>120.82549976723486</c:v>
                </c:pt>
                <c:pt idx="1901">
                  <c:v>120.61572497962278</c:v>
                </c:pt>
                <c:pt idx="1902">
                  <c:v>120.61572497962278</c:v>
                </c:pt>
                <c:pt idx="1903">
                  <c:v>121.22235198324687</c:v>
                </c:pt>
                <c:pt idx="1904">
                  <c:v>121.40359045116681</c:v>
                </c:pt>
                <c:pt idx="1905">
                  <c:v>121.77226749173722</c:v>
                </c:pt>
                <c:pt idx="1906">
                  <c:v>121.56459930390015</c:v>
                </c:pt>
                <c:pt idx="1907">
                  <c:v>121.40209954393744</c:v>
                </c:pt>
                <c:pt idx="1908">
                  <c:v>121.45154879891643</c:v>
                </c:pt>
                <c:pt idx="1909">
                  <c:v>121.09529525406099</c:v>
                </c:pt>
                <c:pt idx="1910">
                  <c:v>120.94105793116881</c:v>
                </c:pt>
                <c:pt idx="1911">
                  <c:v>120.94105793116881</c:v>
                </c:pt>
                <c:pt idx="1912">
                  <c:v>120.81009711838783</c:v>
                </c:pt>
                <c:pt idx="1913">
                  <c:v>120.52929220009571</c:v>
                </c:pt>
                <c:pt idx="1914">
                  <c:v>120.64696591581453</c:v>
                </c:pt>
                <c:pt idx="1915">
                  <c:v>120.68962174633033</c:v>
                </c:pt>
                <c:pt idx="1916">
                  <c:v>120.69687864167879</c:v>
                </c:pt>
                <c:pt idx="1917">
                  <c:v>120.24252561879639</c:v>
                </c:pt>
                <c:pt idx="1918">
                  <c:v>120.38909228855569</c:v>
                </c:pt>
                <c:pt idx="1919">
                  <c:v>120.42335154906748</c:v>
                </c:pt>
                <c:pt idx="1920">
                  <c:v>120.32137378121222</c:v>
                </c:pt>
                <c:pt idx="1921">
                  <c:v>120.39283904223902</c:v>
                </c:pt>
                <c:pt idx="1922">
                  <c:v>120.25731240355786</c:v>
                </c:pt>
                <c:pt idx="1923">
                  <c:v>120.40434823578904</c:v>
                </c:pt>
                <c:pt idx="1924">
                  <c:v>120.66894158589574</c:v>
                </c:pt>
                <c:pt idx="1925">
                  <c:v>120.47680788979386</c:v>
                </c:pt>
                <c:pt idx="1926">
                  <c:v>120.73573782981715</c:v>
                </c:pt>
                <c:pt idx="1927">
                  <c:v>120.68758272914415</c:v>
                </c:pt>
                <c:pt idx="1928">
                  <c:v>120.66086423085397</c:v>
                </c:pt>
                <c:pt idx="1929">
                  <c:v>120.98295671502224</c:v>
                </c:pt>
                <c:pt idx="1930">
                  <c:v>120.98295671502224</c:v>
                </c:pt>
                <c:pt idx="1931">
                  <c:v>121.07009927945954</c:v>
                </c:pt>
                <c:pt idx="1932">
                  <c:v>121.31702673771895</c:v>
                </c:pt>
                <c:pt idx="1933">
                  <c:v>121.51598101886033</c:v>
                </c:pt>
                <c:pt idx="1934">
                  <c:v>121.44285220275162</c:v>
                </c:pt>
                <c:pt idx="1935">
                  <c:v>121.31165422466648</c:v>
                </c:pt>
                <c:pt idx="1936">
                  <c:v>121.30028971698246</c:v>
                </c:pt>
                <c:pt idx="1937">
                  <c:v>121.44354249374754</c:v>
                </c:pt>
                <c:pt idx="1938">
                  <c:v>120.84451442439064</c:v>
                </c:pt>
                <c:pt idx="1939">
                  <c:v>120.53957572329786</c:v>
                </c:pt>
                <c:pt idx="1940">
                  <c:v>120.49036996137724</c:v>
                </c:pt>
                <c:pt idx="1941">
                  <c:v>120.49036996137724</c:v>
                </c:pt>
                <c:pt idx="1942">
                  <c:v>120.68284548333651</c:v>
                </c:pt>
                <c:pt idx="1943">
                  <c:v>120.71922168899526</c:v>
                </c:pt>
                <c:pt idx="1944">
                  <c:v>120.56924202691505</c:v>
                </c:pt>
                <c:pt idx="1945">
                  <c:v>120.47692788928846</c:v>
                </c:pt>
                <c:pt idx="1946">
                  <c:v>120.47692788928846</c:v>
                </c:pt>
                <c:pt idx="1947">
                  <c:v>120.22877476026889</c:v>
                </c:pt>
                <c:pt idx="1948">
                  <c:v>119.93176731370644</c:v>
                </c:pt>
                <c:pt idx="1949">
                  <c:v>119.50440924989589</c:v>
                </c:pt>
                <c:pt idx="1950">
                  <c:v>119.80447029908494</c:v>
                </c:pt>
                <c:pt idx="1951">
                  <c:v>119.680361787438</c:v>
                </c:pt>
                <c:pt idx="1952">
                  <c:v>119.81342819022342</c:v>
                </c:pt>
                <c:pt idx="1953">
                  <c:v>119.72077457969256</c:v>
                </c:pt>
                <c:pt idx="1954">
                  <c:v>119.45159527465849</c:v>
                </c:pt>
                <c:pt idx="1955">
                  <c:v>119.63384346325702</c:v>
                </c:pt>
                <c:pt idx="1956">
                  <c:v>119.63384346325702</c:v>
                </c:pt>
                <c:pt idx="1957">
                  <c:v>119.70765195912868</c:v>
                </c:pt>
                <c:pt idx="1958">
                  <c:v>119.55486838568851</c:v>
                </c:pt>
                <c:pt idx="1959">
                  <c:v>119.34131715194191</c:v>
                </c:pt>
                <c:pt idx="1960">
                  <c:v>119.60839192414842</c:v>
                </c:pt>
                <c:pt idx="1961">
                  <c:v>119.73617192656688</c:v>
                </c:pt>
                <c:pt idx="1962">
                  <c:v>119.76954959274566</c:v>
                </c:pt>
                <c:pt idx="1963">
                  <c:v>119.78463228315846</c:v>
                </c:pt>
                <c:pt idx="1964">
                  <c:v>119.65098013360264</c:v>
                </c:pt>
                <c:pt idx="1965">
                  <c:v>119.73158461786052</c:v>
                </c:pt>
                <c:pt idx="1966">
                  <c:v>119.80795075273949</c:v>
                </c:pt>
                <c:pt idx="1967">
                  <c:v>119.52660782578219</c:v>
                </c:pt>
                <c:pt idx="1968">
                  <c:v>119.66379489325264</c:v>
                </c:pt>
                <c:pt idx="1969">
                  <c:v>119.63400340142091</c:v>
                </c:pt>
                <c:pt idx="1970">
                  <c:v>119.86008536833263</c:v>
                </c:pt>
                <c:pt idx="1971">
                  <c:v>119.86008536833263</c:v>
                </c:pt>
                <c:pt idx="1972">
                  <c:v>119.90002241387566</c:v>
                </c:pt>
                <c:pt idx="1973">
                  <c:v>119.67235977021527</c:v>
                </c:pt>
                <c:pt idx="1974">
                  <c:v>119.55466461787785</c:v>
                </c:pt>
                <c:pt idx="1975">
                  <c:v>119.38000239218772</c:v>
                </c:pt>
                <c:pt idx="1976">
                  <c:v>119.28465206063744</c:v>
                </c:pt>
                <c:pt idx="1977">
                  <c:v>119.43440359167347</c:v>
                </c:pt>
                <c:pt idx="1978">
                  <c:v>119.61227286362863</c:v>
                </c:pt>
                <c:pt idx="1979">
                  <c:v>119.83934056217552</c:v>
                </c:pt>
                <c:pt idx="1980">
                  <c:v>120.0730481483009</c:v>
                </c:pt>
                <c:pt idx="1981">
                  <c:v>119.99595229792567</c:v>
                </c:pt>
                <c:pt idx="1982">
                  <c:v>120.14180458082411</c:v>
                </c:pt>
                <c:pt idx="1983">
                  <c:v>120.15387260577199</c:v>
                </c:pt>
                <c:pt idx="1984">
                  <c:v>120.67472020010588</c:v>
                </c:pt>
                <c:pt idx="1985">
                  <c:v>120.50683379438246</c:v>
                </c:pt>
                <c:pt idx="1986">
                  <c:v>120.39148620436134</c:v>
                </c:pt>
                <c:pt idx="1987">
                  <c:v>120.28083253282642</c:v>
                </c:pt>
                <c:pt idx="1988">
                  <c:v>120.19922743657987</c:v>
                </c:pt>
                <c:pt idx="1989">
                  <c:v>120.12352733328738</c:v>
                </c:pt>
                <c:pt idx="1990">
                  <c:v>120.12352733328738</c:v>
                </c:pt>
                <c:pt idx="1991">
                  <c:v>119.33642905002451</c:v>
                </c:pt>
                <c:pt idx="1992">
                  <c:v>119.15896871647533</c:v>
                </c:pt>
                <c:pt idx="1993">
                  <c:v>119.11686722927062</c:v>
                </c:pt>
                <c:pt idx="1994">
                  <c:v>118.76222478296599</c:v>
                </c:pt>
                <c:pt idx="1995">
                  <c:v>118.80104979552939</c:v>
                </c:pt>
                <c:pt idx="1996">
                  <c:v>118.87802581890426</c:v>
                </c:pt>
                <c:pt idx="1997">
                  <c:v>119.52426028338208</c:v>
                </c:pt>
                <c:pt idx="1998">
                  <c:v>119.23471349303895</c:v>
                </c:pt>
                <c:pt idx="1999">
                  <c:v>119.64431828406069</c:v>
                </c:pt>
                <c:pt idx="2000">
                  <c:v>119.64119890732059</c:v>
                </c:pt>
                <c:pt idx="2001">
                  <c:v>119.68649784498416</c:v>
                </c:pt>
                <c:pt idx="2002">
                  <c:v>119.48418806129689</c:v>
                </c:pt>
                <c:pt idx="2003">
                  <c:v>119.36645573454787</c:v>
                </c:pt>
                <c:pt idx="2004">
                  <c:v>119.44911067756674</c:v>
                </c:pt>
                <c:pt idx="2005">
                  <c:v>119.72227225707128</c:v>
                </c:pt>
                <c:pt idx="2006">
                  <c:v>120.02280798765706</c:v>
                </c:pt>
                <c:pt idx="2007">
                  <c:v>120.47871293678961</c:v>
                </c:pt>
                <c:pt idx="2008">
                  <c:v>120.48834572149234</c:v>
                </c:pt>
                <c:pt idx="2009">
                  <c:v>119.89091140602058</c:v>
                </c:pt>
                <c:pt idx="2010">
                  <c:v>120.34389623203846</c:v>
                </c:pt>
                <c:pt idx="2011">
                  <c:v>120.42579799979687</c:v>
                </c:pt>
                <c:pt idx="2012">
                  <c:v>120.42216163732509</c:v>
                </c:pt>
                <c:pt idx="2013">
                  <c:v>120.6831479992459</c:v>
                </c:pt>
                <c:pt idx="2014">
                  <c:v>120.72523189057436</c:v>
                </c:pt>
                <c:pt idx="2015">
                  <c:v>120.26342646825276</c:v>
                </c:pt>
                <c:pt idx="2016">
                  <c:v>119.74359690926913</c:v>
                </c:pt>
                <c:pt idx="2017">
                  <c:v>119.84790621640649</c:v>
                </c:pt>
                <c:pt idx="2018">
                  <c:v>119.89425708592847</c:v>
                </c:pt>
                <c:pt idx="2019">
                  <c:v>120.1469138960977</c:v>
                </c:pt>
                <c:pt idx="2020">
                  <c:v>120.34111121310042</c:v>
                </c:pt>
                <c:pt idx="2021">
                  <c:v>120.74121184274877</c:v>
                </c:pt>
                <c:pt idx="2022">
                  <c:v>120.7485082280069</c:v>
                </c:pt>
                <c:pt idx="2023">
                  <c:v>120.43792308002506</c:v>
                </c:pt>
                <c:pt idx="2024">
                  <c:v>120.15232280372713</c:v>
                </c:pt>
                <c:pt idx="2025">
                  <c:v>120.15232280372713</c:v>
                </c:pt>
                <c:pt idx="2026">
                  <c:v>120.21368911357503</c:v>
                </c:pt>
                <c:pt idx="2027">
                  <c:v>120.09464381497379</c:v>
                </c:pt>
                <c:pt idx="2028">
                  <c:v>119.95393902936819</c:v>
                </c:pt>
                <c:pt idx="2029">
                  <c:v>119.95393902936819</c:v>
                </c:pt>
                <c:pt idx="2030">
                  <c:v>119.95393902936819</c:v>
                </c:pt>
                <c:pt idx="2031">
                  <c:v>120.36063239225028</c:v>
                </c:pt>
                <c:pt idx="2032">
                  <c:v>120.1647976290843</c:v>
                </c:pt>
                <c:pt idx="2033">
                  <c:v>120.1647976290843</c:v>
                </c:pt>
                <c:pt idx="2034">
                  <c:v>120.24463714500871</c:v>
                </c:pt>
                <c:pt idx="2035">
                  <c:v>120.33517223580874</c:v>
                </c:pt>
                <c:pt idx="2036">
                  <c:v>120.42122486481554</c:v>
                </c:pt>
                <c:pt idx="2037">
                  <c:v>120.40345053668521</c:v>
                </c:pt>
                <c:pt idx="2038">
                  <c:v>120.76412359395449</c:v>
                </c:pt>
                <c:pt idx="2039">
                  <c:v>120.88751287416662</c:v>
                </c:pt>
                <c:pt idx="2040">
                  <c:v>121.34125282198265</c:v>
                </c:pt>
                <c:pt idx="2041">
                  <c:v>121.85504340231864</c:v>
                </c:pt>
                <c:pt idx="2042">
                  <c:v>121.47203821689584</c:v>
                </c:pt>
                <c:pt idx="2043">
                  <c:v>121.16306460611358</c:v>
                </c:pt>
                <c:pt idx="2044">
                  <c:v>121.06506461776561</c:v>
                </c:pt>
                <c:pt idx="2045">
                  <c:v>121.32164672378863</c:v>
                </c:pt>
                <c:pt idx="2046">
                  <c:v>121.68579237942104</c:v>
                </c:pt>
                <c:pt idx="2047">
                  <c:v>122.15680319817079</c:v>
                </c:pt>
                <c:pt idx="2048">
                  <c:v>122.00104545164052</c:v>
                </c:pt>
                <c:pt idx="2049">
                  <c:v>121.78447808921257</c:v>
                </c:pt>
                <c:pt idx="2050">
                  <c:v>121.42037340266734</c:v>
                </c:pt>
                <c:pt idx="2051">
                  <c:v>121.29834536450491</c:v>
                </c:pt>
                <c:pt idx="2052">
                  <c:v>121.46790228312776</c:v>
                </c:pt>
                <c:pt idx="2053">
                  <c:v>121.7713286215147</c:v>
                </c:pt>
                <c:pt idx="2054">
                  <c:v>121.5831173540416</c:v>
                </c:pt>
                <c:pt idx="2055">
                  <c:v>121.27624916889719</c:v>
                </c:pt>
                <c:pt idx="2056">
                  <c:v>121.31145218780313</c:v>
                </c:pt>
                <c:pt idx="2057">
                  <c:v>121.31145218780313</c:v>
                </c:pt>
                <c:pt idx="2058">
                  <c:v>121.68501747528241</c:v>
                </c:pt>
                <c:pt idx="2059">
                  <c:v>121.884751261443</c:v>
                </c:pt>
                <c:pt idx="2060">
                  <c:v>122.11595678374377</c:v>
                </c:pt>
                <c:pt idx="2061">
                  <c:v>122.11191511755413</c:v>
                </c:pt>
                <c:pt idx="2062">
                  <c:v>122.12761033611331</c:v>
                </c:pt>
                <c:pt idx="2063">
                  <c:v>122.37783287546831</c:v>
                </c:pt>
                <c:pt idx="2064">
                  <c:v>122.17177350937317</c:v>
                </c:pt>
                <c:pt idx="2065">
                  <c:v>121.54548165401107</c:v>
                </c:pt>
                <c:pt idx="2066">
                  <c:v>121.4897538720694</c:v>
                </c:pt>
                <c:pt idx="2067">
                  <c:v>121.532052554042</c:v>
                </c:pt>
                <c:pt idx="2068">
                  <c:v>121.81569462676954</c:v>
                </c:pt>
                <c:pt idx="2069">
                  <c:v>121.51602070278761</c:v>
                </c:pt>
                <c:pt idx="2070">
                  <c:v>121.58248732847825</c:v>
                </c:pt>
                <c:pt idx="2071">
                  <c:v>120.97812892138835</c:v>
                </c:pt>
                <c:pt idx="2072">
                  <c:v>121.70693087590618</c:v>
                </c:pt>
                <c:pt idx="2073">
                  <c:v>121.64778647637353</c:v>
                </c:pt>
                <c:pt idx="2074">
                  <c:v>121.70127526906089</c:v>
                </c:pt>
                <c:pt idx="2075">
                  <c:v>121.88031653935795</c:v>
                </c:pt>
                <c:pt idx="2076">
                  <c:v>121.70527605802324</c:v>
                </c:pt>
              </c:numCache>
            </c:numRef>
          </c:val>
          <c:smooth val="0"/>
        </c:ser>
        <c:dLbls>
          <c:showLegendKey val="0"/>
          <c:showVal val="0"/>
          <c:showCatName val="0"/>
          <c:showSerName val="0"/>
          <c:showPercent val="0"/>
          <c:showBubbleSize val="0"/>
        </c:dLbls>
        <c:marker val="1"/>
        <c:smooth val="0"/>
        <c:axId val="359066240"/>
        <c:axId val="358875520"/>
      </c:lineChart>
      <c:dateAx>
        <c:axId val="359066240"/>
        <c:scaling>
          <c:orientation val="minMax"/>
        </c:scaling>
        <c:delete val="0"/>
        <c:axPos val="b"/>
        <c:numFmt formatCode="[$-809]yyyy;@" sourceLinked="0"/>
        <c:majorTickMark val="in"/>
        <c:minorTickMark val="in"/>
        <c:tickLblPos val="nextTo"/>
        <c:spPr>
          <a:ln w="3175">
            <a:solidFill>
              <a:sysClr val="windowText" lastClr="000000"/>
            </a:solidFill>
            <a:prstDash val="solid"/>
          </a:ln>
        </c:spPr>
        <c:txPr>
          <a:bodyPr rot="-5400000" vert="horz"/>
          <a:lstStyle/>
          <a:p>
            <a:pPr>
              <a:defRPr sz="1000" b="0" i="0" u="none" strike="noStrike" baseline="0">
                <a:solidFill>
                  <a:srgbClr val="000000"/>
                </a:solidFill>
                <a:latin typeface="Gill Sans"/>
                <a:ea typeface="Gill Sans"/>
                <a:cs typeface="Gill Sans"/>
              </a:defRPr>
            </a:pPr>
            <a:endParaRPr lang="en-US"/>
          </a:p>
        </c:txPr>
        <c:crossAx val="358875520"/>
        <c:crosses val="autoZero"/>
        <c:auto val="0"/>
        <c:lblOffset val="100"/>
        <c:baseTimeUnit val="days"/>
        <c:majorUnit val="1"/>
        <c:majorTimeUnit val="years"/>
      </c:dateAx>
      <c:valAx>
        <c:axId val="358875520"/>
        <c:scaling>
          <c:orientation val="minMax"/>
          <c:max val="200"/>
          <c:min val="80"/>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59066240"/>
        <c:crosses val="autoZero"/>
        <c:crossBetween val="midCat"/>
      </c:valAx>
      <c:spPr>
        <a:noFill/>
        <a:ln w="25400">
          <a:noFill/>
        </a:ln>
      </c:spPr>
    </c:plotArea>
    <c:legend>
      <c:legendPos val="r"/>
      <c:layout>
        <c:manualLayout>
          <c:xMode val="edge"/>
          <c:yMode val="edge"/>
          <c:x val="6.4417800810042516E-2"/>
          <c:y val="6.6480013015902673E-2"/>
          <c:w val="0.32614857487861942"/>
          <c:h val="0.17175141113954095"/>
        </c:manualLayout>
      </c:layout>
      <c:overlay val="0"/>
      <c:spPr>
        <a:solidFill>
          <a:sysClr val="window" lastClr="FFFFFF"/>
        </a:solidFill>
        <a:ln w="25400">
          <a:solidFill>
            <a:sysClr val="windowText" lastClr="000000"/>
          </a:solidFill>
        </a:ln>
      </c:spPr>
      <c:txPr>
        <a:bodyPr/>
        <a:lstStyle/>
        <a:p>
          <a:pPr>
            <a:defRPr sz="1000" b="0" i="0" u="none" strike="noStrike" baseline="0">
              <a:solidFill>
                <a:srgbClr val="000000"/>
              </a:solidFill>
              <a:latin typeface="Gill Sans"/>
              <a:ea typeface="Gill Sans"/>
              <a:cs typeface="Gill Sans"/>
            </a:defRPr>
          </a:pPr>
          <a:endParaRPr lang="en-US"/>
        </a:p>
      </c:txPr>
    </c:legend>
    <c:plotVisOnly val="1"/>
    <c:dispBlanksAs val="gap"/>
    <c:showDLblsOverMax val="0"/>
  </c:chart>
  <c:spPr>
    <a:solidFill>
      <a:sysClr val="window" lastClr="FFFFFF"/>
    </a:solid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9130159890720452E-2"/>
          <c:y val="1.9468930731243565E-2"/>
          <c:w val="0.90956276002219028"/>
          <c:h val="0.78416906541315656"/>
        </c:manualLayout>
      </c:layout>
      <c:lineChart>
        <c:grouping val="standard"/>
        <c:varyColors val="0"/>
        <c:ser>
          <c:idx val="1"/>
          <c:order val="0"/>
          <c:tx>
            <c:strRef>
              <c:f>'Momentum factor'!$B$1</c:f>
              <c:strCache>
                <c:ptCount val="1"/>
                <c:pt idx="0">
                  <c:v>USA</c:v>
                </c:pt>
              </c:strCache>
            </c:strRef>
          </c:tx>
          <c:spPr>
            <a:ln w="25400">
              <a:solidFill>
                <a:srgbClr val="B6BAAF"/>
              </a:solidFill>
              <a:prstDash val="solid"/>
            </a:ln>
          </c:spPr>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factor'!$B$2:$B$2079</c:f>
              <c:numCache>
                <c:formatCode>General</c:formatCode>
                <c:ptCount val="2078"/>
                <c:pt idx="0">
                  <c:v>100</c:v>
                </c:pt>
                <c:pt idx="1">
                  <c:v>100.40155189190649</c:v>
                </c:pt>
                <c:pt idx="2">
                  <c:v>100.60414129721907</c:v>
                </c:pt>
                <c:pt idx="3">
                  <c:v>99.565301500630369</c:v>
                </c:pt>
                <c:pt idx="4">
                  <c:v>99.413082653379192</c:v>
                </c:pt>
                <c:pt idx="5">
                  <c:v>99.20913925453398</c:v>
                </c:pt>
                <c:pt idx="6">
                  <c:v>99.661280106438852</c:v>
                </c:pt>
                <c:pt idx="7">
                  <c:v>99.80040132243461</c:v>
                </c:pt>
                <c:pt idx="8">
                  <c:v>100.29342141628298</c:v>
                </c:pt>
                <c:pt idx="9">
                  <c:v>100.99854032981416</c:v>
                </c:pt>
                <c:pt idx="10">
                  <c:v>100.99854032981416</c:v>
                </c:pt>
                <c:pt idx="11">
                  <c:v>101.39289548649391</c:v>
                </c:pt>
                <c:pt idx="12">
                  <c:v>101.54355044192323</c:v>
                </c:pt>
                <c:pt idx="13">
                  <c:v>101.69711410255438</c:v>
                </c:pt>
                <c:pt idx="14">
                  <c:v>101.46511726546811</c:v>
                </c:pt>
                <c:pt idx="15">
                  <c:v>101.35891202268257</c:v>
                </c:pt>
                <c:pt idx="16">
                  <c:v>100.78122920701749</c:v>
                </c:pt>
                <c:pt idx="17">
                  <c:v>100.67746439433363</c:v>
                </c:pt>
                <c:pt idx="18">
                  <c:v>100.54799348638676</c:v>
                </c:pt>
                <c:pt idx="19">
                  <c:v>100.58864206102362</c:v>
                </c:pt>
                <c:pt idx="20">
                  <c:v>101.59756967528935</c:v>
                </c:pt>
                <c:pt idx="21">
                  <c:v>101.54368688886466</c:v>
                </c:pt>
                <c:pt idx="22">
                  <c:v>101.38293513121073</c:v>
                </c:pt>
                <c:pt idx="23">
                  <c:v>101.15785969284683</c:v>
                </c:pt>
                <c:pt idx="24">
                  <c:v>101.59599939686444</c:v>
                </c:pt>
                <c:pt idx="25">
                  <c:v>101.92147498759822</c:v>
                </c:pt>
                <c:pt idx="26">
                  <c:v>101.89574012039783</c:v>
                </c:pt>
                <c:pt idx="27">
                  <c:v>101.93000137630094</c:v>
                </c:pt>
                <c:pt idx="28">
                  <c:v>102.18194130455942</c:v>
                </c:pt>
                <c:pt idx="29">
                  <c:v>102.19754726535552</c:v>
                </c:pt>
                <c:pt idx="30">
                  <c:v>101.58000343905321</c:v>
                </c:pt>
                <c:pt idx="31">
                  <c:v>101.72189831820955</c:v>
                </c:pt>
                <c:pt idx="32">
                  <c:v>101.83309539687161</c:v>
                </c:pt>
                <c:pt idx="33">
                  <c:v>101.57770276716796</c:v>
                </c:pt>
                <c:pt idx="34">
                  <c:v>100.60835114411778</c:v>
                </c:pt>
                <c:pt idx="35">
                  <c:v>100.66230381291817</c:v>
                </c:pt>
                <c:pt idx="36">
                  <c:v>101.09258976723299</c:v>
                </c:pt>
                <c:pt idx="37">
                  <c:v>101.13586255568958</c:v>
                </c:pt>
                <c:pt idx="38">
                  <c:v>101.2506788619653</c:v>
                </c:pt>
                <c:pt idx="39">
                  <c:v>100.84918305656974</c:v>
                </c:pt>
                <c:pt idx="40">
                  <c:v>101.23980816542746</c:v>
                </c:pt>
                <c:pt idx="41">
                  <c:v>101.39891022596107</c:v>
                </c:pt>
                <c:pt idx="42">
                  <c:v>101.54817409461815</c:v>
                </c:pt>
                <c:pt idx="43">
                  <c:v>102.01181940605586</c:v>
                </c:pt>
                <c:pt idx="44">
                  <c:v>102.51610178756637</c:v>
                </c:pt>
                <c:pt idx="45">
                  <c:v>102.12823150516434</c:v>
                </c:pt>
                <c:pt idx="46">
                  <c:v>102.09235973174</c:v>
                </c:pt>
                <c:pt idx="47">
                  <c:v>101.67779417903607</c:v>
                </c:pt>
                <c:pt idx="48">
                  <c:v>101.59485861915152</c:v>
                </c:pt>
                <c:pt idx="49">
                  <c:v>101.39690319557512</c:v>
                </c:pt>
                <c:pt idx="50">
                  <c:v>101.72748701068575</c:v>
                </c:pt>
                <c:pt idx="51">
                  <c:v>101.81521793229871</c:v>
                </c:pt>
                <c:pt idx="52">
                  <c:v>101.25791833269524</c:v>
                </c:pt>
                <c:pt idx="53">
                  <c:v>101.0573617546231</c:v>
                </c:pt>
                <c:pt idx="54">
                  <c:v>101.26588297810704</c:v>
                </c:pt>
                <c:pt idx="55">
                  <c:v>101.60877782138481</c:v>
                </c:pt>
                <c:pt idx="56">
                  <c:v>102.00190533519927</c:v>
                </c:pt>
                <c:pt idx="57">
                  <c:v>102.2194858526793</c:v>
                </c:pt>
                <c:pt idx="58">
                  <c:v>102.58837721499539</c:v>
                </c:pt>
                <c:pt idx="59">
                  <c:v>102.10037295303843</c:v>
                </c:pt>
                <c:pt idx="60">
                  <c:v>102.14991113466101</c:v>
                </c:pt>
                <c:pt idx="61">
                  <c:v>102.43845978929356</c:v>
                </c:pt>
                <c:pt idx="62">
                  <c:v>101.09079507852047</c:v>
                </c:pt>
                <c:pt idx="63">
                  <c:v>101.89732362947899</c:v>
                </c:pt>
                <c:pt idx="64">
                  <c:v>101.26918784524753</c:v>
                </c:pt>
                <c:pt idx="65">
                  <c:v>100.89846742845012</c:v>
                </c:pt>
                <c:pt idx="66">
                  <c:v>99.940690975602394</c:v>
                </c:pt>
                <c:pt idx="67">
                  <c:v>98.761131352129425</c:v>
                </c:pt>
                <c:pt idx="68">
                  <c:v>101.12475175694385</c:v>
                </c:pt>
                <c:pt idx="69">
                  <c:v>101.36091084490073</c:v>
                </c:pt>
                <c:pt idx="70">
                  <c:v>101.96167614972842</c:v>
                </c:pt>
                <c:pt idx="71">
                  <c:v>101.45810646272021</c:v>
                </c:pt>
                <c:pt idx="72">
                  <c:v>100.65714135491443</c:v>
                </c:pt>
                <c:pt idx="73">
                  <c:v>100.06869192994418</c:v>
                </c:pt>
                <c:pt idx="74">
                  <c:v>99.423062687100199</c:v>
                </c:pt>
                <c:pt idx="75">
                  <c:v>99.087005919383543</c:v>
                </c:pt>
                <c:pt idx="76">
                  <c:v>98.001231222688858</c:v>
                </c:pt>
                <c:pt idx="77">
                  <c:v>99.24339768745071</c:v>
                </c:pt>
                <c:pt idx="78">
                  <c:v>99.350234821872007</c:v>
                </c:pt>
                <c:pt idx="79">
                  <c:v>99.674595374298349</c:v>
                </c:pt>
                <c:pt idx="80">
                  <c:v>99.942743623922709</c:v>
                </c:pt>
                <c:pt idx="81">
                  <c:v>101.68391898381192</c:v>
                </c:pt>
                <c:pt idx="82">
                  <c:v>101.30723811797775</c:v>
                </c:pt>
                <c:pt idx="83">
                  <c:v>101.30723811797775</c:v>
                </c:pt>
                <c:pt idx="84">
                  <c:v>100.76361200851412</c:v>
                </c:pt>
                <c:pt idx="85">
                  <c:v>101.06249637551396</c:v>
                </c:pt>
                <c:pt idx="86">
                  <c:v>100.648451437378</c:v>
                </c:pt>
                <c:pt idx="87">
                  <c:v>99.415507816473621</c:v>
                </c:pt>
                <c:pt idx="88">
                  <c:v>98.4122186698213</c:v>
                </c:pt>
                <c:pt idx="89">
                  <c:v>98.238951746824242</c:v>
                </c:pt>
                <c:pt idx="90">
                  <c:v>98.741027027029389</c:v>
                </c:pt>
                <c:pt idx="91">
                  <c:v>99.874343526501761</c:v>
                </c:pt>
                <c:pt idx="92">
                  <c:v>100.50179541459111</c:v>
                </c:pt>
                <c:pt idx="93">
                  <c:v>100.96656629224758</c:v>
                </c:pt>
                <c:pt idx="94">
                  <c:v>101.60625547369936</c:v>
                </c:pt>
                <c:pt idx="95">
                  <c:v>101.33236459382969</c:v>
                </c:pt>
                <c:pt idx="96">
                  <c:v>100.99452763734755</c:v>
                </c:pt>
                <c:pt idx="97">
                  <c:v>101.24914361717366</c:v>
                </c:pt>
                <c:pt idx="98">
                  <c:v>101.05122381680732</c:v>
                </c:pt>
                <c:pt idx="99">
                  <c:v>100.57686974346767</c:v>
                </c:pt>
                <c:pt idx="100">
                  <c:v>100.50894107319724</c:v>
                </c:pt>
                <c:pt idx="101">
                  <c:v>99.735058915543419</c:v>
                </c:pt>
                <c:pt idx="102">
                  <c:v>100.23051962083575</c:v>
                </c:pt>
                <c:pt idx="103">
                  <c:v>99.708490733812269</c:v>
                </c:pt>
                <c:pt idx="104">
                  <c:v>98.125584883998116</c:v>
                </c:pt>
                <c:pt idx="105">
                  <c:v>97.804204801296478</c:v>
                </c:pt>
                <c:pt idx="106">
                  <c:v>97.428034998232903</c:v>
                </c:pt>
                <c:pt idx="107">
                  <c:v>96.937134768108081</c:v>
                </c:pt>
                <c:pt idx="108">
                  <c:v>96.937134768108081</c:v>
                </c:pt>
                <c:pt idx="109">
                  <c:v>96.291579479391103</c:v>
                </c:pt>
                <c:pt idx="110">
                  <c:v>97.758428587044293</c:v>
                </c:pt>
                <c:pt idx="111">
                  <c:v>98.168247764536588</c:v>
                </c:pt>
                <c:pt idx="112">
                  <c:v>98.645738219470772</c:v>
                </c:pt>
                <c:pt idx="113">
                  <c:v>98.328515685224275</c:v>
                </c:pt>
                <c:pt idx="114">
                  <c:v>99.073703138739617</c:v>
                </c:pt>
                <c:pt idx="115">
                  <c:v>99.002485466287311</c:v>
                </c:pt>
                <c:pt idx="116">
                  <c:v>98.665637199362266</c:v>
                </c:pt>
                <c:pt idx="117">
                  <c:v>97.622135190055204</c:v>
                </c:pt>
                <c:pt idx="118">
                  <c:v>97.45937337052149</c:v>
                </c:pt>
                <c:pt idx="119">
                  <c:v>98.325558143139901</c:v>
                </c:pt>
                <c:pt idx="120">
                  <c:v>98.092622850886031</c:v>
                </c:pt>
                <c:pt idx="121">
                  <c:v>99.247827557743733</c:v>
                </c:pt>
                <c:pt idx="122">
                  <c:v>99.532806374120909</c:v>
                </c:pt>
                <c:pt idx="123">
                  <c:v>100.20832523089804</c:v>
                </c:pt>
                <c:pt idx="124">
                  <c:v>99.446413130475577</c:v>
                </c:pt>
                <c:pt idx="125">
                  <c:v>99.436622381490892</c:v>
                </c:pt>
                <c:pt idx="126">
                  <c:v>100.04667215324115</c:v>
                </c:pt>
                <c:pt idx="127">
                  <c:v>100.32608031093486</c:v>
                </c:pt>
                <c:pt idx="128">
                  <c:v>100.25849508863438</c:v>
                </c:pt>
                <c:pt idx="129">
                  <c:v>100.28695536171537</c:v>
                </c:pt>
                <c:pt idx="130">
                  <c:v>100.08049611166906</c:v>
                </c:pt>
                <c:pt idx="131">
                  <c:v>100.17929060931324</c:v>
                </c:pt>
                <c:pt idx="132">
                  <c:v>100.1845787077385</c:v>
                </c:pt>
                <c:pt idx="133">
                  <c:v>100.54755850159573</c:v>
                </c:pt>
                <c:pt idx="134">
                  <c:v>100.31065888747762</c:v>
                </c:pt>
                <c:pt idx="135">
                  <c:v>100.18524491933884</c:v>
                </c:pt>
                <c:pt idx="136">
                  <c:v>100.00061187793133</c:v>
                </c:pt>
                <c:pt idx="137">
                  <c:v>100.17288879966074</c:v>
                </c:pt>
                <c:pt idx="138">
                  <c:v>100.61679522183785</c:v>
                </c:pt>
                <c:pt idx="139">
                  <c:v>100.75281986698195</c:v>
                </c:pt>
                <c:pt idx="140">
                  <c:v>101.15794806452858</c:v>
                </c:pt>
                <c:pt idx="141">
                  <c:v>101.24224010163466</c:v>
                </c:pt>
                <c:pt idx="142">
                  <c:v>101.32540926940878</c:v>
                </c:pt>
                <c:pt idx="143">
                  <c:v>101.32028055696077</c:v>
                </c:pt>
                <c:pt idx="144">
                  <c:v>101.25419320737502</c:v>
                </c:pt>
                <c:pt idx="145">
                  <c:v>101.51029136364046</c:v>
                </c:pt>
                <c:pt idx="146">
                  <c:v>101.61360453293418</c:v>
                </c:pt>
                <c:pt idx="147">
                  <c:v>101.51324055076084</c:v>
                </c:pt>
                <c:pt idx="148">
                  <c:v>101.46570030486596</c:v>
                </c:pt>
                <c:pt idx="149">
                  <c:v>101.92838579106726</c:v>
                </c:pt>
                <c:pt idx="150">
                  <c:v>102.05327170367187</c:v>
                </c:pt>
                <c:pt idx="151">
                  <c:v>101.85708924794524</c:v>
                </c:pt>
                <c:pt idx="152">
                  <c:v>101.94558372236946</c:v>
                </c:pt>
                <c:pt idx="153">
                  <c:v>101.94558372236946</c:v>
                </c:pt>
                <c:pt idx="154">
                  <c:v>102.16599726938342</c:v>
                </c:pt>
                <c:pt idx="155">
                  <c:v>102.17792355519964</c:v>
                </c:pt>
                <c:pt idx="156">
                  <c:v>101.48241210176464</c:v>
                </c:pt>
                <c:pt idx="157">
                  <c:v>101.11398472851121</c:v>
                </c:pt>
                <c:pt idx="158">
                  <c:v>101.23421313050834</c:v>
                </c:pt>
                <c:pt idx="159">
                  <c:v>101.599068525316</c:v>
                </c:pt>
                <c:pt idx="160">
                  <c:v>101.47359314943202</c:v>
                </c:pt>
                <c:pt idx="161">
                  <c:v>101.36922750302867</c:v>
                </c:pt>
                <c:pt idx="162">
                  <c:v>101.89464088558481</c:v>
                </c:pt>
                <c:pt idx="163">
                  <c:v>102.22859848425499</c:v>
                </c:pt>
                <c:pt idx="164">
                  <c:v>102.48019941641911</c:v>
                </c:pt>
                <c:pt idx="165">
                  <c:v>102.05341167193939</c:v>
                </c:pt>
                <c:pt idx="166">
                  <c:v>101.8048723480434</c:v>
                </c:pt>
                <c:pt idx="167">
                  <c:v>101.92663583123544</c:v>
                </c:pt>
                <c:pt idx="168">
                  <c:v>102.0370812421658</c:v>
                </c:pt>
                <c:pt idx="169">
                  <c:v>102.08201713895056</c:v>
                </c:pt>
                <c:pt idx="170">
                  <c:v>102.44322138670491</c:v>
                </c:pt>
                <c:pt idx="171">
                  <c:v>102.19975882043209</c:v>
                </c:pt>
                <c:pt idx="172">
                  <c:v>102.22832655392388</c:v>
                </c:pt>
                <c:pt idx="173">
                  <c:v>102.69782877083119</c:v>
                </c:pt>
                <c:pt idx="174">
                  <c:v>102.55114938356405</c:v>
                </c:pt>
                <c:pt idx="175">
                  <c:v>102.46193913710607</c:v>
                </c:pt>
                <c:pt idx="176">
                  <c:v>102.61309990407568</c:v>
                </c:pt>
                <c:pt idx="177">
                  <c:v>102.36121925047091</c:v>
                </c:pt>
                <c:pt idx="178">
                  <c:v>102.41119986894675</c:v>
                </c:pt>
                <c:pt idx="179">
                  <c:v>102.42362851405474</c:v>
                </c:pt>
                <c:pt idx="180">
                  <c:v>102.18755566148728</c:v>
                </c:pt>
                <c:pt idx="181">
                  <c:v>102.47753027214327</c:v>
                </c:pt>
                <c:pt idx="182">
                  <c:v>102.10967463967728</c:v>
                </c:pt>
                <c:pt idx="183">
                  <c:v>101.85604275930856</c:v>
                </c:pt>
                <c:pt idx="184">
                  <c:v>102.57792558669317</c:v>
                </c:pt>
                <c:pt idx="185">
                  <c:v>102.39675450904556</c:v>
                </c:pt>
                <c:pt idx="186">
                  <c:v>102.59812370960566</c:v>
                </c:pt>
                <c:pt idx="187">
                  <c:v>102.88774907541857</c:v>
                </c:pt>
                <c:pt idx="188">
                  <c:v>103.23412173963564</c:v>
                </c:pt>
                <c:pt idx="189">
                  <c:v>102.95080998182611</c:v>
                </c:pt>
                <c:pt idx="190">
                  <c:v>102.70488416534975</c:v>
                </c:pt>
                <c:pt idx="191">
                  <c:v>103.17235376943641</c:v>
                </c:pt>
                <c:pt idx="192">
                  <c:v>102.9951685710279</c:v>
                </c:pt>
                <c:pt idx="193">
                  <c:v>103.12169664517438</c:v>
                </c:pt>
                <c:pt idx="194">
                  <c:v>103.17008589037256</c:v>
                </c:pt>
                <c:pt idx="195">
                  <c:v>103.27584542245519</c:v>
                </c:pt>
                <c:pt idx="196">
                  <c:v>103.29440887642366</c:v>
                </c:pt>
                <c:pt idx="197">
                  <c:v>103.54583499201327</c:v>
                </c:pt>
                <c:pt idx="198">
                  <c:v>103.4066606971552</c:v>
                </c:pt>
                <c:pt idx="199">
                  <c:v>102.89999229415382</c:v>
                </c:pt>
                <c:pt idx="200">
                  <c:v>103.09260776508259</c:v>
                </c:pt>
                <c:pt idx="201">
                  <c:v>103.12009575945018</c:v>
                </c:pt>
                <c:pt idx="202">
                  <c:v>103.0660179418181</c:v>
                </c:pt>
                <c:pt idx="203">
                  <c:v>103.21779834879378</c:v>
                </c:pt>
                <c:pt idx="204">
                  <c:v>103.01237310597821</c:v>
                </c:pt>
                <c:pt idx="205">
                  <c:v>103.43791810392936</c:v>
                </c:pt>
                <c:pt idx="206">
                  <c:v>103.90491980826715</c:v>
                </c:pt>
                <c:pt idx="207">
                  <c:v>104.37498522677808</c:v>
                </c:pt>
                <c:pt idx="208">
                  <c:v>105.02661859343021</c:v>
                </c:pt>
                <c:pt idx="209">
                  <c:v>105.03075205010295</c:v>
                </c:pt>
                <c:pt idx="210">
                  <c:v>105.35946862135253</c:v>
                </c:pt>
                <c:pt idx="211">
                  <c:v>105.35946862135253</c:v>
                </c:pt>
                <c:pt idx="212">
                  <c:v>105.68578256685967</c:v>
                </c:pt>
                <c:pt idx="213">
                  <c:v>105.66714384013773</c:v>
                </c:pt>
                <c:pt idx="214">
                  <c:v>105.80571734681158</c:v>
                </c:pt>
                <c:pt idx="215">
                  <c:v>105.73293223458842</c:v>
                </c:pt>
                <c:pt idx="216">
                  <c:v>105.43553720060477</c:v>
                </c:pt>
                <c:pt idx="217">
                  <c:v>105.41107442250726</c:v>
                </c:pt>
                <c:pt idx="218">
                  <c:v>105.58310794145027</c:v>
                </c:pt>
                <c:pt idx="219">
                  <c:v>105.56567207305039</c:v>
                </c:pt>
                <c:pt idx="220">
                  <c:v>104.87738157802808</c:v>
                </c:pt>
                <c:pt idx="221">
                  <c:v>104.72225049820784</c:v>
                </c:pt>
                <c:pt idx="222">
                  <c:v>104.57096447131904</c:v>
                </c:pt>
                <c:pt idx="223">
                  <c:v>104.24757065733927</c:v>
                </c:pt>
                <c:pt idx="224">
                  <c:v>103.9134314125549</c:v>
                </c:pt>
                <c:pt idx="225">
                  <c:v>103.7896006369772</c:v>
                </c:pt>
                <c:pt idx="226">
                  <c:v>103.86556765421358</c:v>
                </c:pt>
                <c:pt idx="227">
                  <c:v>103.50100656648642</c:v>
                </c:pt>
                <c:pt idx="228">
                  <c:v>103.21298598128016</c:v>
                </c:pt>
                <c:pt idx="229">
                  <c:v>103.44615811711842</c:v>
                </c:pt>
                <c:pt idx="230">
                  <c:v>102.85846601227155</c:v>
                </c:pt>
                <c:pt idx="231">
                  <c:v>102.5162189356555</c:v>
                </c:pt>
                <c:pt idx="232">
                  <c:v>102.5162189356555</c:v>
                </c:pt>
                <c:pt idx="233">
                  <c:v>102.4540434133897</c:v>
                </c:pt>
                <c:pt idx="234">
                  <c:v>102.31363442017924</c:v>
                </c:pt>
                <c:pt idx="235">
                  <c:v>102.20295306716953</c:v>
                </c:pt>
                <c:pt idx="236">
                  <c:v>102.17562476389288</c:v>
                </c:pt>
                <c:pt idx="237">
                  <c:v>102.27865304273331</c:v>
                </c:pt>
                <c:pt idx="238">
                  <c:v>102.22724337405512</c:v>
                </c:pt>
                <c:pt idx="239">
                  <c:v>101.84000265781702</c:v>
                </c:pt>
                <c:pt idx="240">
                  <c:v>101.5778277334511</c:v>
                </c:pt>
                <c:pt idx="241">
                  <c:v>101.20388394222388</c:v>
                </c:pt>
                <c:pt idx="242">
                  <c:v>101.41699941388786</c:v>
                </c:pt>
                <c:pt idx="243">
                  <c:v>102.03057115649818</c:v>
                </c:pt>
                <c:pt idx="244">
                  <c:v>101.90743339796448</c:v>
                </c:pt>
                <c:pt idx="245">
                  <c:v>101.44830355860906</c:v>
                </c:pt>
                <c:pt idx="246">
                  <c:v>101.60074675879581</c:v>
                </c:pt>
                <c:pt idx="247">
                  <c:v>101.84257296511167</c:v>
                </c:pt>
                <c:pt idx="248">
                  <c:v>101.84257296511167</c:v>
                </c:pt>
                <c:pt idx="249">
                  <c:v>102.14362568560652</c:v>
                </c:pt>
                <c:pt idx="250">
                  <c:v>102.30682516023479</c:v>
                </c:pt>
                <c:pt idx="251">
                  <c:v>101.68871120306861</c:v>
                </c:pt>
                <c:pt idx="252">
                  <c:v>101.82281892310311</c:v>
                </c:pt>
                <c:pt idx="253">
                  <c:v>101.73015622202412</c:v>
                </c:pt>
                <c:pt idx="254">
                  <c:v>101.64468936951955</c:v>
                </c:pt>
                <c:pt idx="255">
                  <c:v>101.73894732382726</c:v>
                </c:pt>
                <c:pt idx="256">
                  <c:v>101.8829021474363</c:v>
                </c:pt>
                <c:pt idx="257">
                  <c:v>102.21592497794796</c:v>
                </c:pt>
                <c:pt idx="258">
                  <c:v>102.7693674132841</c:v>
                </c:pt>
                <c:pt idx="259">
                  <c:v>102.96273008979168</c:v>
                </c:pt>
                <c:pt idx="260">
                  <c:v>103.13439862409844</c:v>
                </c:pt>
                <c:pt idx="261">
                  <c:v>103.13915538504295</c:v>
                </c:pt>
                <c:pt idx="262">
                  <c:v>103.43638911109917</c:v>
                </c:pt>
                <c:pt idx="263">
                  <c:v>103.72146874846473</c:v>
                </c:pt>
                <c:pt idx="264">
                  <c:v>103.56150187616649</c:v>
                </c:pt>
                <c:pt idx="265">
                  <c:v>103.65977935371174</c:v>
                </c:pt>
                <c:pt idx="266">
                  <c:v>103.97584205952229</c:v>
                </c:pt>
                <c:pt idx="267">
                  <c:v>104.2737713557669</c:v>
                </c:pt>
                <c:pt idx="268">
                  <c:v>104.93234436827353</c:v>
                </c:pt>
                <c:pt idx="269">
                  <c:v>104.7205034511539</c:v>
                </c:pt>
                <c:pt idx="270">
                  <c:v>104.56397382428241</c:v>
                </c:pt>
                <c:pt idx="271">
                  <c:v>104.45129846377296</c:v>
                </c:pt>
                <c:pt idx="272">
                  <c:v>104.14700125344334</c:v>
                </c:pt>
                <c:pt idx="273">
                  <c:v>104.14700125344334</c:v>
                </c:pt>
                <c:pt idx="274">
                  <c:v>103.69054445965146</c:v>
                </c:pt>
                <c:pt idx="275">
                  <c:v>103.47979228381126</c:v>
                </c:pt>
                <c:pt idx="276">
                  <c:v>104.02678067613556</c:v>
                </c:pt>
                <c:pt idx="277">
                  <c:v>104.56964708638918</c:v>
                </c:pt>
                <c:pt idx="278">
                  <c:v>104.66331744840699</c:v>
                </c:pt>
                <c:pt idx="279">
                  <c:v>104.62714485407004</c:v>
                </c:pt>
                <c:pt idx="280">
                  <c:v>104.91169137425027</c:v>
                </c:pt>
                <c:pt idx="281">
                  <c:v>105.38802698120068</c:v>
                </c:pt>
                <c:pt idx="282">
                  <c:v>105.79452119440263</c:v>
                </c:pt>
                <c:pt idx="283">
                  <c:v>105.61245491036158</c:v>
                </c:pt>
                <c:pt idx="284">
                  <c:v>105.27175144195976</c:v>
                </c:pt>
                <c:pt idx="285">
                  <c:v>104.59172973669381</c:v>
                </c:pt>
                <c:pt idx="286">
                  <c:v>104.38142907907452</c:v>
                </c:pt>
                <c:pt idx="287">
                  <c:v>104.36428321243405</c:v>
                </c:pt>
                <c:pt idx="288">
                  <c:v>104.43651520207268</c:v>
                </c:pt>
                <c:pt idx="289">
                  <c:v>104.78504219688685</c:v>
                </c:pt>
                <c:pt idx="290">
                  <c:v>105.04111541490677</c:v>
                </c:pt>
                <c:pt idx="291">
                  <c:v>105.37895165142474</c:v>
                </c:pt>
                <c:pt idx="292">
                  <c:v>105.2439470139382</c:v>
                </c:pt>
                <c:pt idx="293">
                  <c:v>105.99574773490139</c:v>
                </c:pt>
                <c:pt idx="294">
                  <c:v>105.89127858602663</c:v>
                </c:pt>
                <c:pt idx="295">
                  <c:v>106.31908366107594</c:v>
                </c:pt>
                <c:pt idx="296">
                  <c:v>106.50859601133968</c:v>
                </c:pt>
                <c:pt idx="297">
                  <c:v>106.70712140823221</c:v>
                </c:pt>
                <c:pt idx="298">
                  <c:v>106.77878747603758</c:v>
                </c:pt>
                <c:pt idx="299">
                  <c:v>107.14787660225181</c:v>
                </c:pt>
                <c:pt idx="300">
                  <c:v>107.16052551210527</c:v>
                </c:pt>
                <c:pt idx="301">
                  <c:v>107.32561288720682</c:v>
                </c:pt>
                <c:pt idx="302">
                  <c:v>107.50228032617034</c:v>
                </c:pt>
                <c:pt idx="303">
                  <c:v>107.8922573003059</c:v>
                </c:pt>
                <c:pt idx="304">
                  <c:v>107.97756585359581</c:v>
                </c:pt>
                <c:pt idx="305">
                  <c:v>106.82798111392951</c:v>
                </c:pt>
                <c:pt idx="306">
                  <c:v>106.78413402335993</c:v>
                </c:pt>
                <c:pt idx="307">
                  <c:v>106.63856160028372</c:v>
                </c:pt>
                <c:pt idx="308">
                  <c:v>106.12938038128759</c:v>
                </c:pt>
                <c:pt idx="309">
                  <c:v>105.74877361000183</c:v>
                </c:pt>
                <c:pt idx="310">
                  <c:v>106.13030633244718</c:v>
                </c:pt>
                <c:pt idx="311">
                  <c:v>106.21869705579326</c:v>
                </c:pt>
                <c:pt idx="312">
                  <c:v>106.11887768815279</c:v>
                </c:pt>
                <c:pt idx="313">
                  <c:v>105.84463787288512</c:v>
                </c:pt>
                <c:pt idx="314">
                  <c:v>106.11786811214859</c:v>
                </c:pt>
                <c:pt idx="315">
                  <c:v>106.6214788428835</c:v>
                </c:pt>
                <c:pt idx="316">
                  <c:v>107.27955079369401</c:v>
                </c:pt>
                <c:pt idx="317">
                  <c:v>106.91713179585787</c:v>
                </c:pt>
                <c:pt idx="318">
                  <c:v>106.93111174969049</c:v>
                </c:pt>
                <c:pt idx="319">
                  <c:v>106.59264289444393</c:v>
                </c:pt>
                <c:pt idx="320">
                  <c:v>107.07868601977529</c:v>
                </c:pt>
                <c:pt idx="321">
                  <c:v>106.25007111178181</c:v>
                </c:pt>
                <c:pt idx="322">
                  <c:v>105.00922983703747</c:v>
                </c:pt>
                <c:pt idx="323">
                  <c:v>104.05629713389645</c:v>
                </c:pt>
                <c:pt idx="324">
                  <c:v>103.3569430860294</c:v>
                </c:pt>
                <c:pt idx="325">
                  <c:v>104.15211824460603</c:v>
                </c:pt>
                <c:pt idx="326">
                  <c:v>104.97056028425263</c:v>
                </c:pt>
                <c:pt idx="327">
                  <c:v>105.23394328084279</c:v>
                </c:pt>
                <c:pt idx="328">
                  <c:v>103.87977838511125</c:v>
                </c:pt>
                <c:pt idx="329">
                  <c:v>103.25755703136358</c:v>
                </c:pt>
                <c:pt idx="330">
                  <c:v>102.92677390745982</c:v>
                </c:pt>
                <c:pt idx="331">
                  <c:v>101.91244442501215</c:v>
                </c:pt>
                <c:pt idx="332">
                  <c:v>101.68589798354952</c:v>
                </c:pt>
                <c:pt idx="333">
                  <c:v>102.96292193451266</c:v>
                </c:pt>
                <c:pt idx="334">
                  <c:v>102.92120392724938</c:v>
                </c:pt>
                <c:pt idx="335">
                  <c:v>102.9613290208282</c:v>
                </c:pt>
                <c:pt idx="336">
                  <c:v>102.35290550376433</c:v>
                </c:pt>
                <c:pt idx="337">
                  <c:v>102.45929007421847</c:v>
                </c:pt>
                <c:pt idx="338">
                  <c:v>103.78286341054867</c:v>
                </c:pt>
                <c:pt idx="339">
                  <c:v>104.64404325771575</c:v>
                </c:pt>
                <c:pt idx="340">
                  <c:v>104.92485759379504</c:v>
                </c:pt>
                <c:pt idx="341">
                  <c:v>104.92485759379504</c:v>
                </c:pt>
                <c:pt idx="342">
                  <c:v>105.1168020684491</c:v>
                </c:pt>
                <c:pt idx="343">
                  <c:v>104.54527318466175</c:v>
                </c:pt>
                <c:pt idx="344">
                  <c:v>104.62643986812731</c:v>
                </c:pt>
                <c:pt idx="345">
                  <c:v>104.24431210928283</c:v>
                </c:pt>
                <c:pt idx="346">
                  <c:v>103.3250802477382</c:v>
                </c:pt>
                <c:pt idx="347">
                  <c:v>103.70275668630678</c:v>
                </c:pt>
                <c:pt idx="348">
                  <c:v>103.20093037541123</c:v>
                </c:pt>
                <c:pt idx="349">
                  <c:v>103.99111345766025</c:v>
                </c:pt>
                <c:pt idx="350">
                  <c:v>103.3627435730052</c:v>
                </c:pt>
                <c:pt idx="351">
                  <c:v>102.10697893053933</c:v>
                </c:pt>
                <c:pt idx="352">
                  <c:v>103.09347370026151</c:v>
                </c:pt>
                <c:pt idx="353">
                  <c:v>102.3330483827241</c:v>
                </c:pt>
                <c:pt idx="354">
                  <c:v>101.34745268417818</c:v>
                </c:pt>
                <c:pt idx="355">
                  <c:v>101.24989678090165</c:v>
                </c:pt>
                <c:pt idx="356">
                  <c:v>101.35560537799826</c:v>
                </c:pt>
                <c:pt idx="357">
                  <c:v>102.985534955913</c:v>
                </c:pt>
                <c:pt idx="358">
                  <c:v>103.32741729333475</c:v>
                </c:pt>
                <c:pt idx="359">
                  <c:v>103.55565054382944</c:v>
                </c:pt>
                <c:pt idx="360">
                  <c:v>103.30864525437899</c:v>
                </c:pt>
                <c:pt idx="361">
                  <c:v>103.62604420462304</c:v>
                </c:pt>
                <c:pt idx="362">
                  <c:v>104.86769089453956</c:v>
                </c:pt>
                <c:pt idx="363">
                  <c:v>105.3609016815879</c:v>
                </c:pt>
                <c:pt idx="364">
                  <c:v>106.07559780767085</c:v>
                </c:pt>
                <c:pt idx="365">
                  <c:v>106.35082135363203</c:v>
                </c:pt>
                <c:pt idx="366">
                  <c:v>106.35082135363203</c:v>
                </c:pt>
                <c:pt idx="367">
                  <c:v>107.37585308082242</c:v>
                </c:pt>
                <c:pt idx="368">
                  <c:v>107.37628298311243</c:v>
                </c:pt>
                <c:pt idx="369">
                  <c:v>107.6202673945031</c:v>
                </c:pt>
                <c:pt idx="370">
                  <c:v>107.27133286851807</c:v>
                </c:pt>
                <c:pt idx="371">
                  <c:v>105.98596891178859</c:v>
                </c:pt>
                <c:pt idx="372">
                  <c:v>105.20604340487338</c:v>
                </c:pt>
                <c:pt idx="373">
                  <c:v>105.82635162272747</c:v>
                </c:pt>
                <c:pt idx="374">
                  <c:v>105.42223142476128</c:v>
                </c:pt>
                <c:pt idx="375">
                  <c:v>106.44799864858082</c:v>
                </c:pt>
                <c:pt idx="376">
                  <c:v>106.44782828270432</c:v>
                </c:pt>
                <c:pt idx="377">
                  <c:v>107.35633644662958</c:v>
                </c:pt>
                <c:pt idx="378">
                  <c:v>107.04514632602296</c:v>
                </c:pt>
                <c:pt idx="379">
                  <c:v>107.05943102201918</c:v>
                </c:pt>
                <c:pt idx="380">
                  <c:v>107.74434321631216</c:v>
                </c:pt>
                <c:pt idx="381">
                  <c:v>107.77251593337502</c:v>
                </c:pt>
                <c:pt idx="382">
                  <c:v>107.04450388305918</c:v>
                </c:pt>
                <c:pt idx="383">
                  <c:v>105.98803104449564</c:v>
                </c:pt>
                <c:pt idx="384">
                  <c:v>106.58152748286338</c:v>
                </c:pt>
                <c:pt idx="385">
                  <c:v>106.71726078134427</c:v>
                </c:pt>
                <c:pt idx="386">
                  <c:v>106.76773541702673</c:v>
                </c:pt>
                <c:pt idx="387">
                  <c:v>105.96130619878076</c:v>
                </c:pt>
                <c:pt idx="388">
                  <c:v>105.80862441237011</c:v>
                </c:pt>
                <c:pt idx="389">
                  <c:v>104.57497263891172</c:v>
                </c:pt>
                <c:pt idx="390">
                  <c:v>103.46703545904873</c:v>
                </c:pt>
                <c:pt idx="391">
                  <c:v>102.02136825180395</c:v>
                </c:pt>
                <c:pt idx="392">
                  <c:v>103.05694878920477</c:v>
                </c:pt>
                <c:pt idx="393">
                  <c:v>104.07672093499923</c:v>
                </c:pt>
                <c:pt idx="394">
                  <c:v>104.6072121798412</c:v>
                </c:pt>
                <c:pt idx="395">
                  <c:v>105.1770304801888</c:v>
                </c:pt>
                <c:pt idx="396">
                  <c:v>105.13564824369892</c:v>
                </c:pt>
                <c:pt idx="397">
                  <c:v>104.30005598845324</c:v>
                </c:pt>
                <c:pt idx="398">
                  <c:v>103.62007067871849</c:v>
                </c:pt>
                <c:pt idx="399">
                  <c:v>101.74501059770402</c:v>
                </c:pt>
                <c:pt idx="400">
                  <c:v>101.02524856709724</c:v>
                </c:pt>
                <c:pt idx="401">
                  <c:v>100.26390037225141</c:v>
                </c:pt>
                <c:pt idx="402">
                  <c:v>101.61249364888668</c:v>
                </c:pt>
                <c:pt idx="403">
                  <c:v>101.73406463220854</c:v>
                </c:pt>
                <c:pt idx="404">
                  <c:v>101.57572944291381</c:v>
                </c:pt>
                <c:pt idx="405">
                  <c:v>102.99433207044373</c:v>
                </c:pt>
                <c:pt idx="406">
                  <c:v>103.26905711535809</c:v>
                </c:pt>
                <c:pt idx="407">
                  <c:v>103.63993175045069</c:v>
                </c:pt>
                <c:pt idx="408">
                  <c:v>103.41087017846705</c:v>
                </c:pt>
                <c:pt idx="409">
                  <c:v>103.24750910868272</c:v>
                </c:pt>
                <c:pt idx="410">
                  <c:v>102.85005757848332</c:v>
                </c:pt>
                <c:pt idx="411">
                  <c:v>102.85005757848332</c:v>
                </c:pt>
                <c:pt idx="412">
                  <c:v>103.1478634758098</c:v>
                </c:pt>
                <c:pt idx="413">
                  <c:v>103.51936907433422</c:v>
                </c:pt>
                <c:pt idx="414">
                  <c:v>103.09615881422837</c:v>
                </c:pt>
                <c:pt idx="415">
                  <c:v>102.61108206068037</c:v>
                </c:pt>
                <c:pt idx="416">
                  <c:v>102.40152386344006</c:v>
                </c:pt>
                <c:pt idx="417">
                  <c:v>102.88935784806412</c:v>
                </c:pt>
                <c:pt idx="418">
                  <c:v>102.79919556488284</c:v>
                </c:pt>
                <c:pt idx="419">
                  <c:v>102.90134498967267</c:v>
                </c:pt>
                <c:pt idx="420">
                  <c:v>102.8226040106636</c:v>
                </c:pt>
                <c:pt idx="421">
                  <c:v>103.18202819876352</c:v>
                </c:pt>
                <c:pt idx="422">
                  <c:v>102.06229296994059</c:v>
                </c:pt>
                <c:pt idx="423">
                  <c:v>101.66606240113136</c:v>
                </c:pt>
                <c:pt idx="424">
                  <c:v>100.48908917698272</c:v>
                </c:pt>
                <c:pt idx="425">
                  <c:v>100.28608542691632</c:v>
                </c:pt>
                <c:pt idx="426">
                  <c:v>100.2609589950344</c:v>
                </c:pt>
                <c:pt idx="427">
                  <c:v>101.1971950974237</c:v>
                </c:pt>
                <c:pt idx="428">
                  <c:v>100.68143784998803</c:v>
                </c:pt>
                <c:pt idx="429">
                  <c:v>99.515342903902322</c:v>
                </c:pt>
                <c:pt idx="430">
                  <c:v>99.213859711588455</c:v>
                </c:pt>
                <c:pt idx="431">
                  <c:v>98.902302061670184</c:v>
                </c:pt>
                <c:pt idx="432">
                  <c:v>99.224273855988869</c:v>
                </c:pt>
                <c:pt idx="433">
                  <c:v>100.0099885968724</c:v>
                </c:pt>
                <c:pt idx="434">
                  <c:v>100.43150850713825</c:v>
                </c:pt>
                <c:pt idx="435">
                  <c:v>100.66796882926184</c:v>
                </c:pt>
                <c:pt idx="436">
                  <c:v>101.40598044659919</c:v>
                </c:pt>
                <c:pt idx="437">
                  <c:v>101.66377566291284</c:v>
                </c:pt>
                <c:pt idx="438">
                  <c:v>101.69889469785599</c:v>
                </c:pt>
                <c:pt idx="439">
                  <c:v>101.99515243794556</c:v>
                </c:pt>
                <c:pt idx="440">
                  <c:v>102.58573710749859</c:v>
                </c:pt>
                <c:pt idx="441">
                  <c:v>102.66864449590537</c:v>
                </c:pt>
                <c:pt idx="442">
                  <c:v>102.59917696684465</c:v>
                </c:pt>
                <c:pt idx="443">
                  <c:v>101.96893520236367</c:v>
                </c:pt>
                <c:pt idx="444">
                  <c:v>101.88301535179002</c:v>
                </c:pt>
                <c:pt idx="445">
                  <c:v>102.21844990808761</c:v>
                </c:pt>
                <c:pt idx="446">
                  <c:v>103.00207971852315</c:v>
                </c:pt>
                <c:pt idx="447">
                  <c:v>102.85787132689812</c:v>
                </c:pt>
                <c:pt idx="448">
                  <c:v>103.29658460912839</c:v>
                </c:pt>
                <c:pt idx="449">
                  <c:v>103.48661263697757</c:v>
                </c:pt>
                <c:pt idx="450">
                  <c:v>103.56689539995037</c:v>
                </c:pt>
                <c:pt idx="451">
                  <c:v>105.68593217581503</c:v>
                </c:pt>
                <c:pt idx="452">
                  <c:v>107.10336832863885</c:v>
                </c:pt>
                <c:pt idx="453">
                  <c:v>105.73460854330911</c:v>
                </c:pt>
                <c:pt idx="454">
                  <c:v>104.45947624331468</c:v>
                </c:pt>
                <c:pt idx="455">
                  <c:v>104.1090840871876</c:v>
                </c:pt>
                <c:pt idx="456">
                  <c:v>104.19248842048626</c:v>
                </c:pt>
                <c:pt idx="457">
                  <c:v>103.36164844943553</c:v>
                </c:pt>
                <c:pt idx="458">
                  <c:v>105.23481694470038</c:v>
                </c:pt>
                <c:pt idx="459">
                  <c:v>104.5174048834037</c:v>
                </c:pt>
                <c:pt idx="460">
                  <c:v>103.55845967593839</c:v>
                </c:pt>
                <c:pt idx="461">
                  <c:v>104.1288360182138</c:v>
                </c:pt>
                <c:pt idx="462">
                  <c:v>103.93679257395149</c:v>
                </c:pt>
                <c:pt idx="463">
                  <c:v>104.08196891504168</c:v>
                </c:pt>
                <c:pt idx="464">
                  <c:v>105.82965524925235</c:v>
                </c:pt>
                <c:pt idx="465">
                  <c:v>106.04751909881857</c:v>
                </c:pt>
                <c:pt idx="466">
                  <c:v>107.2263185956902</c:v>
                </c:pt>
                <c:pt idx="467">
                  <c:v>108.58023103184286</c:v>
                </c:pt>
                <c:pt idx="468">
                  <c:v>110.2989326485916</c:v>
                </c:pt>
                <c:pt idx="469">
                  <c:v>110.2989326485916</c:v>
                </c:pt>
                <c:pt idx="470">
                  <c:v>110.83822723405258</c:v>
                </c:pt>
                <c:pt idx="471">
                  <c:v>108.7332809192368</c:v>
                </c:pt>
                <c:pt idx="472">
                  <c:v>109.41266453570265</c:v>
                </c:pt>
                <c:pt idx="473">
                  <c:v>106.67833810829083</c:v>
                </c:pt>
                <c:pt idx="474">
                  <c:v>106.59941138462086</c:v>
                </c:pt>
                <c:pt idx="475">
                  <c:v>106.24667977624593</c:v>
                </c:pt>
                <c:pt idx="476">
                  <c:v>105.29380255671427</c:v>
                </c:pt>
                <c:pt idx="477">
                  <c:v>105.32641255132189</c:v>
                </c:pt>
                <c:pt idx="478">
                  <c:v>105.10210809413542</c:v>
                </c:pt>
                <c:pt idx="479">
                  <c:v>106.69479767978282</c:v>
                </c:pt>
                <c:pt idx="480">
                  <c:v>105.78439733769402</c:v>
                </c:pt>
                <c:pt idx="481">
                  <c:v>106.79254026748663</c:v>
                </c:pt>
                <c:pt idx="482">
                  <c:v>108.04919518222258</c:v>
                </c:pt>
                <c:pt idx="483">
                  <c:v>109.62629716867733</c:v>
                </c:pt>
                <c:pt idx="484">
                  <c:v>109.79946891942474</c:v>
                </c:pt>
                <c:pt idx="485">
                  <c:v>108.89891666028383</c:v>
                </c:pt>
                <c:pt idx="486">
                  <c:v>110.41041332648818</c:v>
                </c:pt>
                <c:pt idx="487">
                  <c:v>108.18522065593245</c:v>
                </c:pt>
                <c:pt idx="488">
                  <c:v>108.50824663653387</c:v>
                </c:pt>
                <c:pt idx="489">
                  <c:v>106.81424857504044</c:v>
                </c:pt>
                <c:pt idx="490">
                  <c:v>107.08920432398646</c:v>
                </c:pt>
                <c:pt idx="491">
                  <c:v>107.48887015430491</c:v>
                </c:pt>
                <c:pt idx="492">
                  <c:v>108.5224069572531</c:v>
                </c:pt>
                <c:pt idx="493">
                  <c:v>108.10231124847962</c:v>
                </c:pt>
                <c:pt idx="494">
                  <c:v>107.54371413349553</c:v>
                </c:pt>
                <c:pt idx="495">
                  <c:v>107.54371413349553</c:v>
                </c:pt>
                <c:pt idx="496">
                  <c:v>104.6024441620249</c:v>
                </c:pt>
                <c:pt idx="497">
                  <c:v>104.0908567641489</c:v>
                </c:pt>
                <c:pt idx="498">
                  <c:v>103.94301697421884</c:v>
                </c:pt>
                <c:pt idx="499">
                  <c:v>104.12172504774648</c:v>
                </c:pt>
                <c:pt idx="500">
                  <c:v>103.18354543667095</c:v>
                </c:pt>
                <c:pt idx="501">
                  <c:v>102.26315912408884</c:v>
                </c:pt>
                <c:pt idx="502">
                  <c:v>101.64202100996383</c:v>
                </c:pt>
                <c:pt idx="503">
                  <c:v>100.91018351199288</c:v>
                </c:pt>
                <c:pt idx="504">
                  <c:v>102.14788607256371</c:v>
                </c:pt>
                <c:pt idx="505">
                  <c:v>102.14788607256371</c:v>
                </c:pt>
                <c:pt idx="506">
                  <c:v>102.42528575507404</c:v>
                </c:pt>
                <c:pt idx="507">
                  <c:v>100.86458029569279</c:v>
                </c:pt>
                <c:pt idx="508">
                  <c:v>100.10849776040483</c:v>
                </c:pt>
                <c:pt idx="509">
                  <c:v>99.975948271314905</c:v>
                </c:pt>
                <c:pt idx="510">
                  <c:v>99.706165664943086</c:v>
                </c:pt>
                <c:pt idx="511">
                  <c:v>99.443580024178303</c:v>
                </c:pt>
                <c:pt idx="512">
                  <c:v>98.772692899630869</c:v>
                </c:pt>
                <c:pt idx="513">
                  <c:v>99.113719976651083</c:v>
                </c:pt>
                <c:pt idx="514">
                  <c:v>98.649459585322433</c:v>
                </c:pt>
                <c:pt idx="515">
                  <c:v>98.866207078143532</c:v>
                </c:pt>
                <c:pt idx="516">
                  <c:v>98.897930504231653</c:v>
                </c:pt>
                <c:pt idx="517">
                  <c:v>98.484838417476013</c:v>
                </c:pt>
                <c:pt idx="518">
                  <c:v>97.861718770259756</c:v>
                </c:pt>
                <c:pt idx="519">
                  <c:v>96.814230063853159</c:v>
                </c:pt>
                <c:pt idx="520">
                  <c:v>96.115441384584329</c:v>
                </c:pt>
                <c:pt idx="521">
                  <c:v>96.625586133204663</c:v>
                </c:pt>
                <c:pt idx="522">
                  <c:v>96.502081819067698</c:v>
                </c:pt>
                <c:pt idx="523">
                  <c:v>96.659981356938943</c:v>
                </c:pt>
                <c:pt idx="524">
                  <c:v>97.512882635099061</c:v>
                </c:pt>
                <c:pt idx="525">
                  <c:v>97.283968754298456</c:v>
                </c:pt>
                <c:pt idx="526">
                  <c:v>97.315583622443839</c:v>
                </c:pt>
                <c:pt idx="527">
                  <c:v>96.795534380901984</c:v>
                </c:pt>
                <c:pt idx="528">
                  <c:v>96.197744453994048</c:v>
                </c:pt>
                <c:pt idx="529">
                  <c:v>96.242739271824817</c:v>
                </c:pt>
                <c:pt idx="530">
                  <c:v>96.242739271824817</c:v>
                </c:pt>
                <c:pt idx="531">
                  <c:v>96.345268054506036</c:v>
                </c:pt>
                <c:pt idx="532">
                  <c:v>96.681913160443955</c:v>
                </c:pt>
                <c:pt idx="533">
                  <c:v>96.464791688801455</c:v>
                </c:pt>
                <c:pt idx="534">
                  <c:v>96.506628697892481</c:v>
                </c:pt>
                <c:pt idx="535">
                  <c:v>96.444467883812848</c:v>
                </c:pt>
                <c:pt idx="536">
                  <c:v>96.280644862231966</c:v>
                </c:pt>
                <c:pt idx="537">
                  <c:v>97.09619872751145</c:v>
                </c:pt>
                <c:pt idx="538">
                  <c:v>96.915181470893685</c:v>
                </c:pt>
                <c:pt idx="539">
                  <c:v>97.247030463232832</c:v>
                </c:pt>
                <c:pt idx="540">
                  <c:v>98.702692150904085</c:v>
                </c:pt>
                <c:pt idx="541">
                  <c:v>99.664877075905011</c:v>
                </c:pt>
                <c:pt idx="542">
                  <c:v>99.685994422311197</c:v>
                </c:pt>
                <c:pt idx="543">
                  <c:v>99.129068247472276</c:v>
                </c:pt>
                <c:pt idx="544">
                  <c:v>99.0354946314784</c:v>
                </c:pt>
                <c:pt idx="545">
                  <c:v>99.751784124871179</c:v>
                </c:pt>
                <c:pt idx="546">
                  <c:v>98.599143265090262</c:v>
                </c:pt>
                <c:pt idx="547">
                  <c:v>98.992366948571899</c:v>
                </c:pt>
                <c:pt idx="548">
                  <c:v>98.099442816229683</c:v>
                </c:pt>
                <c:pt idx="549">
                  <c:v>97.648584810746428</c:v>
                </c:pt>
                <c:pt idx="550">
                  <c:v>97.432826245954104</c:v>
                </c:pt>
                <c:pt idx="551">
                  <c:v>98.037541385718754</c:v>
                </c:pt>
                <c:pt idx="552">
                  <c:v>98.122567415817073</c:v>
                </c:pt>
                <c:pt idx="553">
                  <c:v>99.217248559357515</c:v>
                </c:pt>
                <c:pt idx="554">
                  <c:v>98.873478195355403</c:v>
                </c:pt>
                <c:pt idx="555">
                  <c:v>98.81664598663906</c:v>
                </c:pt>
                <c:pt idx="556">
                  <c:v>99.309142883419597</c:v>
                </c:pt>
                <c:pt idx="557">
                  <c:v>100.0164154571722</c:v>
                </c:pt>
                <c:pt idx="558">
                  <c:v>100.18395179304534</c:v>
                </c:pt>
                <c:pt idx="559">
                  <c:v>100.18737115775913</c:v>
                </c:pt>
                <c:pt idx="560">
                  <c:v>100.16024395703521</c:v>
                </c:pt>
                <c:pt idx="561">
                  <c:v>101.03356973954521</c:v>
                </c:pt>
                <c:pt idx="562">
                  <c:v>101.8190514983088</c:v>
                </c:pt>
                <c:pt idx="563">
                  <c:v>102.22652303692766</c:v>
                </c:pt>
                <c:pt idx="564">
                  <c:v>103.07096970413457</c:v>
                </c:pt>
                <c:pt idx="565">
                  <c:v>102.77694606668284</c:v>
                </c:pt>
                <c:pt idx="566">
                  <c:v>101.65569615813443</c:v>
                </c:pt>
                <c:pt idx="567">
                  <c:v>102.82551764613159</c:v>
                </c:pt>
                <c:pt idx="568">
                  <c:v>103.36503124334573</c:v>
                </c:pt>
                <c:pt idx="569">
                  <c:v>102.66959371251522</c:v>
                </c:pt>
                <c:pt idx="570">
                  <c:v>103.45197851032397</c:v>
                </c:pt>
                <c:pt idx="571">
                  <c:v>103.51028517676747</c:v>
                </c:pt>
                <c:pt idx="572">
                  <c:v>104.56039675678771</c:v>
                </c:pt>
                <c:pt idx="573">
                  <c:v>104.58189279866208</c:v>
                </c:pt>
                <c:pt idx="574">
                  <c:v>104.24762952316122</c:v>
                </c:pt>
                <c:pt idx="575">
                  <c:v>103.85086632310613</c:v>
                </c:pt>
                <c:pt idx="576">
                  <c:v>103.94560520063126</c:v>
                </c:pt>
                <c:pt idx="577">
                  <c:v>103.92135232366942</c:v>
                </c:pt>
                <c:pt idx="578">
                  <c:v>103.25240792521497</c:v>
                </c:pt>
                <c:pt idx="579">
                  <c:v>102.75589232576817</c:v>
                </c:pt>
                <c:pt idx="580">
                  <c:v>104.01212625751215</c:v>
                </c:pt>
                <c:pt idx="581">
                  <c:v>104.48643413695628</c:v>
                </c:pt>
                <c:pt idx="582">
                  <c:v>104.50694719911392</c:v>
                </c:pt>
                <c:pt idx="583">
                  <c:v>104.30477867927455</c:v>
                </c:pt>
                <c:pt idx="584">
                  <c:v>104.33818381097409</c:v>
                </c:pt>
                <c:pt idx="585">
                  <c:v>104.20915877652402</c:v>
                </c:pt>
                <c:pt idx="586">
                  <c:v>104.17195413217571</c:v>
                </c:pt>
                <c:pt idx="587">
                  <c:v>104.836242033487</c:v>
                </c:pt>
                <c:pt idx="588">
                  <c:v>105.06371744134043</c:v>
                </c:pt>
                <c:pt idx="589">
                  <c:v>106.36127678961331</c:v>
                </c:pt>
                <c:pt idx="590">
                  <c:v>106.52848433981957</c:v>
                </c:pt>
                <c:pt idx="591">
                  <c:v>105.62878110793535</c:v>
                </c:pt>
                <c:pt idx="592">
                  <c:v>105.91932306121713</c:v>
                </c:pt>
                <c:pt idx="593">
                  <c:v>105.2486123055765</c:v>
                </c:pt>
                <c:pt idx="594">
                  <c:v>106.20003759397792</c:v>
                </c:pt>
                <c:pt idx="595">
                  <c:v>105.50870140230703</c:v>
                </c:pt>
                <c:pt idx="596">
                  <c:v>106.50359685842564</c:v>
                </c:pt>
                <c:pt idx="597">
                  <c:v>105.66463919092591</c:v>
                </c:pt>
                <c:pt idx="598">
                  <c:v>105.66463919092591</c:v>
                </c:pt>
                <c:pt idx="599">
                  <c:v>105.53135903438151</c:v>
                </c:pt>
                <c:pt idx="600">
                  <c:v>106.43228707105833</c:v>
                </c:pt>
                <c:pt idx="601">
                  <c:v>106.51342486313632</c:v>
                </c:pt>
                <c:pt idx="602">
                  <c:v>106.20736082372659</c:v>
                </c:pt>
                <c:pt idx="603">
                  <c:v>106.36122375354111</c:v>
                </c:pt>
                <c:pt idx="604">
                  <c:v>106.04761983177147</c:v>
                </c:pt>
                <c:pt idx="605">
                  <c:v>105.43990033571221</c:v>
                </c:pt>
                <c:pt idx="606">
                  <c:v>105.64019785650594</c:v>
                </c:pt>
                <c:pt idx="607">
                  <c:v>106.11444098090419</c:v>
                </c:pt>
                <c:pt idx="608">
                  <c:v>106.66033282282592</c:v>
                </c:pt>
                <c:pt idx="609">
                  <c:v>106.50085199933264</c:v>
                </c:pt>
                <c:pt idx="610">
                  <c:v>106.49979710728591</c:v>
                </c:pt>
                <c:pt idx="611">
                  <c:v>106.186525583145</c:v>
                </c:pt>
                <c:pt idx="612">
                  <c:v>105.91068521299668</c:v>
                </c:pt>
                <c:pt idx="613">
                  <c:v>106.45045346848553</c:v>
                </c:pt>
                <c:pt idx="614">
                  <c:v>105.76718954620767</c:v>
                </c:pt>
                <c:pt idx="615">
                  <c:v>105.46943230386709</c:v>
                </c:pt>
                <c:pt idx="616">
                  <c:v>106.34135957055022</c:v>
                </c:pt>
                <c:pt idx="617">
                  <c:v>105.97862415909005</c:v>
                </c:pt>
                <c:pt idx="618">
                  <c:v>106.44757309917271</c:v>
                </c:pt>
                <c:pt idx="619">
                  <c:v>106.63683072542258</c:v>
                </c:pt>
                <c:pt idx="620">
                  <c:v>105.43799424746646</c:v>
                </c:pt>
                <c:pt idx="621">
                  <c:v>105.1927077185012</c:v>
                </c:pt>
                <c:pt idx="622">
                  <c:v>105.16966892172803</c:v>
                </c:pt>
                <c:pt idx="623">
                  <c:v>105.30422605486116</c:v>
                </c:pt>
                <c:pt idx="624">
                  <c:v>104.28537760406881</c:v>
                </c:pt>
                <c:pt idx="625">
                  <c:v>104.28537760406881</c:v>
                </c:pt>
                <c:pt idx="626">
                  <c:v>104.56129141541933</c:v>
                </c:pt>
                <c:pt idx="627">
                  <c:v>104.73692145309502</c:v>
                </c:pt>
                <c:pt idx="628">
                  <c:v>105.50230710899513</c:v>
                </c:pt>
                <c:pt idx="629">
                  <c:v>106.53824373602095</c:v>
                </c:pt>
                <c:pt idx="630">
                  <c:v>105.97917921484191</c:v>
                </c:pt>
                <c:pt idx="631">
                  <c:v>106.55363617777171</c:v>
                </c:pt>
                <c:pt idx="632">
                  <c:v>106.63311151510106</c:v>
                </c:pt>
                <c:pt idx="633">
                  <c:v>106.96361569915</c:v>
                </c:pt>
                <c:pt idx="634">
                  <c:v>106.47500037011733</c:v>
                </c:pt>
                <c:pt idx="635">
                  <c:v>106.45803726156788</c:v>
                </c:pt>
                <c:pt idx="636">
                  <c:v>106.70515039316166</c:v>
                </c:pt>
                <c:pt idx="637">
                  <c:v>106.5240576417457</c:v>
                </c:pt>
                <c:pt idx="638">
                  <c:v>106.61237957760959</c:v>
                </c:pt>
                <c:pt idx="639">
                  <c:v>107.45413406859996</c:v>
                </c:pt>
                <c:pt idx="640">
                  <c:v>108.27482021579735</c:v>
                </c:pt>
                <c:pt idx="641">
                  <c:v>108.13311176728534</c:v>
                </c:pt>
                <c:pt idx="642">
                  <c:v>107.89116054536169</c:v>
                </c:pt>
                <c:pt idx="643">
                  <c:v>107.45546166672995</c:v>
                </c:pt>
                <c:pt idx="644">
                  <c:v>107.49548617633164</c:v>
                </c:pt>
                <c:pt idx="645">
                  <c:v>107.0801245838225</c:v>
                </c:pt>
                <c:pt idx="646">
                  <c:v>108.19684536168478</c:v>
                </c:pt>
                <c:pt idx="647">
                  <c:v>108.11943831239992</c:v>
                </c:pt>
                <c:pt idx="648">
                  <c:v>107.18087175106827</c:v>
                </c:pt>
                <c:pt idx="649">
                  <c:v>105.66393544233995</c:v>
                </c:pt>
                <c:pt idx="650">
                  <c:v>105.29912604969083</c:v>
                </c:pt>
                <c:pt idx="651">
                  <c:v>104.8321076015087</c:v>
                </c:pt>
                <c:pt idx="652">
                  <c:v>104.65493491928044</c:v>
                </c:pt>
                <c:pt idx="653">
                  <c:v>104.93742181326165</c:v>
                </c:pt>
                <c:pt idx="654">
                  <c:v>105.55094622486237</c:v>
                </c:pt>
                <c:pt idx="655">
                  <c:v>105.48767736723191</c:v>
                </c:pt>
                <c:pt idx="656">
                  <c:v>104.85111854900801</c:v>
                </c:pt>
                <c:pt idx="657">
                  <c:v>104.80209198666763</c:v>
                </c:pt>
                <c:pt idx="658">
                  <c:v>104.73672327396659</c:v>
                </c:pt>
                <c:pt idx="659">
                  <c:v>104.74090431208643</c:v>
                </c:pt>
                <c:pt idx="660">
                  <c:v>105.19123767673828</c:v>
                </c:pt>
                <c:pt idx="661">
                  <c:v>105.67255057896703</c:v>
                </c:pt>
                <c:pt idx="662">
                  <c:v>106.02917825139458</c:v>
                </c:pt>
                <c:pt idx="663">
                  <c:v>106.10471621267793</c:v>
                </c:pt>
                <c:pt idx="664">
                  <c:v>106.07002777009501</c:v>
                </c:pt>
                <c:pt idx="665">
                  <c:v>106.2128081135405</c:v>
                </c:pt>
                <c:pt idx="666">
                  <c:v>106.78997337967549</c:v>
                </c:pt>
                <c:pt idx="667">
                  <c:v>106.50043876898415</c:v>
                </c:pt>
                <c:pt idx="668">
                  <c:v>106.50043876898415</c:v>
                </c:pt>
                <c:pt idx="669">
                  <c:v>107.25675762684695</c:v>
                </c:pt>
                <c:pt idx="670">
                  <c:v>107.1628163373699</c:v>
                </c:pt>
                <c:pt idx="671">
                  <c:v>106.72040002584536</c:v>
                </c:pt>
                <c:pt idx="672">
                  <c:v>105.20780748722102</c:v>
                </c:pt>
                <c:pt idx="673">
                  <c:v>105.10956723384089</c:v>
                </c:pt>
                <c:pt idx="674">
                  <c:v>104.5556219489048</c:v>
                </c:pt>
                <c:pt idx="675">
                  <c:v>104.47296944210272</c:v>
                </c:pt>
                <c:pt idx="676">
                  <c:v>104.15859112208375</c:v>
                </c:pt>
                <c:pt idx="677">
                  <c:v>102.99889094659608</c:v>
                </c:pt>
                <c:pt idx="678">
                  <c:v>103.82549693978041</c:v>
                </c:pt>
                <c:pt idx="679">
                  <c:v>104.02379115772158</c:v>
                </c:pt>
                <c:pt idx="680">
                  <c:v>104.53689034041652</c:v>
                </c:pt>
                <c:pt idx="681">
                  <c:v>104.6191166076464</c:v>
                </c:pt>
                <c:pt idx="682">
                  <c:v>104.65112438476979</c:v>
                </c:pt>
                <c:pt idx="683">
                  <c:v>105.14775991705901</c:v>
                </c:pt>
                <c:pt idx="684">
                  <c:v>106.27942452799667</c:v>
                </c:pt>
                <c:pt idx="685">
                  <c:v>106.17711479476995</c:v>
                </c:pt>
                <c:pt idx="686">
                  <c:v>106.11517469585178</c:v>
                </c:pt>
                <c:pt idx="687">
                  <c:v>106.3632241407814</c:v>
                </c:pt>
                <c:pt idx="688">
                  <c:v>105.89982853033352</c:v>
                </c:pt>
                <c:pt idx="689">
                  <c:v>105.94942207718329</c:v>
                </c:pt>
                <c:pt idx="690">
                  <c:v>107.25229528978531</c:v>
                </c:pt>
                <c:pt idx="691">
                  <c:v>106.83610877746229</c:v>
                </c:pt>
                <c:pt idx="692">
                  <c:v>106.95515211091561</c:v>
                </c:pt>
                <c:pt idx="693">
                  <c:v>106.79512127737199</c:v>
                </c:pt>
                <c:pt idx="694">
                  <c:v>106.23672931998216</c:v>
                </c:pt>
                <c:pt idx="695">
                  <c:v>107.02494040170551</c:v>
                </c:pt>
                <c:pt idx="696">
                  <c:v>106.39797686156165</c:v>
                </c:pt>
                <c:pt idx="697">
                  <c:v>106.77750197314185</c:v>
                </c:pt>
                <c:pt idx="698">
                  <c:v>106.99461739025934</c:v>
                </c:pt>
                <c:pt idx="699">
                  <c:v>106.57109658586074</c:v>
                </c:pt>
                <c:pt idx="700">
                  <c:v>106.41977982876242</c:v>
                </c:pt>
                <c:pt idx="701">
                  <c:v>106.51187313603727</c:v>
                </c:pt>
                <c:pt idx="702">
                  <c:v>106.76530811516243</c:v>
                </c:pt>
                <c:pt idx="703">
                  <c:v>107.0965091018967</c:v>
                </c:pt>
                <c:pt idx="704">
                  <c:v>107.87392990968588</c:v>
                </c:pt>
                <c:pt idx="705">
                  <c:v>108.92397445943897</c:v>
                </c:pt>
                <c:pt idx="706">
                  <c:v>108.53159317910274</c:v>
                </c:pt>
                <c:pt idx="707">
                  <c:v>108.64293455179721</c:v>
                </c:pt>
                <c:pt idx="708">
                  <c:v>108.64293455179721</c:v>
                </c:pt>
                <c:pt idx="709">
                  <c:v>108.64293455179721</c:v>
                </c:pt>
                <c:pt idx="710">
                  <c:v>108.22786436574303</c:v>
                </c:pt>
                <c:pt idx="711">
                  <c:v>107.08578878524752</c:v>
                </c:pt>
                <c:pt idx="712">
                  <c:v>107.39825130936494</c:v>
                </c:pt>
                <c:pt idx="713">
                  <c:v>107.40143419668418</c:v>
                </c:pt>
                <c:pt idx="714">
                  <c:v>107.3037963984974</c:v>
                </c:pt>
                <c:pt idx="715">
                  <c:v>108.09233249162985</c:v>
                </c:pt>
                <c:pt idx="716">
                  <c:v>108.1974363302284</c:v>
                </c:pt>
                <c:pt idx="717">
                  <c:v>108.0438691745926</c:v>
                </c:pt>
                <c:pt idx="718">
                  <c:v>108.27274946073422</c:v>
                </c:pt>
                <c:pt idx="719">
                  <c:v>108.93534479019189</c:v>
                </c:pt>
                <c:pt idx="720">
                  <c:v>108.56035361189265</c:v>
                </c:pt>
                <c:pt idx="721">
                  <c:v>109.09032292326289</c:v>
                </c:pt>
                <c:pt idx="722">
                  <c:v>110.14627239892289</c:v>
                </c:pt>
                <c:pt idx="723">
                  <c:v>109.5674968907763</c:v>
                </c:pt>
                <c:pt idx="724">
                  <c:v>110.14353728388744</c:v>
                </c:pt>
                <c:pt idx="725">
                  <c:v>110.0286659454365</c:v>
                </c:pt>
                <c:pt idx="726">
                  <c:v>110.0286659454365</c:v>
                </c:pt>
                <c:pt idx="727">
                  <c:v>109.694691168139</c:v>
                </c:pt>
                <c:pt idx="728">
                  <c:v>109.36539876574189</c:v>
                </c:pt>
                <c:pt idx="729">
                  <c:v>109.48167394370952</c:v>
                </c:pt>
                <c:pt idx="730">
                  <c:v>109.28950844216699</c:v>
                </c:pt>
                <c:pt idx="731">
                  <c:v>108.77747570972879</c:v>
                </c:pt>
                <c:pt idx="732">
                  <c:v>108.70128747056111</c:v>
                </c:pt>
                <c:pt idx="733">
                  <c:v>109.04147468138267</c:v>
                </c:pt>
                <c:pt idx="734">
                  <c:v>108.37470041046114</c:v>
                </c:pt>
                <c:pt idx="735">
                  <c:v>107.6064527568933</c:v>
                </c:pt>
                <c:pt idx="736">
                  <c:v>107.53120697253907</c:v>
                </c:pt>
                <c:pt idx="737">
                  <c:v>107.27394214015706</c:v>
                </c:pt>
                <c:pt idx="738">
                  <c:v>106.70747709836191</c:v>
                </c:pt>
                <c:pt idx="739">
                  <c:v>106.27796390156171</c:v>
                </c:pt>
                <c:pt idx="740">
                  <c:v>106.0533567182765</c:v>
                </c:pt>
                <c:pt idx="741">
                  <c:v>105.90108694755965</c:v>
                </c:pt>
                <c:pt idx="742">
                  <c:v>105.71394681413122</c:v>
                </c:pt>
                <c:pt idx="743">
                  <c:v>106.02467702720872</c:v>
                </c:pt>
                <c:pt idx="744">
                  <c:v>105.50452180473457</c:v>
                </c:pt>
                <c:pt idx="745">
                  <c:v>105.3378840930242</c:v>
                </c:pt>
                <c:pt idx="746">
                  <c:v>104.97381436894084</c:v>
                </c:pt>
                <c:pt idx="747">
                  <c:v>105.00293790123975</c:v>
                </c:pt>
                <c:pt idx="748">
                  <c:v>105.37751683931825</c:v>
                </c:pt>
                <c:pt idx="749">
                  <c:v>105.39098826695052</c:v>
                </c:pt>
                <c:pt idx="750">
                  <c:v>105.54702225204085</c:v>
                </c:pt>
                <c:pt idx="751">
                  <c:v>105.38508037447427</c:v>
                </c:pt>
                <c:pt idx="752">
                  <c:v>104.76395216096695</c:v>
                </c:pt>
                <c:pt idx="753">
                  <c:v>104.22063225020115</c:v>
                </c:pt>
                <c:pt idx="754">
                  <c:v>104.09581912921378</c:v>
                </c:pt>
                <c:pt idx="755">
                  <c:v>104.06679746597962</c:v>
                </c:pt>
                <c:pt idx="756">
                  <c:v>104.76383506494388</c:v>
                </c:pt>
                <c:pt idx="757">
                  <c:v>104.86249655661953</c:v>
                </c:pt>
                <c:pt idx="758">
                  <c:v>104.63921052131739</c:v>
                </c:pt>
                <c:pt idx="759">
                  <c:v>104.42467742307841</c:v>
                </c:pt>
                <c:pt idx="760">
                  <c:v>104.22103128355106</c:v>
                </c:pt>
                <c:pt idx="761">
                  <c:v>104.23186326553217</c:v>
                </c:pt>
                <c:pt idx="762">
                  <c:v>104.36423068666453</c:v>
                </c:pt>
                <c:pt idx="763">
                  <c:v>104.18371481015508</c:v>
                </c:pt>
                <c:pt idx="764">
                  <c:v>104.103928485734</c:v>
                </c:pt>
                <c:pt idx="765">
                  <c:v>104.103928485734</c:v>
                </c:pt>
                <c:pt idx="766">
                  <c:v>103.88000211991715</c:v>
                </c:pt>
                <c:pt idx="767">
                  <c:v>103.846960941736</c:v>
                </c:pt>
                <c:pt idx="768">
                  <c:v>103.56203119789795</c:v>
                </c:pt>
                <c:pt idx="769">
                  <c:v>103.24854975212757</c:v>
                </c:pt>
                <c:pt idx="770">
                  <c:v>103.17286436735645</c:v>
                </c:pt>
                <c:pt idx="771">
                  <c:v>103.23974995603176</c:v>
                </c:pt>
                <c:pt idx="772">
                  <c:v>103.39014712064369</c:v>
                </c:pt>
                <c:pt idx="773">
                  <c:v>103.07008013955313</c:v>
                </c:pt>
                <c:pt idx="774">
                  <c:v>103.17955452545455</c:v>
                </c:pt>
                <c:pt idx="775">
                  <c:v>102.63888945019448</c:v>
                </c:pt>
                <c:pt idx="776">
                  <c:v>102.83115011835233</c:v>
                </c:pt>
                <c:pt idx="777">
                  <c:v>102.68465623845275</c:v>
                </c:pt>
                <c:pt idx="778">
                  <c:v>102.26225561661508</c:v>
                </c:pt>
                <c:pt idx="779">
                  <c:v>102.15761147047603</c:v>
                </c:pt>
                <c:pt idx="780">
                  <c:v>101.87602413687543</c:v>
                </c:pt>
                <c:pt idx="781">
                  <c:v>101.94045722738673</c:v>
                </c:pt>
                <c:pt idx="782">
                  <c:v>101.75339554705458</c:v>
                </c:pt>
                <c:pt idx="783">
                  <c:v>101.98198279004868</c:v>
                </c:pt>
                <c:pt idx="784">
                  <c:v>102.39918361186726</c:v>
                </c:pt>
                <c:pt idx="785">
                  <c:v>102.39918361186726</c:v>
                </c:pt>
                <c:pt idx="786">
                  <c:v>101.85583362716201</c:v>
                </c:pt>
                <c:pt idx="787">
                  <c:v>101.99097103142824</c:v>
                </c:pt>
                <c:pt idx="788">
                  <c:v>102.30943992409954</c:v>
                </c:pt>
                <c:pt idx="789">
                  <c:v>102.56956536493391</c:v>
                </c:pt>
                <c:pt idx="790">
                  <c:v>102.6682728274221</c:v>
                </c:pt>
                <c:pt idx="791">
                  <c:v>103.04112664480429</c:v>
                </c:pt>
                <c:pt idx="792">
                  <c:v>103.12054392393809</c:v>
                </c:pt>
                <c:pt idx="793">
                  <c:v>103.14938046690531</c:v>
                </c:pt>
                <c:pt idx="794">
                  <c:v>103.78165084892805</c:v>
                </c:pt>
                <c:pt idx="795">
                  <c:v>104.58948112408105</c:v>
                </c:pt>
                <c:pt idx="796">
                  <c:v>104.81519773259039</c:v>
                </c:pt>
                <c:pt idx="797">
                  <c:v>104.74231984701144</c:v>
                </c:pt>
                <c:pt idx="798">
                  <c:v>104.29050997585303</c:v>
                </c:pt>
                <c:pt idx="799">
                  <c:v>104.26230467315361</c:v>
                </c:pt>
                <c:pt idx="800">
                  <c:v>103.95433422687015</c:v>
                </c:pt>
                <c:pt idx="801">
                  <c:v>103.98156519074091</c:v>
                </c:pt>
                <c:pt idx="802">
                  <c:v>103.92842271413801</c:v>
                </c:pt>
                <c:pt idx="803">
                  <c:v>103.80765868638888</c:v>
                </c:pt>
                <c:pt idx="804">
                  <c:v>103.33285550386151</c:v>
                </c:pt>
                <c:pt idx="805">
                  <c:v>103.50328701160059</c:v>
                </c:pt>
                <c:pt idx="806">
                  <c:v>104.04057606450341</c:v>
                </c:pt>
                <c:pt idx="807">
                  <c:v>104.45740686970746</c:v>
                </c:pt>
                <c:pt idx="808">
                  <c:v>104.3662986650325</c:v>
                </c:pt>
                <c:pt idx="809">
                  <c:v>104.54171711150329</c:v>
                </c:pt>
                <c:pt idx="810">
                  <c:v>104.42394790660596</c:v>
                </c:pt>
                <c:pt idx="811">
                  <c:v>104.65062518672164</c:v>
                </c:pt>
                <c:pt idx="812">
                  <c:v>104.71770918116015</c:v>
                </c:pt>
                <c:pt idx="813">
                  <c:v>105.05612795097355</c:v>
                </c:pt>
                <c:pt idx="814">
                  <c:v>105.39651845596285</c:v>
                </c:pt>
                <c:pt idx="815">
                  <c:v>105.20102926766567</c:v>
                </c:pt>
                <c:pt idx="816">
                  <c:v>105.25069978400475</c:v>
                </c:pt>
                <c:pt idx="817">
                  <c:v>105.26647033961484</c:v>
                </c:pt>
                <c:pt idx="818">
                  <c:v>105.48886377837748</c:v>
                </c:pt>
                <c:pt idx="819">
                  <c:v>105.00185378283783</c:v>
                </c:pt>
                <c:pt idx="820">
                  <c:v>104.92595025290395</c:v>
                </c:pt>
                <c:pt idx="821">
                  <c:v>104.99284156323345</c:v>
                </c:pt>
                <c:pt idx="822">
                  <c:v>105.21484747410828</c:v>
                </c:pt>
                <c:pt idx="823">
                  <c:v>105.42980689523156</c:v>
                </c:pt>
                <c:pt idx="824">
                  <c:v>105.68620426116603</c:v>
                </c:pt>
                <c:pt idx="825">
                  <c:v>105.93338479418541</c:v>
                </c:pt>
                <c:pt idx="826">
                  <c:v>106.5267852421039</c:v>
                </c:pt>
                <c:pt idx="827">
                  <c:v>106.59243884932559</c:v>
                </c:pt>
                <c:pt idx="828">
                  <c:v>106.98821883005758</c:v>
                </c:pt>
                <c:pt idx="829">
                  <c:v>106.45276307891695</c:v>
                </c:pt>
                <c:pt idx="830">
                  <c:v>106.26435485304782</c:v>
                </c:pt>
                <c:pt idx="831">
                  <c:v>106.4443768465938</c:v>
                </c:pt>
                <c:pt idx="832">
                  <c:v>106.17991298428542</c:v>
                </c:pt>
                <c:pt idx="833">
                  <c:v>106.16612935052738</c:v>
                </c:pt>
                <c:pt idx="834">
                  <c:v>105.79549682777795</c:v>
                </c:pt>
                <c:pt idx="835">
                  <c:v>106.60689068300603</c:v>
                </c:pt>
                <c:pt idx="836">
                  <c:v>107.0025801923052</c:v>
                </c:pt>
                <c:pt idx="837">
                  <c:v>107.44928946044593</c:v>
                </c:pt>
                <c:pt idx="838">
                  <c:v>107.32321521630729</c:v>
                </c:pt>
                <c:pt idx="839">
                  <c:v>107.17653099375929</c:v>
                </c:pt>
                <c:pt idx="840">
                  <c:v>107.34778312999856</c:v>
                </c:pt>
                <c:pt idx="841">
                  <c:v>107.23426099395961</c:v>
                </c:pt>
                <c:pt idx="842">
                  <c:v>107.47902826888989</c:v>
                </c:pt>
                <c:pt idx="843">
                  <c:v>108.1230183832471</c:v>
                </c:pt>
                <c:pt idx="844">
                  <c:v>108.30735025077961</c:v>
                </c:pt>
                <c:pt idx="845">
                  <c:v>107.79825000395293</c:v>
                </c:pt>
                <c:pt idx="846">
                  <c:v>108.29980468421698</c:v>
                </c:pt>
                <c:pt idx="847">
                  <c:v>107.63064486559161</c:v>
                </c:pt>
                <c:pt idx="848">
                  <c:v>107.27888966004103</c:v>
                </c:pt>
                <c:pt idx="849">
                  <c:v>107.23246407482679</c:v>
                </c:pt>
                <c:pt idx="850">
                  <c:v>107.34011302921618</c:v>
                </c:pt>
                <c:pt idx="851">
                  <c:v>107.48462432504719</c:v>
                </c:pt>
                <c:pt idx="852">
                  <c:v>107.48462432504719</c:v>
                </c:pt>
                <c:pt idx="853">
                  <c:v>108.22383598156956</c:v>
                </c:pt>
                <c:pt idx="854">
                  <c:v>108.32048783931911</c:v>
                </c:pt>
                <c:pt idx="855">
                  <c:v>108.45420956049733</c:v>
                </c:pt>
                <c:pt idx="856">
                  <c:v>108.47648113382044</c:v>
                </c:pt>
                <c:pt idx="857">
                  <c:v>107.68388840783119</c:v>
                </c:pt>
                <c:pt idx="858">
                  <c:v>107.68670278784919</c:v>
                </c:pt>
                <c:pt idx="859">
                  <c:v>106.88077328056674</c:v>
                </c:pt>
                <c:pt idx="860">
                  <c:v>107.35986744680997</c:v>
                </c:pt>
                <c:pt idx="861">
                  <c:v>107.91162368977972</c:v>
                </c:pt>
                <c:pt idx="862">
                  <c:v>107.75316745639863</c:v>
                </c:pt>
                <c:pt idx="863">
                  <c:v>107.55846075193296</c:v>
                </c:pt>
                <c:pt idx="864">
                  <c:v>107.30689617063092</c:v>
                </c:pt>
                <c:pt idx="865">
                  <c:v>107.59715897026803</c:v>
                </c:pt>
                <c:pt idx="866">
                  <c:v>107.50471615780187</c:v>
                </c:pt>
                <c:pt idx="867">
                  <c:v>107.75161390027516</c:v>
                </c:pt>
                <c:pt idx="868">
                  <c:v>107.93370922591598</c:v>
                </c:pt>
                <c:pt idx="869">
                  <c:v>107.91158261557861</c:v>
                </c:pt>
                <c:pt idx="870">
                  <c:v>107.41108782336137</c:v>
                </c:pt>
                <c:pt idx="871">
                  <c:v>106.46979514989232</c:v>
                </c:pt>
                <c:pt idx="872">
                  <c:v>106.0305684693613</c:v>
                </c:pt>
                <c:pt idx="873">
                  <c:v>106.45222824677715</c:v>
                </c:pt>
                <c:pt idx="874">
                  <c:v>106.72682247837285</c:v>
                </c:pt>
                <c:pt idx="875">
                  <c:v>107.32548379565991</c:v>
                </c:pt>
                <c:pt idx="876">
                  <c:v>106.93794082702803</c:v>
                </c:pt>
                <c:pt idx="877">
                  <c:v>107.52046627511133</c:v>
                </c:pt>
                <c:pt idx="878">
                  <c:v>107.34038221677481</c:v>
                </c:pt>
                <c:pt idx="879">
                  <c:v>107.39222019505173</c:v>
                </c:pt>
                <c:pt idx="880">
                  <c:v>107.39222019505173</c:v>
                </c:pt>
                <c:pt idx="881">
                  <c:v>107.91708862238633</c:v>
                </c:pt>
                <c:pt idx="882">
                  <c:v>107.91406424260219</c:v>
                </c:pt>
                <c:pt idx="883">
                  <c:v>108.07130307703549</c:v>
                </c:pt>
                <c:pt idx="884">
                  <c:v>107.6286416380875</c:v>
                </c:pt>
                <c:pt idx="885">
                  <c:v>107.85034610512739</c:v>
                </c:pt>
                <c:pt idx="886">
                  <c:v>108.19666755625514</c:v>
                </c:pt>
                <c:pt idx="887">
                  <c:v>107.53520930359615</c:v>
                </c:pt>
                <c:pt idx="888">
                  <c:v>107.03067888864823</c:v>
                </c:pt>
                <c:pt idx="889">
                  <c:v>107.17812138587173</c:v>
                </c:pt>
                <c:pt idx="890">
                  <c:v>107.52029846118705</c:v>
                </c:pt>
                <c:pt idx="891">
                  <c:v>107.63920638354917</c:v>
                </c:pt>
                <c:pt idx="892">
                  <c:v>107.36488770179442</c:v>
                </c:pt>
                <c:pt idx="893">
                  <c:v>106.93382193635027</c:v>
                </c:pt>
                <c:pt idx="894">
                  <c:v>106.80301211272821</c:v>
                </c:pt>
                <c:pt idx="895">
                  <c:v>106.62522179380122</c:v>
                </c:pt>
                <c:pt idx="896">
                  <c:v>106.78203556188282</c:v>
                </c:pt>
                <c:pt idx="897">
                  <c:v>106.45237034020931</c:v>
                </c:pt>
                <c:pt idx="898">
                  <c:v>106.52850584064281</c:v>
                </c:pt>
                <c:pt idx="899">
                  <c:v>107.17900605977434</c:v>
                </c:pt>
                <c:pt idx="900">
                  <c:v>107.47722581307984</c:v>
                </c:pt>
                <c:pt idx="901">
                  <c:v>107.772595275192</c:v>
                </c:pt>
                <c:pt idx="902">
                  <c:v>107.92420339826708</c:v>
                </c:pt>
                <c:pt idx="903">
                  <c:v>108.06730765091245</c:v>
                </c:pt>
                <c:pt idx="904">
                  <c:v>108.0050489257561</c:v>
                </c:pt>
                <c:pt idx="905">
                  <c:v>108.42296567797969</c:v>
                </c:pt>
                <c:pt idx="906">
                  <c:v>108.4724358716919</c:v>
                </c:pt>
                <c:pt idx="907">
                  <c:v>108.71659523894145</c:v>
                </c:pt>
                <c:pt idx="908">
                  <c:v>109.1196707858315</c:v>
                </c:pt>
                <c:pt idx="909">
                  <c:v>108.89221913978919</c:v>
                </c:pt>
                <c:pt idx="910">
                  <c:v>108.20613536357301</c:v>
                </c:pt>
                <c:pt idx="911">
                  <c:v>109.01824792749441</c:v>
                </c:pt>
                <c:pt idx="912">
                  <c:v>109.44731979471383</c:v>
                </c:pt>
                <c:pt idx="913">
                  <c:v>109.69357710883958</c:v>
                </c:pt>
                <c:pt idx="914">
                  <c:v>109.98335122424103</c:v>
                </c:pt>
                <c:pt idx="915">
                  <c:v>110.13275373920358</c:v>
                </c:pt>
                <c:pt idx="916">
                  <c:v>109.82331724157157</c:v>
                </c:pt>
                <c:pt idx="917">
                  <c:v>109.79423243958281</c:v>
                </c:pt>
                <c:pt idx="918">
                  <c:v>108.71616838470891</c:v>
                </c:pt>
                <c:pt idx="919">
                  <c:v>109.14990544004003</c:v>
                </c:pt>
                <c:pt idx="920">
                  <c:v>109.83049237722497</c:v>
                </c:pt>
                <c:pt idx="921">
                  <c:v>109.5547182671606</c:v>
                </c:pt>
                <c:pt idx="922">
                  <c:v>109.5547182671606</c:v>
                </c:pt>
                <c:pt idx="923">
                  <c:v>110.53300147309395</c:v>
                </c:pt>
                <c:pt idx="924">
                  <c:v>110.6369336916916</c:v>
                </c:pt>
                <c:pt idx="925">
                  <c:v>110.84941740058257</c:v>
                </c:pt>
                <c:pt idx="926">
                  <c:v>110.27745255158405</c:v>
                </c:pt>
                <c:pt idx="927">
                  <c:v>110.2596521034927</c:v>
                </c:pt>
                <c:pt idx="928">
                  <c:v>110.74208853034455</c:v>
                </c:pt>
                <c:pt idx="929">
                  <c:v>110.62870025704935</c:v>
                </c:pt>
                <c:pt idx="930">
                  <c:v>110.37756895991284</c:v>
                </c:pt>
                <c:pt idx="931">
                  <c:v>110.48071273210721</c:v>
                </c:pt>
                <c:pt idx="932">
                  <c:v>110.39126375228966</c:v>
                </c:pt>
                <c:pt idx="933">
                  <c:v>110.6525076761036</c:v>
                </c:pt>
                <c:pt idx="934">
                  <c:v>109.59327424879194</c:v>
                </c:pt>
                <c:pt idx="935">
                  <c:v>109.96282535664284</c:v>
                </c:pt>
                <c:pt idx="936">
                  <c:v>110.1261975216064</c:v>
                </c:pt>
                <c:pt idx="937">
                  <c:v>109.54359187234627</c:v>
                </c:pt>
                <c:pt idx="938">
                  <c:v>110.08242234156079</c:v>
                </c:pt>
                <c:pt idx="939">
                  <c:v>110.1136330878641</c:v>
                </c:pt>
                <c:pt idx="940">
                  <c:v>110.44021977625668</c:v>
                </c:pt>
                <c:pt idx="941">
                  <c:v>110.44661299589323</c:v>
                </c:pt>
                <c:pt idx="942">
                  <c:v>110.78514085832919</c:v>
                </c:pt>
                <c:pt idx="943">
                  <c:v>110.62610829361282</c:v>
                </c:pt>
                <c:pt idx="944">
                  <c:v>110.89494375388161</c:v>
                </c:pt>
                <c:pt idx="945">
                  <c:v>111.3140398027754</c:v>
                </c:pt>
                <c:pt idx="946">
                  <c:v>110.38130162323844</c:v>
                </c:pt>
                <c:pt idx="947">
                  <c:v>109.32839136764993</c:v>
                </c:pt>
                <c:pt idx="948">
                  <c:v>109.18572739658555</c:v>
                </c:pt>
                <c:pt idx="949">
                  <c:v>109.88889239669543</c:v>
                </c:pt>
                <c:pt idx="950">
                  <c:v>110.17400003084911</c:v>
                </c:pt>
                <c:pt idx="951">
                  <c:v>110.57525182973167</c:v>
                </c:pt>
                <c:pt idx="952">
                  <c:v>110.52732497222229</c:v>
                </c:pt>
                <c:pt idx="953">
                  <c:v>110.34621542042252</c:v>
                </c:pt>
                <c:pt idx="954">
                  <c:v>109.99781867305457</c:v>
                </c:pt>
                <c:pt idx="955">
                  <c:v>110.49267331581406</c:v>
                </c:pt>
                <c:pt idx="956">
                  <c:v>110.7694165099599</c:v>
                </c:pt>
                <c:pt idx="957">
                  <c:v>110.55068160601409</c:v>
                </c:pt>
                <c:pt idx="958">
                  <c:v>110.07348938999395</c:v>
                </c:pt>
                <c:pt idx="959">
                  <c:v>110.00709610931978</c:v>
                </c:pt>
                <c:pt idx="960">
                  <c:v>109.62493602276474</c:v>
                </c:pt>
                <c:pt idx="961">
                  <c:v>109.40836767340649</c:v>
                </c:pt>
                <c:pt idx="962">
                  <c:v>109.80847342294574</c:v>
                </c:pt>
                <c:pt idx="963">
                  <c:v>109.62126535981172</c:v>
                </c:pt>
                <c:pt idx="964">
                  <c:v>110.01270655637614</c:v>
                </c:pt>
                <c:pt idx="965">
                  <c:v>110.07888667427696</c:v>
                </c:pt>
                <c:pt idx="966">
                  <c:v>110.41352697724683</c:v>
                </c:pt>
                <c:pt idx="967">
                  <c:v>111.3048660700485</c:v>
                </c:pt>
                <c:pt idx="968">
                  <c:v>110.55490011961659</c:v>
                </c:pt>
                <c:pt idx="969">
                  <c:v>109.61524501879568</c:v>
                </c:pt>
                <c:pt idx="970">
                  <c:v>111.12872922308443</c:v>
                </c:pt>
                <c:pt idx="971">
                  <c:v>111.47414921387163</c:v>
                </c:pt>
                <c:pt idx="972">
                  <c:v>111.90283858717085</c:v>
                </c:pt>
                <c:pt idx="973">
                  <c:v>112.23381907045584</c:v>
                </c:pt>
                <c:pt idx="974">
                  <c:v>111.78196896448971</c:v>
                </c:pt>
                <c:pt idx="975">
                  <c:v>111.60675351047936</c:v>
                </c:pt>
                <c:pt idx="976">
                  <c:v>110.68002597155679</c:v>
                </c:pt>
                <c:pt idx="977">
                  <c:v>110.30678612292417</c:v>
                </c:pt>
                <c:pt idx="978">
                  <c:v>110.74673661477532</c:v>
                </c:pt>
                <c:pt idx="979">
                  <c:v>111.49704962100678</c:v>
                </c:pt>
                <c:pt idx="980">
                  <c:v>111.9508001599998</c:v>
                </c:pt>
                <c:pt idx="981">
                  <c:v>111.71182613984578</c:v>
                </c:pt>
                <c:pt idx="982">
                  <c:v>112.3841935075491</c:v>
                </c:pt>
                <c:pt idx="983">
                  <c:v>112.06000934144464</c:v>
                </c:pt>
                <c:pt idx="984">
                  <c:v>112.06000934144464</c:v>
                </c:pt>
                <c:pt idx="985">
                  <c:v>112.16181658140604</c:v>
                </c:pt>
                <c:pt idx="986">
                  <c:v>112.21672528454128</c:v>
                </c:pt>
                <c:pt idx="987">
                  <c:v>112.46081475962944</c:v>
                </c:pt>
                <c:pt idx="988">
                  <c:v>112.49198887675864</c:v>
                </c:pt>
                <c:pt idx="989">
                  <c:v>112.32828815085753</c:v>
                </c:pt>
                <c:pt idx="990">
                  <c:v>112.34696214443606</c:v>
                </c:pt>
                <c:pt idx="991">
                  <c:v>112.26851382345262</c:v>
                </c:pt>
                <c:pt idx="992">
                  <c:v>112.4458996274947</c:v>
                </c:pt>
                <c:pt idx="993">
                  <c:v>112.45844995721173</c:v>
                </c:pt>
                <c:pt idx="994">
                  <c:v>113.1809768199618</c:v>
                </c:pt>
                <c:pt idx="995">
                  <c:v>113.51675752217778</c:v>
                </c:pt>
                <c:pt idx="996">
                  <c:v>113.46319413782901</c:v>
                </c:pt>
                <c:pt idx="997">
                  <c:v>113.34726628186318</c:v>
                </c:pt>
                <c:pt idx="998">
                  <c:v>113.47453314230304</c:v>
                </c:pt>
                <c:pt idx="999">
                  <c:v>113.95855268278871</c:v>
                </c:pt>
                <c:pt idx="1000">
                  <c:v>114.02949473429884</c:v>
                </c:pt>
                <c:pt idx="1001">
                  <c:v>114.23417965518205</c:v>
                </c:pt>
                <c:pt idx="1002">
                  <c:v>114.06080622356522</c:v>
                </c:pt>
                <c:pt idx="1003">
                  <c:v>113.66946709936315</c:v>
                </c:pt>
                <c:pt idx="1004">
                  <c:v>113.59021334439953</c:v>
                </c:pt>
                <c:pt idx="1005">
                  <c:v>113.66561327201387</c:v>
                </c:pt>
                <c:pt idx="1006">
                  <c:v>113.476387468789</c:v>
                </c:pt>
                <c:pt idx="1007">
                  <c:v>113.279585974756</c:v>
                </c:pt>
                <c:pt idx="1008">
                  <c:v>113.24938004695957</c:v>
                </c:pt>
                <c:pt idx="1009">
                  <c:v>113.83140761519559</c:v>
                </c:pt>
                <c:pt idx="1010">
                  <c:v>114.58010786665312</c:v>
                </c:pt>
                <c:pt idx="1011">
                  <c:v>114.45444608834433</c:v>
                </c:pt>
                <c:pt idx="1012">
                  <c:v>114.17883329429854</c:v>
                </c:pt>
                <c:pt idx="1013">
                  <c:v>113.75275894350317</c:v>
                </c:pt>
                <c:pt idx="1014">
                  <c:v>114.45339800431874</c:v>
                </c:pt>
                <c:pt idx="1015">
                  <c:v>114.26650093992244</c:v>
                </c:pt>
                <c:pt idx="1016">
                  <c:v>113.97896727908721</c:v>
                </c:pt>
                <c:pt idx="1017">
                  <c:v>113.96559465729818</c:v>
                </c:pt>
                <c:pt idx="1018">
                  <c:v>113.96559465729818</c:v>
                </c:pt>
                <c:pt idx="1019">
                  <c:v>113.60701108018068</c:v>
                </c:pt>
                <c:pt idx="1020">
                  <c:v>114.00045110410531</c:v>
                </c:pt>
                <c:pt idx="1021">
                  <c:v>113.40881745858648</c:v>
                </c:pt>
                <c:pt idx="1022">
                  <c:v>112.64044791602259</c:v>
                </c:pt>
                <c:pt idx="1023">
                  <c:v>112.20182537916027</c:v>
                </c:pt>
                <c:pt idx="1024">
                  <c:v>112.55606681732479</c:v>
                </c:pt>
                <c:pt idx="1025">
                  <c:v>112.08658825226586</c:v>
                </c:pt>
                <c:pt idx="1026">
                  <c:v>112.23284200178038</c:v>
                </c:pt>
                <c:pt idx="1027">
                  <c:v>111.81518300753268</c:v>
                </c:pt>
                <c:pt idx="1028">
                  <c:v>110.67828232022823</c:v>
                </c:pt>
                <c:pt idx="1029">
                  <c:v>111.24931774932641</c:v>
                </c:pt>
                <c:pt idx="1030">
                  <c:v>111.33074235272589</c:v>
                </c:pt>
                <c:pt idx="1031">
                  <c:v>111.38748643169205</c:v>
                </c:pt>
                <c:pt idx="1032">
                  <c:v>111.9218479222513</c:v>
                </c:pt>
                <c:pt idx="1033">
                  <c:v>111.30670694718739</c:v>
                </c:pt>
                <c:pt idx="1034">
                  <c:v>111.53679352335477</c:v>
                </c:pt>
                <c:pt idx="1035">
                  <c:v>112.17173660434038</c:v>
                </c:pt>
                <c:pt idx="1036">
                  <c:v>112.429354427907</c:v>
                </c:pt>
                <c:pt idx="1037">
                  <c:v>112.36295387881053</c:v>
                </c:pt>
                <c:pt idx="1038">
                  <c:v>112.36295387881053</c:v>
                </c:pt>
                <c:pt idx="1039">
                  <c:v>113.28642100749838</c:v>
                </c:pt>
                <c:pt idx="1040">
                  <c:v>112.94990302684378</c:v>
                </c:pt>
                <c:pt idx="1041">
                  <c:v>113.86089089350111</c:v>
                </c:pt>
                <c:pt idx="1042">
                  <c:v>113.65016963100128</c:v>
                </c:pt>
                <c:pt idx="1043">
                  <c:v>114.02319172022727</c:v>
                </c:pt>
                <c:pt idx="1044">
                  <c:v>113.84646745153145</c:v>
                </c:pt>
                <c:pt idx="1045">
                  <c:v>113.83046506616108</c:v>
                </c:pt>
                <c:pt idx="1046">
                  <c:v>114.0544415689621</c:v>
                </c:pt>
                <c:pt idx="1047">
                  <c:v>113.57414484728682</c:v>
                </c:pt>
                <c:pt idx="1048">
                  <c:v>113.51555089038568</c:v>
                </c:pt>
                <c:pt idx="1049">
                  <c:v>114.25401740646475</c:v>
                </c:pt>
                <c:pt idx="1050">
                  <c:v>114.54203004517096</c:v>
                </c:pt>
                <c:pt idx="1051">
                  <c:v>114.53053762693412</c:v>
                </c:pt>
                <c:pt idx="1052">
                  <c:v>114.62244904424925</c:v>
                </c:pt>
                <c:pt idx="1053">
                  <c:v>114.67422399319975</c:v>
                </c:pt>
                <c:pt idx="1054">
                  <c:v>114.1615606448881</c:v>
                </c:pt>
                <c:pt idx="1055">
                  <c:v>114.13251408839429</c:v>
                </c:pt>
                <c:pt idx="1056">
                  <c:v>113.36920485033384</c:v>
                </c:pt>
                <c:pt idx="1057">
                  <c:v>113.39070785138568</c:v>
                </c:pt>
                <c:pt idx="1058">
                  <c:v>113.63771695927281</c:v>
                </c:pt>
                <c:pt idx="1059">
                  <c:v>114.29474375849904</c:v>
                </c:pt>
                <c:pt idx="1060">
                  <c:v>114.48388637712091</c:v>
                </c:pt>
                <c:pt idx="1061">
                  <c:v>114.55280540686446</c:v>
                </c:pt>
                <c:pt idx="1062">
                  <c:v>112.98642010092601</c:v>
                </c:pt>
                <c:pt idx="1063">
                  <c:v>111.94784490816302</c:v>
                </c:pt>
                <c:pt idx="1064">
                  <c:v>111.89744961720368</c:v>
                </c:pt>
                <c:pt idx="1065">
                  <c:v>111.7417427646149</c:v>
                </c:pt>
                <c:pt idx="1066">
                  <c:v>111.36148164460073</c:v>
                </c:pt>
                <c:pt idx="1067">
                  <c:v>111.11449826404137</c:v>
                </c:pt>
                <c:pt idx="1068">
                  <c:v>111.6971196266087</c:v>
                </c:pt>
                <c:pt idx="1069">
                  <c:v>112.8952390764327</c:v>
                </c:pt>
                <c:pt idx="1070">
                  <c:v>113.09714793543041</c:v>
                </c:pt>
                <c:pt idx="1071">
                  <c:v>112.31053993640917</c:v>
                </c:pt>
                <c:pt idx="1072">
                  <c:v>111.00120450027543</c:v>
                </c:pt>
                <c:pt idx="1073">
                  <c:v>109.92990990960826</c:v>
                </c:pt>
                <c:pt idx="1074">
                  <c:v>109.76117877254309</c:v>
                </c:pt>
                <c:pt idx="1075">
                  <c:v>111.1992527072414</c:v>
                </c:pt>
                <c:pt idx="1076">
                  <c:v>109.70552246421366</c:v>
                </c:pt>
                <c:pt idx="1077">
                  <c:v>109.28634314024293</c:v>
                </c:pt>
                <c:pt idx="1078">
                  <c:v>109.13760091353258</c:v>
                </c:pt>
                <c:pt idx="1079">
                  <c:v>109.17652106717651</c:v>
                </c:pt>
                <c:pt idx="1080">
                  <c:v>110.02712482969524</c:v>
                </c:pt>
                <c:pt idx="1081">
                  <c:v>110.79611120248049</c:v>
                </c:pt>
                <c:pt idx="1082">
                  <c:v>112.0212893335882</c:v>
                </c:pt>
                <c:pt idx="1083">
                  <c:v>111.89648103060333</c:v>
                </c:pt>
                <c:pt idx="1084">
                  <c:v>111.36191983455421</c:v>
                </c:pt>
                <c:pt idx="1085">
                  <c:v>110.10031749137022</c:v>
                </c:pt>
                <c:pt idx="1086">
                  <c:v>109.42336400986004</c:v>
                </c:pt>
                <c:pt idx="1087">
                  <c:v>109.91966398504974</c:v>
                </c:pt>
                <c:pt idx="1088">
                  <c:v>110.13330574619877</c:v>
                </c:pt>
                <c:pt idx="1089">
                  <c:v>110.32400468883588</c:v>
                </c:pt>
                <c:pt idx="1090">
                  <c:v>110.74537389310693</c:v>
                </c:pt>
                <c:pt idx="1091">
                  <c:v>111.21943581851023</c:v>
                </c:pt>
                <c:pt idx="1092">
                  <c:v>110.9947898498482</c:v>
                </c:pt>
                <c:pt idx="1093">
                  <c:v>110.47713443888033</c:v>
                </c:pt>
                <c:pt idx="1094">
                  <c:v>109.47793098971181</c:v>
                </c:pt>
                <c:pt idx="1095">
                  <c:v>109.19457837168731</c:v>
                </c:pt>
                <c:pt idx="1096">
                  <c:v>109.85285757401387</c:v>
                </c:pt>
                <c:pt idx="1097">
                  <c:v>109.89184580648063</c:v>
                </c:pt>
                <c:pt idx="1098">
                  <c:v>109.48944610156867</c:v>
                </c:pt>
                <c:pt idx="1099">
                  <c:v>109.11575279661184</c:v>
                </c:pt>
                <c:pt idx="1100">
                  <c:v>108.94841973429732</c:v>
                </c:pt>
                <c:pt idx="1101">
                  <c:v>109.65928001645501</c:v>
                </c:pt>
                <c:pt idx="1102">
                  <c:v>109.56967146422203</c:v>
                </c:pt>
                <c:pt idx="1103">
                  <c:v>110.12913394028739</c:v>
                </c:pt>
                <c:pt idx="1104">
                  <c:v>110.37371992614908</c:v>
                </c:pt>
                <c:pt idx="1105">
                  <c:v>110.80688974800101</c:v>
                </c:pt>
                <c:pt idx="1106">
                  <c:v>110.80688974800101</c:v>
                </c:pt>
                <c:pt idx="1107">
                  <c:v>110.80032284981742</c:v>
                </c:pt>
                <c:pt idx="1108">
                  <c:v>110.81904065178887</c:v>
                </c:pt>
                <c:pt idx="1109">
                  <c:v>111.08855433081979</c:v>
                </c:pt>
                <c:pt idx="1110">
                  <c:v>110.92496625003801</c:v>
                </c:pt>
                <c:pt idx="1111">
                  <c:v>111.37466259007127</c:v>
                </c:pt>
                <c:pt idx="1112">
                  <c:v>111.48917523130098</c:v>
                </c:pt>
                <c:pt idx="1113">
                  <c:v>111.64475139320405</c:v>
                </c:pt>
                <c:pt idx="1114">
                  <c:v>111.58596857832401</c:v>
                </c:pt>
                <c:pt idx="1115">
                  <c:v>111.81968425835434</c:v>
                </c:pt>
                <c:pt idx="1116">
                  <c:v>111.75945862486252</c:v>
                </c:pt>
                <c:pt idx="1117">
                  <c:v>111.76473145998814</c:v>
                </c:pt>
                <c:pt idx="1118">
                  <c:v>112.0753439652719</c:v>
                </c:pt>
                <c:pt idx="1119">
                  <c:v>111.64546604532855</c:v>
                </c:pt>
                <c:pt idx="1120">
                  <c:v>111.71994900956058</c:v>
                </c:pt>
                <c:pt idx="1121">
                  <c:v>111.8357018256964</c:v>
                </c:pt>
                <c:pt idx="1122">
                  <c:v>111.87168617179671</c:v>
                </c:pt>
                <c:pt idx="1123">
                  <c:v>112.08790174797387</c:v>
                </c:pt>
                <c:pt idx="1124">
                  <c:v>111.87522856900893</c:v>
                </c:pt>
                <c:pt idx="1125">
                  <c:v>112.58425985819449</c:v>
                </c:pt>
                <c:pt idx="1126">
                  <c:v>112.58416315312009</c:v>
                </c:pt>
                <c:pt idx="1127">
                  <c:v>112.23307575683036</c:v>
                </c:pt>
                <c:pt idx="1128">
                  <c:v>112.69126007507529</c:v>
                </c:pt>
                <c:pt idx="1129">
                  <c:v>112.50730580574982</c:v>
                </c:pt>
                <c:pt idx="1130">
                  <c:v>111.8858095612941</c:v>
                </c:pt>
                <c:pt idx="1131">
                  <c:v>111.53021892215372</c:v>
                </c:pt>
                <c:pt idx="1132">
                  <c:v>111.98681526678575</c:v>
                </c:pt>
                <c:pt idx="1133">
                  <c:v>111.7865571963121</c:v>
                </c:pt>
                <c:pt idx="1134">
                  <c:v>112.0131492950668</c:v>
                </c:pt>
                <c:pt idx="1135">
                  <c:v>112.0131492950668</c:v>
                </c:pt>
                <c:pt idx="1136">
                  <c:v>111.29713183392231</c:v>
                </c:pt>
                <c:pt idx="1137">
                  <c:v>110.99173203842561</c:v>
                </c:pt>
                <c:pt idx="1138">
                  <c:v>111.34123824894776</c:v>
                </c:pt>
                <c:pt idx="1139">
                  <c:v>111.18531452704194</c:v>
                </c:pt>
                <c:pt idx="1140">
                  <c:v>111.24156331255587</c:v>
                </c:pt>
                <c:pt idx="1141">
                  <c:v>111.82052064506188</c:v>
                </c:pt>
                <c:pt idx="1142">
                  <c:v>111.14269954431629</c:v>
                </c:pt>
                <c:pt idx="1143">
                  <c:v>111.0940115845823</c:v>
                </c:pt>
                <c:pt idx="1144">
                  <c:v>110.67168536786247</c:v>
                </c:pt>
                <c:pt idx="1145">
                  <c:v>111.09757958339274</c:v>
                </c:pt>
                <c:pt idx="1146">
                  <c:v>111.29548825137825</c:v>
                </c:pt>
                <c:pt idx="1147">
                  <c:v>111.54672544059066</c:v>
                </c:pt>
                <c:pt idx="1148">
                  <c:v>111.70193419824598</c:v>
                </c:pt>
                <c:pt idx="1149">
                  <c:v>111.2768828606272</c:v>
                </c:pt>
                <c:pt idx="1150">
                  <c:v>111.43391804054865</c:v>
                </c:pt>
                <c:pt idx="1151">
                  <c:v>110.90627130465397</c:v>
                </c:pt>
                <c:pt idx="1152">
                  <c:v>110.8810854072718</c:v>
                </c:pt>
                <c:pt idx="1153">
                  <c:v>111.23658313046036</c:v>
                </c:pt>
                <c:pt idx="1154">
                  <c:v>110.22732510128468</c:v>
                </c:pt>
                <c:pt idx="1155">
                  <c:v>110.52305125768419</c:v>
                </c:pt>
                <c:pt idx="1156">
                  <c:v>110.88050447399161</c:v>
                </c:pt>
                <c:pt idx="1157">
                  <c:v>110.33727002079354</c:v>
                </c:pt>
                <c:pt idx="1158">
                  <c:v>109.81161359357255</c:v>
                </c:pt>
                <c:pt idx="1159">
                  <c:v>109.60911833906675</c:v>
                </c:pt>
                <c:pt idx="1160">
                  <c:v>109.80898612878016</c:v>
                </c:pt>
                <c:pt idx="1161">
                  <c:v>109.93126621696952</c:v>
                </c:pt>
                <c:pt idx="1162">
                  <c:v>109.95487386952826</c:v>
                </c:pt>
                <c:pt idx="1163">
                  <c:v>110.49654940848558</c:v>
                </c:pt>
                <c:pt idx="1164">
                  <c:v>110.43011186884699</c:v>
                </c:pt>
                <c:pt idx="1165">
                  <c:v>110.93037532519075</c:v>
                </c:pt>
                <c:pt idx="1166">
                  <c:v>110.86599268450425</c:v>
                </c:pt>
                <c:pt idx="1167">
                  <c:v>111.08568704099207</c:v>
                </c:pt>
                <c:pt idx="1168">
                  <c:v>111.09722124233959</c:v>
                </c:pt>
                <c:pt idx="1169">
                  <c:v>110.93496210199498</c:v>
                </c:pt>
                <c:pt idx="1170">
                  <c:v>111.05556967509557</c:v>
                </c:pt>
                <c:pt idx="1171">
                  <c:v>111.63934060238549</c:v>
                </c:pt>
                <c:pt idx="1172">
                  <c:v>111.44778427674866</c:v>
                </c:pt>
                <c:pt idx="1173">
                  <c:v>111.71515773514902</c:v>
                </c:pt>
                <c:pt idx="1174">
                  <c:v>111.98410565272218</c:v>
                </c:pt>
                <c:pt idx="1175">
                  <c:v>112.19173066617068</c:v>
                </c:pt>
                <c:pt idx="1176">
                  <c:v>112.19173066617068</c:v>
                </c:pt>
                <c:pt idx="1177">
                  <c:v>112.29013208192731</c:v>
                </c:pt>
                <c:pt idx="1178">
                  <c:v>112.33042937385969</c:v>
                </c:pt>
                <c:pt idx="1179">
                  <c:v>111.67214597138369</c:v>
                </c:pt>
                <c:pt idx="1180">
                  <c:v>111.91194621900389</c:v>
                </c:pt>
                <c:pt idx="1181">
                  <c:v>111.71930801843597</c:v>
                </c:pt>
                <c:pt idx="1182">
                  <c:v>111.73900152504756</c:v>
                </c:pt>
                <c:pt idx="1183">
                  <c:v>111.70573039642838</c:v>
                </c:pt>
                <c:pt idx="1184">
                  <c:v>111.74800603421578</c:v>
                </c:pt>
                <c:pt idx="1185">
                  <c:v>110.80239620477651</c:v>
                </c:pt>
                <c:pt idx="1186">
                  <c:v>111.46511045428056</c:v>
                </c:pt>
                <c:pt idx="1187">
                  <c:v>111.33389154979977</c:v>
                </c:pt>
                <c:pt idx="1188">
                  <c:v>111.30165724337282</c:v>
                </c:pt>
                <c:pt idx="1189">
                  <c:v>111.23338539426636</c:v>
                </c:pt>
                <c:pt idx="1190">
                  <c:v>111.09524695635248</c:v>
                </c:pt>
                <c:pt idx="1191">
                  <c:v>111.21805527326582</c:v>
                </c:pt>
                <c:pt idx="1192">
                  <c:v>111.58303296967522</c:v>
                </c:pt>
                <c:pt idx="1193">
                  <c:v>111.5034647969095</c:v>
                </c:pt>
                <c:pt idx="1194">
                  <c:v>112.05235565843348</c:v>
                </c:pt>
                <c:pt idx="1195">
                  <c:v>112.33935620361096</c:v>
                </c:pt>
                <c:pt idx="1196">
                  <c:v>112.43972586959165</c:v>
                </c:pt>
                <c:pt idx="1197">
                  <c:v>112.10106148711291</c:v>
                </c:pt>
                <c:pt idx="1198">
                  <c:v>111.34427813491469</c:v>
                </c:pt>
                <c:pt idx="1199">
                  <c:v>111.71123470248978</c:v>
                </c:pt>
                <c:pt idx="1200">
                  <c:v>111.20187463300302</c:v>
                </c:pt>
                <c:pt idx="1201">
                  <c:v>111.05242971667647</c:v>
                </c:pt>
                <c:pt idx="1202">
                  <c:v>110.88697941501235</c:v>
                </c:pt>
                <c:pt idx="1203">
                  <c:v>110.20257933860307</c:v>
                </c:pt>
                <c:pt idx="1204">
                  <c:v>109.4836493576842</c:v>
                </c:pt>
                <c:pt idx="1205">
                  <c:v>107.69290782163542</c:v>
                </c:pt>
                <c:pt idx="1206">
                  <c:v>107.20068416020685</c:v>
                </c:pt>
                <c:pt idx="1207">
                  <c:v>107.20448882918841</c:v>
                </c:pt>
                <c:pt idx="1208">
                  <c:v>107.75357138652518</c:v>
                </c:pt>
                <c:pt idx="1209">
                  <c:v>108.4183512902092</c:v>
                </c:pt>
                <c:pt idx="1210">
                  <c:v>108.33524812326968</c:v>
                </c:pt>
                <c:pt idx="1211">
                  <c:v>109.15354954451024</c:v>
                </c:pt>
                <c:pt idx="1212">
                  <c:v>109.13847676653617</c:v>
                </c:pt>
                <c:pt idx="1213">
                  <c:v>109.78105973195191</c:v>
                </c:pt>
                <c:pt idx="1214">
                  <c:v>109.63068015364134</c:v>
                </c:pt>
                <c:pt idx="1215">
                  <c:v>109.21290969035554</c:v>
                </c:pt>
                <c:pt idx="1216">
                  <c:v>109.52297683238655</c:v>
                </c:pt>
                <c:pt idx="1217">
                  <c:v>110.5052240089706</c:v>
                </c:pt>
                <c:pt idx="1218">
                  <c:v>110.25303635180535</c:v>
                </c:pt>
                <c:pt idx="1219">
                  <c:v>110.01328629546764</c:v>
                </c:pt>
                <c:pt idx="1220">
                  <c:v>110.54110342751304</c:v>
                </c:pt>
                <c:pt idx="1221">
                  <c:v>110.34977661048787</c:v>
                </c:pt>
                <c:pt idx="1222">
                  <c:v>109.59690403450321</c:v>
                </c:pt>
                <c:pt idx="1223">
                  <c:v>109.58698255243802</c:v>
                </c:pt>
                <c:pt idx="1224">
                  <c:v>109.00254590451166</c:v>
                </c:pt>
                <c:pt idx="1225">
                  <c:v>109.3929515714913</c:v>
                </c:pt>
                <c:pt idx="1226">
                  <c:v>109.47112882509718</c:v>
                </c:pt>
                <c:pt idx="1227">
                  <c:v>109.35205498694489</c:v>
                </c:pt>
                <c:pt idx="1228">
                  <c:v>109.71422591031785</c:v>
                </c:pt>
                <c:pt idx="1229">
                  <c:v>109.27452741130109</c:v>
                </c:pt>
                <c:pt idx="1230">
                  <c:v>109.65841978166348</c:v>
                </c:pt>
                <c:pt idx="1231">
                  <c:v>109.83137085382636</c:v>
                </c:pt>
                <c:pt idx="1232">
                  <c:v>109.82395935738214</c:v>
                </c:pt>
                <c:pt idx="1233">
                  <c:v>109.21589234528545</c:v>
                </c:pt>
                <c:pt idx="1234">
                  <c:v>108.86126592068445</c:v>
                </c:pt>
                <c:pt idx="1235">
                  <c:v>108.72898262639812</c:v>
                </c:pt>
                <c:pt idx="1236">
                  <c:v>108.93074910304763</c:v>
                </c:pt>
                <c:pt idx="1237">
                  <c:v>108.93074910304763</c:v>
                </c:pt>
                <c:pt idx="1238">
                  <c:v>109.40955301228124</c:v>
                </c:pt>
                <c:pt idx="1239">
                  <c:v>109.50013541588011</c:v>
                </c:pt>
                <c:pt idx="1240">
                  <c:v>109.82317052332358</c:v>
                </c:pt>
                <c:pt idx="1241">
                  <c:v>109.48850567981452</c:v>
                </c:pt>
                <c:pt idx="1242">
                  <c:v>109.81818503001695</c:v>
                </c:pt>
                <c:pt idx="1243">
                  <c:v>109.36586279932874</c:v>
                </c:pt>
                <c:pt idx="1244">
                  <c:v>109.69650574566481</c:v>
                </c:pt>
                <c:pt idx="1245">
                  <c:v>110.00068610484695</c:v>
                </c:pt>
                <c:pt idx="1246">
                  <c:v>110.35657221810611</c:v>
                </c:pt>
                <c:pt idx="1247">
                  <c:v>109.99845220483654</c:v>
                </c:pt>
                <c:pt idx="1248">
                  <c:v>109.63375580986724</c:v>
                </c:pt>
                <c:pt idx="1249">
                  <c:v>109.5776530694186</c:v>
                </c:pt>
                <c:pt idx="1250">
                  <c:v>109.66672115474741</c:v>
                </c:pt>
                <c:pt idx="1251">
                  <c:v>109.71677061541857</c:v>
                </c:pt>
                <c:pt idx="1252">
                  <c:v>110.0388442574606</c:v>
                </c:pt>
                <c:pt idx="1253">
                  <c:v>109.84633761293074</c:v>
                </c:pt>
                <c:pt idx="1254">
                  <c:v>110.23184464721922</c:v>
                </c:pt>
                <c:pt idx="1255">
                  <c:v>109.67877882503075</c:v>
                </c:pt>
                <c:pt idx="1256">
                  <c:v>110.12574931744602</c:v>
                </c:pt>
                <c:pt idx="1257">
                  <c:v>109.91548006300548</c:v>
                </c:pt>
                <c:pt idx="1258">
                  <c:v>110.01730747306931</c:v>
                </c:pt>
                <c:pt idx="1259">
                  <c:v>109.88222897032935</c:v>
                </c:pt>
                <c:pt idx="1260">
                  <c:v>109.73461154792204</c:v>
                </c:pt>
                <c:pt idx="1261">
                  <c:v>110.06550149853626</c:v>
                </c:pt>
                <c:pt idx="1262">
                  <c:v>110.51782545649387</c:v>
                </c:pt>
                <c:pt idx="1263">
                  <c:v>110.69716590316486</c:v>
                </c:pt>
                <c:pt idx="1264">
                  <c:v>110.86096719933552</c:v>
                </c:pt>
                <c:pt idx="1265">
                  <c:v>111.03188517086136</c:v>
                </c:pt>
                <c:pt idx="1266">
                  <c:v>111.31574267693243</c:v>
                </c:pt>
                <c:pt idx="1267">
                  <c:v>111.46141677717073</c:v>
                </c:pt>
                <c:pt idx="1268">
                  <c:v>112.2524056075395</c:v>
                </c:pt>
                <c:pt idx="1269">
                  <c:v>112.7059265905413</c:v>
                </c:pt>
                <c:pt idx="1270">
                  <c:v>112.91980946974854</c:v>
                </c:pt>
                <c:pt idx="1271">
                  <c:v>112.91980946974854</c:v>
                </c:pt>
                <c:pt idx="1272">
                  <c:v>113.26822511428597</c:v>
                </c:pt>
                <c:pt idx="1273">
                  <c:v>113.31308512967286</c:v>
                </c:pt>
                <c:pt idx="1274">
                  <c:v>113.65130951931231</c:v>
                </c:pt>
                <c:pt idx="1275">
                  <c:v>113.75120118720631</c:v>
                </c:pt>
                <c:pt idx="1276">
                  <c:v>113.40680170530297</c:v>
                </c:pt>
                <c:pt idx="1277">
                  <c:v>113.13927414637489</c:v>
                </c:pt>
                <c:pt idx="1278">
                  <c:v>113.36935759106581</c:v>
                </c:pt>
                <c:pt idx="1279">
                  <c:v>113.64867931341396</c:v>
                </c:pt>
                <c:pt idx="1280">
                  <c:v>112.86772988889025</c:v>
                </c:pt>
                <c:pt idx="1281">
                  <c:v>110.66094154430746</c:v>
                </c:pt>
                <c:pt idx="1282">
                  <c:v>108.68934986811307</c:v>
                </c:pt>
                <c:pt idx="1283">
                  <c:v>110.10783166553553</c:v>
                </c:pt>
                <c:pt idx="1284">
                  <c:v>109.49857693103409</c:v>
                </c:pt>
                <c:pt idx="1285">
                  <c:v>108.72425720926898</c:v>
                </c:pt>
                <c:pt idx="1286">
                  <c:v>107.82592425771088</c:v>
                </c:pt>
                <c:pt idx="1287">
                  <c:v>109.11977220124311</c:v>
                </c:pt>
                <c:pt idx="1288">
                  <c:v>109.76287045526365</c:v>
                </c:pt>
                <c:pt idx="1289">
                  <c:v>108.91926973636997</c:v>
                </c:pt>
                <c:pt idx="1290">
                  <c:v>107.45260443527863</c:v>
                </c:pt>
                <c:pt idx="1291">
                  <c:v>107.45260443527863</c:v>
                </c:pt>
                <c:pt idx="1292">
                  <c:v>107.28516620515518</c:v>
                </c:pt>
                <c:pt idx="1293">
                  <c:v>107.95457716622496</c:v>
                </c:pt>
                <c:pt idx="1294">
                  <c:v>107.76889377796483</c:v>
                </c:pt>
                <c:pt idx="1295">
                  <c:v>108.61193511003505</c:v>
                </c:pt>
                <c:pt idx="1296">
                  <c:v>109.41219082659215</c:v>
                </c:pt>
                <c:pt idx="1297">
                  <c:v>109.34219817420228</c:v>
                </c:pt>
                <c:pt idx="1298">
                  <c:v>109.01465981024221</c:v>
                </c:pt>
                <c:pt idx="1299">
                  <c:v>109.59819770816927</c:v>
                </c:pt>
                <c:pt idx="1300">
                  <c:v>109.8453148119453</c:v>
                </c:pt>
                <c:pt idx="1301">
                  <c:v>110.71276182927335</c:v>
                </c:pt>
                <c:pt idx="1302">
                  <c:v>110.2211365614471</c:v>
                </c:pt>
                <c:pt idx="1303">
                  <c:v>110.40306484343813</c:v>
                </c:pt>
                <c:pt idx="1304">
                  <c:v>110.81091164841709</c:v>
                </c:pt>
                <c:pt idx="1305">
                  <c:v>111.11631145521633</c:v>
                </c:pt>
                <c:pt idx="1306">
                  <c:v>112.10409885449226</c:v>
                </c:pt>
                <c:pt idx="1307">
                  <c:v>113.21419252670559</c:v>
                </c:pt>
                <c:pt idx="1308">
                  <c:v>113.01003504597686</c:v>
                </c:pt>
                <c:pt idx="1309">
                  <c:v>113.81673552025826</c:v>
                </c:pt>
                <c:pt idx="1310">
                  <c:v>114.61381819680008</c:v>
                </c:pt>
                <c:pt idx="1311">
                  <c:v>115.36006402377089</c:v>
                </c:pt>
                <c:pt idx="1312">
                  <c:v>115.43167978125582</c:v>
                </c:pt>
                <c:pt idx="1313">
                  <c:v>114.26501390052606</c:v>
                </c:pt>
                <c:pt idx="1314">
                  <c:v>115.72036970968597</c:v>
                </c:pt>
                <c:pt idx="1315">
                  <c:v>115.19901245478212</c:v>
                </c:pt>
                <c:pt idx="1316">
                  <c:v>114.69296880750957</c:v>
                </c:pt>
                <c:pt idx="1317">
                  <c:v>114.18984975825323</c:v>
                </c:pt>
                <c:pt idx="1318">
                  <c:v>112.60194328771138</c:v>
                </c:pt>
                <c:pt idx="1319">
                  <c:v>112.2434960919024</c:v>
                </c:pt>
                <c:pt idx="1320">
                  <c:v>113.83142994196876</c:v>
                </c:pt>
                <c:pt idx="1321">
                  <c:v>113.46754880760221</c:v>
                </c:pt>
                <c:pt idx="1322">
                  <c:v>112.97247148751919</c:v>
                </c:pt>
                <c:pt idx="1323">
                  <c:v>113.07834638980304</c:v>
                </c:pt>
                <c:pt idx="1324">
                  <c:v>112.46220296141314</c:v>
                </c:pt>
                <c:pt idx="1325">
                  <c:v>110.43596388005591</c:v>
                </c:pt>
                <c:pt idx="1326">
                  <c:v>111.80884027146789</c:v>
                </c:pt>
                <c:pt idx="1327">
                  <c:v>110.85613837217278</c:v>
                </c:pt>
                <c:pt idx="1328">
                  <c:v>111.07432911164288</c:v>
                </c:pt>
                <c:pt idx="1329">
                  <c:v>111.28780286386313</c:v>
                </c:pt>
                <c:pt idx="1330">
                  <c:v>110.09134149389075</c:v>
                </c:pt>
                <c:pt idx="1331">
                  <c:v>107.92495254901971</c:v>
                </c:pt>
                <c:pt idx="1332">
                  <c:v>108.27222356255037</c:v>
                </c:pt>
                <c:pt idx="1333">
                  <c:v>108.40044859750545</c:v>
                </c:pt>
                <c:pt idx="1334">
                  <c:v>108.6631596917186</c:v>
                </c:pt>
                <c:pt idx="1335">
                  <c:v>110.25540701581534</c:v>
                </c:pt>
                <c:pt idx="1336">
                  <c:v>110.01657271958985</c:v>
                </c:pt>
                <c:pt idx="1337">
                  <c:v>109.70369571271381</c:v>
                </c:pt>
                <c:pt idx="1338">
                  <c:v>110.21765385149651</c:v>
                </c:pt>
                <c:pt idx="1339">
                  <c:v>109.10211382652179</c:v>
                </c:pt>
                <c:pt idx="1340">
                  <c:v>108.43592208420067</c:v>
                </c:pt>
                <c:pt idx="1341">
                  <c:v>107.06381315759673</c:v>
                </c:pt>
                <c:pt idx="1342">
                  <c:v>106.42378750983671</c:v>
                </c:pt>
                <c:pt idx="1343">
                  <c:v>107.61381966909943</c:v>
                </c:pt>
                <c:pt idx="1344">
                  <c:v>107.72263890242139</c:v>
                </c:pt>
                <c:pt idx="1345">
                  <c:v>107.26757593884098</c:v>
                </c:pt>
                <c:pt idx="1346">
                  <c:v>108.06299733758718</c:v>
                </c:pt>
                <c:pt idx="1347">
                  <c:v>109.2214461214124</c:v>
                </c:pt>
                <c:pt idx="1348">
                  <c:v>109.18560773402417</c:v>
                </c:pt>
                <c:pt idx="1349">
                  <c:v>110.0433208155504</c:v>
                </c:pt>
                <c:pt idx="1350">
                  <c:v>109.58988968103256</c:v>
                </c:pt>
                <c:pt idx="1351">
                  <c:v>109.60595115657175</c:v>
                </c:pt>
                <c:pt idx="1352">
                  <c:v>110.67160484728312</c:v>
                </c:pt>
                <c:pt idx="1353">
                  <c:v>110.53266570193298</c:v>
                </c:pt>
                <c:pt idx="1354">
                  <c:v>111.19057155558701</c:v>
                </c:pt>
                <c:pt idx="1355">
                  <c:v>112.23829939810742</c:v>
                </c:pt>
                <c:pt idx="1356">
                  <c:v>111.64146989866317</c:v>
                </c:pt>
                <c:pt idx="1357">
                  <c:v>110.67440037447714</c:v>
                </c:pt>
                <c:pt idx="1358">
                  <c:v>110.94174749348625</c:v>
                </c:pt>
                <c:pt idx="1359">
                  <c:v>110.94174749348625</c:v>
                </c:pt>
                <c:pt idx="1360">
                  <c:v>111.42231297894416</c:v>
                </c:pt>
                <c:pt idx="1361">
                  <c:v>111.99693490059158</c:v>
                </c:pt>
                <c:pt idx="1362">
                  <c:v>112.55065674165181</c:v>
                </c:pt>
                <c:pt idx="1363">
                  <c:v>112.65307169802144</c:v>
                </c:pt>
                <c:pt idx="1364">
                  <c:v>113.15931018243873</c:v>
                </c:pt>
                <c:pt idx="1365">
                  <c:v>112.19667564365932</c:v>
                </c:pt>
                <c:pt idx="1366">
                  <c:v>112.61919192881238</c:v>
                </c:pt>
                <c:pt idx="1367">
                  <c:v>112.77007169355188</c:v>
                </c:pt>
                <c:pt idx="1368">
                  <c:v>112.35957655277556</c:v>
                </c:pt>
                <c:pt idx="1369">
                  <c:v>112.18042128706328</c:v>
                </c:pt>
                <c:pt idx="1370">
                  <c:v>112.02929734356901</c:v>
                </c:pt>
                <c:pt idx="1371">
                  <c:v>111.77758207151365</c:v>
                </c:pt>
                <c:pt idx="1372">
                  <c:v>112.55554552094949</c:v>
                </c:pt>
                <c:pt idx="1373">
                  <c:v>113.04134454698981</c:v>
                </c:pt>
                <c:pt idx="1374">
                  <c:v>113.3331415106</c:v>
                </c:pt>
                <c:pt idx="1375">
                  <c:v>113.49565696886985</c:v>
                </c:pt>
                <c:pt idx="1376">
                  <c:v>113.44368911098357</c:v>
                </c:pt>
                <c:pt idx="1377">
                  <c:v>114.17255596127268</c:v>
                </c:pt>
                <c:pt idx="1378">
                  <c:v>114.80285098637839</c:v>
                </c:pt>
                <c:pt idx="1379">
                  <c:v>114.59941534419339</c:v>
                </c:pt>
                <c:pt idx="1380">
                  <c:v>113.86203622508731</c:v>
                </c:pt>
                <c:pt idx="1381">
                  <c:v>113.62025087204925</c:v>
                </c:pt>
                <c:pt idx="1382">
                  <c:v>114.74640554422656</c:v>
                </c:pt>
                <c:pt idx="1383">
                  <c:v>114.76791344314054</c:v>
                </c:pt>
                <c:pt idx="1384">
                  <c:v>114.93836645397353</c:v>
                </c:pt>
                <c:pt idx="1385">
                  <c:v>115.29565814075431</c:v>
                </c:pt>
                <c:pt idx="1386">
                  <c:v>117.23603459065421</c:v>
                </c:pt>
                <c:pt idx="1387">
                  <c:v>116.95977112805386</c:v>
                </c:pt>
                <c:pt idx="1388">
                  <c:v>116.95977112805386</c:v>
                </c:pt>
                <c:pt idx="1389">
                  <c:v>118.66500608527001</c:v>
                </c:pt>
                <c:pt idx="1390">
                  <c:v>118.54228554336898</c:v>
                </c:pt>
                <c:pt idx="1391">
                  <c:v>119.28180454073983</c:v>
                </c:pt>
                <c:pt idx="1392">
                  <c:v>119.12248766509124</c:v>
                </c:pt>
                <c:pt idx="1393">
                  <c:v>120.39850713364962</c:v>
                </c:pt>
                <c:pt idx="1394">
                  <c:v>120.47606249515154</c:v>
                </c:pt>
                <c:pt idx="1395">
                  <c:v>119.71418147377676</c:v>
                </c:pt>
                <c:pt idx="1396">
                  <c:v>121.06169910597664</c:v>
                </c:pt>
                <c:pt idx="1397">
                  <c:v>121.84001542286958</c:v>
                </c:pt>
                <c:pt idx="1398">
                  <c:v>122.70639385780423</c:v>
                </c:pt>
                <c:pt idx="1399">
                  <c:v>124.59153415834777</c:v>
                </c:pt>
                <c:pt idx="1400">
                  <c:v>123.98254863509905</c:v>
                </c:pt>
                <c:pt idx="1401">
                  <c:v>125.49528869169229</c:v>
                </c:pt>
                <c:pt idx="1402">
                  <c:v>124.7683376880141</c:v>
                </c:pt>
                <c:pt idx="1403">
                  <c:v>126.1754136768442</c:v>
                </c:pt>
                <c:pt idx="1404">
                  <c:v>126.27852865678338</c:v>
                </c:pt>
                <c:pt idx="1405">
                  <c:v>125.02093835467009</c:v>
                </c:pt>
                <c:pt idx="1406">
                  <c:v>124.01448664985132</c:v>
                </c:pt>
                <c:pt idx="1407">
                  <c:v>124.06078741231923</c:v>
                </c:pt>
                <c:pt idx="1408">
                  <c:v>125.43417971571371</c:v>
                </c:pt>
                <c:pt idx="1409">
                  <c:v>126.0945021641212</c:v>
                </c:pt>
                <c:pt idx="1410">
                  <c:v>127.07897111457324</c:v>
                </c:pt>
                <c:pt idx="1411">
                  <c:v>128.27412044779931</c:v>
                </c:pt>
                <c:pt idx="1412">
                  <c:v>126.20168278708417</c:v>
                </c:pt>
                <c:pt idx="1413">
                  <c:v>127.6346326745209</c:v>
                </c:pt>
                <c:pt idx="1414">
                  <c:v>126.56206370230123</c:v>
                </c:pt>
                <c:pt idx="1415">
                  <c:v>126.2723422653786</c:v>
                </c:pt>
                <c:pt idx="1416">
                  <c:v>125.32113677050155</c:v>
                </c:pt>
                <c:pt idx="1417">
                  <c:v>126.78526236870046</c:v>
                </c:pt>
                <c:pt idx="1418">
                  <c:v>127.12909139914954</c:v>
                </c:pt>
                <c:pt idx="1419">
                  <c:v>127.71417588862623</c:v>
                </c:pt>
                <c:pt idx="1420">
                  <c:v>127.7829064469183</c:v>
                </c:pt>
                <c:pt idx="1421">
                  <c:v>128.57693893295894</c:v>
                </c:pt>
                <c:pt idx="1422">
                  <c:v>127.88541855873621</c:v>
                </c:pt>
                <c:pt idx="1423">
                  <c:v>127.50621672300731</c:v>
                </c:pt>
                <c:pt idx="1424">
                  <c:v>127.1692755627825</c:v>
                </c:pt>
                <c:pt idx="1425">
                  <c:v>128.81518073677503</c:v>
                </c:pt>
                <c:pt idx="1426">
                  <c:v>129.72711539443372</c:v>
                </c:pt>
                <c:pt idx="1427">
                  <c:v>127.73013643015493</c:v>
                </c:pt>
                <c:pt idx="1428">
                  <c:v>126.52643246402477</c:v>
                </c:pt>
                <c:pt idx="1429">
                  <c:v>125.09429211450802</c:v>
                </c:pt>
                <c:pt idx="1430">
                  <c:v>125.65678695097633</c:v>
                </c:pt>
                <c:pt idx="1431">
                  <c:v>127.0858167446367</c:v>
                </c:pt>
                <c:pt idx="1432">
                  <c:v>126.77357298314635</c:v>
                </c:pt>
                <c:pt idx="1433">
                  <c:v>127.34313477611161</c:v>
                </c:pt>
                <c:pt idx="1434">
                  <c:v>127.34313477611161</c:v>
                </c:pt>
                <c:pt idx="1435">
                  <c:v>128.37467891287989</c:v>
                </c:pt>
                <c:pt idx="1436">
                  <c:v>128.72981537719301</c:v>
                </c:pt>
                <c:pt idx="1437">
                  <c:v>128.97145095182057</c:v>
                </c:pt>
                <c:pt idx="1438">
                  <c:v>129.52773120705683</c:v>
                </c:pt>
                <c:pt idx="1439">
                  <c:v>129.97640545040176</c:v>
                </c:pt>
                <c:pt idx="1440">
                  <c:v>129.76196059514075</c:v>
                </c:pt>
                <c:pt idx="1441">
                  <c:v>128.46839952200844</c:v>
                </c:pt>
                <c:pt idx="1442">
                  <c:v>129.4229363746426</c:v>
                </c:pt>
                <c:pt idx="1443">
                  <c:v>129.81475023620115</c:v>
                </c:pt>
                <c:pt idx="1444">
                  <c:v>129.7756380820137</c:v>
                </c:pt>
                <c:pt idx="1445">
                  <c:v>129.80861817707998</c:v>
                </c:pt>
                <c:pt idx="1446">
                  <c:v>131.39962549581944</c:v>
                </c:pt>
                <c:pt idx="1447">
                  <c:v>130.37727897370317</c:v>
                </c:pt>
                <c:pt idx="1448">
                  <c:v>129.3986268476591</c:v>
                </c:pt>
                <c:pt idx="1449">
                  <c:v>127.74014152411175</c:v>
                </c:pt>
                <c:pt idx="1450">
                  <c:v>127.21750383565286</c:v>
                </c:pt>
                <c:pt idx="1451">
                  <c:v>127.79271843756031</c:v>
                </c:pt>
                <c:pt idx="1452">
                  <c:v>128.60906757286705</c:v>
                </c:pt>
                <c:pt idx="1453">
                  <c:v>127.25752232384131</c:v>
                </c:pt>
                <c:pt idx="1454">
                  <c:v>125.42642268531061</c:v>
                </c:pt>
                <c:pt idx="1455">
                  <c:v>122.35620037042801</c:v>
                </c:pt>
                <c:pt idx="1456">
                  <c:v>122.43337671989477</c:v>
                </c:pt>
                <c:pt idx="1457">
                  <c:v>121.26587469612312</c:v>
                </c:pt>
                <c:pt idx="1458">
                  <c:v>121.6049792861684</c:v>
                </c:pt>
                <c:pt idx="1459">
                  <c:v>123.42945412099337</c:v>
                </c:pt>
                <c:pt idx="1460">
                  <c:v>123.43320645630382</c:v>
                </c:pt>
                <c:pt idx="1461">
                  <c:v>122.59558324664494</c:v>
                </c:pt>
                <c:pt idx="1462">
                  <c:v>122.93609399299504</c:v>
                </c:pt>
                <c:pt idx="1463">
                  <c:v>124.15454400543277</c:v>
                </c:pt>
                <c:pt idx="1464">
                  <c:v>125.50486384426431</c:v>
                </c:pt>
                <c:pt idx="1465">
                  <c:v>124.63174226762109</c:v>
                </c:pt>
                <c:pt idx="1466">
                  <c:v>124.964509010425</c:v>
                </c:pt>
                <c:pt idx="1467">
                  <c:v>124.44744711231279</c:v>
                </c:pt>
                <c:pt idx="1468">
                  <c:v>125.72151396619046</c:v>
                </c:pt>
                <c:pt idx="1469">
                  <c:v>127.36169264117379</c:v>
                </c:pt>
                <c:pt idx="1470">
                  <c:v>129.15204894061097</c:v>
                </c:pt>
                <c:pt idx="1471">
                  <c:v>129.2156470957577</c:v>
                </c:pt>
                <c:pt idx="1472">
                  <c:v>128.63151763173832</c:v>
                </c:pt>
                <c:pt idx="1473">
                  <c:v>128.30173681429071</c:v>
                </c:pt>
                <c:pt idx="1474">
                  <c:v>127.62820688018375</c:v>
                </c:pt>
                <c:pt idx="1475">
                  <c:v>126.69195286714418</c:v>
                </c:pt>
                <c:pt idx="1476">
                  <c:v>127.8062970909285</c:v>
                </c:pt>
                <c:pt idx="1477">
                  <c:v>128.44553655560208</c:v>
                </c:pt>
                <c:pt idx="1478">
                  <c:v>129.09401133922836</c:v>
                </c:pt>
                <c:pt idx="1479">
                  <c:v>129.88215891556027</c:v>
                </c:pt>
                <c:pt idx="1480">
                  <c:v>130.69855570862731</c:v>
                </c:pt>
                <c:pt idx="1481">
                  <c:v>132.10300774528969</c:v>
                </c:pt>
                <c:pt idx="1482">
                  <c:v>132.40871987519736</c:v>
                </c:pt>
                <c:pt idx="1483">
                  <c:v>131.66466599106511</c:v>
                </c:pt>
                <c:pt idx="1484">
                  <c:v>131.31534349818</c:v>
                </c:pt>
                <c:pt idx="1485">
                  <c:v>132.68284620674891</c:v>
                </c:pt>
                <c:pt idx="1486">
                  <c:v>132.41111691300262</c:v>
                </c:pt>
                <c:pt idx="1487">
                  <c:v>132.25880462462163</c:v>
                </c:pt>
                <c:pt idx="1488">
                  <c:v>132.88023644055718</c:v>
                </c:pt>
                <c:pt idx="1489">
                  <c:v>133.02795517444912</c:v>
                </c:pt>
                <c:pt idx="1490">
                  <c:v>132.32767704154676</c:v>
                </c:pt>
                <c:pt idx="1491">
                  <c:v>132.31708035860657</c:v>
                </c:pt>
                <c:pt idx="1492">
                  <c:v>132.31708035860657</c:v>
                </c:pt>
                <c:pt idx="1493">
                  <c:v>133.23824000352528</c:v>
                </c:pt>
                <c:pt idx="1494">
                  <c:v>132.33148088894106</c:v>
                </c:pt>
                <c:pt idx="1495">
                  <c:v>132.47095714993827</c:v>
                </c:pt>
                <c:pt idx="1496">
                  <c:v>133.66268397722513</c:v>
                </c:pt>
                <c:pt idx="1497">
                  <c:v>133.10266504030605</c:v>
                </c:pt>
                <c:pt idx="1498">
                  <c:v>134.90287569178099</c:v>
                </c:pt>
                <c:pt idx="1499">
                  <c:v>135.73711281298819</c:v>
                </c:pt>
                <c:pt idx="1500">
                  <c:v>137.22747256896071</c:v>
                </c:pt>
                <c:pt idx="1501">
                  <c:v>135.61389815911102</c:v>
                </c:pt>
                <c:pt idx="1502">
                  <c:v>134.55063713994298</c:v>
                </c:pt>
                <c:pt idx="1503">
                  <c:v>134.98653622528133</c:v>
                </c:pt>
                <c:pt idx="1504">
                  <c:v>136.10541281680034</c:v>
                </c:pt>
                <c:pt idx="1505">
                  <c:v>135.70546230750813</c:v>
                </c:pt>
                <c:pt idx="1506">
                  <c:v>135.50745638466043</c:v>
                </c:pt>
                <c:pt idx="1507">
                  <c:v>136.46687334271056</c:v>
                </c:pt>
                <c:pt idx="1508">
                  <c:v>136.38302100487792</c:v>
                </c:pt>
                <c:pt idx="1509">
                  <c:v>136.18712175782855</c:v>
                </c:pt>
                <c:pt idx="1510">
                  <c:v>135.43338223161689</c:v>
                </c:pt>
                <c:pt idx="1511">
                  <c:v>133.03363155213862</c:v>
                </c:pt>
                <c:pt idx="1512">
                  <c:v>132.84230009121799</c:v>
                </c:pt>
                <c:pt idx="1513">
                  <c:v>134.19576986519849</c:v>
                </c:pt>
                <c:pt idx="1514">
                  <c:v>134.355276727785</c:v>
                </c:pt>
                <c:pt idx="1515">
                  <c:v>134.85535769619801</c:v>
                </c:pt>
                <c:pt idx="1516">
                  <c:v>134.05934329646888</c:v>
                </c:pt>
                <c:pt idx="1517">
                  <c:v>131.95702773363598</c:v>
                </c:pt>
                <c:pt idx="1518">
                  <c:v>132.60844300546538</c:v>
                </c:pt>
                <c:pt idx="1519">
                  <c:v>134.28285063287277</c:v>
                </c:pt>
                <c:pt idx="1520">
                  <c:v>134.99542750831947</c:v>
                </c:pt>
                <c:pt idx="1521">
                  <c:v>134.85440821102358</c:v>
                </c:pt>
                <c:pt idx="1522">
                  <c:v>136.97640338168739</c:v>
                </c:pt>
                <c:pt idx="1523">
                  <c:v>138.9000352197279</c:v>
                </c:pt>
                <c:pt idx="1524">
                  <c:v>139.17902550345102</c:v>
                </c:pt>
                <c:pt idx="1525">
                  <c:v>138.30061194389637</c:v>
                </c:pt>
                <c:pt idx="1526">
                  <c:v>139.3154283670317</c:v>
                </c:pt>
                <c:pt idx="1527">
                  <c:v>139.3154283670317</c:v>
                </c:pt>
                <c:pt idx="1528">
                  <c:v>141.13514846811134</c:v>
                </c:pt>
                <c:pt idx="1529">
                  <c:v>141.62780093031998</c:v>
                </c:pt>
                <c:pt idx="1530">
                  <c:v>138.57829112278847</c:v>
                </c:pt>
                <c:pt idx="1531">
                  <c:v>138.90108304608816</c:v>
                </c:pt>
                <c:pt idx="1532">
                  <c:v>140.68109363651627</c:v>
                </c:pt>
                <c:pt idx="1533">
                  <c:v>138.82840274747338</c:v>
                </c:pt>
                <c:pt idx="1534">
                  <c:v>137.94160126645625</c:v>
                </c:pt>
                <c:pt idx="1535">
                  <c:v>137.43959116021753</c:v>
                </c:pt>
                <c:pt idx="1536">
                  <c:v>136.93586279297844</c:v>
                </c:pt>
                <c:pt idx="1537">
                  <c:v>137.83582598332029</c:v>
                </c:pt>
                <c:pt idx="1538">
                  <c:v>139.38701339320639</c:v>
                </c:pt>
                <c:pt idx="1539">
                  <c:v>136.62759828067797</c:v>
                </c:pt>
                <c:pt idx="1540">
                  <c:v>133.33294254763894</c:v>
                </c:pt>
                <c:pt idx="1541">
                  <c:v>132.29438126219071</c:v>
                </c:pt>
                <c:pt idx="1542">
                  <c:v>133.0342894672734</c:v>
                </c:pt>
                <c:pt idx="1543">
                  <c:v>135.23247379934554</c:v>
                </c:pt>
                <c:pt idx="1544">
                  <c:v>136.01881328252639</c:v>
                </c:pt>
                <c:pt idx="1545">
                  <c:v>137.00436250093813</c:v>
                </c:pt>
                <c:pt idx="1546">
                  <c:v>136.03028139643163</c:v>
                </c:pt>
                <c:pt idx="1547">
                  <c:v>136.03028139643163</c:v>
                </c:pt>
                <c:pt idx="1548">
                  <c:v>134.91089932173512</c:v>
                </c:pt>
                <c:pt idx="1549">
                  <c:v>132.33514786071149</c:v>
                </c:pt>
                <c:pt idx="1550">
                  <c:v>132.39236726946817</c:v>
                </c:pt>
                <c:pt idx="1551">
                  <c:v>133.94433084535834</c:v>
                </c:pt>
                <c:pt idx="1552">
                  <c:v>132.20101933849398</c:v>
                </c:pt>
                <c:pt idx="1553">
                  <c:v>134.22363377613996</c:v>
                </c:pt>
                <c:pt idx="1554">
                  <c:v>133.74614463972176</c:v>
                </c:pt>
                <c:pt idx="1555">
                  <c:v>135.44134515600911</c:v>
                </c:pt>
                <c:pt idx="1556">
                  <c:v>133.52611525725914</c:v>
                </c:pt>
                <c:pt idx="1557">
                  <c:v>133.17170496853296</c:v>
                </c:pt>
                <c:pt idx="1558">
                  <c:v>132.63631768978294</c:v>
                </c:pt>
                <c:pt idx="1559">
                  <c:v>130.61016531492152</c:v>
                </c:pt>
                <c:pt idx="1560">
                  <c:v>128.30718335897927</c:v>
                </c:pt>
                <c:pt idx="1561">
                  <c:v>127.26170537258189</c:v>
                </c:pt>
                <c:pt idx="1562">
                  <c:v>124.16602998891007</c:v>
                </c:pt>
                <c:pt idx="1563">
                  <c:v>127.24636840795414</c:v>
                </c:pt>
                <c:pt idx="1564">
                  <c:v>127.19519802420905</c:v>
                </c:pt>
                <c:pt idx="1565">
                  <c:v>126.92080499008432</c:v>
                </c:pt>
                <c:pt idx="1566">
                  <c:v>125.63608901572047</c:v>
                </c:pt>
                <c:pt idx="1567">
                  <c:v>125.71886434667124</c:v>
                </c:pt>
                <c:pt idx="1568">
                  <c:v>127.28915676356647</c:v>
                </c:pt>
                <c:pt idx="1569">
                  <c:v>126.28186105707499</c:v>
                </c:pt>
                <c:pt idx="1570">
                  <c:v>125.23438939635119</c:v>
                </c:pt>
                <c:pt idx="1571">
                  <c:v>124.19609257768089</c:v>
                </c:pt>
                <c:pt idx="1572">
                  <c:v>123.8090933298184</c:v>
                </c:pt>
                <c:pt idx="1573">
                  <c:v>124.37042872926952</c:v>
                </c:pt>
                <c:pt idx="1574">
                  <c:v>126.73901025795591</c:v>
                </c:pt>
                <c:pt idx="1575">
                  <c:v>125.99254507448853</c:v>
                </c:pt>
                <c:pt idx="1576">
                  <c:v>126.63468431092997</c:v>
                </c:pt>
                <c:pt idx="1577">
                  <c:v>126.36190598712666</c:v>
                </c:pt>
                <c:pt idx="1578">
                  <c:v>126.16552275995276</c:v>
                </c:pt>
                <c:pt idx="1579">
                  <c:v>127.4699751870557</c:v>
                </c:pt>
                <c:pt idx="1580">
                  <c:v>128.27252773671808</c:v>
                </c:pt>
                <c:pt idx="1581">
                  <c:v>128.56725139115304</c:v>
                </c:pt>
                <c:pt idx="1582">
                  <c:v>128.43186231865204</c:v>
                </c:pt>
                <c:pt idx="1583">
                  <c:v>128.95322275497651</c:v>
                </c:pt>
                <c:pt idx="1584">
                  <c:v>128.13357339145367</c:v>
                </c:pt>
                <c:pt idx="1585">
                  <c:v>127.54512062492962</c:v>
                </c:pt>
                <c:pt idx="1586">
                  <c:v>126.33475316182346</c:v>
                </c:pt>
                <c:pt idx="1587">
                  <c:v>125.24443132837676</c:v>
                </c:pt>
                <c:pt idx="1588">
                  <c:v>125.17622051405775</c:v>
                </c:pt>
                <c:pt idx="1589">
                  <c:v>125.5732711899453</c:v>
                </c:pt>
                <c:pt idx="1590">
                  <c:v>125.51498417381607</c:v>
                </c:pt>
                <c:pt idx="1591">
                  <c:v>123.91043471476675</c:v>
                </c:pt>
                <c:pt idx="1592">
                  <c:v>122.96233460907496</c:v>
                </c:pt>
                <c:pt idx="1593">
                  <c:v>122.25822784264986</c:v>
                </c:pt>
                <c:pt idx="1594">
                  <c:v>121.20991824572289</c:v>
                </c:pt>
                <c:pt idx="1595">
                  <c:v>122.36724495594007</c:v>
                </c:pt>
                <c:pt idx="1596">
                  <c:v>121.07948259426087</c:v>
                </c:pt>
                <c:pt idx="1597">
                  <c:v>119.9540046550249</c:v>
                </c:pt>
                <c:pt idx="1598">
                  <c:v>120.28199787487787</c:v>
                </c:pt>
                <c:pt idx="1599">
                  <c:v>120.75738915061454</c:v>
                </c:pt>
                <c:pt idx="1600">
                  <c:v>121.82403561160702</c:v>
                </c:pt>
                <c:pt idx="1601">
                  <c:v>122.56906513422962</c:v>
                </c:pt>
                <c:pt idx="1602">
                  <c:v>124.12699166183207</c:v>
                </c:pt>
                <c:pt idx="1603">
                  <c:v>124.72028224456008</c:v>
                </c:pt>
                <c:pt idx="1604">
                  <c:v>125.40459786355112</c:v>
                </c:pt>
                <c:pt idx="1605">
                  <c:v>125.66319681090556</c:v>
                </c:pt>
                <c:pt idx="1606">
                  <c:v>125.12348227547321</c:v>
                </c:pt>
                <c:pt idx="1607">
                  <c:v>125.62554188629643</c:v>
                </c:pt>
                <c:pt idx="1608">
                  <c:v>126.99499628636541</c:v>
                </c:pt>
                <c:pt idx="1609">
                  <c:v>127.13246323997062</c:v>
                </c:pt>
                <c:pt idx="1610">
                  <c:v>126.47604780371164</c:v>
                </c:pt>
                <c:pt idx="1611">
                  <c:v>124.75451677360911</c:v>
                </c:pt>
                <c:pt idx="1612">
                  <c:v>124.49655437118498</c:v>
                </c:pt>
                <c:pt idx="1613">
                  <c:v>125.09801314368757</c:v>
                </c:pt>
                <c:pt idx="1614">
                  <c:v>124.07689279802418</c:v>
                </c:pt>
                <c:pt idx="1615">
                  <c:v>124.07473302620674</c:v>
                </c:pt>
                <c:pt idx="1616">
                  <c:v>123.92090876675724</c:v>
                </c:pt>
                <c:pt idx="1617">
                  <c:v>122.42792481739245</c:v>
                </c:pt>
                <c:pt idx="1618">
                  <c:v>123.30717358137244</c:v>
                </c:pt>
                <c:pt idx="1619">
                  <c:v>122.89058794999076</c:v>
                </c:pt>
                <c:pt idx="1620">
                  <c:v>122.89058794999076</c:v>
                </c:pt>
                <c:pt idx="1621">
                  <c:v>122.04411877507576</c:v>
                </c:pt>
                <c:pt idx="1622">
                  <c:v>121.97424118959907</c:v>
                </c:pt>
                <c:pt idx="1623">
                  <c:v>121.40142248318621</c:v>
                </c:pt>
                <c:pt idx="1624">
                  <c:v>122.48511001101632</c:v>
                </c:pt>
                <c:pt idx="1625">
                  <c:v>120.80585893700315</c:v>
                </c:pt>
                <c:pt idx="1626">
                  <c:v>120.67241672766492</c:v>
                </c:pt>
                <c:pt idx="1627">
                  <c:v>121.05791825270673</c:v>
                </c:pt>
                <c:pt idx="1628">
                  <c:v>122.48625683317192</c:v>
                </c:pt>
                <c:pt idx="1629">
                  <c:v>124.01523416859553</c:v>
                </c:pt>
                <c:pt idx="1630">
                  <c:v>124.21387108477421</c:v>
                </c:pt>
                <c:pt idx="1631">
                  <c:v>124.70301941143391</c:v>
                </c:pt>
                <c:pt idx="1632">
                  <c:v>124.39231725515775</c:v>
                </c:pt>
                <c:pt idx="1633">
                  <c:v>125.12798649474226</c:v>
                </c:pt>
                <c:pt idx="1634">
                  <c:v>124.06804438109792</c:v>
                </c:pt>
                <c:pt idx="1635">
                  <c:v>123.75135368913786</c:v>
                </c:pt>
                <c:pt idx="1636">
                  <c:v>124.37642782749082</c:v>
                </c:pt>
                <c:pt idx="1637">
                  <c:v>124.48893035360442</c:v>
                </c:pt>
                <c:pt idx="1638">
                  <c:v>123.00285819523776</c:v>
                </c:pt>
                <c:pt idx="1639">
                  <c:v>125.6088895892405</c:v>
                </c:pt>
                <c:pt idx="1640">
                  <c:v>128.92996138098096</c:v>
                </c:pt>
                <c:pt idx="1641">
                  <c:v>127.39277609980543</c:v>
                </c:pt>
                <c:pt idx="1642">
                  <c:v>126.22148703141873</c:v>
                </c:pt>
                <c:pt idx="1643">
                  <c:v>126.89723302238389</c:v>
                </c:pt>
                <c:pt idx="1644">
                  <c:v>125.60678391610081</c:v>
                </c:pt>
                <c:pt idx="1645">
                  <c:v>125.60678391610081</c:v>
                </c:pt>
                <c:pt idx="1646">
                  <c:v>127.85119765783922</c:v>
                </c:pt>
                <c:pt idx="1647">
                  <c:v>127.15301587579511</c:v>
                </c:pt>
                <c:pt idx="1648">
                  <c:v>126.46160223440262</c:v>
                </c:pt>
                <c:pt idx="1649">
                  <c:v>125.49860483746501</c:v>
                </c:pt>
                <c:pt idx="1650">
                  <c:v>125.2827950992463</c:v>
                </c:pt>
                <c:pt idx="1651">
                  <c:v>123.33343406126161</c:v>
                </c:pt>
                <c:pt idx="1652">
                  <c:v>124.00444401362152</c:v>
                </c:pt>
                <c:pt idx="1653">
                  <c:v>123.21376719317723</c:v>
                </c:pt>
                <c:pt idx="1654">
                  <c:v>123.24435661956906</c:v>
                </c:pt>
                <c:pt idx="1655">
                  <c:v>122.57907822608705</c:v>
                </c:pt>
                <c:pt idx="1656">
                  <c:v>123.19023251075117</c:v>
                </c:pt>
                <c:pt idx="1657">
                  <c:v>122.44814042851438</c:v>
                </c:pt>
                <c:pt idx="1658">
                  <c:v>122.4650171813569</c:v>
                </c:pt>
                <c:pt idx="1659">
                  <c:v>122.93781915530275</c:v>
                </c:pt>
                <c:pt idx="1660">
                  <c:v>123.32783406063662</c:v>
                </c:pt>
                <c:pt idx="1661">
                  <c:v>122.82174221469545</c:v>
                </c:pt>
                <c:pt idx="1662">
                  <c:v>122.62317352137731</c:v>
                </c:pt>
                <c:pt idx="1663">
                  <c:v>123.13668465303793</c:v>
                </c:pt>
                <c:pt idx="1664">
                  <c:v>122.98073379752306</c:v>
                </c:pt>
                <c:pt idx="1665">
                  <c:v>122.98701744249495</c:v>
                </c:pt>
                <c:pt idx="1666">
                  <c:v>123.81267343525768</c:v>
                </c:pt>
                <c:pt idx="1667">
                  <c:v>122.44188461967047</c:v>
                </c:pt>
                <c:pt idx="1668">
                  <c:v>122.05930224542061</c:v>
                </c:pt>
                <c:pt idx="1669">
                  <c:v>120.46187996897413</c:v>
                </c:pt>
                <c:pt idx="1670">
                  <c:v>120.22126175827222</c:v>
                </c:pt>
                <c:pt idx="1671">
                  <c:v>120.84724934911576</c:v>
                </c:pt>
                <c:pt idx="1672">
                  <c:v>121.19254042230037</c:v>
                </c:pt>
                <c:pt idx="1673">
                  <c:v>120.44960320102025</c:v>
                </c:pt>
                <c:pt idx="1674">
                  <c:v>120.55509913859287</c:v>
                </c:pt>
                <c:pt idx="1675">
                  <c:v>119.23557408619779</c:v>
                </c:pt>
                <c:pt idx="1676">
                  <c:v>118.65538008462582</c:v>
                </c:pt>
                <c:pt idx="1677">
                  <c:v>119.08909754837197</c:v>
                </c:pt>
                <c:pt idx="1678">
                  <c:v>119.4493555588281</c:v>
                </c:pt>
                <c:pt idx="1679">
                  <c:v>118.85529149470999</c:v>
                </c:pt>
                <c:pt idx="1680">
                  <c:v>119.25075618885849</c:v>
                </c:pt>
                <c:pt idx="1681">
                  <c:v>118.36167367099016</c:v>
                </c:pt>
                <c:pt idx="1682">
                  <c:v>118.71460076554634</c:v>
                </c:pt>
                <c:pt idx="1683">
                  <c:v>118.7904144267311</c:v>
                </c:pt>
                <c:pt idx="1684">
                  <c:v>118.53858111611612</c:v>
                </c:pt>
                <c:pt idx="1685">
                  <c:v>118.55012972816159</c:v>
                </c:pt>
                <c:pt idx="1686">
                  <c:v>117.89266854308296</c:v>
                </c:pt>
                <c:pt idx="1687">
                  <c:v>117.61370345112678</c:v>
                </c:pt>
                <c:pt idx="1688">
                  <c:v>118.05339571614098</c:v>
                </c:pt>
                <c:pt idx="1689">
                  <c:v>118.10490415951787</c:v>
                </c:pt>
                <c:pt idx="1690">
                  <c:v>118.10490415951787</c:v>
                </c:pt>
                <c:pt idx="1691">
                  <c:v>118.56954053973563</c:v>
                </c:pt>
                <c:pt idx="1692">
                  <c:v>118.31146562336809</c:v>
                </c:pt>
                <c:pt idx="1693">
                  <c:v>118.0875766610157</c:v>
                </c:pt>
                <c:pt idx="1694">
                  <c:v>117.51012092074616</c:v>
                </c:pt>
                <c:pt idx="1695">
                  <c:v>117.37142784154439</c:v>
                </c:pt>
                <c:pt idx="1696">
                  <c:v>117.18191917991199</c:v>
                </c:pt>
                <c:pt idx="1697">
                  <c:v>117.26320733549153</c:v>
                </c:pt>
                <c:pt idx="1698">
                  <c:v>117.29504962720978</c:v>
                </c:pt>
                <c:pt idx="1699">
                  <c:v>117.45792430461843</c:v>
                </c:pt>
                <c:pt idx="1700">
                  <c:v>117.84784286738886</c:v>
                </c:pt>
                <c:pt idx="1701">
                  <c:v>118.11458813723927</c:v>
                </c:pt>
                <c:pt idx="1702">
                  <c:v>118.74112994391393</c:v>
                </c:pt>
                <c:pt idx="1703">
                  <c:v>118.48755273062164</c:v>
                </c:pt>
                <c:pt idx="1704">
                  <c:v>118.21722982161471</c:v>
                </c:pt>
                <c:pt idx="1705">
                  <c:v>118.7004867962563</c:v>
                </c:pt>
                <c:pt idx="1706">
                  <c:v>118.29887348439976</c:v>
                </c:pt>
                <c:pt idx="1707">
                  <c:v>118.16673596108686</c:v>
                </c:pt>
                <c:pt idx="1708">
                  <c:v>118.03719133089103</c:v>
                </c:pt>
                <c:pt idx="1709">
                  <c:v>117.22594196437295</c:v>
                </c:pt>
                <c:pt idx="1710">
                  <c:v>116.43397407291955</c:v>
                </c:pt>
                <c:pt idx="1711">
                  <c:v>115.36061450976689</c:v>
                </c:pt>
                <c:pt idx="1712">
                  <c:v>114.09366622483265</c:v>
                </c:pt>
                <c:pt idx="1713">
                  <c:v>114.58515808212451</c:v>
                </c:pt>
                <c:pt idx="1714">
                  <c:v>114.6617530748416</c:v>
                </c:pt>
                <c:pt idx="1715">
                  <c:v>114.57160623442401</c:v>
                </c:pt>
                <c:pt idx="1716">
                  <c:v>114.362436618198</c:v>
                </c:pt>
                <c:pt idx="1717">
                  <c:v>115.18911477357501</c:v>
                </c:pt>
                <c:pt idx="1718">
                  <c:v>115.74621311175189</c:v>
                </c:pt>
                <c:pt idx="1719">
                  <c:v>116.14022562028919</c:v>
                </c:pt>
                <c:pt idx="1720">
                  <c:v>116.93106449444623</c:v>
                </c:pt>
                <c:pt idx="1721">
                  <c:v>116.75452553948799</c:v>
                </c:pt>
                <c:pt idx="1722">
                  <c:v>116.42893946624422</c:v>
                </c:pt>
                <c:pt idx="1723">
                  <c:v>116.15958527444599</c:v>
                </c:pt>
                <c:pt idx="1724">
                  <c:v>116.43222445612629</c:v>
                </c:pt>
                <c:pt idx="1725">
                  <c:v>116.5968536275534</c:v>
                </c:pt>
                <c:pt idx="1726">
                  <c:v>115.92142503487393</c:v>
                </c:pt>
                <c:pt idx="1727">
                  <c:v>115.60564732057912</c:v>
                </c:pt>
                <c:pt idx="1728">
                  <c:v>115.82227735645007</c:v>
                </c:pt>
                <c:pt idx="1729">
                  <c:v>115.7124681026728</c:v>
                </c:pt>
                <c:pt idx="1730">
                  <c:v>115.38851235584541</c:v>
                </c:pt>
                <c:pt idx="1731">
                  <c:v>115.05202596561773</c:v>
                </c:pt>
                <c:pt idx="1732">
                  <c:v>115.26686614702206</c:v>
                </c:pt>
                <c:pt idx="1733">
                  <c:v>115.11865803391841</c:v>
                </c:pt>
                <c:pt idx="1734">
                  <c:v>115.58606136477931</c:v>
                </c:pt>
                <c:pt idx="1735">
                  <c:v>116.10217900509603</c:v>
                </c:pt>
                <c:pt idx="1736">
                  <c:v>116.34343381956671</c:v>
                </c:pt>
                <c:pt idx="1737">
                  <c:v>116.09565992102652</c:v>
                </c:pt>
                <c:pt idx="1738">
                  <c:v>115.63526392195915</c:v>
                </c:pt>
                <c:pt idx="1739">
                  <c:v>115.2969688194774</c:v>
                </c:pt>
                <c:pt idx="1740">
                  <c:v>116.20488564803892</c:v>
                </c:pt>
                <c:pt idx="1741">
                  <c:v>116.14527781065364</c:v>
                </c:pt>
                <c:pt idx="1742">
                  <c:v>116.33757305323054</c:v>
                </c:pt>
                <c:pt idx="1743">
                  <c:v>116.94793237500097</c:v>
                </c:pt>
                <c:pt idx="1744">
                  <c:v>117.35547876527181</c:v>
                </c:pt>
                <c:pt idx="1745">
                  <c:v>117.09430926780733</c:v>
                </c:pt>
                <c:pt idx="1746">
                  <c:v>117.44819069838509</c:v>
                </c:pt>
                <c:pt idx="1747">
                  <c:v>117.44819069838509</c:v>
                </c:pt>
                <c:pt idx="1748">
                  <c:v>117.25584416059864</c:v>
                </c:pt>
                <c:pt idx="1749">
                  <c:v>117.11117910157191</c:v>
                </c:pt>
                <c:pt idx="1750">
                  <c:v>116.79306586818181</c:v>
                </c:pt>
                <c:pt idx="1751">
                  <c:v>118.18885155653329</c:v>
                </c:pt>
                <c:pt idx="1752">
                  <c:v>117.20527392299213</c:v>
                </c:pt>
                <c:pt idx="1753">
                  <c:v>117.67332715494786</c:v>
                </c:pt>
                <c:pt idx="1754">
                  <c:v>117.88071684263163</c:v>
                </c:pt>
                <c:pt idx="1755">
                  <c:v>117.65756809352517</c:v>
                </c:pt>
                <c:pt idx="1756">
                  <c:v>117.31345111557948</c:v>
                </c:pt>
                <c:pt idx="1757">
                  <c:v>116.86560284589557</c:v>
                </c:pt>
                <c:pt idx="1758">
                  <c:v>115.82061993803696</c:v>
                </c:pt>
                <c:pt idx="1759">
                  <c:v>116.04788135630777</c:v>
                </c:pt>
                <c:pt idx="1760">
                  <c:v>115.96538010153481</c:v>
                </c:pt>
                <c:pt idx="1761">
                  <c:v>115.92421107351412</c:v>
                </c:pt>
                <c:pt idx="1762">
                  <c:v>115.88399247316174</c:v>
                </c:pt>
                <c:pt idx="1763">
                  <c:v>115.27730143677044</c:v>
                </c:pt>
                <c:pt idx="1764">
                  <c:v>115.40528727118271</c:v>
                </c:pt>
                <c:pt idx="1765">
                  <c:v>115.55946619542237</c:v>
                </c:pt>
                <c:pt idx="1766">
                  <c:v>115.55201697223195</c:v>
                </c:pt>
                <c:pt idx="1767">
                  <c:v>115.78766118354106</c:v>
                </c:pt>
                <c:pt idx="1768">
                  <c:v>116.14429045268783</c:v>
                </c:pt>
                <c:pt idx="1769">
                  <c:v>116.11775439327882</c:v>
                </c:pt>
                <c:pt idx="1770">
                  <c:v>115.91944027564368</c:v>
                </c:pt>
                <c:pt idx="1771">
                  <c:v>115.82690620835741</c:v>
                </c:pt>
                <c:pt idx="1772">
                  <c:v>115.60818818340886</c:v>
                </c:pt>
                <c:pt idx="1773">
                  <c:v>115.60818818340886</c:v>
                </c:pt>
                <c:pt idx="1774">
                  <c:v>115.42223171110523</c:v>
                </c:pt>
                <c:pt idx="1775">
                  <c:v>115.43119489577539</c:v>
                </c:pt>
                <c:pt idx="1776">
                  <c:v>115.85640120390939</c:v>
                </c:pt>
                <c:pt idx="1777">
                  <c:v>116.01712160458503</c:v>
                </c:pt>
                <c:pt idx="1778">
                  <c:v>116.08209194200978</c:v>
                </c:pt>
                <c:pt idx="1779">
                  <c:v>116.08209194200978</c:v>
                </c:pt>
                <c:pt idx="1780">
                  <c:v>116.27547526604316</c:v>
                </c:pt>
                <c:pt idx="1781">
                  <c:v>116.21071899145252</c:v>
                </c:pt>
                <c:pt idx="1782">
                  <c:v>116.37360148821725</c:v>
                </c:pt>
                <c:pt idx="1783">
                  <c:v>116.37360148821725</c:v>
                </c:pt>
                <c:pt idx="1784">
                  <c:v>115.82890432222334</c:v>
                </c:pt>
                <c:pt idx="1785">
                  <c:v>116.22451814739895</c:v>
                </c:pt>
                <c:pt idx="1786">
                  <c:v>116.65700800858662</c:v>
                </c:pt>
                <c:pt idx="1787">
                  <c:v>116.81203648086991</c:v>
                </c:pt>
                <c:pt idx="1788">
                  <c:v>116.99726792015151</c:v>
                </c:pt>
                <c:pt idx="1789">
                  <c:v>117.66569844298006</c:v>
                </c:pt>
                <c:pt idx="1790">
                  <c:v>118.2204719920566</c:v>
                </c:pt>
                <c:pt idx="1791">
                  <c:v>118.26975666204847</c:v>
                </c:pt>
                <c:pt idx="1792">
                  <c:v>118.99319203485571</c:v>
                </c:pt>
                <c:pt idx="1793">
                  <c:v>118.45528667395831</c:v>
                </c:pt>
                <c:pt idx="1794">
                  <c:v>118.32961986031503</c:v>
                </c:pt>
                <c:pt idx="1795">
                  <c:v>118.77945112909961</c:v>
                </c:pt>
                <c:pt idx="1796">
                  <c:v>118.52659939255818</c:v>
                </c:pt>
                <c:pt idx="1797">
                  <c:v>119.1785083950116</c:v>
                </c:pt>
                <c:pt idx="1798">
                  <c:v>119.16358050219007</c:v>
                </c:pt>
                <c:pt idx="1799">
                  <c:v>119.43631254886456</c:v>
                </c:pt>
                <c:pt idx="1800">
                  <c:v>119.24418802112098</c:v>
                </c:pt>
                <c:pt idx="1801">
                  <c:v>119.08420718245799</c:v>
                </c:pt>
                <c:pt idx="1802">
                  <c:v>118.8473337184297</c:v>
                </c:pt>
                <c:pt idx="1803">
                  <c:v>118.73265382264964</c:v>
                </c:pt>
                <c:pt idx="1804">
                  <c:v>118.44892305024526</c:v>
                </c:pt>
                <c:pt idx="1805">
                  <c:v>118.48782248377864</c:v>
                </c:pt>
                <c:pt idx="1806">
                  <c:v>118.47659879802995</c:v>
                </c:pt>
                <c:pt idx="1807">
                  <c:v>118.48252905304379</c:v>
                </c:pt>
                <c:pt idx="1808">
                  <c:v>118.48252905304379</c:v>
                </c:pt>
                <c:pt idx="1809">
                  <c:v>118.32483942836078</c:v>
                </c:pt>
                <c:pt idx="1810">
                  <c:v>118.4740283280514</c:v>
                </c:pt>
                <c:pt idx="1811">
                  <c:v>117.91102354739682</c:v>
                </c:pt>
                <c:pt idx="1812">
                  <c:v>117.94670223313621</c:v>
                </c:pt>
                <c:pt idx="1813">
                  <c:v>118.10647080753539</c:v>
                </c:pt>
                <c:pt idx="1814">
                  <c:v>118.3283211786415</c:v>
                </c:pt>
                <c:pt idx="1815">
                  <c:v>119.0816139243548</c:v>
                </c:pt>
                <c:pt idx="1816">
                  <c:v>118.58370066589846</c:v>
                </c:pt>
                <c:pt idx="1817">
                  <c:v>118.95010487697159</c:v>
                </c:pt>
                <c:pt idx="1818">
                  <c:v>119.15634468970337</c:v>
                </c:pt>
                <c:pt idx="1819">
                  <c:v>119.89191833594548</c:v>
                </c:pt>
                <c:pt idx="1820">
                  <c:v>119.65848590780367</c:v>
                </c:pt>
                <c:pt idx="1821">
                  <c:v>119.60938207371632</c:v>
                </c:pt>
                <c:pt idx="1822">
                  <c:v>119.89070891598392</c:v>
                </c:pt>
                <c:pt idx="1823">
                  <c:v>120.42998024245897</c:v>
                </c:pt>
                <c:pt idx="1824">
                  <c:v>120.59556857834812</c:v>
                </c:pt>
                <c:pt idx="1825">
                  <c:v>120.72795682964932</c:v>
                </c:pt>
                <c:pt idx="1826">
                  <c:v>120.45192004945746</c:v>
                </c:pt>
                <c:pt idx="1827">
                  <c:v>120.85250473528248</c:v>
                </c:pt>
                <c:pt idx="1828">
                  <c:v>121.21895897270988</c:v>
                </c:pt>
                <c:pt idx="1829">
                  <c:v>120.05808556351542</c:v>
                </c:pt>
                <c:pt idx="1830">
                  <c:v>120.93185246791185</c:v>
                </c:pt>
                <c:pt idx="1831">
                  <c:v>120.66088796791858</c:v>
                </c:pt>
                <c:pt idx="1832">
                  <c:v>121.02170028312037</c:v>
                </c:pt>
                <c:pt idx="1833">
                  <c:v>120.81886593355259</c:v>
                </c:pt>
                <c:pt idx="1834">
                  <c:v>120.59551650881501</c:v>
                </c:pt>
                <c:pt idx="1835">
                  <c:v>119.94437701751244</c:v>
                </c:pt>
                <c:pt idx="1836">
                  <c:v>120.23772831063074</c:v>
                </c:pt>
                <c:pt idx="1837">
                  <c:v>120.44639215488957</c:v>
                </c:pt>
                <c:pt idx="1838">
                  <c:v>120.31081234289063</c:v>
                </c:pt>
                <c:pt idx="1839">
                  <c:v>120.96114793457579</c:v>
                </c:pt>
                <c:pt idx="1840">
                  <c:v>120.94992800619912</c:v>
                </c:pt>
                <c:pt idx="1841">
                  <c:v>120.9547472360465</c:v>
                </c:pt>
                <c:pt idx="1842">
                  <c:v>121.44405534997648</c:v>
                </c:pt>
                <c:pt idx="1843">
                  <c:v>120.64781924225363</c:v>
                </c:pt>
                <c:pt idx="1844">
                  <c:v>120.67847879035946</c:v>
                </c:pt>
                <c:pt idx="1845">
                  <c:v>119.91508066343873</c:v>
                </c:pt>
                <c:pt idx="1846">
                  <c:v>119.98293995554798</c:v>
                </c:pt>
                <c:pt idx="1847">
                  <c:v>120.69572721224267</c:v>
                </c:pt>
                <c:pt idx="1848">
                  <c:v>120.74070967584041</c:v>
                </c:pt>
                <c:pt idx="1849">
                  <c:v>120.85566292018405</c:v>
                </c:pt>
                <c:pt idx="1850">
                  <c:v>121.44964474916381</c:v>
                </c:pt>
                <c:pt idx="1851">
                  <c:v>122.23788314475806</c:v>
                </c:pt>
                <c:pt idx="1852">
                  <c:v>122.92710596717762</c:v>
                </c:pt>
                <c:pt idx="1853">
                  <c:v>122.43635387157487</c:v>
                </c:pt>
                <c:pt idx="1854">
                  <c:v>122.46808546316743</c:v>
                </c:pt>
                <c:pt idx="1855">
                  <c:v>121.8407972055567</c:v>
                </c:pt>
                <c:pt idx="1856">
                  <c:v>122.4251740439443</c:v>
                </c:pt>
                <c:pt idx="1857">
                  <c:v>121.9475120752398</c:v>
                </c:pt>
                <c:pt idx="1858">
                  <c:v>122.06273455417086</c:v>
                </c:pt>
                <c:pt idx="1859">
                  <c:v>122.59246012855343</c:v>
                </c:pt>
                <c:pt idx="1860">
                  <c:v>122.7904254317331</c:v>
                </c:pt>
                <c:pt idx="1861">
                  <c:v>122.66555282875713</c:v>
                </c:pt>
                <c:pt idx="1862">
                  <c:v>123.37461053161742</c:v>
                </c:pt>
                <c:pt idx="1863">
                  <c:v>123.51218852984752</c:v>
                </c:pt>
                <c:pt idx="1864">
                  <c:v>124.18998563501647</c:v>
                </c:pt>
                <c:pt idx="1865">
                  <c:v>124.38066217979589</c:v>
                </c:pt>
                <c:pt idx="1866">
                  <c:v>124.69685006404382</c:v>
                </c:pt>
                <c:pt idx="1867">
                  <c:v>125.63382398126073</c:v>
                </c:pt>
                <c:pt idx="1868">
                  <c:v>123.97560295178842</c:v>
                </c:pt>
                <c:pt idx="1869">
                  <c:v>124.7681940339083</c:v>
                </c:pt>
                <c:pt idx="1870">
                  <c:v>124.44843378470536</c:v>
                </c:pt>
                <c:pt idx="1871">
                  <c:v>124.73921993850252</c:v>
                </c:pt>
                <c:pt idx="1872">
                  <c:v>124.94589079811145</c:v>
                </c:pt>
                <c:pt idx="1873">
                  <c:v>124.91622119683079</c:v>
                </c:pt>
                <c:pt idx="1874">
                  <c:v>125.87578637836002</c:v>
                </c:pt>
                <c:pt idx="1875">
                  <c:v>126.23508718511874</c:v>
                </c:pt>
                <c:pt idx="1876">
                  <c:v>126.23508718511874</c:v>
                </c:pt>
                <c:pt idx="1877">
                  <c:v>126.20276499802821</c:v>
                </c:pt>
                <c:pt idx="1878">
                  <c:v>126.21835869477502</c:v>
                </c:pt>
                <c:pt idx="1879">
                  <c:v>125.71889906683238</c:v>
                </c:pt>
                <c:pt idx="1880">
                  <c:v>126.34015903136283</c:v>
                </c:pt>
                <c:pt idx="1881">
                  <c:v>126.27713020979211</c:v>
                </c:pt>
                <c:pt idx="1882">
                  <c:v>126.21206532069652</c:v>
                </c:pt>
                <c:pt idx="1883">
                  <c:v>126.70418652943746</c:v>
                </c:pt>
                <c:pt idx="1884">
                  <c:v>127.15503290775958</c:v>
                </c:pt>
                <c:pt idx="1885">
                  <c:v>125.42627180659763</c:v>
                </c:pt>
                <c:pt idx="1886">
                  <c:v>124.70853803749628</c:v>
                </c:pt>
                <c:pt idx="1887">
                  <c:v>124.73901638246485</c:v>
                </c:pt>
                <c:pt idx="1888">
                  <c:v>123.80121780242384</c:v>
                </c:pt>
                <c:pt idx="1889">
                  <c:v>124.15919491390484</c:v>
                </c:pt>
                <c:pt idx="1890">
                  <c:v>124.54515408571413</c:v>
                </c:pt>
                <c:pt idx="1891">
                  <c:v>125.38459135517621</c:v>
                </c:pt>
                <c:pt idx="1892">
                  <c:v>125.17252281161004</c:v>
                </c:pt>
                <c:pt idx="1893">
                  <c:v>125.52653035671662</c:v>
                </c:pt>
                <c:pt idx="1894">
                  <c:v>124.65634688903046</c:v>
                </c:pt>
                <c:pt idx="1895">
                  <c:v>124.43299189496828</c:v>
                </c:pt>
                <c:pt idx="1896">
                  <c:v>123.6396058274632</c:v>
                </c:pt>
                <c:pt idx="1897">
                  <c:v>123.30124264341345</c:v>
                </c:pt>
                <c:pt idx="1898">
                  <c:v>124.32529197023081</c:v>
                </c:pt>
                <c:pt idx="1899">
                  <c:v>123.43706691859165</c:v>
                </c:pt>
                <c:pt idx="1900">
                  <c:v>123.8031291943003</c:v>
                </c:pt>
                <c:pt idx="1901">
                  <c:v>123.13364834278619</c:v>
                </c:pt>
                <c:pt idx="1902">
                  <c:v>123.13364834278619</c:v>
                </c:pt>
                <c:pt idx="1903">
                  <c:v>124.80888295410222</c:v>
                </c:pt>
                <c:pt idx="1904">
                  <c:v>125.54396500579359</c:v>
                </c:pt>
                <c:pt idx="1905">
                  <c:v>126.59237860422165</c:v>
                </c:pt>
                <c:pt idx="1906">
                  <c:v>127.48995366074783</c:v>
                </c:pt>
                <c:pt idx="1907">
                  <c:v>127.81313107727871</c:v>
                </c:pt>
                <c:pt idx="1908">
                  <c:v>127.80813843512628</c:v>
                </c:pt>
                <c:pt idx="1909">
                  <c:v>127.11140109589225</c:v>
                </c:pt>
                <c:pt idx="1910">
                  <c:v>126.71507524028993</c:v>
                </c:pt>
                <c:pt idx="1911">
                  <c:v>126.19147738901931</c:v>
                </c:pt>
                <c:pt idx="1912">
                  <c:v>126.80283459751082</c:v>
                </c:pt>
                <c:pt idx="1913">
                  <c:v>126.6352476501723</c:v>
                </c:pt>
                <c:pt idx="1914">
                  <c:v>126.60183710720165</c:v>
                </c:pt>
                <c:pt idx="1915">
                  <c:v>126.29831052996508</c:v>
                </c:pt>
                <c:pt idx="1916">
                  <c:v>126.77345571390759</c:v>
                </c:pt>
                <c:pt idx="1917">
                  <c:v>126.22739222218723</c:v>
                </c:pt>
                <c:pt idx="1918">
                  <c:v>125.90858042334979</c:v>
                </c:pt>
                <c:pt idx="1919">
                  <c:v>125.36375282911331</c:v>
                </c:pt>
                <c:pt idx="1920">
                  <c:v>125.8702387210857</c:v>
                </c:pt>
                <c:pt idx="1921">
                  <c:v>125.69465661336727</c:v>
                </c:pt>
                <c:pt idx="1922">
                  <c:v>126.03955852218034</c:v>
                </c:pt>
                <c:pt idx="1923">
                  <c:v>126.54543463036865</c:v>
                </c:pt>
                <c:pt idx="1924">
                  <c:v>127.47546291978718</c:v>
                </c:pt>
                <c:pt idx="1925">
                  <c:v>127.6046771229356</c:v>
                </c:pt>
                <c:pt idx="1926">
                  <c:v>128.55622048356796</c:v>
                </c:pt>
                <c:pt idx="1927">
                  <c:v>128.6981031286075</c:v>
                </c:pt>
                <c:pt idx="1928">
                  <c:v>128.84125703625674</c:v>
                </c:pt>
                <c:pt idx="1929">
                  <c:v>128.85012417128695</c:v>
                </c:pt>
                <c:pt idx="1930">
                  <c:v>129.31317016788992</c:v>
                </c:pt>
                <c:pt idx="1931">
                  <c:v>130.34049888865971</c:v>
                </c:pt>
                <c:pt idx="1932">
                  <c:v>131.53630483911809</c:v>
                </c:pt>
                <c:pt idx="1933">
                  <c:v>131.73571195513753</c:v>
                </c:pt>
                <c:pt idx="1934">
                  <c:v>131.32692768782934</c:v>
                </c:pt>
                <c:pt idx="1935">
                  <c:v>131.25319978564028</c:v>
                </c:pt>
                <c:pt idx="1936">
                  <c:v>131.45245021948494</c:v>
                </c:pt>
                <c:pt idx="1937">
                  <c:v>131.92017388404031</c:v>
                </c:pt>
                <c:pt idx="1938">
                  <c:v>131.07591485769703</c:v>
                </c:pt>
                <c:pt idx="1939">
                  <c:v>131.00523839550391</c:v>
                </c:pt>
                <c:pt idx="1940">
                  <c:v>130.43055073346841</c:v>
                </c:pt>
                <c:pt idx="1941">
                  <c:v>131.51240358196645</c:v>
                </c:pt>
                <c:pt idx="1942">
                  <c:v>132.20942804495644</c:v>
                </c:pt>
                <c:pt idx="1943">
                  <c:v>132.90606104595724</c:v>
                </c:pt>
                <c:pt idx="1944">
                  <c:v>133.05355800278781</c:v>
                </c:pt>
                <c:pt idx="1945">
                  <c:v>132.37647165542589</c:v>
                </c:pt>
                <c:pt idx="1946">
                  <c:v>132.37647165542589</c:v>
                </c:pt>
                <c:pt idx="1947">
                  <c:v>132.26210101347718</c:v>
                </c:pt>
                <c:pt idx="1948">
                  <c:v>131.40486212305194</c:v>
                </c:pt>
                <c:pt idx="1949">
                  <c:v>131.37758080250646</c:v>
                </c:pt>
                <c:pt idx="1950">
                  <c:v>132.26536760851366</c:v>
                </c:pt>
                <c:pt idx="1951">
                  <c:v>132.63829715342575</c:v>
                </c:pt>
                <c:pt idx="1952">
                  <c:v>132.16521869826835</c:v>
                </c:pt>
                <c:pt idx="1953">
                  <c:v>131.16298719224437</c:v>
                </c:pt>
                <c:pt idx="1954">
                  <c:v>131.2566745001223</c:v>
                </c:pt>
                <c:pt idx="1955">
                  <c:v>130.96706403555766</c:v>
                </c:pt>
                <c:pt idx="1956">
                  <c:v>132.0862554211173</c:v>
                </c:pt>
                <c:pt idx="1957">
                  <c:v>132.50562746845981</c:v>
                </c:pt>
                <c:pt idx="1958">
                  <c:v>132.13458267175426</c:v>
                </c:pt>
                <c:pt idx="1959">
                  <c:v>131.8366981476517</c:v>
                </c:pt>
                <c:pt idx="1960">
                  <c:v>131.81674473742129</c:v>
                </c:pt>
                <c:pt idx="1961">
                  <c:v>130.22329107590738</c:v>
                </c:pt>
                <c:pt idx="1962">
                  <c:v>130.1860438752812</c:v>
                </c:pt>
                <c:pt idx="1963">
                  <c:v>131.29378630241439</c:v>
                </c:pt>
                <c:pt idx="1964">
                  <c:v>131.58450316006164</c:v>
                </c:pt>
                <c:pt idx="1965">
                  <c:v>131.74187720603308</c:v>
                </c:pt>
                <c:pt idx="1966">
                  <c:v>131.56263505515432</c:v>
                </c:pt>
                <c:pt idx="1967">
                  <c:v>131.9427048853787</c:v>
                </c:pt>
                <c:pt idx="1968">
                  <c:v>132.20608086535296</c:v>
                </c:pt>
                <c:pt idx="1969">
                  <c:v>131.91460899662198</c:v>
                </c:pt>
                <c:pt idx="1970">
                  <c:v>132.34211156630946</c:v>
                </c:pt>
                <c:pt idx="1971">
                  <c:v>132.9921148341121</c:v>
                </c:pt>
                <c:pt idx="1972">
                  <c:v>132.86934484281514</c:v>
                </c:pt>
                <c:pt idx="1973">
                  <c:v>133.13471227199261</c:v>
                </c:pt>
                <c:pt idx="1974">
                  <c:v>133.45163859875217</c:v>
                </c:pt>
                <c:pt idx="1975">
                  <c:v>133.29869356373652</c:v>
                </c:pt>
                <c:pt idx="1976">
                  <c:v>133.90295345995747</c:v>
                </c:pt>
                <c:pt idx="1977">
                  <c:v>133.69207880561996</c:v>
                </c:pt>
                <c:pt idx="1978">
                  <c:v>133.85225280105442</c:v>
                </c:pt>
                <c:pt idx="1979">
                  <c:v>133.8853114917907</c:v>
                </c:pt>
                <c:pt idx="1980">
                  <c:v>134.47819062941554</c:v>
                </c:pt>
                <c:pt idx="1981">
                  <c:v>134.50642352037471</c:v>
                </c:pt>
                <c:pt idx="1982">
                  <c:v>135.51755677948665</c:v>
                </c:pt>
                <c:pt idx="1983">
                  <c:v>135.8376573100152</c:v>
                </c:pt>
                <c:pt idx="1984">
                  <c:v>136.49411406804208</c:v>
                </c:pt>
                <c:pt idx="1985">
                  <c:v>137.21033399548247</c:v>
                </c:pt>
                <c:pt idx="1986">
                  <c:v>136.43800022272259</c:v>
                </c:pt>
                <c:pt idx="1987">
                  <c:v>136.93741121282912</c:v>
                </c:pt>
                <c:pt idx="1988">
                  <c:v>136.25422061848656</c:v>
                </c:pt>
                <c:pt idx="1989">
                  <c:v>136.74175935926917</c:v>
                </c:pt>
                <c:pt idx="1990">
                  <c:v>137.17149522882212</c:v>
                </c:pt>
                <c:pt idx="1991">
                  <c:v>136.08324178709515</c:v>
                </c:pt>
                <c:pt idx="1992">
                  <c:v>136.06164032713443</c:v>
                </c:pt>
                <c:pt idx="1993">
                  <c:v>135.79511582493501</c:v>
                </c:pt>
                <c:pt idx="1994">
                  <c:v>134.4382591523744</c:v>
                </c:pt>
                <c:pt idx="1995">
                  <c:v>134.37032119956962</c:v>
                </c:pt>
                <c:pt idx="1996">
                  <c:v>134.88129921057325</c:v>
                </c:pt>
                <c:pt idx="1997">
                  <c:v>135.70264860197634</c:v>
                </c:pt>
                <c:pt idx="1998">
                  <c:v>135.31100739769482</c:v>
                </c:pt>
                <c:pt idx="1999">
                  <c:v>135.55412043828059</c:v>
                </c:pt>
                <c:pt idx="2000">
                  <c:v>134.30911341230959</c:v>
                </c:pt>
                <c:pt idx="2001">
                  <c:v>135.29729542179851</c:v>
                </c:pt>
                <c:pt idx="2002">
                  <c:v>136.35944424038252</c:v>
                </c:pt>
                <c:pt idx="2003">
                  <c:v>135.23968009853229</c:v>
                </c:pt>
                <c:pt idx="2004">
                  <c:v>135.95857135210855</c:v>
                </c:pt>
                <c:pt idx="2005">
                  <c:v>136.15711296764081</c:v>
                </c:pt>
                <c:pt idx="2006">
                  <c:v>135.67867271715303</c:v>
                </c:pt>
                <c:pt idx="2007">
                  <c:v>132.94313235489005</c:v>
                </c:pt>
                <c:pt idx="2008">
                  <c:v>133.37758121247521</c:v>
                </c:pt>
                <c:pt idx="2009">
                  <c:v>132.39959301435354</c:v>
                </c:pt>
                <c:pt idx="2010">
                  <c:v>129.62972302255909</c:v>
                </c:pt>
                <c:pt idx="2011">
                  <c:v>130.41212174245774</c:v>
                </c:pt>
                <c:pt idx="2012">
                  <c:v>131.2910943939805</c:v>
                </c:pt>
                <c:pt idx="2013">
                  <c:v>132.12040754511227</c:v>
                </c:pt>
                <c:pt idx="2014">
                  <c:v>131.36431511935604</c:v>
                </c:pt>
                <c:pt idx="2015">
                  <c:v>130.97332677360373</c:v>
                </c:pt>
                <c:pt idx="2016">
                  <c:v>130.50025692826279</c:v>
                </c:pt>
                <c:pt idx="2017">
                  <c:v>130.86407844671155</c:v>
                </c:pt>
                <c:pt idx="2018">
                  <c:v>130.73566854009206</c:v>
                </c:pt>
                <c:pt idx="2019">
                  <c:v>131.16613310744702</c:v>
                </c:pt>
                <c:pt idx="2020">
                  <c:v>130.71727258873295</c:v>
                </c:pt>
                <c:pt idx="2021">
                  <c:v>130.64746409987296</c:v>
                </c:pt>
                <c:pt idx="2022">
                  <c:v>130.42281539543441</c:v>
                </c:pt>
                <c:pt idx="2023">
                  <c:v>129.29993102074494</c:v>
                </c:pt>
                <c:pt idx="2024">
                  <c:v>129.13088756690865</c:v>
                </c:pt>
                <c:pt idx="2025">
                  <c:v>128.11350095303257</c:v>
                </c:pt>
                <c:pt idx="2026">
                  <c:v>128.90294707198424</c:v>
                </c:pt>
                <c:pt idx="2027">
                  <c:v>128.89213179054758</c:v>
                </c:pt>
                <c:pt idx="2028">
                  <c:v>128.54696357149504</c:v>
                </c:pt>
                <c:pt idx="2029">
                  <c:v>127.39313362809834</c:v>
                </c:pt>
                <c:pt idx="2030">
                  <c:v>128.08551153206835</c:v>
                </c:pt>
                <c:pt idx="2031">
                  <c:v>128.48504639064487</c:v>
                </c:pt>
                <c:pt idx="2032">
                  <c:v>129.03947389295675</c:v>
                </c:pt>
                <c:pt idx="2033">
                  <c:v>128.77507020569888</c:v>
                </c:pt>
                <c:pt idx="2034">
                  <c:v>129.67120820796464</c:v>
                </c:pt>
                <c:pt idx="2035">
                  <c:v>129.37346128429957</c:v>
                </c:pt>
                <c:pt idx="2036">
                  <c:v>129.13691088833741</c:v>
                </c:pt>
                <c:pt idx="2037">
                  <c:v>129.39935236094237</c:v>
                </c:pt>
                <c:pt idx="2038">
                  <c:v>129.2131423546399</c:v>
                </c:pt>
                <c:pt idx="2039">
                  <c:v>129.97172401596225</c:v>
                </c:pt>
                <c:pt idx="2040">
                  <c:v>130.44964239068173</c:v>
                </c:pt>
                <c:pt idx="2041">
                  <c:v>131.17554956587722</c:v>
                </c:pt>
                <c:pt idx="2042">
                  <c:v>130.27521532217651</c:v>
                </c:pt>
                <c:pt idx="2043">
                  <c:v>130.54630811737766</c:v>
                </c:pt>
                <c:pt idx="2044">
                  <c:v>130.47686886575477</c:v>
                </c:pt>
                <c:pt idx="2045">
                  <c:v>131.11595374573446</c:v>
                </c:pt>
                <c:pt idx="2046">
                  <c:v>131.74203409721909</c:v>
                </c:pt>
                <c:pt idx="2047">
                  <c:v>131.55755747638054</c:v>
                </c:pt>
                <c:pt idx="2048">
                  <c:v>132.03012525375522</c:v>
                </c:pt>
                <c:pt idx="2049">
                  <c:v>132.15727756576328</c:v>
                </c:pt>
                <c:pt idx="2050">
                  <c:v>132.87559569614587</c:v>
                </c:pt>
                <c:pt idx="2051">
                  <c:v>132.8082342840838</c:v>
                </c:pt>
                <c:pt idx="2052">
                  <c:v>132.19201953904002</c:v>
                </c:pt>
                <c:pt idx="2053">
                  <c:v>132.43084847582301</c:v>
                </c:pt>
                <c:pt idx="2054">
                  <c:v>132.66165134521304</c:v>
                </c:pt>
                <c:pt idx="2055">
                  <c:v>131.6210984000285</c:v>
                </c:pt>
                <c:pt idx="2056">
                  <c:v>132.97508630118378</c:v>
                </c:pt>
                <c:pt idx="2057">
                  <c:v>133.31087105580153</c:v>
                </c:pt>
                <c:pt idx="2058">
                  <c:v>133.88788728825509</c:v>
                </c:pt>
                <c:pt idx="2059">
                  <c:v>134.7916434328404</c:v>
                </c:pt>
                <c:pt idx="2060">
                  <c:v>133.72752888312527</c:v>
                </c:pt>
                <c:pt idx="2061">
                  <c:v>133.23337028313188</c:v>
                </c:pt>
                <c:pt idx="2062">
                  <c:v>133.67462863909262</c:v>
                </c:pt>
                <c:pt idx="2063">
                  <c:v>134.68748765030827</c:v>
                </c:pt>
                <c:pt idx="2064">
                  <c:v>135.03391151563036</c:v>
                </c:pt>
                <c:pt idx="2065">
                  <c:v>134.57222923151966</c:v>
                </c:pt>
                <c:pt idx="2066">
                  <c:v>134.66918972526861</c:v>
                </c:pt>
                <c:pt idx="2067">
                  <c:v>135.03860056206508</c:v>
                </c:pt>
                <c:pt idx="2068">
                  <c:v>135.03754299979249</c:v>
                </c:pt>
                <c:pt idx="2069">
                  <c:v>134.66127347548721</c:v>
                </c:pt>
                <c:pt idx="2070">
                  <c:v>134.81054927382471</c:v>
                </c:pt>
                <c:pt idx="2071">
                  <c:v>134.01093313045899</c:v>
                </c:pt>
                <c:pt idx="2072">
                  <c:v>135.01381295421859</c:v>
                </c:pt>
                <c:pt idx="2073">
                  <c:v>135.59511110400524</c:v>
                </c:pt>
                <c:pt idx="2074">
                  <c:v>135.8494865390399</c:v>
                </c:pt>
                <c:pt idx="2075">
                  <c:v>137.1721889924587</c:v>
                </c:pt>
                <c:pt idx="2076">
                  <c:v>136.16718635071419</c:v>
                </c:pt>
                <c:pt idx="2077">
                  <c:v>136.08037741031475</c:v>
                </c:pt>
              </c:numCache>
            </c:numRef>
          </c:val>
          <c:smooth val="0"/>
        </c:ser>
        <c:ser>
          <c:idx val="2"/>
          <c:order val="1"/>
          <c:tx>
            <c:strRef>
              <c:f>'Momentum factor'!$D$1</c:f>
              <c:strCache>
                <c:ptCount val="1"/>
                <c:pt idx="0">
                  <c:v>United Kingdom</c:v>
                </c:pt>
              </c:strCache>
            </c:strRef>
          </c:tx>
          <c:spPr>
            <a:ln w="25400">
              <a:solidFill>
                <a:srgbClr val="7DC8D7"/>
              </a:solidFill>
              <a:prstDash val="solid"/>
            </a:ln>
          </c:spPr>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factor'!$D$2:$D$2079</c:f>
              <c:numCache>
                <c:formatCode>#,##0.00</c:formatCode>
                <c:ptCount val="2078"/>
                <c:pt idx="0" formatCode="General">
                  <c:v>100</c:v>
                </c:pt>
                <c:pt idx="1">
                  <c:v>99.926444101291807</c:v>
                </c:pt>
                <c:pt idx="2">
                  <c:v>100.48780068906717</c:v>
                </c:pt>
                <c:pt idx="3">
                  <c:v>99.972618376799787</c:v>
                </c:pt>
                <c:pt idx="4">
                  <c:v>99.893187754428894</c:v>
                </c:pt>
                <c:pt idx="5">
                  <c:v>99.100994210604711</c:v>
                </c:pt>
                <c:pt idx="6">
                  <c:v>99.358714697681449</c:v>
                </c:pt>
                <c:pt idx="7">
                  <c:v>99.71535488422262</c:v>
                </c:pt>
                <c:pt idx="8">
                  <c:v>99.28463432332795</c:v>
                </c:pt>
                <c:pt idx="9">
                  <c:v>99.603998218622351</c:v>
                </c:pt>
                <c:pt idx="10">
                  <c:v>99.124731223916996</c:v>
                </c:pt>
                <c:pt idx="11">
                  <c:v>99.192153120396256</c:v>
                </c:pt>
                <c:pt idx="12">
                  <c:v>99.488971810921939</c:v>
                </c:pt>
                <c:pt idx="13">
                  <c:v>99.5559082516546</c:v>
                </c:pt>
                <c:pt idx="14">
                  <c:v>98.828042822794842</c:v>
                </c:pt>
                <c:pt idx="15">
                  <c:v>98.99964388392398</c:v>
                </c:pt>
                <c:pt idx="16">
                  <c:v>99.7007663873392</c:v>
                </c:pt>
                <c:pt idx="17">
                  <c:v>99.619419815283081</c:v>
                </c:pt>
                <c:pt idx="18">
                  <c:v>100.28202422017954</c:v>
                </c:pt>
                <c:pt idx="19">
                  <c:v>100.52437091996664</c:v>
                </c:pt>
                <c:pt idx="20">
                  <c:v>99.906151858013175</c:v>
                </c:pt>
                <c:pt idx="21">
                  <c:v>99.850708156519801</c:v>
                </c:pt>
                <c:pt idx="22">
                  <c:v>99.781265304364638</c:v>
                </c:pt>
                <c:pt idx="23">
                  <c:v>99.698621228425026</c:v>
                </c:pt>
                <c:pt idx="24">
                  <c:v>99.855199880691117</c:v>
                </c:pt>
                <c:pt idx="25">
                  <c:v>99.479247551594852</c:v>
                </c:pt>
                <c:pt idx="26">
                  <c:v>99.344535449360222</c:v>
                </c:pt>
                <c:pt idx="27">
                  <c:v>98.934897572427488</c:v>
                </c:pt>
                <c:pt idx="28">
                  <c:v>98.627407482423521</c:v>
                </c:pt>
                <c:pt idx="29">
                  <c:v>99.087333827217748</c:v>
                </c:pt>
                <c:pt idx="30">
                  <c:v>99.13318829048508</c:v>
                </c:pt>
                <c:pt idx="31">
                  <c:v>99.882649282568451</c:v>
                </c:pt>
                <c:pt idx="32">
                  <c:v>99.896946505008273</c:v>
                </c:pt>
                <c:pt idx="33">
                  <c:v>100.28455820766312</c:v>
                </c:pt>
                <c:pt idx="34">
                  <c:v>100.5626169087968</c:v>
                </c:pt>
                <c:pt idx="35">
                  <c:v>100.01942280678023</c:v>
                </c:pt>
                <c:pt idx="36">
                  <c:v>99.77400382405213</c:v>
                </c:pt>
                <c:pt idx="37">
                  <c:v>99.832738253354179</c:v>
                </c:pt>
                <c:pt idx="38">
                  <c:v>99.98028431854685</c:v>
                </c:pt>
                <c:pt idx="39">
                  <c:v>100.21086726308042</c:v>
                </c:pt>
                <c:pt idx="40">
                  <c:v>100.62963799819407</c:v>
                </c:pt>
                <c:pt idx="41">
                  <c:v>100.62224625889181</c:v>
                </c:pt>
                <c:pt idx="42">
                  <c:v>101.60903126924325</c:v>
                </c:pt>
                <c:pt idx="43">
                  <c:v>101.99055272409558</c:v>
                </c:pt>
                <c:pt idx="44">
                  <c:v>101.55197058065285</c:v>
                </c:pt>
                <c:pt idx="45">
                  <c:v>101.35163760678599</c:v>
                </c:pt>
                <c:pt idx="46">
                  <c:v>100.60139044647916</c:v>
                </c:pt>
                <c:pt idx="47">
                  <c:v>100.62077792997943</c:v>
                </c:pt>
                <c:pt idx="48">
                  <c:v>100.04790443192501</c:v>
                </c:pt>
                <c:pt idx="49">
                  <c:v>100.0181627675999</c:v>
                </c:pt>
                <c:pt idx="50">
                  <c:v>100.54550244822316</c:v>
                </c:pt>
                <c:pt idx="51">
                  <c:v>99.647237557386035</c:v>
                </c:pt>
                <c:pt idx="52">
                  <c:v>99.717160526665808</c:v>
                </c:pt>
                <c:pt idx="53">
                  <c:v>99.784156908173429</c:v>
                </c:pt>
                <c:pt idx="54">
                  <c:v>99.629772169382846</c:v>
                </c:pt>
                <c:pt idx="55">
                  <c:v>99.960599832981643</c:v>
                </c:pt>
                <c:pt idx="56">
                  <c:v>100.57149574865457</c:v>
                </c:pt>
                <c:pt idx="57">
                  <c:v>100.67659925931414</c:v>
                </c:pt>
                <c:pt idx="58">
                  <c:v>100.59672613589275</c:v>
                </c:pt>
                <c:pt idx="59">
                  <c:v>100.89389341561683</c:v>
                </c:pt>
                <c:pt idx="60">
                  <c:v>100.17836170834931</c:v>
                </c:pt>
                <c:pt idx="61">
                  <c:v>100.28382937897142</c:v>
                </c:pt>
                <c:pt idx="62">
                  <c:v>99.590276742855806</c:v>
                </c:pt>
                <c:pt idx="63">
                  <c:v>99.590276742855806</c:v>
                </c:pt>
                <c:pt idx="64">
                  <c:v>99.693569427622151</c:v>
                </c:pt>
                <c:pt idx="65">
                  <c:v>99.781536941962713</c:v>
                </c:pt>
                <c:pt idx="66">
                  <c:v>98.164842299012093</c:v>
                </c:pt>
                <c:pt idx="67">
                  <c:v>97.995382832849884</c:v>
                </c:pt>
                <c:pt idx="68">
                  <c:v>98.097865541071997</c:v>
                </c:pt>
                <c:pt idx="69">
                  <c:v>98.282201036295703</c:v>
                </c:pt>
                <c:pt idx="70">
                  <c:v>98.368517386806488</c:v>
                </c:pt>
                <c:pt idx="71">
                  <c:v>98.505665739773562</c:v>
                </c:pt>
                <c:pt idx="72">
                  <c:v>98.658122310047759</c:v>
                </c:pt>
                <c:pt idx="73">
                  <c:v>98.882642627183202</c:v>
                </c:pt>
                <c:pt idx="74">
                  <c:v>99.171433275746622</c:v>
                </c:pt>
                <c:pt idx="75">
                  <c:v>98.593494131972832</c:v>
                </c:pt>
                <c:pt idx="76">
                  <c:v>99.280447085727403</c:v>
                </c:pt>
                <c:pt idx="77">
                  <c:v>99.367864762994543</c:v>
                </c:pt>
                <c:pt idx="78">
                  <c:v>99.495601200495585</c:v>
                </c:pt>
                <c:pt idx="79">
                  <c:v>100.31437458923061</c:v>
                </c:pt>
                <c:pt idx="80">
                  <c:v>100.13011742011508</c:v>
                </c:pt>
                <c:pt idx="81">
                  <c:v>100.11733166543155</c:v>
                </c:pt>
                <c:pt idx="82">
                  <c:v>99.998506318249397</c:v>
                </c:pt>
                <c:pt idx="83">
                  <c:v>99.998506318249397</c:v>
                </c:pt>
                <c:pt idx="84">
                  <c:v>99.953485001329398</c:v>
                </c:pt>
                <c:pt idx="85">
                  <c:v>100.88141592735317</c:v>
                </c:pt>
                <c:pt idx="86">
                  <c:v>100.10841072952942</c:v>
                </c:pt>
                <c:pt idx="87">
                  <c:v>99.955683360950445</c:v>
                </c:pt>
                <c:pt idx="88">
                  <c:v>100.87363516316063</c:v>
                </c:pt>
                <c:pt idx="89">
                  <c:v>101.11612008597788</c:v>
                </c:pt>
                <c:pt idx="90">
                  <c:v>101.5680038491133</c:v>
                </c:pt>
                <c:pt idx="91">
                  <c:v>102.19113176509241</c:v>
                </c:pt>
                <c:pt idx="92">
                  <c:v>102.16204176584927</c:v>
                </c:pt>
                <c:pt idx="93">
                  <c:v>102.73818071468729</c:v>
                </c:pt>
                <c:pt idx="94">
                  <c:v>104.13491442151545</c:v>
                </c:pt>
                <c:pt idx="95">
                  <c:v>104.10870779195429</c:v>
                </c:pt>
                <c:pt idx="96">
                  <c:v>104.16500470014417</c:v>
                </c:pt>
                <c:pt idx="97">
                  <c:v>103.92230266817687</c:v>
                </c:pt>
                <c:pt idx="98">
                  <c:v>104.02978187095236</c:v>
                </c:pt>
                <c:pt idx="99">
                  <c:v>104.28425126737582</c:v>
                </c:pt>
                <c:pt idx="100">
                  <c:v>103.77450019562889</c:v>
                </c:pt>
                <c:pt idx="101">
                  <c:v>103.95258765784772</c:v>
                </c:pt>
                <c:pt idx="102">
                  <c:v>104.84724826274295</c:v>
                </c:pt>
                <c:pt idx="103">
                  <c:v>106.19044741929967</c:v>
                </c:pt>
                <c:pt idx="104">
                  <c:v>107.03133848273259</c:v>
                </c:pt>
                <c:pt idx="105">
                  <c:v>107.22323634227233</c:v>
                </c:pt>
                <c:pt idx="106">
                  <c:v>107.48484197083826</c:v>
                </c:pt>
                <c:pt idx="107">
                  <c:v>107.1011925904418</c:v>
                </c:pt>
                <c:pt idx="108">
                  <c:v>107.31580761647218</c:v>
                </c:pt>
                <c:pt idx="109">
                  <c:v>107.33251829439529</c:v>
                </c:pt>
                <c:pt idx="110">
                  <c:v>108.05416191992512</c:v>
                </c:pt>
                <c:pt idx="111">
                  <c:v>108.93923249676982</c:v>
                </c:pt>
                <c:pt idx="112">
                  <c:v>108.8845397578022</c:v>
                </c:pt>
                <c:pt idx="113">
                  <c:v>108.29365197465107</c:v>
                </c:pt>
                <c:pt idx="114">
                  <c:v>108.72231018124639</c:v>
                </c:pt>
                <c:pt idx="115">
                  <c:v>108.87140577691503</c:v>
                </c:pt>
                <c:pt idx="116">
                  <c:v>108.66576189272345</c:v>
                </c:pt>
                <c:pt idx="117">
                  <c:v>108.91546265976945</c:v>
                </c:pt>
                <c:pt idx="118">
                  <c:v>109.30871500062534</c:v>
                </c:pt>
                <c:pt idx="119">
                  <c:v>109.46446681322061</c:v>
                </c:pt>
                <c:pt idx="120">
                  <c:v>109.73588469384809</c:v>
                </c:pt>
                <c:pt idx="121">
                  <c:v>110.17193075581699</c:v>
                </c:pt>
                <c:pt idx="122">
                  <c:v>110.70043838510092</c:v>
                </c:pt>
                <c:pt idx="123">
                  <c:v>111.89481631642215</c:v>
                </c:pt>
                <c:pt idx="124">
                  <c:v>111.14396804202795</c:v>
                </c:pt>
                <c:pt idx="125">
                  <c:v>111.82607637068703</c:v>
                </c:pt>
                <c:pt idx="126">
                  <c:v>112.50921035791465</c:v>
                </c:pt>
                <c:pt idx="127">
                  <c:v>112.94084378580749</c:v>
                </c:pt>
                <c:pt idx="128">
                  <c:v>112.87054801682199</c:v>
                </c:pt>
                <c:pt idx="129">
                  <c:v>113.22526795306308</c:v>
                </c:pt>
                <c:pt idx="130">
                  <c:v>112.63158041223342</c:v>
                </c:pt>
                <c:pt idx="131">
                  <c:v>112.13358974980137</c:v>
                </c:pt>
                <c:pt idx="132">
                  <c:v>112.27826640000464</c:v>
                </c:pt>
                <c:pt idx="133">
                  <c:v>111.89344616944126</c:v>
                </c:pt>
                <c:pt idx="134">
                  <c:v>111.92959355702057</c:v>
                </c:pt>
                <c:pt idx="135">
                  <c:v>112.06536114828891</c:v>
                </c:pt>
                <c:pt idx="136">
                  <c:v>112.17352244466885</c:v>
                </c:pt>
                <c:pt idx="137">
                  <c:v>112.30475786634743</c:v>
                </c:pt>
                <c:pt idx="138">
                  <c:v>112.30475786634743</c:v>
                </c:pt>
                <c:pt idx="139">
                  <c:v>112.87049637577971</c:v>
                </c:pt>
                <c:pt idx="140">
                  <c:v>112.90904790730815</c:v>
                </c:pt>
                <c:pt idx="141">
                  <c:v>112.7868178153368</c:v>
                </c:pt>
                <c:pt idx="142">
                  <c:v>112.40456420365355</c:v>
                </c:pt>
                <c:pt idx="143">
                  <c:v>112.05836261657676</c:v>
                </c:pt>
                <c:pt idx="144">
                  <c:v>112.14903095112558</c:v>
                </c:pt>
                <c:pt idx="145">
                  <c:v>111.60054090186927</c:v>
                </c:pt>
                <c:pt idx="146">
                  <c:v>111.32068138654721</c:v>
                </c:pt>
                <c:pt idx="147">
                  <c:v>111.38033719841013</c:v>
                </c:pt>
                <c:pt idx="148">
                  <c:v>111.38033719841013</c:v>
                </c:pt>
                <c:pt idx="149">
                  <c:v>111.7846928053647</c:v>
                </c:pt>
                <c:pt idx="150">
                  <c:v>111.81839204766716</c:v>
                </c:pt>
                <c:pt idx="151">
                  <c:v>111.49379272570836</c:v>
                </c:pt>
                <c:pt idx="152">
                  <c:v>111.31232090677561</c:v>
                </c:pt>
                <c:pt idx="153">
                  <c:v>111.32767665961393</c:v>
                </c:pt>
                <c:pt idx="154">
                  <c:v>111.54987530434822</c:v>
                </c:pt>
                <c:pt idx="155">
                  <c:v>110.63159723395864</c:v>
                </c:pt>
                <c:pt idx="156">
                  <c:v>111.87253894653443</c:v>
                </c:pt>
                <c:pt idx="157">
                  <c:v>111.69998949147555</c:v>
                </c:pt>
                <c:pt idx="158">
                  <c:v>112.96565792621553</c:v>
                </c:pt>
                <c:pt idx="159">
                  <c:v>112.77937957225816</c:v>
                </c:pt>
                <c:pt idx="160">
                  <c:v>112.25583265121995</c:v>
                </c:pt>
                <c:pt idx="161">
                  <c:v>111.90652370085755</c:v>
                </c:pt>
                <c:pt idx="162">
                  <c:v>112.37855758530824</c:v>
                </c:pt>
                <c:pt idx="163">
                  <c:v>112.04775549899229</c:v>
                </c:pt>
                <c:pt idx="164">
                  <c:v>112.37172482472221</c:v>
                </c:pt>
                <c:pt idx="165">
                  <c:v>112.03379484864689</c:v>
                </c:pt>
                <c:pt idx="166">
                  <c:v>112.82167738859256</c:v>
                </c:pt>
                <c:pt idx="167">
                  <c:v>112.7693651084214</c:v>
                </c:pt>
                <c:pt idx="168">
                  <c:v>112.85068026843622</c:v>
                </c:pt>
                <c:pt idx="169">
                  <c:v>112.56987753380143</c:v>
                </c:pt>
                <c:pt idx="170">
                  <c:v>113.21195600854882</c:v>
                </c:pt>
                <c:pt idx="171">
                  <c:v>114.45036065174922</c:v>
                </c:pt>
                <c:pt idx="172">
                  <c:v>114.38666384171951</c:v>
                </c:pt>
                <c:pt idx="173">
                  <c:v>114.69656998905256</c:v>
                </c:pt>
                <c:pt idx="174">
                  <c:v>114.15726266058356</c:v>
                </c:pt>
                <c:pt idx="175">
                  <c:v>114.34270779291296</c:v>
                </c:pt>
                <c:pt idx="176">
                  <c:v>113.81075689982173</c:v>
                </c:pt>
                <c:pt idx="177">
                  <c:v>115.08297562312084</c:v>
                </c:pt>
                <c:pt idx="178">
                  <c:v>115.16450263659385</c:v>
                </c:pt>
                <c:pt idx="179">
                  <c:v>115.17028599045831</c:v>
                </c:pt>
                <c:pt idx="180">
                  <c:v>115.42108602867398</c:v>
                </c:pt>
                <c:pt idx="181">
                  <c:v>115.43287412881452</c:v>
                </c:pt>
                <c:pt idx="182">
                  <c:v>114.98512792725165</c:v>
                </c:pt>
                <c:pt idx="183">
                  <c:v>114.6160791303486</c:v>
                </c:pt>
                <c:pt idx="184">
                  <c:v>115.48311349282173</c:v>
                </c:pt>
                <c:pt idx="185">
                  <c:v>115.80937925387059</c:v>
                </c:pt>
                <c:pt idx="186">
                  <c:v>115.61708265778842</c:v>
                </c:pt>
                <c:pt idx="187">
                  <c:v>115.16112326435167</c:v>
                </c:pt>
                <c:pt idx="188">
                  <c:v>115.02285479955491</c:v>
                </c:pt>
                <c:pt idx="189">
                  <c:v>114.9863413572492</c:v>
                </c:pt>
                <c:pt idx="190">
                  <c:v>116.39007791857097</c:v>
                </c:pt>
                <c:pt idx="191">
                  <c:v>115.88355377965279</c:v>
                </c:pt>
                <c:pt idx="192">
                  <c:v>115.4226044259651</c:v>
                </c:pt>
                <c:pt idx="193">
                  <c:v>114.92590169619999</c:v>
                </c:pt>
                <c:pt idx="194">
                  <c:v>115.84665195203954</c:v>
                </c:pt>
                <c:pt idx="195">
                  <c:v>115.64409138144478</c:v>
                </c:pt>
                <c:pt idx="196">
                  <c:v>115.20076928648135</c:v>
                </c:pt>
                <c:pt idx="197">
                  <c:v>115.11195467881274</c:v>
                </c:pt>
                <c:pt idx="198">
                  <c:v>116.19694455166926</c:v>
                </c:pt>
                <c:pt idx="199">
                  <c:v>117.07003212519693</c:v>
                </c:pt>
                <c:pt idx="200">
                  <c:v>117.20663352442315</c:v>
                </c:pt>
                <c:pt idx="201">
                  <c:v>117.93562622415023</c:v>
                </c:pt>
                <c:pt idx="202">
                  <c:v>118.02646387990615</c:v>
                </c:pt>
                <c:pt idx="203">
                  <c:v>118.44304819041533</c:v>
                </c:pt>
                <c:pt idx="204">
                  <c:v>118.93589378411052</c:v>
                </c:pt>
                <c:pt idx="205">
                  <c:v>118.18874785337636</c:v>
                </c:pt>
                <c:pt idx="206">
                  <c:v>117.91331398795796</c:v>
                </c:pt>
                <c:pt idx="207">
                  <c:v>117.88297089544747</c:v>
                </c:pt>
                <c:pt idx="208">
                  <c:v>118.54561877405942</c:v>
                </c:pt>
                <c:pt idx="209">
                  <c:v>119.13507261691539</c:v>
                </c:pt>
                <c:pt idx="210">
                  <c:v>120.0723896086354</c:v>
                </c:pt>
                <c:pt idx="211">
                  <c:v>120.02179956789131</c:v>
                </c:pt>
                <c:pt idx="212">
                  <c:v>120.72234152145334</c:v>
                </c:pt>
                <c:pt idx="213">
                  <c:v>121.29801976341709</c:v>
                </c:pt>
                <c:pt idx="214">
                  <c:v>121.21567682729263</c:v>
                </c:pt>
                <c:pt idx="215">
                  <c:v>121.2526338649742</c:v>
                </c:pt>
                <c:pt idx="216">
                  <c:v>121.63293813037568</c:v>
                </c:pt>
                <c:pt idx="217">
                  <c:v>120.57317070019214</c:v>
                </c:pt>
                <c:pt idx="218">
                  <c:v>119.37538305048076</c:v>
                </c:pt>
                <c:pt idx="219">
                  <c:v>118.3925069937292</c:v>
                </c:pt>
                <c:pt idx="220">
                  <c:v>118.50677300206968</c:v>
                </c:pt>
                <c:pt idx="221">
                  <c:v>118.99707891487978</c:v>
                </c:pt>
                <c:pt idx="222">
                  <c:v>119.26414337082419</c:v>
                </c:pt>
                <c:pt idx="223">
                  <c:v>119.5481284750385</c:v>
                </c:pt>
                <c:pt idx="224">
                  <c:v>119.96633554750181</c:v>
                </c:pt>
                <c:pt idx="225">
                  <c:v>120.17169611584353</c:v>
                </c:pt>
                <c:pt idx="226">
                  <c:v>120.32279900167394</c:v>
                </c:pt>
                <c:pt idx="227">
                  <c:v>121.06192870092619</c:v>
                </c:pt>
                <c:pt idx="228">
                  <c:v>121.09060976030752</c:v>
                </c:pt>
                <c:pt idx="229">
                  <c:v>121.12593855518095</c:v>
                </c:pt>
                <c:pt idx="230">
                  <c:v>119.94675805464465</c:v>
                </c:pt>
                <c:pt idx="231">
                  <c:v>119.32328174549444</c:v>
                </c:pt>
                <c:pt idx="232">
                  <c:v>119.43617674523308</c:v>
                </c:pt>
                <c:pt idx="233">
                  <c:v>119.43617674523308</c:v>
                </c:pt>
                <c:pt idx="234">
                  <c:v>119.43617674523308</c:v>
                </c:pt>
                <c:pt idx="235">
                  <c:v>119.04673443901049</c:v>
                </c:pt>
                <c:pt idx="236">
                  <c:v>119.47229818112186</c:v>
                </c:pt>
                <c:pt idx="237">
                  <c:v>119.52681682088433</c:v>
                </c:pt>
                <c:pt idx="238">
                  <c:v>119.52681682088433</c:v>
                </c:pt>
                <c:pt idx="239">
                  <c:v>118.93771455216726</c:v>
                </c:pt>
                <c:pt idx="240">
                  <c:v>119.09772438654321</c:v>
                </c:pt>
                <c:pt idx="241">
                  <c:v>118.58645526323377</c:v>
                </c:pt>
                <c:pt idx="242">
                  <c:v>119.26571604567317</c:v>
                </c:pt>
                <c:pt idx="243">
                  <c:v>119.41507709807442</c:v>
                </c:pt>
                <c:pt idx="244">
                  <c:v>119.33039326527587</c:v>
                </c:pt>
                <c:pt idx="245">
                  <c:v>119.40618418040468</c:v>
                </c:pt>
                <c:pt idx="246">
                  <c:v>119.06789516824938</c:v>
                </c:pt>
                <c:pt idx="247">
                  <c:v>118.63777449828687</c:v>
                </c:pt>
                <c:pt idx="248">
                  <c:v>118.75714306403761</c:v>
                </c:pt>
                <c:pt idx="249">
                  <c:v>118.72517632811208</c:v>
                </c:pt>
                <c:pt idx="250">
                  <c:v>118.73861648681596</c:v>
                </c:pt>
                <c:pt idx="251">
                  <c:v>118.45735433956165</c:v>
                </c:pt>
                <c:pt idx="252">
                  <c:v>118.89816943928021</c:v>
                </c:pt>
                <c:pt idx="253">
                  <c:v>118.69784216142286</c:v>
                </c:pt>
                <c:pt idx="254">
                  <c:v>118.84566391261434</c:v>
                </c:pt>
                <c:pt idx="255">
                  <c:v>120.42119006535719</c:v>
                </c:pt>
                <c:pt idx="256">
                  <c:v>121.19002121097921</c:v>
                </c:pt>
                <c:pt idx="257">
                  <c:v>121.30516796523925</c:v>
                </c:pt>
                <c:pt idx="258">
                  <c:v>122.01820496715476</c:v>
                </c:pt>
                <c:pt idx="259">
                  <c:v>121.49968168816388</c:v>
                </c:pt>
                <c:pt idx="260">
                  <c:v>122.00775003034711</c:v>
                </c:pt>
                <c:pt idx="261">
                  <c:v>122.18385046133966</c:v>
                </c:pt>
                <c:pt idx="262">
                  <c:v>122.60041228305779</c:v>
                </c:pt>
                <c:pt idx="263">
                  <c:v>122.11085218543671</c:v>
                </c:pt>
                <c:pt idx="264">
                  <c:v>121.61788444489368</c:v>
                </c:pt>
                <c:pt idx="265">
                  <c:v>120.82741992064504</c:v>
                </c:pt>
                <c:pt idx="266">
                  <c:v>121.27318532981882</c:v>
                </c:pt>
                <c:pt idx="267">
                  <c:v>120.55783056407142</c:v>
                </c:pt>
                <c:pt idx="268">
                  <c:v>121.10317905048646</c:v>
                </c:pt>
                <c:pt idx="269">
                  <c:v>119.57200164940613</c:v>
                </c:pt>
                <c:pt idx="270">
                  <c:v>119.30628862832506</c:v>
                </c:pt>
                <c:pt idx="271">
                  <c:v>119.23028441903689</c:v>
                </c:pt>
                <c:pt idx="272">
                  <c:v>119.73241354826337</c:v>
                </c:pt>
                <c:pt idx="273">
                  <c:v>120.34762685562569</c:v>
                </c:pt>
                <c:pt idx="274">
                  <c:v>120.78791000391215</c:v>
                </c:pt>
                <c:pt idx="275">
                  <c:v>120.34259624976023</c:v>
                </c:pt>
                <c:pt idx="276">
                  <c:v>120.09562805438502</c:v>
                </c:pt>
                <c:pt idx="277">
                  <c:v>119.87547924881261</c:v>
                </c:pt>
                <c:pt idx="278">
                  <c:v>119.50479020977922</c:v>
                </c:pt>
                <c:pt idx="279">
                  <c:v>119.49112731973914</c:v>
                </c:pt>
                <c:pt idx="280">
                  <c:v>119.60836248864625</c:v>
                </c:pt>
                <c:pt idx="281">
                  <c:v>120.38630736663808</c:v>
                </c:pt>
                <c:pt idx="282">
                  <c:v>120.51327024302277</c:v>
                </c:pt>
                <c:pt idx="283">
                  <c:v>120.44724578662674</c:v>
                </c:pt>
                <c:pt idx="284">
                  <c:v>120.33552814162117</c:v>
                </c:pt>
                <c:pt idx="285">
                  <c:v>119.97637692633279</c:v>
                </c:pt>
                <c:pt idx="286">
                  <c:v>119.99710601231675</c:v>
                </c:pt>
                <c:pt idx="287">
                  <c:v>120.49399531592563</c:v>
                </c:pt>
                <c:pt idx="288">
                  <c:v>120.35434877813771</c:v>
                </c:pt>
                <c:pt idx="289">
                  <c:v>120.61461749385343</c:v>
                </c:pt>
                <c:pt idx="290">
                  <c:v>121.7467853336908</c:v>
                </c:pt>
                <c:pt idx="291">
                  <c:v>120.70641569900825</c:v>
                </c:pt>
                <c:pt idx="292">
                  <c:v>121.64060474351639</c:v>
                </c:pt>
                <c:pt idx="293">
                  <c:v>122.60253741634909</c:v>
                </c:pt>
                <c:pt idx="294">
                  <c:v>122.22341331568462</c:v>
                </c:pt>
                <c:pt idx="295">
                  <c:v>121.9335795626459</c:v>
                </c:pt>
                <c:pt idx="296">
                  <c:v>121.67231979548662</c:v>
                </c:pt>
                <c:pt idx="297">
                  <c:v>122.33941333114278</c:v>
                </c:pt>
                <c:pt idx="298">
                  <c:v>122.10175044834888</c:v>
                </c:pt>
                <c:pt idx="299">
                  <c:v>122.11696452790883</c:v>
                </c:pt>
                <c:pt idx="300">
                  <c:v>122.99224256034157</c:v>
                </c:pt>
                <c:pt idx="301">
                  <c:v>123.79013993464041</c:v>
                </c:pt>
                <c:pt idx="302">
                  <c:v>124.21712075163533</c:v>
                </c:pt>
                <c:pt idx="303">
                  <c:v>125.30365128247198</c:v>
                </c:pt>
                <c:pt idx="304">
                  <c:v>125.67647208206157</c:v>
                </c:pt>
                <c:pt idx="305">
                  <c:v>125.93069853793033</c:v>
                </c:pt>
                <c:pt idx="306">
                  <c:v>126.49018129459735</c:v>
                </c:pt>
                <c:pt idx="307">
                  <c:v>127.06435147147582</c:v>
                </c:pt>
                <c:pt idx="308">
                  <c:v>127.12642671483319</c:v>
                </c:pt>
                <c:pt idx="309">
                  <c:v>126.95678089652607</c:v>
                </c:pt>
                <c:pt idx="310">
                  <c:v>127.08197807629777</c:v>
                </c:pt>
                <c:pt idx="311">
                  <c:v>127.56794260122909</c:v>
                </c:pt>
                <c:pt idx="312">
                  <c:v>126.8563571552283</c:v>
                </c:pt>
                <c:pt idx="313">
                  <c:v>127.27307510725647</c:v>
                </c:pt>
                <c:pt idx="314">
                  <c:v>127.80485704830629</c:v>
                </c:pt>
                <c:pt idx="315">
                  <c:v>127.030076767106</c:v>
                </c:pt>
                <c:pt idx="316">
                  <c:v>126.31688987349904</c:v>
                </c:pt>
                <c:pt idx="317">
                  <c:v>125.85061080079029</c:v>
                </c:pt>
                <c:pt idx="318">
                  <c:v>125.28507461625125</c:v>
                </c:pt>
                <c:pt idx="319">
                  <c:v>124.9147884963195</c:v>
                </c:pt>
                <c:pt idx="320">
                  <c:v>124.9147884963195</c:v>
                </c:pt>
                <c:pt idx="321">
                  <c:v>124.9147884963195</c:v>
                </c:pt>
                <c:pt idx="322">
                  <c:v>124.66493944484021</c:v>
                </c:pt>
                <c:pt idx="323">
                  <c:v>124.23420652805231</c:v>
                </c:pt>
                <c:pt idx="324">
                  <c:v>123.95944753258844</c:v>
                </c:pt>
                <c:pt idx="325">
                  <c:v>123.57922450359557</c:v>
                </c:pt>
                <c:pt idx="326">
                  <c:v>122.93860945818419</c:v>
                </c:pt>
                <c:pt idx="327">
                  <c:v>123.30507871389221</c:v>
                </c:pt>
                <c:pt idx="328">
                  <c:v>123.06844282247556</c:v>
                </c:pt>
                <c:pt idx="329">
                  <c:v>123.16470044503443</c:v>
                </c:pt>
                <c:pt idx="330">
                  <c:v>122.86872578462929</c:v>
                </c:pt>
                <c:pt idx="331">
                  <c:v>123.333301133238</c:v>
                </c:pt>
                <c:pt idx="332">
                  <c:v>123.25802085678529</c:v>
                </c:pt>
                <c:pt idx="333">
                  <c:v>122.8455308911643</c:v>
                </c:pt>
                <c:pt idx="334">
                  <c:v>122.80005819978732</c:v>
                </c:pt>
                <c:pt idx="335">
                  <c:v>123.25850950348325</c:v>
                </c:pt>
                <c:pt idx="336">
                  <c:v>122.64654669219938</c:v>
                </c:pt>
                <c:pt idx="337">
                  <c:v>123.16988874814589</c:v>
                </c:pt>
                <c:pt idx="338">
                  <c:v>124.06332663344595</c:v>
                </c:pt>
                <c:pt idx="339">
                  <c:v>123.54325849436863</c:v>
                </c:pt>
                <c:pt idx="340">
                  <c:v>123.5517035129097</c:v>
                </c:pt>
                <c:pt idx="341">
                  <c:v>123.5517035129097</c:v>
                </c:pt>
                <c:pt idx="342">
                  <c:v>124.67054354184964</c:v>
                </c:pt>
                <c:pt idx="343">
                  <c:v>124.63757242159743</c:v>
                </c:pt>
                <c:pt idx="344">
                  <c:v>124.99754931150433</c:v>
                </c:pt>
                <c:pt idx="345">
                  <c:v>125.21363565865519</c:v>
                </c:pt>
                <c:pt idx="346">
                  <c:v>125.91591554051783</c:v>
                </c:pt>
                <c:pt idx="347">
                  <c:v>125.45654174197321</c:v>
                </c:pt>
                <c:pt idx="348">
                  <c:v>126.06255888109334</c:v>
                </c:pt>
                <c:pt idx="349">
                  <c:v>126.86899540066973</c:v>
                </c:pt>
                <c:pt idx="350">
                  <c:v>127.41643892987399</c:v>
                </c:pt>
                <c:pt idx="351">
                  <c:v>128.4432474039011</c:v>
                </c:pt>
                <c:pt idx="352">
                  <c:v>127.22011340160986</c:v>
                </c:pt>
                <c:pt idx="353">
                  <c:v>127.57978387343718</c:v>
                </c:pt>
                <c:pt idx="354">
                  <c:v>127.41121825943161</c:v>
                </c:pt>
                <c:pt idx="355">
                  <c:v>127.59043444673846</c:v>
                </c:pt>
                <c:pt idx="356">
                  <c:v>128.09113350672672</c:v>
                </c:pt>
                <c:pt idx="357">
                  <c:v>128.16235104480384</c:v>
                </c:pt>
                <c:pt idx="358">
                  <c:v>127.65463047586734</c:v>
                </c:pt>
                <c:pt idx="359">
                  <c:v>126.81814946592102</c:v>
                </c:pt>
                <c:pt idx="360">
                  <c:v>126.31775387578429</c:v>
                </c:pt>
                <c:pt idx="361">
                  <c:v>126.89706381567005</c:v>
                </c:pt>
                <c:pt idx="362">
                  <c:v>128.30483491631981</c:v>
                </c:pt>
                <c:pt idx="363">
                  <c:v>128.42530895543359</c:v>
                </c:pt>
                <c:pt idx="364">
                  <c:v>129.70607077702297</c:v>
                </c:pt>
                <c:pt idx="365">
                  <c:v>128.63846414103332</c:v>
                </c:pt>
                <c:pt idx="366">
                  <c:v>128.48897628570177</c:v>
                </c:pt>
                <c:pt idx="367">
                  <c:v>128.65490122166321</c:v>
                </c:pt>
                <c:pt idx="368">
                  <c:v>128.85291589788099</c:v>
                </c:pt>
                <c:pt idx="369">
                  <c:v>129.6515944906177</c:v>
                </c:pt>
                <c:pt idx="370">
                  <c:v>129.56992869677086</c:v>
                </c:pt>
                <c:pt idx="371">
                  <c:v>129.72452537265846</c:v>
                </c:pt>
                <c:pt idx="372">
                  <c:v>129.87207181101022</c:v>
                </c:pt>
                <c:pt idx="373">
                  <c:v>130.65194346159956</c:v>
                </c:pt>
                <c:pt idx="374">
                  <c:v>131.43535041185868</c:v>
                </c:pt>
                <c:pt idx="375">
                  <c:v>131.76901979086441</c:v>
                </c:pt>
                <c:pt idx="376">
                  <c:v>131.94056283381957</c:v>
                </c:pt>
                <c:pt idx="377">
                  <c:v>131.80629924631751</c:v>
                </c:pt>
                <c:pt idx="378">
                  <c:v>131.9168346260071</c:v>
                </c:pt>
                <c:pt idx="379">
                  <c:v>131.43765441423866</c:v>
                </c:pt>
                <c:pt idx="380">
                  <c:v>131.81628531126393</c:v>
                </c:pt>
                <c:pt idx="381">
                  <c:v>132.60244200951519</c:v>
                </c:pt>
                <c:pt idx="382">
                  <c:v>132.71457442442573</c:v>
                </c:pt>
                <c:pt idx="383">
                  <c:v>132.88707815395597</c:v>
                </c:pt>
                <c:pt idx="384">
                  <c:v>132.19398218228898</c:v>
                </c:pt>
                <c:pt idx="385">
                  <c:v>130.73996084153265</c:v>
                </c:pt>
                <c:pt idx="386">
                  <c:v>130.09852566051222</c:v>
                </c:pt>
                <c:pt idx="387">
                  <c:v>130.86988319835544</c:v>
                </c:pt>
                <c:pt idx="388">
                  <c:v>130.43494895864472</c:v>
                </c:pt>
                <c:pt idx="389">
                  <c:v>132.29242397609448</c:v>
                </c:pt>
                <c:pt idx="390">
                  <c:v>130.47012322357736</c:v>
                </c:pt>
                <c:pt idx="391">
                  <c:v>130.45429849099287</c:v>
                </c:pt>
                <c:pt idx="392">
                  <c:v>128.352855837308</c:v>
                </c:pt>
                <c:pt idx="393">
                  <c:v>128.61922777606134</c:v>
                </c:pt>
                <c:pt idx="394">
                  <c:v>127.93920092252844</c:v>
                </c:pt>
                <c:pt idx="395">
                  <c:v>126.95473852624347</c:v>
                </c:pt>
                <c:pt idx="396">
                  <c:v>126.98237963551858</c:v>
                </c:pt>
                <c:pt idx="397">
                  <c:v>126.90805041727739</c:v>
                </c:pt>
                <c:pt idx="398">
                  <c:v>126.1505664541554</c:v>
                </c:pt>
                <c:pt idx="399">
                  <c:v>126.62691815916877</c:v>
                </c:pt>
                <c:pt idx="400">
                  <c:v>126.85023252910504</c:v>
                </c:pt>
                <c:pt idx="401">
                  <c:v>125.75995708937018</c:v>
                </c:pt>
                <c:pt idx="402">
                  <c:v>125.55955982167775</c:v>
                </c:pt>
                <c:pt idx="403">
                  <c:v>125.19299306309263</c:v>
                </c:pt>
                <c:pt idx="404">
                  <c:v>125.77830795911282</c:v>
                </c:pt>
                <c:pt idx="405">
                  <c:v>125.25375482793233</c:v>
                </c:pt>
                <c:pt idx="406">
                  <c:v>125.25375482793233</c:v>
                </c:pt>
                <c:pt idx="407">
                  <c:v>125.97771026359993</c:v>
                </c:pt>
                <c:pt idx="408">
                  <c:v>125.75576096628588</c:v>
                </c:pt>
                <c:pt idx="409">
                  <c:v>125.60007450321881</c:v>
                </c:pt>
                <c:pt idx="410">
                  <c:v>126.13548729861166</c:v>
                </c:pt>
                <c:pt idx="411">
                  <c:v>127.55290679235245</c:v>
                </c:pt>
                <c:pt idx="412">
                  <c:v>127.78950878468925</c:v>
                </c:pt>
                <c:pt idx="413">
                  <c:v>128.30564436168723</c:v>
                </c:pt>
                <c:pt idx="414">
                  <c:v>128.46105909653588</c:v>
                </c:pt>
                <c:pt idx="415">
                  <c:v>127.06510634316373</c:v>
                </c:pt>
                <c:pt idx="416">
                  <c:v>127.9184517535181</c:v>
                </c:pt>
                <c:pt idx="417">
                  <c:v>127.58128833351391</c:v>
                </c:pt>
                <c:pt idx="418">
                  <c:v>127.81538603704982</c:v>
                </c:pt>
                <c:pt idx="419">
                  <c:v>126.53505696329412</c:v>
                </c:pt>
                <c:pt idx="420">
                  <c:v>126.84531019494068</c:v>
                </c:pt>
                <c:pt idx="421">
                  <c:v>127.74579953282013</c:v>
                </c:pt>
                <c:pt idx="422">
                  <c:v>127.01167348548729</c:v>
                </c:pt>
                <c:pt idx="423">
                  <c:v>127.82532312310236</c:v>
                </c:pt>
                <c:pt idx="424">
                  <c:v>128.43086682768217</c:v>
                </c:pt>
                <c:pt idx="425">
                  <c:v>128.70301956924308</c:v>
                </c:pt>
                <c:pt idx="426">
                  <c:v>128.15883498823331</c:v>
                </c:pt>
                <c:pt idx="427">
                  <c:v>127.8453492769282</c:v>
                </c:pt>
                <c:pt idx="428">
                  <c:v>129.60095310837207</c:v>
                </c:pt>
                <c:pt idx="429">
                  <c:v>129.9935906911152</c:v>
                </c:pt>
                <c:pt idx="430">
                  <c:v>130.8618616267853</c:v>
                </c:pt>
                <c:pt idx="431">
                  <c:v>130.3607150384826</c:v>
                </c:pt>
                <c:pt idx="432">
                  <c:v>130.65803387170922</c:v>
                </c:pt>
                <c:pt idx="433">
                  <c:v>128.67629312629958</c:v>
                </c:pt>
                <c:pt idx="434">
                  <c:v>128.19176192566306</c:v>
                </c:pt>
                <c:pt idx="435">
                  <c:v>127.96745499831093</c:v>
                </c:pt>
                <c:pt idx="436">
                  <c:v>128.52718081175351</c:v>
                </c:pt>
                <c:pt idx="437">
                  <c:v>129.2347519653039</c:v>
                </c:pt>
                <c:pt idx="438">
                  <c:v>129.34161523955197</c:v>
                </c:pt>
                <c:pt idx="439">
                  <c:v>129.38525451914745</c:v>
                </c:pt>
                <c:pt idx="440">
                  <c:v>130.27625524779037</c:v>
                </c:pt>
                <c:pt idx="441">
                  <c:v>130.52101240648977</c:v>
                </c:pt>
                <c:pt idx="442">
                  <c:v>130.45954843538627</c:v>
                </c:pt>
                <c:pt idx="443">
                  <c:v>129.54154824399626</c:v>
                </c:pt>
                <c:pt idx="444">
                  <c:v>129.91940358079597</c:v>
                </c:pt>
                <c:pt idx="445">
                  <c:v>128.94151706409374</c:v>
                </c:pt>
                <c:pt idx="446">
                  <c:v>129.86975305387855</c:v>
                </c:pt>
                <c:pt idx="447">
                  <c:v>129.62607462168896</c:v>
                </c:pt>
                <c:pt idx="448">
                  <c:v>129.78196783210473</c:v>
                </c:pt>
                <c:pt idx="449">
                  <c:v>129.99393039584479</c:v>
                </c:pt>
                <c:pt idx="450">
                  <c:v>130.75295447522672</c:v>
                </c:pt>
                <c:pt idx="451">
                  <c:v>131.89414680261845</c:v>
                </c:pt>
                <c:pt idx="452">
                  <c:v>133.4490520981754</c:v>
                </c:pt>
                <c:pt idx="453">
                  <c:v>133.12243453629748</c:v>
                </c:pt>
                <c:pt idx="454">
                  <c:v>132.22039925460396</c:v>
                </c:pt>
                <c:pt idx="455">
                  <c:v>132.38157850904869</c:v>
                </c:pt>
                <c:pt idx="456">
                  <c:v>133.5727092921889</c:v>
                </c:pt>
                <c:pt idx="457">
                  <c:v>133.30837814599585</c:v>
                </c:pt>
                <c:pt idx="458">
                  <c:v>134.34475283077495</c:v>
                </c:pt>
                <c:pt idx="459">
                  <c:v>134.73802346792817</c:v>
                </c:pt>
                <c:pt idx="460">
                  <c:v>133.36629192441555</c:v>
                </c:pt>
                <c:pt idx="461">
                  <c:v>130.77020179763431</c:v>
                </c:pt>
                <c:pt idx="462">
                  <c:v>130.76257538393335</c:v>
                </c:pt>
                <c:pt idx="463">
                  <c:v>131.09454260608302</c:v>
                </c:pt>
                <c:pt idx="464">
                  <c:v>131.68338236980796</c:v>
                </c:pt>
                <c:pt idx="465">
                  <c:v>129.42601869240528</c:v>
                </c:pt>
                <c:pt idx="466">
                  <c:v>129.88079738675731</c:v>
                </c:pt>
                <c:pt idx="467">
                  <c:v>133.12739989602764</c:v>
                </c:pt>
                <c:pt idx="468">
                  <c:v>135.12962335923979</c:v>
                </c:pt>
                <c:pt idx="469">
                  <c:v>134.1389780021963</c:v>
                </c:pt>
                <c:pt idx="470">
                  <c:v>133.76997855057942</c:v>
                </c:pt>
                <c:pt idx="471">
                  <c:v>132.41529494268514</c:v>
                </c:pt>
                <c:pt idx="472">
                  <c:v>131.92966847853862</c:v>
                </c:pt>
                <c:pt idx="473">
                  <c:v>131.49392895014847</c:v>
                </c:pt>
                <c:pt idx="474">
                  <c:v>131.71186795980122</c:v>
                </c:pt>
                <c:pt idx="475">
                  <c:v>131.32204889699298</c:v>
                </c:pt>
                <c:pt idx="476">
                  <c:v>129.87645103452522</c:v>
                </c:pt>
                <c:pt idx="477">
                  <c:v>130.80124990027298</c:v>
                </c:pt>
                <c:pt idx="478">
                  <c:v>130.67383758562337</c:v>
                </c:pt>
                <c:pt idx="479">
                  <c:v>131.40047931165347</c:v>
                </c:pt>
                <c:pt idx="480">
                  <c:v>130.98407938093803</c:v>
                </c:pt>
                <c:pt idx="481">
                  <c:v>132.13737880298495</c:v>
                </c:pt>
                <c:pt idx="482">
                  <c:v>132.50827912815041</c:v>
                </c:pt>
                <c:pt idx="483">
                  <c:v>133.45738559985625</c:v>
                </c:pt>
                <c:pt idx="484">
                  <c:v>135.25710114248537</c:v>
                </c:pt>
                <c:pt idx="485">
                  <c:v>134.75103371532097</c:v>
                </c:pt>
                <c:pt idx="486">
                  <c:v>135.80142273405917</c:v>
                </c:pt>
                <c:pt idx="487">
                  <c:v>135.03211155960872</c:v>
                </c:pt>
                <c:pt idx="488">
                  <c:v>135.51141868978786</c:v>
                </c:pt>
                <c:pt idx="489">
                  <c:v>134.87783483768646</c:v>
                </c:pt>
                <c:pt idx="490">
                  <c:v>134.61286600828956</c:v>
                </c:pt>
                <c:pt idx="491">
                  <c:v>134.61286600828956</c:v>
                </c:pt>
                <c:pt idx="492">
                  <c:v>134.83653045293704</c:v>
                </c:pt>
                <c:pt idx="493">
                  <c:v>134.96793173807399</c:v>
                </c:pt>
                <c:pt idx="494">
                  <c:v>134.06285185376578</c:v>
                </c:pt>
                <c:pt idx="495">
                  <c:v>134.06285185376578</c:v>
                </c:pt>
                <c:pt idx="496">
                  <c:v>133.05418821575438</c:v>
                </c:pt>
                <c:pt idx="497">
                  <c:v>133.26459730678656</c:v>
                </c:pt>
                <c:pt idx="498">
                  <c:v>133.98238901745475</c:v>
                </c:pt>
                <c:pt idx="499">
                  <c:v>133.55196596335131</c:v>
                </c:pt>
                <c:pt idx="500">
                  <c:v>133.32165399356322</c:v>
                </c:pt>
                <c:pt idx="501">
                  <c:v>133.0157414361592</c:v>
                </c:pt>
                <c:pt idx="502">
                  <c:v>133.36031923312964</c:v>
                </c:pt>
                <c:pt idx="503">
                  <c:v>132.49340194775394</c:v>
                </c:pt>
                <c:pt idx="504">
                  <c:v>131.93919010990066</c:v>
                </c:pt>
                <c:pt idx="505">
                  <c:v>130.56112569752111</c:v>
                </c:pt>
                <c:pt idx="506">
                  <c:v>129.46487463611456</c:v>
                </c:pt>
                <c:pt idx="507">
                  <c:v>128.53640495249365</c:v>
                </c:pt>
                <c:pt idx="508">
                  <c:v>127.06668544868991</c:v>
                </c:pt>
                <c:pt idx="509">
                  <c:v>124.10302092428864</c:v>
                </c:pt>
                <c:pt idx="510">
                  <c:v>122.6559798759943</c:v>
                </c:pt>
                <c:pt idx="511">
                  <c:v>122.69112310077992</c:v>
                </c:pt>
                <c:pt idx="512">
                  <c:v>122.77827374668792</c:v>
                </c:pt>
                <c:pt idx="513">
                  <c:v>122.72738221902478</c:v>
                </c:pt>
                <c:pt idx="514">
                  <c:v>121.46368962215949</c:v>
                </c:pt>
                <c:pt idx="515">
                  <c:v>121.57657111762424</c:v>
                </c:pt>
                <c:pt idx="516">
                  <c:v>121.49741542240839</c:v>
                </c:pt>
                <c:pt idx="517">
                  <c:v>121.27729240266923</c:v>
                </c:pt>
                <c:pt idx="518">
                  <c:v>119.74955862857817</c:v>
                </c:pt>
                <c:pt idx="519">
                  <c:v>119.10351250839547</c:v>
                </c:pt>
                <c:pt idx="520">
                  <c:v>119.43338178985424</c:v>
                </c:pt>
                <c:pt idx="521">
                  <c:v>119.38809360326768</c:v>
                </c:pt>
                <c:pt idx="522">
                  <c:v>118.45150395025657</c:v>
                </c:pt>
                <c:pt idx="523">
                  <c:v>117.9365908443133</c:v>
                </c:pt>
                <c:pt idx="524">
                  <c:v>117.65792207166311</c:v>
                </c:pt>
                <c:pt idx="525">
                  <c:v>118.58428074637038</c:v>
                </c:pt>
                <c:pt idx="526">
                  <c:v>118.90324412752602</c:v>
                </c:pt>
                <c:pt idx="527">
                  <c:v>119.21766259997288</c:v>
                </c:pt>
                <c:pt idx="528">
                  <c:v>119.61840767722427</c:v>
                </c:pt>
                <c:pt idx="529">
                  <c:v>118.37300193458937</c:v>
                </c:pt>
                <c:pt idx="530">
                  <c:v>117.92641830229246</c:v>
                </c:pt>
                <c:pt idx="531">
                  <c:v>118.51488476795814</c:v>
                </c:pt>
                <c:pt idx="532">
                  <c:v>118.71318786615673</c:v>
                </c:pt>
                <c:pt idx="533">
                  <c:v>118.93630269728149</c:v>
                </c:pt>
                <c:pt idx="534">
                  <c:v>118.07071651629741</c:v>
                </c:pt>
                <c:pt idx="535">
                  <c:v>118.46722367350144</c:v>
                </c:pt>
                <c:pt idx="536">
                  <c:v>117.91419836054148</c:v>
                </c:pt>
                <c:pt idx="537">
                  <c:v>117.06825614249375</c:v>
                </c:pt>
                <c:pt idx="538">
                  <c:v>117.35028047164946</c:v>
                </c:pt>
                <c:pt idx="539">
                  <c:v>116.85034140011588</c:v>
                </c:pt>
                <c:pt idx="540">
                  <c:v>116.83955953397582</c:v>
                </c:pt>
                <c:pt idx="541">
                  <c:v>117.59865263392545</c:v>
                </c:pt>
                <c:pt idx="542">
                  <c:v>117.21974362942851</c:v>
                </c:pt>
                <c:pt idx="543">
                  <c:v>116.8712862683731</c:v>
                </c:pt>
                <c:pt idx="544">
                  <c:v>116.78790838400819</c:v>
                </c:pt>
                <c:pt idx="545">
                  <c:v>117.90733315241783</c:v>
                </c:pt>
                <c:pt idx="546">
                  <c:v>117.82206869960469</c:v>
                </c:pt>
                <c:pt idx="547">
                  <c:v>116.97535834808016</c:v>
                </c:pt>
                <c:pt idx="548">
                  <c:v>116.72848529847364</c:v>
                </c:pt>
                <c:pt idx="549">
                  <c:v>116.01937455657948</c:v>
                </c:pt>
                <c:pt idx="550">
                  <c:v>115.90722726706623</c:v>
                </c:pt>
                <c:pt idx="551">
                  <c:v>116.48113413041246</c:v>
                </c:pt>
                <c:pt idx="552">
                  <c:v>116.83187097198861</c:v>
                </c:pt>
                <c:pt idx="553">
                  <c:v>117.56919867482435</c:v>
                </c:pt>
                <c:pt idx="554">
                  <c:v>118.0437143759349</c:v>
                </c:pt>
                <c:pt idx="555">
                  <c:v>117.34628010746719</c:v>
                </c:pt>
                <c:pt idx="556">
                  <c:v>116.46196154082169</c:v>
                </c:pt>
                <c:pt idx="557">
                  <c:v>115.71045064952817</c:v>
                </c:pt>
                <c:pt idx="558">
                  <c:v>115.62869996801246</c:v>
                </c:pt>
                <c:pt idx="559">
                  <c:v>115.43583801207716</c:v>
                </c:pt>
                <c:pt idx="560">
                  <c:v>115.57923106504629</c:v>
                </c:pt>
                <c:pt idx="561">
                  <c:v>115.66557537385508</c:v>
                </c:pt>
                <c:pt idx="562">
                  <c:v>116.15044439673159</c:v>
                </c:pt>
                <c:pt idx="563">
                  <c:v>116.23123255493621</c:v>
                </c:pt>
                <c:pt idx="564">
                  <c:v>116.67145263438717</c:v>
                </c:pt>
                <c:pt idx="565">
                  <c:v>116.40974347976756</c:v>
                </c:pt>
                <c:pt idx="566">
                  <c:v>116.53205394129455</c:v>
                </c:pt>
                <c:pt idx="567">
                  <c:v>116.76301165833038</c:v>
                </c:pt>
                <c:pt idx="568">
                  <c:v>117.25370625305405</c:v>
                </c:pt>
                <c:pt idx="569">
                  <c:v>116.19689753568572</c:v>
                </c:pt>
                <c:pt idx="570">
                  <c:v>116.01078696914458</c:v>
                </c:pt>
                <c:pt idx="571">
                  <c:v>116.07976700935909</c:v>
                </c:pt>
                <c:pt idx="572">
                  <c:v>116.5700041532742</c:v>
                </c:pt>
                <c:pt idx="573">
                  <c:v>117.74584783058086</c:v>
                </c:pt>
                <c:pt idx="574">
                  <c:v>117.41743875269013</c:v>
                </c:pt>
                <c:pt idx="575">
                  <c:v>116.9951075584747</c:v>
                </c:pt>
                <c:pt idx="576">
                  <c:v>117.17599534148502</c:v>
                </c:pt>
                <c:pt idx="577">
                  <c:v>117.06459017396938</c:v>
                </c:pt>
                <c:pt idx="578">
                  <c:v>117.01575758136013</c:v>
                </c:pt>
                <c:pt idx="579">
                  <c:v>117.08883458168886</c:v>
                </c:pt>
                <c:pt idx="580">
                  <c:v>116.99166140725458</c:v>
                </c:pt>
                <c:pt idx="581">
                  <c:v>117.69989404352856</c:v>
                </c:pt>
                <c:pt idx="582">
                  <c:v>117.72936133278688</c:v>
                </c:pt>
                <c:pt idx="583">
                  <c:v>117.72936133278688</c:v>
                </c:pt>
                <c:pt idx="584">
                  <c:v>117.45612275912747</c:v>
                </c:pt>
                <c:pt idx="585">
                  <c:v>118.03024498289332</c:v>
                </c:pt>
                <c:pt idx="586">
                  <c:v>118.22947743129565</c:v>
                </c:pt>
                <c:pt idx="587">
                  <c:v>119.20433301837143</c:v>
                </c:pt>
                <c:pt idx="588">
                  <c:v>119.75756640388759</c:v>
                </c:pt>
                <c:pt idx="589">
                  <c:v>120.12219818808053</c:v>
                </c:pt>
                <c:pt idx="590">
                  <c:v>118.93706295861465</c:v>
                </c:pt>
                <c:pt idx="591">
                  <c:v>121.80299729303312</c:v>
                </c:pt>
                <c:pt idx="592">
                  <c:v>121.46373300654757</c:v>
                </c:pt>
                <c:pt idx="593">
                  <c:v>123.07327198159147</c:v>
                </c:pt>
                <c:pt idx="594">
                  <c:v>123.9180448329204</c:v>
                </c:pt>
                <c:pt idx="595">
                  <c:v>125.49250733437174</c:v>
                </c:pt>
                <c:pt idx="596">
                  <c:v>125.1719081629206</c:v>
                </c:pt>
                <c:pt idx="597">
                  <c:v>126.07757260503547</c:v>
                </c:pt>
                <c:pt idx="598">
                  <c:v>125.40720581575783</c:v>
                </c:pt>
                <c:pt idx="599">
                  <c:v>125.84953944911015</c:v>
                </c:pt>
                <c:pt idx="600">
                  <c:v>126.98446245007771</c:v>
                </c:pt>
                <c:pt idx="601">
                  <c:v>126.8623847421371</c:v>
                </c:pt>
                <c:pt idx="602">
                  <c:v>125.97617143406883</c:v>
                </c:pt>
                <c:pt idx="603">
                  <c:v>125.97617143406883</c:v>
                </c:pt>
                <c:pt idx="604">
                  <c:v>125.97617143406883</c:v>
                </c:pt>
                <c:pt idx="605">
                  <c:v>127.14827011815801</c:v>
                </c:pt>
                <c:pt idx="606">
                  <c:v>128.34492073410144</c:v>
                </c:pt>
                <c:pt idx="607">
                  <c:v>129.15669328991996</c:v>
                </c:pt>
                <c:pt idx="608">
                  <c:v>129.09346289248171</c:v>
                </c:pt>
                <c:pt idx="609">
                  <c:v>129.95005409179288</c:v>
                </c:pt>
                <c:pt idx="610">
                  <c:v>129.86471055832698</c:v>
                </c:pt>
                <c:pt idx="611">
                  <c:v>130.64456857722709</c:v>
                </c:pt>
                <c:pt idx="612">
                  <c:v>131.5699309088649</c:v>
                </c:pt>
                <c:pt idx="613">
                  <c:v>131.93740957494046</c:v>
                </c:pt>
                <c:pt idx="614">
                  <c:v>131.4721550545498</c:v>
                </c:pt>
                <c:pt idx="615">
                  <c:v>131.2347439083205</c:v>
                </c:pt>
                <c:pt idx="616">
                  <c:v>131.22146756662096</c:v>
                </c:pt>
                <c:pt idx="617">
                  <c:v>131.17404443341678</c:v>
                </c:pt>
                <c:pt idx="618">
                  <c:v>132.20116018226247</c:v>
                </c:pt>
                <c:pt idx="619">
                  <c:v>134.08295748305423</c:v>
                </c:pt>
                <c:pt idx="620">
                  <c:v>134.4450354197962</c:v>
                </c:pt>
                <c:pt idx="621">
                  <c:v>135.42911772283608</c:v>
                </c:pt>
                <c:pt idx="622">
                  <c:v>135.0491750358832</c:v>
                </c:pt>
                <c:pt idx="623">
                  <c:v>135.27817496471829</c:v>
                </c:pt>
                <c:pt idx="624">
                  <c:v>135.97071859400691</c:v>
                </c:pt>
                <c:pt idx="625">
                  <c:v>135.61864800227866</c:v>
                </c:pt>
                <c:pt idx="626">
                  <c:v>135.55965309117062</c:v>
                </c:pt>
                <c:pt idx="627">
                  <c:v>135.35377138139242</c:v>
                </c:pt>
                <c:pt idx="628">
                  <c:v>136.48921060283735</c:v>
                </c:pt>
                <c:pt idx="629">
                  <c:v>137.13592756985415</c:v>
                </c:pt>
                <c:pt idx="630">
                  <c:v>136.15989549313414</c:v>
                </c:pt>
                <c:pt idx="631">
                  <c:v>136.90685644911582</c:v>
                </c:pt>
                <c:pt idx="632">
                  <c:v>137.07170760029888</c:v>
                </c:pt>
                <c:pt idx="633">
                  <c:v>137.72605330502722</c:v>
                </c:pt>
                <c:pt idx="634">
                  <c:v>137.39343437141346</c:v>
                </c:pt>
                <c:pt idx="635">
                  <c:v>138.17086622425646</c:v>
                </c:pt>
                <c:pt idx="636">
                  <c:v>137.35753738315046</c:v>
                </c:pt>
                <c:pt idx="637">
                  <c:v>138.73715363325459</c:v>
                </c:pt>
                <c:pt idx="638">
                  <c:v>139.55559344901692</c:v>
                </c:pt>
                <c:pt idx="639">
                  <c:v>139.99350816460353</c:v>
                </c:pt>
                <c:pt idx="640">
                  <c:v>139.00173565222752</c:v>
                </c:pt>
                <c:pt idx="641">
                  <c:v>139.19683537660902</c:v>
                </c:pt>
                <c:pt idx="642">
                  <c:v>138.58641614102436</c:v>
                </c:pt>
                <c:pt idx="643">
                  <c:v>138.89189378038284</c:v>
                </c:pt>
                <c:pt idx="644">
                  <c:v>138.35896129745555</c:v>
                </c:pt>
                <c:pt idx="645">
                  <c:v>138.64100214924568</c:v>
                </c:pt>
                <c:pt idx="646">
                  <c:v>138.47878563165136</c:v>
                </c:pt>
                <c:pt idx="647">
                  <c:v>138.49519781537552</c:v>
                </c:pt>
                <c:pt idx="648">
                  <c:v>138.6579758811383</c:v>
                </c:pt>
                <c:pt idx="649">
                  <c:v>137.76808551645658</c:v>
                </c:pt>
                <c:pt idx="650">
                  <c:v>135.99295119970674</c:v>
                </c:pt>
                <c:pt idx="651">
                  <c:v>136.12660875066101</c:v>
                </c:pt>
                <c:pt idx="652">
                  <c:v>136.53489661062289</c:v>
                </c:pt>
                <c:pt idx="653">
                  <c:v>136.53337864062883</c:v>
                </c:pt>
                <c:pt idx="654">
                  <c:v>135.73053773625608</c:v>
                </c:pt>
                <c:pt idx="655">
                  <c:v>136.12425800485781</c:v>
                </c:pt>
                <c:pt idx="656">
                  <c:v>135.31060569677246</c:v>
                </c:pt>
                <c:pt idx="657">
                  <c:v>134.59051532452537</c:v>
                </c:pt>
                <c:pt idx="658">
                  <c:v>134.24825926970129</c:v>
                </c:pt>
                <c:pt idx="659">
                  <c:v>133.97713811447073</c:v>
                </c:pt>
                <c:pt idx="660">
                  <c:v>134.22196556655427</c:v>
                </c:pt>
                <c:pt idx="661">
                  <c:v>134.85443899755901</c:v>
                </c:pt>
                <c:pt idx="662">
                  <c:v>134.13082912095902</c:v>
                </c:pt>
                <c:pt idx="663">
                  <c:v>134.13082912095902</c:v>
                </c:pt>
                <c:pt idx="664">
                  <c:v>134.70275291437514</c:v>
                </c:pt>
                <c:pt idx="665">
                  <c:v>135.38519342346601</c:v>
                </c:pt>
                <c:pt idx="666">
                  <c:v>135.81259950709324</c:v>
                </c:pt>
                <c:pt idx="667">
                  <c:v>135.28696248296163</c:v>
                </c:pt>
                <c:pt idx="668">
                  <c:v>135.46686579348264</c:v>
                </c:pt>
                <c:pt idx="669">
                  <c:v>135.32117615606413</c:v>
                </c:pt>
                <c:pt idx="670">
                  <c:v>135.33514101218364</c:v>
                </c:pt>
                <c:pt idx="671">
                  <c:v>136.19152690968247</c:v>
                </c:pt>
                <c:pt idx="672">
                  <c:v>135.37452985819377</c:v>
                </c:pt>
                <c:pt idx="673">
                  <c:v>134.00154288485462</c:v>
                </c:pt>
                <c:pt idx="674">
                  <c:v>132.91693585590733</c:v>
                </c:pt>
                <c:pt idx="675">
                  <c:v>132.88648772110179</c:v>
                </c:pt>
                <c:pt idx="676">
                  <c:v>133.29243745857914</c:v>
                </c:pt>
                <c:pt idx="677">
                  <c:v>131.42825167531211</c:v>
                </c:pt>
                <c:pt idx="678">
                  <c:v>130.51676315668061</c:v>
                </c:pt>
                <c:pt idx="679">
                  <c:v>131.57443654897716</c:v>
                </c:pt>
                <c:pt idx="680">
                  <c:v>130.80384449605589</c:v>
                </c:pt>
                <c:pt idx="681">
                  <c:v>131.83424755952493</c:v>
                </c:pt>
                <c:pt idx="682">
                  <c:v>132.55776704860034</c:v>
                </c:pt>
                <c:pt idx="683">
                  <c:v>133.49938669912251</c:v>
                </c:pt>
                <c:pt idx="684">
                  <c:v>133.85164722473419</c:v>
                </c:pt>
                <c:pt idx="685">
                  <c:v>134.73698286400764</c:v>
                </c:pt>
                <c:pt idx="686">
                  <c:v>134.73777660960548</c:v>
                </c:pt>
                <c:pt idx="687">
                  <c:v>133.19529555602699</c:v>
                </c:pt>
                <c:pt idx="688">
                  <c:v>133.72759509952047</c:v>
                </c:pt>
                <c:pt idx="689">
                  <c:v>133.66556916566728</c:v>
                </c:pt>
                <c:pt idx="690">
                  <c:v>133.2560208142342</c:v>
                </c:pt>
                <c:pt idx="691">
                  <c:v>132.75656552429675</c:v>
                </c:pt>
                <c:pt idx="692">
                  <c:v>132.99987701010895</c:v>
                </c:pt>
                <c:pt idx="693">
                  <c:v>134.1517531416209</c:v>
                </c:pt>
                <c:pt idx="694">
                  <c:v>134.16518797149948</c:v>
                </c:pt>
                <c:pt idx="695">
                  <c:v>134.11088217520978</c:v>
                </c:pt>
                <c:pt idx="696">
                  <c:v>134.23549231425923</c:v>
                </c:pt>
                <c:pt idx="697">
                  <c:v>134.48319926248038</c:v>
                </c:pt>
                <c:pt idx="698">
                  <c:v>136.50970346180841</c:v>
                </c:pt>
                <c:pt idx="699">
                  <c:v>135.81093437828241</c:v>
                </c:pt>
                <c:pt idx="700">
                  <c:v>135.31293162108389</c:v>
                </c:pt>
                <c:pt idx="701">
                  <c:v>135.07433414807858</c:v>
                </c:pt>
                <c:pt idx="702">
                  <c:v>134.96896672794207</c:v>
                </c:pt>
                <c:pt idx="703">
                  <c:v>133.45425600090866</c:v>
                </c:pt>
                <c:pt idx="704">
                  <c:v>133.06248479506456</c:v>
                </c:pt>
                <c:pt idx="705">
                  <c:v>132.89900812202268</c:v>
                </c:pt>
                <c:pt idx="706">
                  <c:v>133.40179299132947</c:v>
                </c:pt>
                <c:pt idx="707">
                  <c:v>133.51685651476009</c:v>
                </c:pt>
                <c:pt idx="708">
                  <c:v>133.52709660574027</c:v>
                </c:pt>
                <c:pt idx="709">
                  <c:v>133.74925321108117</c:v>
                </c:pt>
                <c:pt idx="710">
                  <c:v>133.95974151116366</c:v>
                </c:pt>
                <c:pt idx="711">
                  <c:v>133.55010886789634</c:v>
                </c:pt>
                <c:pt idx="712">
                  <c:v>132.85936944474423</c:v>
                </c:pt>
                <c:pt idx="713">
                  <c:v>134.72650972376189</c:v>
                </c:pt>
                <c:pt idx="714">
                  <c:v>136.30961560202951</c:v>
                </c:pt>
                <c:pt idx="715">
                  <c:v>137.07384611792472</c:v>
                </c:pt>
                <c:pt idx="716">
                  <c:v>136.8740652036345</c:v>
                </c:pt>
                <c:pt idx="717">
                  <c:v>135.94307012172621</c:v>
                </c:pt>
                <c:pt idx="718">
                  <c:v>137.2484238522805</c:v>
                </c:pt>
                <c:pt idx="719">
                  <c:v>138.38343742756942</c:v>
                </c:pt>
                <c:pt idx="720">
                  <c:v>139.50786935145851</c:v>
                </c:pt>
                <c:pt idx="721">
                  <c:v>140.67237688816112</c:v>
                </c:pt>
                <c:pt idx="722">
                  <c:v>141.40949848283083</c:v>
                </c:pt>
                <c:pt idx="723">
                  <c:v>139.97927192691776</c:v>
                </c:pt>
                <c:pt idx="724">
                  <c:v>140.63777511025413</c:v>
                </c:pt>
                <c:pt idx="725">
                  <c:v>140.26882677866965</c:v>
                </c:pt>
                <c:pt idx="726">
                  <c:v>140.81606049927501</c:v>
                </c:pt>
                <c:pt idx="727">
                  <c:v>141.21623343246389</c:v>
                </c:pt>
                <c:pt idx="728">
                  <c:v>141.11947676650362</c:v>
                </c:pt>
                <c:pt idx="729">
                  <c:v>142.11673109111271</c:v>
                </c:pt>
                <c:pt idx="730">
                  <c:v>142.32440926156829</c:v>
                </c:pt>
                <c:pt idx="731">
                  <c:v>143.10292443004838</c:v>
                </c:pt>
                <c:pt idx="732">
                  <c:v>144.26968755747879</c:v>
                </c:pt>
                <c:pt idx="733">
                  <c:v>144.88689125903565</c:v>
                </c:pt>
                <c:pt idx="734">
                  <c:v>145.71311545879141</c:v>
                </c:pt>
                <c:pt idx="735">
                  <c:v>146.58505048631827</c:v>
                </c:pt>
                <c:pt idx="736">
                  <c:v>146.7440455088975</c:v>
                </c:pt>
                <c:pt idx="737">
                  <c:v>146.97888454487028</c:v>
                </c:pt>
                <c:pt idx="738">
                  <c:v>146.06430450182643</c:v>
                </c:pt>
                <c:pt idx="739">
                  <c:v>145.68598794685514</c:v>
                </c:pt>
                <c:pt idx="740">
                  <c:v>145.50282594097234</c:v>
                </c:pt>
                <c:pt idx="741">
                  <c:v>145.05479337201737</c:v>
                </c:pt>
                <c:pt idx="742">
                  <c:v>144.90283708555108</c:v>
                </c:pt>
                <c:pt idx="743">
                  <c:v>144.43397258754479</c:v>
                </c:pt>
                <c:pt idx="744">
                  <c:v>143.76909595230853</c:v>
                </c:pt>
                <c:pt idx="745">
                  <c:v>143.70091764032944</c:v>
                </c:pt>
                <c:pt idx="746">
                  <c:v>144.4679147452506</c:v>
                </c:pt>
                <c:pt idx="747">
                  <c:v>144.8698574854715</c:v>
                </c:pt>
                <c:pt idx="748">
                  <c:v>145.42465170705282</c:v>
                </c:pt>
                <c:pt idx="749">
                  <c:v>145.0010091249994</c:v>
                </c:pt>
                <c:pt idx="750">
                  <c:v>145.16872370628161</c:v>
                </c:pt>
                <c:pt idx="751">
                  <c:v>146.38708398953801</c:v>
                </c:pt>
                <c:pt idx="752">
                  <c:v>145.79000631158291</c:v>
                </c:pt>
                <c:pt idx="753">
                  <c:v>145.18842991244938</c:v>
                </c:pt>
                <c:pt idx="754">
                  <c:v>144.66795386750888</c:v>
                </c:pt>
                <c:pt idx="755">
                  <c:v>144.23319658331354</c:v>
                </c:pt>
                <c:pt idx="756">
                  <c:v>144.3905159071962</c:v>
                </c:pt>
                <c:pt idx="757">
                  <c:v>144.01678266644589</c:v>
                </c:pt>
                <c:pt idx="758">
                  <c:v>143.01450816596699</c:v>
                </c:pt>
                <c:pt idx="759">
                  <c:v>142.69963148969407</c:v>
                </c:pt>
                <c:pt idx="760">
                  <c:v>143.5652383478581</c:v>
                </c:pt>
                <c:pt idx="761">
                  <c:v>142.40703574735943</c:v>
                </c:pt>
                <c:pt idx="762">
                  <c:v>142.77195626883389</c:v>
                </c:pt>
                <c:pt idx="763">
                  <c:v>142.58438067080289</c:v>
                </c:pt>
                <c:pt idx="764">
                  <c:v>142.79119513948788</c:v>
                </c:pt>
                <c:pt idx="765">
                  <c:v>142.73344653046587</c:v>
                </c:pt>
                <c:pt idx="766">
                  <c:v>142.94849195411553</c:v>
                </c:pt>
                <c:pt idx="767">
                  <c:v>143.70529445696175</c:v>
                </c:pt>
                <c:pt idx="768">
                  <c:v>143.84098618108698</c:v>
                </c:pt>
                <c:pt idx="769">
                  <c:v>144.13395016898752</c:v>
                </c:pt>
                <c:pt idx="770">
                  <c:v>143.43282287129281</c:v>
                </c:pt>
                <c:pt idx="771">
                  <c:v>143.82927218088048</c:v>
                </c:pt>
                <c:pt idx="772">
                  <c:v>143.36674520819113</c:v>
                </c:pt>
                <c:pt idx="773">
                  <c:v>143.43758299177836</c:v>
                </c:pt>
                <c:pt idx="774">
                  <c:v>143.5763124691664</c:v>
                </c:pt>
                <c:pt idx="775">
                  <c:v>145.22766209967952</c:v>
                </c:pt>
                <c:pt idx="776">
                  <c:v>145.10305765938557</c:v>
                </c:pt>
                <c:pt idx="777">
                  <c:v>143.43405258549998</c:v>
                </c:pt>
                <c:pt idx="778">
                  <c:v>144.21510660423183</c:v>
                </c:pt>
                <c:pt idx="779">
                  <c:v>144.05834289551427</c:v>
                </c:pt>
                <c:pt idx="780">
                  <c:v>144.2344341506458</c:v>
                </c:pt>
                <c:pt idx="781">
                  <c:v>145.33800134745505</c:v>
                </c:pt>
                <c:pt idx="782">
                  <c:v>144.72033740242742</c:v>
                </c:pt>
                <c:pt idx="783">
                  <c:v>144.48871515456702</c:v>
                </c:pt>
                <c:pt idx="784">
                  <c:v>145.88248913838385</c:v>
                </c:pt>
                <c:pt idx="785">
                  <c:v>145.44547487548883</c:v>
                </c:pt>
                <c:pt idx="786">
                  <c:v>146.24263932893663</c:v>
                </c:pt>
                <c:pt idx="787">
                  <c:v>146.25243409359115</c:v>
                </c:pt>
                <c:pt idx="788">
                  <c:v>146.28098656541584</c:v>
                </c:pt>
                <c:pt idx="789">
                  <c:v>146.49730947994226</c:v>
                </c:pt>
                <c:pt idx="790">
                  <c:v>145.85362646492914</c:v>
                </c:pt>
                <c:pt idx="791">
                  <c:v>146.00492215093578</c:v>
                </c:pt>
                <c:pt idx="792">
                  <c:v>146.9693382975515</c:v>
                </c:pt>
                <c:pt idx="793">
                  <c:v>145.24593717096249</c:v>
                </c:pt>
                <c:pt idx="794">
                  <c:v>146.37993235567978</c:v>
                </c:pt>
                <c:pt idx="795">
                  <c:v>147.11578654349304</c:v>
                </c:pt>
                <c:pt idx="796">
                  <c:v>146.74935502196524</c:v>
                </c:pt>
                <c:pt idx="797">
                  <c:v>148.76146895084571</c:v>
                </c:pt>
                <c:pt idx="798">
                  <c:v>149.99463187625605</c:v>
                </c:pt>
                <c:pt idx="799">
                  <c:v>150.73286854258774</c:v>
                </c:pt>
                <c:pt idx="800">
                  <c:v>151.18373790791117</c:v>
                </c:pt>
                <c:pt idx="801">
                  <c:v>150.76344531798904</c:v>
                </c:pt>
                <c:pt idx="802">
                  <c:v>150.64187569356906</c:v>
                </c:pt>
                <c:pt idx="803">
                  <c:v>151.14011273652315</c:v>
                </c:pt>
                <c:pt idx="804">
                  <c:v>150.21326883024207</c:v>
                </c:pt>
                <c:pt idx="805">
                  <c:v>151.79290057463169</c:v>
                </c:pt>
                <c:pt idx="806">
                  <c:v>152.24188583965301</c:v>
                </c:pt>
                <c:pt idx="807">
                  <c:v>151.95175574887554</c:v>
                </c:pt>
                <c:pt idx="808">
                  <c:v>151.91420139957924</c:v>
                </c:pt>
                <c:pt idx="809">
                  <c:v>152.20004826543507</c:v>
                </c:pt>
                <c:pt idx="810">
                  <c:v>152.70264672618097</c:v>
                </c:pt>
                <c:pt idx="811">
                  <c:v>155.03003868970609</c:v>
                </c:pt>
                <c:pt idx="812">
                  <c:v>153.79821011290682</c:v>
                </c:pt>
                <c:pt idx="813">
                  <c:v>154.33764028134888</c:v>
                </c:pt>
                <c:pt idx="814">
                  <c:v>155.84033916986135</c:v>
                </c:pt>
                <c:pt idx="815">
                  <c:v>157.55202629525456</c:v>
                </c:pt>
                <c:pt idx="816">
                  <c:v>156.5025006815211</c:v>
                </c:pt>
                <c:pt idx="817">
                  <c:v>155.35480567702885</c:v>
                </c:pt>
                <c:pt idx="818">
                  <c:v>156.15819648268172</c:v>
                </c:pt>
                <c:pt idx="819">
                  <c:v>155.92280121150264</c:v>
                </c:pt>
                <c:pt idx="820">
                  <c:v>156.58506896332779</c:v>
                </c:pt>
                <c:pt idx="821">
                  <c:v>158.73388555694646</c:v>
                </c:pt>
                <c:pt idx="822">
                  <c:v>158.58833521741653</c:v>
                </c:pt>
                <c:pt idx="823">
                  <c:v>160.17358347178006</c:v>
                </c:pt>
                <c:pt idx="824">
                  <c:v>160.14794892240096</c:v>
                </c:pt>
                <c:pt idx="825">
                  <c:v>161.18398394570949</c:v>
                </c:pt>
                <c:pt idx="826">
                  <c:v>160.38370855484084</c:v>
                </c:pt>
                <c:pt idx="827">
                  <c:v>162.44076489304084</c:v>
                </c:pt>
                <c:pt idx="828">
                  <c:v>163.52138856290358</c:v>
                </c:pt>
                <c:pt idx="829">
                  <c:v>164.01865655283345</c:v>
                </c:pt>
                <c:pt idx="830">
                  <c:v>163.0086318466148</c:v>
                </c:pt>
                <c:pt idx="831">
                  <c:v>162.530813691774</c:v>
                </c:pt>
                <c:pt idx="832">
                  <c:v>161.84659050972971</c:v>
                </c:pt>
                <c:pt idx="833">
                  <c:v>162.44713792792641</c:v>
                </c:pt>
                <c:pt idx="834">
                  <c:v>163.11159900239753</c:v>
                </c:pt>
                <c:pt idx="835">
                  <c:v>162.69159726953825</c:v>
                </c:pt>
                <c:pt idx="836">
                  <c:v>162.32145042089118</c:v>
                </c:pt>
                <c:pt idx="837">
                  <c:v>162.32145042089118</c:v>
                </c:pt>
                <c:pt idx="838">
                  <c:v>162.60010228479717</c:v>
                </c:pt>
                <c:pt idx="839">
                  <c:v>162.69827134848916</c:v>
                </c:pt>
                <c:pt idx="840">
                  <c:v>163.24792682303143</c:v>
                </c:pt>
                <c:pt idx="841">
                  <c:v>163.68254955231487</c:v>
                </c:pt>
                <c:pt idx="842">
                  <c:v>163.72231231072513</c:v>
                </c:pt>
                <c:pt idx="843">
                  <c:v>164.04938850813826</c:v>
                </c:pt>
                <c:pt idx="844">
                  <c:v>165.93196837444538</c:v>
                </c:pt>
                <c:pt idx="845">
                  <c:v>166.93883834018251</c:v>
                </c:pt>
                <c:pt idx="846">
                  <c:v>167.44278879219272</c:v>
                </c:pt>
                <c:pt idx="847">
                  <c:v>167.83034133542037</c:v>
                </c:pt>
                <c:pt idx="848">
                  <c:v>165.67651643357306</c:v>
                </c:pt>
                <c:pt idx="849">
                  <c:v>165.70411385571816</c:v>
                </c:pt>
                <c:pt idx="850">
                  <c:v>164.63384025876491</c:v>
                </c:pt>
                <c:pt idx="851">
                  <c:v>164.78890579900326</c:v>
                </c:pt>
                <c:pt idx="852">
                  <c:v>164.78890579900326</c:v>
                </c:pt>
                <c:pt idx="853">
                  <c:v>164.76327958647988</c:v>
                </c:pt>
                <c:pt idx="854">
                  <c:v>163.73975382982056</c:v>
                </c:pt>
                <c:pt idx="855">
                  <c:v>163.47133563436853</c:v>
                </c:pt>
                <c:pt idx="856">
                  <c:v>164.4343573003294</c:v>
                </c:pt>
                <c:pt idx="857">
                  <c:v>164.2262441805909</c:v>
                </c:pt>
                <c:pt idx="858">
                  <c:v>164.87841659750572</c:v>
                </c:pt>
                <c:pt idx="859">
                  <c:v>164.44607012566462</c:v>
                </c:pt>
                <c:pt idx="860">
                  <c:v>164.52792713126371</c:v>
                </c:pt>
                <c:pt idx="861">
                  <c:v>164.61087246443117</c:v>
                </c:pt>
                <c:pt idx="862">
                  <c:v>165.11419032523213</c:v>
                </c:pt>
                <c:pt idx="863">
                  <c:v>165.94441615118595</c:v>
                </c:pt>
                <c:pt idx="864">
                  <c:v>166.17913469278687</c:v>
                </c:pt>
                <c:pt idx="865">
                  <c:v>165.0408913244373</c:v>
                </c:pt>
                <c:pt idx="866">
                  <c:v>165.50053290720498</c:v>
                </c:pt>
                <c:pt idx="867">
                  <c:v>165.50116276899175</c:v>
                </c:pt>
                <c:pt idx="868">
                  <c:v>165.63704057646962</c:v>
                </c:pt>
                <c:pt idx="869">
                  <c:v>166.14796285198938</c:v>
                </c:pt>
                <c:pt idx="870">
                  <c:v>167.47661184704756</c:v>
                </c:pt>
                <c:pt idx="871">
                  <c:v>166.68048969036394</c:v>
                </c:pt>
                <c:pt idx="872">
                  <c:v>166.29439498878816</c:v>
                </c:pt>
                <c:pt idx="873">
                  <c:v>167.70810574325591</c:v>
                </c:pt>
                <c:pt idx="874">
                  <c:v>168.91866303676335</c:v>
                </c:pt>
                <c:pt idx="875">
                  <c:v>168.15766323550159</c:v>
                </c:pt>
                <c:pt idx="876">
                  <c:v>168.18107470310869</c:v>
                </c:pt>
                <c:pt idx="877">
                  <c:v>169.42713122328135</c:v>
                </c:pt>
                <c:pt idx="878">
                  <c:v>169.89979662053375</c:v>
                </c:pt>
                <c:pt idx="879">
                  <c:v>170.67250235872325</c:v>
                </c:pt>
                <c:pt idx="880">
                  <c:v>170.96720156958759</c:v>
                </c:pt>
                <c:pt idx="881">
                  <c:v>171.73892033379141</c:v>
                </c:pt>
                <c:pt idx="882">
                  <c:v>172.52582589584497</c:v>
                </c:pt>
                <c:pt idx="883">
                  <c:v>172.20344960071182</c:v>
                </c:pt>
                <c:pt idx="884">
                  <c:v>175.03113127912579</c:v>
                </c:pt>
                <c:pt idx="885">
                  <c:v>172.75935808702172</c:v>
                </c:pt>
                <c:pt idx="886">
                  <c:v>174.00188020157742</c:v>
                </c:pt>
                <c:pt idx="887">
                  <c:v>175.70756272822166</c:v>
                </c:pt>
                <c:pt idx="888">
                  <c:v>174.53089805053131</c:v>
                </c:pt>
                <c:pt idx="889">
                  <c:v>172.65593229133202</c:v>
                </c:pt>
                <c:pt idx="890">
                  <c:v>173.39054188450243</c:v>
                </c:pt>
                <c:pt idx="891">
                  <c:v>172.90792721833495</c:v>
                </c:pt>
                <c:pt idx="892">
                  <c:v>171.30161460808031</c:v>
                </c:pt>
                <c:pt idx="893">
                  <c:v>170.22907178073734</c:v>
                </c:pt>
                <c:pt idx="894">
                  <c:v>170.47751973361264</c:v>
                </c:pt>
                <c:pt idx="895">
                  <c:v>171.98318538239499</c:v>
                </c:pt>
                <c:pt idx="896">
                  <c:v>172.67221973135409</c:v>
                </c:pt>
                <c:pt idx="897">
                  <c:v>171.89375069856155</c:v>
                </c:pt>
                <c:pt idx="898">
                  <c:v>173.37659062911172</c:v>
                </c:pt>
                <c:pt idx="899">
                  <c:v>172.92387194195436</c:v>
                </c:pt>
                <c:pt idx="900">
                  <c:v>171.84979622015453</c:v>
                </c:pt>
                <c:pt idx="901">
                  <c:v>171.66746111288396</c:v>
                </c:pt>
                <c:pt idx="902">
                  <c:v>171.76512606994694</c:v>
                </c:pt>
                <c:pt idx="903">
                  <c:v>174.41864039068497</c:v>
                </c:pt>
                <c:pt idx="904">
                  <c:v>174.08873736292588</c:v>
                </c:pt>
                <c:pt idx="905">
                  <c:v>172.90880730254466</c:v>
                </c:pt>
                <c:pt idx="906">
                  <c:v>169.53612589154784</c:v>
                </c:pt>
                <c:pt idx="907">
                  <c:v>167.62558443388065</c:v>
                </c:pt>
                <c:pt idx="908">
                  <c:v>166.91968878485008</c:v>
                </c:pt>
                <c:pt idx="909">
                  <c:v>167.23134629306762</c:v>
                </c:pt>
                <c:pt idx="910">
                  <c:v>165.87258821236611</c:v>
                </c:pt>
                <c:pt idx="911">
                  <c:v>165.31164560340747</c:v>
                </c:pt>
                <c:pt idx="912">
                  <c:v>166.10404567188655</c:v>
                </c:pt>
                <c:pt idx="913">
                  <c:v>166.43307697441708</c:v>
                </c:pt>
                <c:pt idx="914">
                  <c:v>166.29985143980886</c:v>
                </c:pt>
                <c:pt idx="915">
                  <c:v>166.25500608013337</c:v>
                </c:pt>
                <c:pt idx="916">
                  <c:v>166.04845604581288</c:v>
                </c:pt>
                <c:pt idx="917">
                  <c:v>166.04845604581288</c:v>
                </c:pt>
                <c:pt idx="918">
                  <c:v>164.51408659562406</c:v>
                </c:pt>
                <c:pt idx="919">
                  <c:v>163.20395497468607</c:v>
                </c:pt>
                <c:pt idx="920">
                  <c:v>163.73801207340705</c:v>
                </c:pt>
                <c:pt idx="921">
                  <c:v>163.65247006506692</c:v>
                </c:pt>
                <c:pt idx="922">
                  <c:v>166.00737312787956</c:v>
                </c:pt>
                <c:pt idx="923">
                  <c:v>165.32898723552546</c:v>
                </c:pt>
                <c:pt idx="924">
                  <c:v>164.98252978712819</c:v>
                </c:pt>
                <c:pt idx="925">
                  <c:v>165.03688296640541</c:v>
                </c:pt>
                <c:pt idx="926">
                  <c:v>166.21622025226404</c:v>
                </c:pt>
                <c:pt idx="927">
                  <c:v>165.16177925650436</c:v>
                </c:pt>
                <c:pt idx="928">
                  <c:v>164.77149980444096</c:v>
                </c:pt>
                <c:pt idx="929">
                  <c:v>165.81471137581764</c:v>
                </c:pt>
                <c:pt idx="930">
                  <c:v>165.41298877619897</c:v>
                </c:pt>
                <c:pt idx="931">
                  <c:v>165.3330612965722</c:v>
                </c:pt>
                <c:pt idx="932">
                  <c:v>165.02342503509149</c:v>
                </c:pt>
                <c:pt idx="933">
                  <c:v>163.910135060117</c:v>
                </c:pt>
                <c:pt idx="934">
                  <c:v>164.28959404558285</c:v>
                </c:pt>
                <c:pt idx="935">
                  <c:v>163.60086171301532</c:v>
                </c:pt>
                <c:pt idx="936">
                  <c:v>163.20128844811506</c:v>
                </c:pt>
                <c:pt idx="937">
                  <c:v>163.88118474203733</c:v>
                </c:pt>
                <c:pt idx="938">
                  <c:v>163.24488963492925</c:v>
                </c:pt>
                <c:pt idx="939">
                  <c:v>161.98088839411236</c:v>
                </c:pt>
                <c:pt idx="940">
                  <c:v>160.75386989036517</c:v>
                </c:pt>
                <c:pt idx="941">
                  <c:v>161.48683479913876</c:v>
                </c:pt>
                <c:pt idx="942">
                  <c:v>163.47022178040325</c:v>
                </c:pt>
                <c:pt idx="943">
                  <c:v>163.03243418630805</c:v>
                </c:pt>
                <c:pt idx="944">
                  <c:v>164.03174465758195</c:v>
                </c:pt>
                <c:pt idx="945">
                  <c:v>163.55542135176097</c:v>
                </c:pt>
                <c:pt idx="946">
                  <c:v>163.15745365842852</c:v>
                </c:pt>
                <c:pt idx="947">
                  <c:v>162.7132550453241</c:v>
                </c:pt>
                <c:pt idx="948">
                  <c:v>163.08845961183602</c:v>
                </c:pt>
                <c:pt idx="949">
                  <c:v>162.62867296341517</c:v>
                </c:pt>
                <c:pt idx="950">
                  <c:v>162.32841186920453</c:v>
                </c:pt>
                <c:pt idx="951">
                  <c:v>162.19547490241007</c:v>
                </c:pt>
                <c:pt idx="952">
                  <c:v>161.60519651348011</c:v>
                </c:pt>
                <c:pt idx="953">
                  <c:v>161.35621542481221</c:v>
                </c:pt>
                <c:pt idx="954">
                  <c:v>161.88818940603107</c:v>
                </c:pt>
                <c:pt idx="955">
                  <c:v>162.96338866491868</c:v>
                </c:pt>
                <c:pt idx="956">
                  <c:v>163.2078680082505</c:v>
                </c:pt>
                <c:pt idx="957">
                  <c:v>164.02242916290567</c:v>
                </c:pt>
                <c:pt idx="958">
                  <c:v>164.14318132839108</c:v>
                </c:pt>
                <c:pt idx="959">
                  <c:v>163.48370101793685</c:v>
                </c:pt>
                <c:pt idx="960">
                  <c:v>162.86010973532166</c:v>
                </c:pt>
                <c:pt idx="961">
                  <c:v>162.3908351497596</c:v>
                </c:pt>
                <c:pt idx="962">
                  <c:v>163.65691670739807</c:v>
                </c:pt>
                <c:pt idx="963">
                  <c:v>162.04354072581432</c:v>
                </c:pt>
                <c:pt idx="964">
                  <c:v>162.09949870650715</c:v>
                </c:pt>
                <c:pt idx="965">
                  <c:v>161.88467715529913</c:v>
                </c:pt>
                <c:pt idx="966">
                  <c:v>161.69265233128326</c:v>
                </c:pt>
                <c:pt idx="967">
                  <c:v>161.25435159444473</c:v>
                </c:pt>
                <c:pt idx="968">
                  <c:v>161.58174124804228</c:v>
                </c:pt>
                <c:pt idx="969">
                  <c:v>162.11689882211471</c:v>
                </c:pt>
                <c:pt idx="970">
                  <c:v>163.43196964335502</c:v>
                </c:pt>
                <c:pt idx="971">
                  <c:v>163.98944607191973</c:v>
                </c:pt>
                <c:pt idx="972">
                  <c:v>164.5585003797957</c:v>
                </c:pt>
                <c:pt idx="973">
                  <c:v>165.14554612405044</c:v>
                </c:pt>
                <c:pt idx="974">
                  <c:v>165.51053332278983</c:v>
                </c:pt>
                <c:pt idx="975">
                  <c:v>165.823465359887</c:v>
                </c:pt>
                <c:pt idx="976">
                  <c:v>167.6430839738006</c:v>
                </c:pt>
                <c:pt idx="977">
                  <c:v>168.51424909896147</c:v>
                </c:pt>
                <c:pt idx="978">
                  <c:v>169.06064139277035</c:v>
                </c:pt>
                <c:pt idx="979">
                  <c:v>169.2328410658838</c:v>
                </c:pt>
                <c:pt idx="980">
                  <c:v>169.92280150677743</c:v>
                </c:pt>
                <c:pt idx="981">
                  <c:v>170.37815748809206</c:v>
                </c:pt>
                <c:pt idx="982">
                  <c:v>171.07054520679245</c:v>
                </c:pt>
                <c:pt idx="983">
                  <c:v>172.44652162408178</c:v>
                </c:pt>
                <c:pt idx="984">
                  <c:v>171.57295491159519</c:v>
                </c:pt>
                <c:pt idx="985">
                  <c:v>171.59041426569064</c:v>
                </c:pt>
                <c:pt idx="986">
                  <c:v>173.30443725332611</c:v>
                </c:pt>
                <c:pt idx="987">
                  <c:v>172.9623965069546</c:v>
                </c:pt>
                <c:pt idx="988">
                  <c:v>174.0175432218436</c:v>
                </c:pt>
                <c:pt idx="989">
                  <c:v>174.33384800809992</c:v>
                </c:pt>
                <c:pt idx="990">
                  <c:v>174.02881558295485</c:v>
                </c:pt>
                <c:pt idx="991">
                  <c:v>174.36303557528882</c:v>
                </c:pt>
                <c:pt idx="992">
                  <c:v>173.85617883541187</c:v>
                </c:pt>
                <c:pt idx="993">
                  <c:v>173.55404479014567</c:v>
                </c:pt>
                <c:pt idx="994">
                  <c:v>173.85070248117879</c:v>
                </c:pt>
                <c:pt idx="995">
                  <c:v>173.89334634874754</c:v>
                </c:pt>
                <c:pt idx="996">
                  <c:v>174.2221297814867</c:v>
                </c:pt>
                <c:pt idx="997">
                  <c:v>174.50004944094295</c:v>
                </c:pt>
                <c:pt idx="998">
                  <c:v>174.069262832699</c:v>
                </c:pt>
                <c:pt idx="999">
                  <c:v>175.33712697983324</c:v>
                </c:pt>
                <c:pt idx="1000">
                  <c:v>176.16651859318432</c:v>
                </c:pt>
                <c:pt idx="1001">
                  <c:v>174.65730493543199</c:v>
                </c:pt>
                <c:pt idx="1002">
                  <c:v>175.23308930419896</c:v>
                </c:pt>
                <c:pt idx="1003">
                  <c:v>173.84860077663481</c:v>
                </c:pt>
                <c:pt idx="1004">
                  <c:v>172.66218172819043</c:v>
                </c:pt>
                <c:pt idx="1005">
                  <c:v>173.14215341127766</c:v>
                </c:pt>
                <c:pt idx="1006">
                  <c:v>173.5862052810036</c:v>
                </c:pt>
                <c:pt idx="1007">
                  <c:v>173.88391978123977</c:v>
                </c:pt>
                <c:pt idx="1008">
                  <c:v>175.65204426964496</c:v>
                </c:pt>
                <c:pt idx="1009">
                  <c:v>176.67363184453382</c:v>
                </c:pt>
                <c:pt idx="1010">
                  <c:v>178.42169342336345</c:v>
                </c:pt>
                <c:pt idx="1011">
                  <c:v>179.86304037989018</c:v>
                </c:pt>
                <c:pt idx="1012">
                  <c:v>180.91545647062659</c:v>
                </c:pt>
                <c:pt idx="1013">
                  <c:v>181.66867499725737</c:v>
                </c:pt>
                <c:pt idx="1014">
                  <c:v>181.4695758622745</c:v>
                </c:pt>
                <c:pt idx="1015">
                  <c:v>180.66855867080014</c:v>
                </c:pt>
                <c:pt idx="1016">
                  <c:v>180.08146115813182</c:v>
                </c:pt>
                <c:pt idx="1017">
                  <c:v>180.05234783907784</c:v>
                </c:pt>
                <c:pt idx="1018">
                  <c:v>180.42773013294217</c:v>
                </c:pt>
                <c:pt idx="1019">
                  <c:v>177.59618696062324</c:v>
                </c:pt>
                <c:pt idx="1020">
                  <c:v>179.15031230535709</c:v>
                </c:pt>
                <c:pt idx="1021">
                  <c:v>177.6383201222543</c:v>
                </c:pt>
                <c:pt idx="1022">
                  <c:v>176.92544978274111</c:v>
                </c:pt>
                <c:pt idx="1023">
                  <c:v>176.81640265102547</c:v>
                </c:pt>
                <c:pt idx="1024">
                  <c:v>178.04057359286162</c:v>
                </c:pt>
                <c:pt idx="1025">
                  <c:v>179.05034069009611</c:v>
                </c:pt>
                <c:pt idx="1026">
                  <c:v>179.64363704551033</c:v>
                </c:pt>
                <c:pt idx="1027">
                  <c:v>179.82301408536378</c:v>
                </c:pt>
                <c:pt idx="1028">
                  <c:v>180.42324669794115</c:v>
                </c:pt>
                <c:pt idx="1029">
                  <c:v>179.84192714186531</c:v>
                </c:pt>
                <c:pt idx="1030">
                  <c:v>178.22232374227204</c:v>
                </c:pt>
                <c:pt idx="1031">
                  <c:v>179.8549967322474</c:v>
                </c:pt>
                <c:pt idx="1032">
                  <c:v>182.16163558724506</c:v>
                </c:pt>
                <c:pt idx="1033">
                  <c:v>181.7159793538834</c:v>
                </c:pt>
                <c:pt idx="1034">
                  <c:v>180.70444144161803</c:v>
                </c:pt>
                <c:pt idx="1035">
                  <c:v>181.03532803531863</c:v>
                </c:pt>
                <c:pt idx="1036">
                  <c:v>181.59217370251497</c:v>
                </c:pt>
                <c:pt idx="1037">
                  <c:v>181.74692230449801</c:v>
                </c:pt>
                <c:pt idx="1038">
                  <c:v>181.47415581101723</c:v>
                </c:pt>
                <c:pt idx="1039">
                  <c:v>181.49879932542856</c:v>
                </c:pt>
                <c:pt idx="1040">
                  <c:v>180.82454935694881</c:v>
                </c:pt>
                <c:pt idx="1041">
                  <c:v>180.26951087315254</c:v>
                </c:pt>
                <c:pt idx="1042">
                  <c:v>180.31365421781419</c:v>
                </c:pt>
                <c:pt idx="1043">
                  <c:v>179.98530755576638</c:v>
                </c:pt>
                <c:pt idx="1044">
                  <c:v>179.44489787744806</c:v>
                </c:pt>
                <c:pt idx="1045">
                  <c:v>178.65225898131237</c:v>
                </c:pt>
                <c:pt idx="1046">
                  <c:v>178.42295482577535</c:v>
                </c:pt>
                <c:pt idx="1047">
                  <c:v>177.95851279780834</c:v>
                </c:pt>
                <c:pt idx="1048">
                  <c:v>178.21037776173011</c:v>
                </c:pt>
                <c:pt idx="1049">
                  <c:v>177.90448612878373</c:v>
                </c:pt>
                <c:pt idx="1050">
                  <c:v>178.25230103072124</c:v>
                </c:pt>
                <c:pt idx="1051">
                  <c:v>178.45396256111587</c:v>
                </c:pt>
                <c:pt idx="1052">
                  <c:v>178.27469468569478</c:v>
                </c:pt>
                <c:pt idx="1053">
                  <c:v>178.01832472346936</c:v>
                </c:pt>
                <c:pt idx="1054">
                  <c:v>178.15380745069203</c:v>
                </c:pt>
                <c:pt idx="1055">
                  <c:v>176.90498192154763</c:v>
                </c:pt>
                <c:pt idx="1056">
                  <c:v>176.35458012188536</c:v>
                </c:pt>
                <c:pt idx="1057">
                  <c:v>175.5488532756624</c:v>
                </c:pt>
                <c:pt idx="1058">
                  <c:v>175.99629838157279</c:v>
                </c:pt>
                <c:pt idx="1059">
                  <c:v>174.82372598251882</c:v>
                </c:pt>
                <c:pt idx="1060">
                  <c:v>176.2648555213049</c:v>
                </c:pt>
                <c:pt idx="1061">
                  <c:v>176.65267813638596</c:v>
                </c:pt>
                <c:pt idx="1062">
                  <c:v>175.89557457890615</c:v>
                </c:pt>
                <c:pt idx="1063">
                  <c:v>176.17005674777013</c:v>
                </c:pt>
                <c:pt idx="1064">
                  <c:v>173.82050760961133</c:v>
                </c:pt>
                <c:pt idx="1065">
                  <c:v>173.87149374487993</c:v>
                </c:pt>
                <c:pt idx="1066">
                  <c:v>173.89811784090145</c:v>
                </c:pt>
                <c:pt idx="1067">
                  <c:v>173.24437706195178</c:v>
                </c:pt>
                <c:pt idx="1068">
                  <c:v>173.42421910671598</c:v>
                </c:pt>
                <c:pt idx="1069">
                  <c:v>173.77749697603096</c:v>
                </c:pt>
                <c:pt idx="1070">
                  <c:v>174.9040565515819</c:v>
                </c:pt>
                <c:pt idx="1071">
                  <c:v>176.16168375088813</c:v>
                </c:pt>
                <c:pt idx="1072">
                  <c:v>175.49682407491204</c:v>
                </c:pt>
                <c:pt idx="1073">
                  <c:v>174.97127649156295</c:v>
                </c:pt>
                <c:pt idx="1074">
                  <c:v>173.45446816678151</c:v>
                </c:pt>
                <c:pt idx="1075">
                  <c:v>173.20269382281819</c:v>
                </c:pt>
                <c:pt idx="1076">
                  <c:v>173.56403593075026</c:v>
                </c:pt>
                <c:pt idx="1077">
                  <c:v>171.65933149671326</c:v>
                </c:pt>
                <c:pt idx="1078">
                  <c:v>170.36366153343712</c:v>
                </c:pt>
                <c:pt idx="1079">
                  <c:v>168.51820472251919</c:v>
                </c:pt>
                <c:pt idx="1080">
                  <c:v>169.75324272298212</c:v>
                </c:pt>
                <c:pt idx="1081">
                  <c:v>170.48264988697383</c:v>
                </c:pt>
                <c:pt idx="1082">
                  <c:v>170.71411155211044</c:v>
                </c:pt>
                <c:pt idx="1083">
                  <c:v>171.34126060181404</c:v>
                </c:pt>
                <c:pt idx="1084">
                  <c:v>171.33074012390549</c:v>
                </c:pt>
                <c:pt idx="1085">
                  <c:v>168.98511258426981</c:v>
                </c:pt>
                <c:pt idx="1086">
                  <c:v>168.48991120447633</c:v>
                </c:pt>
                <c:pt idx="1087">
                  <c:v>168.5894955989705</c:v>
                </c:pt>
                <c:pt idx="1088">
                  <c:v>168.96469125588462</c:v>
                </c:pt>
                <c:pt idx="1089">
                  <c:v>168.95089652259006</c:v>
                </c:pt>
                <c:pt idx="1090">
                  <c:v>169.31749392383162</c:v>
                </c:pt>
                <c:pt idx="1091">
                  <c:v>169.31749392383162</c:v>
                </c:pt>
                <c:pt idx="1092">
                  <c:v>169.74873178621107</c:v>
                </c:pt>
                <c:pt idx="1093">
                  <c:v>169.54798883910678</c:v>
                </c:pt>
                <c:pt idx="1094">
                  <c:v>168.3477189319739</c:v>
                </c:pt>
                <c:pt idx="1095">
                  <c:v>167.27411222015283</c:v>
                </c:pt>
                <c:pt idx="1096">
                  <c:v>167.709793236476</c:v>
                </c:pt>
                <c:pt idx="1097">
                  <c:v>166.99804455914125</c:v>
                </c:pt>
                <c:pt idx="1098">
                  <c:v>167.34153146996039</c:v>
                </c:pt>
                <c:pt idx="1099">
                  <c:v>165.32188456119755</c:v>
                </c:pt>
                <c:pt idx="1100">
                  <c:v>165.06965159267972</c:v>
                </c:pt>
                <c:pt idx="1101">
                  <c:v>165.92591852526678</c:v>
                </c:pt>
                <c:pt idx="1102">
                  <c:v>166.2705505359387</c:v>
                </c:pt>
                <c:pt idx="1103">
                  <c:v>166.5218934357064</c:v>
                </c:pt>
                <c:pt idx="1104">
                  <c:v>167.213307070968</c:v>
                </c:pt>
                <c:pt idx="1105">
                  <c:v>170.13280868743183</c:v>
                </c:pt>
                <c:pt idx="1106">
                  <c:v>170.13280868743183</c:v>
                </c:pt>
                <c:pt idx="1107">
                  <c:v>170.14193336171459</c:v>
                </c:pt>
                <c:pt idx="1108">
                  <c:v>169.73674777701905</c:v>
                </c:pt>
                <c:pt idx="1109">
                  <c:v>169.92599775942719</c:v>
                </c:pt>
                <c:pt idx="1110">
                  <c:v>171.0167622723566</c:v>
                </c:pt>
                <c:pt idx="1111">
                  <c:v>170.44585036297642</c:v>
                </c:pt>
                <c:pt idx="1112">
                  <c:v>170.73171168174878</c:v>
                </c:pt>
                <c:pt idx="1113">
                  <c:v>171.64018424130086</c:v>
                </c:pt>
                <c:pt idx="1114">
                  <c:v>171.80932019709456</c:v>
                </c:pt>
                <c:pt idx="1115">
                  <c:v>172.93213859500898</c:v>
                </c:pt>
                <c:pt idx="1116">
                  <c:v>172.70907519804467</c:v>
                </c:pt>
                <c:pt idx="1117">
                  <c:v>172.58320891052787</c:v>
                </c:pt>
                <c:pt idx="1118">
                  <c:v>172.15097815946396</c:v>
                </c:pt>
                <c:pt idx="1119">
                  <c:v>171.70910009323296</c:v>
                </c:pt>
                <c:pt idx="1120">
                  <c:v>171.60926182716744</c:v>
                </c:pt>
                <c:pt idx="1121">
                  <c:v>171.68915653772473</c:v>
                </c:pt>
                <c:pt idx="1122">
                  <c:v>171.43995272651122</c:v>
                </c:pt>
                <c:pt idx="1123">
                  <c:v>171.02369534871337</c:v>
                </c:pt>
                <c:pt idx="1124">
                  <c:v>170.44101820001131</c:v>
                </c:pt>
                <c:pt idx="1125">
                  <c:v>169.64454856734667</c:v>
                </c:pt>
                <c:pt idx="1126">
                  <c:v>169.22848420665363</c:v>
                </c:pt>
                <c:pt idx="1127">
                  <c:v>168.27828499765471</c:v>
                </c:pt>
                <c:pt idx="1128">
                  <c:v>168.09898899377382</c:v>
                </c:pt>
                <c:pt idx="1129">
                  <c:v>168.01423855194406</c:v>
                </c:pt>
                <c:pt idx="1130">
                  <c:v>167.52119776987607</c:v>
                </c:pt>
                <c:pt idx="1131">
                  <c:v>167.12444541770543</c:v>
                </c:pt>
                <c:pt idx="1132">
                  <c:v>167.46978490263615</c:v>
                </c:pt>
                <c:pt idx="1133">
                  <c:v>168.33161380191484</c:v>
                </c:pt>
                <c:pt idx="1134">
                  <c:v>168.95010564040462</c:v>
                </c:pt>
                <c:pt idx="1135">
                  <c:v>168.44257403281432</c:v>
                </c:pt>
                <c:pt idx="1136">
                  <c:v>169.99877711260822</c:v>
                </c:pt>
                <c:pt idx="1137">
                  <c:v>171.05098000498054</c:v>
                </c:pt>
                <c:pt idx="1138">
                  <c:v>171.79218336466681</c:v>
                </c:pt>
                <c:pt idx="1139">
                  <c:v>171.43690840022069</c:v>
                </c:pt>
                <c:pt idx="1140">
                  <c:v>170.16835208560718</c:v>
                </c:pt>
                <c:pt idx="1141">
                  <c:v>170.87069792684906</c:v>
                </c:pt>
                <c:pt idx="1142">
                  <c:v>170.56691527628422</c:v>
                </c:pt>
                <c:pt idx="1143">
                  <c:v>170.34444789228615</c:v>
                </c:pt>
                <c:pt idx="1144">
                  <c:v>170.13221163160679</c:v>
                </c:pt>
                <c:pt idx="1145">
                  <c:v>170.40373414584633</c:v>
                </c:pt>
                <c:pt idx="1146">
                  <c:v>170.93453501588112</c:v>
                </c:pt>
                <c:pt idx="1147">
                  <c:v>171.67952596221551</c:v>
                </c:pt>
                <c:pt idx="1148">
                  <c:v>172.36976630207619</c:v>
                </c:pt>
                <c:pt idx="1149">
                  <c:v>172.39053934640685</c:v>
                </c:pt>
                <c:pt idx="1150">
                  <c:v>172.91879396107592</c:v>
                </c:pt>
                <c:pt idx="1151">
                  <c:v>173.22930630719509</c:v>
                </c:pt>
                <c:pt idx="1152">
                  <c:v>173.3612161604687</c:v>
                </c:pt>
                <c:pt idx="1153">
                  <c:v>174.03877638100408</c:v>
                </c:pt>
                <c:pt idx="1154">
                  <c:v>173.49707502728089</c:v>
                </c:pt>
                <c:pt idx="1155">
                  <c:v>173.31321266163567</c:v>
                </c:pt>
                <c:pt idx="1156">
                  <c:v>173.09390257707281</c:v>
                </c:pt>
                <c:pt idx="1157">
                  <c:v>172.95001406889017</c:v>
                </c:pt>
                <c:pt idx="1158">
                  <c:v>172.14557698434922</c:v>
                </c:pt>
                <c:pt idx="1159">
                  <c:v>172.11965056518906</c:v>
                </c:pt>
                <c:pt idx="1160">
                  <c:v>171.44990497964724</c:v>
                </c:pt>
                <c:pt idx="1161">
                  <c:v>171.50981656689794</c:v>
                </c:pt>
                <c:pt idx="1162">
                  <c:v>171.94945614957439</c:v>
                </c:pt>
                <c:pt idx="1163">
                  <c:v>172.71880846726731</c:v>
                </c:pt>
                <c:pt idx="1164">
                  <c:v>172.64226505082209</c:v>
                </c:pt>
                <c:pt idx="1165">
                  <c:v>171.7547922582967</c:v>
                </c:pt>
                <c:pt idx="1166">
                  <c:v>171.42803839336656</c:v>
                </c:pt>
                <c:pt idx="1167">
                  <c:v>171.98384672192927</c:v>
                </c:pt>
                <c:pt idx="1168">
                  <c:v>171.95125379479103</c:v>
                </c:pt>
                <c:pt idx="1169">
                  <c:v>171.33457074310081</c:v>
                </c:pt>
                <c:pt idx="1170">
                  <c:v>170.81972453183835</c:v>
                </c:pt>
                <c:pt idx="1171">
                  <c:v>170.81972453183835</c:v>
                </c:pt>
                <c:pt idx="1172">
                  <c:v>169.94083047384632</c:v>
                </c:pt>
                <c:pt idx="1173">
                  <c:v>168.42357477675785</c:v>
                </c:pt>
                <c:pt idx="1174">
                  <c:v>168.69215829253952</c:v>
                </c:pt>
                <c:pt idx="1175">
                  <c:v>169.10961650228461</c:v>
                </c:pt>
                <c:pt idx="1176">
                  <c:v>169.55461536596036</c:v>
                </c:pt>
                <c:pt idx="1177">
                  <c:v>169.43373180692055</c:v>
                </c:pt>
                <c:pt idx="1178">
                  <c:v>170.93204124776759</c:v>
                </c:pt>
                <c:pt idx="1179">
                  <c:v>171.63186786545012</c:v>
                </c:pt>
                <c:pt idx="1180">
                  <c:v>170.0288165014347</c:v>
                </c:pt>
                <c:pt idx="1181">
                  <c:v>170.65537029476286</c:v>
                </c:pt>
                <c:pt idx="1182">
                  <c:v>170.02571731238663</c:v>
                </c:pt>
                <c:pt idx="1183">
                  <c:v>169.36549275734924</c:v>
                </c:pt>
                <c:pt idx="1184">
                  <c:v>169.9730291768814</c:v>
                </c:pt>
                <c:pt idx="1185">
                  <c:v>170.12152111526609</c:v>
                </c:pt>
                <c:pt idx="1186">
                  <c:v>170.71116940363413</c:v>
                </c:pt>
                <c:pt idx="1187">
                  <c:v>170.87804872601413</c:v>
                </c:pt>
                <c:pt idx="1188">
                  <c:v>171.31833299405611</c:v>
                </c:pt>
                <c:pt idx="1189">
                  <c:v>169.84694021126177</c:v>
                </c:pt>
                <c:pt idx="1190">
                  <c:v>171.00174116495236</c:v>
                </c:pt>
                <c:pt idx="1191">
                  <c:v>171.40657921316236</c:v>
                </c:pt>
                <c:pt idx="1192">
                  <c:v>171.54770360389111</c:v>
                </c:pt>
                <c:pt idx="1193">
                  <c:v>170.84920402530551</c:v>
                </c:pt>
                <c:pt idx="1194">
                  <c:v>170.26962566720817</c:v>
                </c:pt>
                <c:pt idx="1195">
                  <c:v>170.60717235317105</c:v>
                </c:pt>
                <c:pt idx="1196">
                  <c:v>169.23840763636173</c:v>
                </c:pt>
                <c:pt idx="1197">
                  <c:v>170.48279749886828</c:v>
                </c:pt>
                <c:pt idx="1198">
                  <c:v>171.79355083201003</c:v>
                </c:pt>
                <c:pt idx="1199">
                  <c:v>171.87503866284814</c:v>
                </c:pt>
                <c:pt idx="1200">
                  <c:v>172.25129556810072</c:v>
                </c:pt>
                <c:pt idx="1201">
                  <c:v>172.73438267842184</c:v>
                </c:pt>
                <c:pt idx="1202">
                  <c:v>173.65426610951792</c:v>
                </c:pt>
                <c:pt idx="1203">
                  <c:v>174.55802729886898</c:v>
                </c:pt>
                <c:pt idx="1204">
                  <c:v>174.24058993651707</c:v>
                </c:pt>
                <c:pt idx="1205">
                  <c:v>173.53577598525882</c:v>
                </c:pt>
                <c:pt idx="1206">
                  <c:v>174.28203477113192</c:v>
                </c:pt>
                <c:pt idx="1207">
                  <c:v>174.45270489123206</c:v>
                </c:pt>
                <c:pt idx="1208">
                  <c:v>174.05287992666101</c:v>
                </c:pt>
                <c:pt idx="1209">
                  <c:v>173.97485509423896</c:v>
                </c:pt>
                <c:pt idx="1210">
                  <c:v>174.50090170253327</c:v>
                </c:pt>
                <c:pt idx="1211">
                  <c:v>172.06134311586575</c:v>
                </c:pt>
                <c:pt idx="1212">
                  <c:v>171.89249374195035</c:v>
                </c:pt>
                <c:pt idx="1213">
                  <c:v>172.39172861754011</c:v>
                </c:pt>
                <c:pt idx="1214">
                  <c:v>170.84432991417214</c:v>
                </c:pt>
                <c:pt idx="1215">
                  <c:v>171.73447493563293</c:v>
                </c:pt>
                <c:pt idx="1216">
                  <c:v>172.66271780814779</c:v>
                </c:pt>
                <c:pt idx="1217">
                  <c:v>171.44350322658454</c:v>
                </c:pt>
                <c:pt idx="1218">
                  <c:v>171.89142951872327</c:v>
                </c:pt>
                <c:pt idx="1219">
                  <c:v>171.47644193893129</c:v>
                </c:pt>
                <c:pt idx="1220">
                  <c:v>171.44598016261889</c:v>
                </c:pt>
                <c:pt idx="1221">
                  <c:v>172.74178046556221</c:v>
                </c:pt>
                <c:pt idx="1222">
                  <c:v>172.64796531526923</c:v>
                </c:pt>
                <c:pt idx="1223">
                  <c:v>172.60746544565535</c:v>
                </c:pt>
                <c:pt idx="1224">
                  <c:v>170.83052990217229</c:v>
                </c:pt>
                <c:pt idx="1225">
                  <c:v>171.55921343390366</c:v>
                </c:pt>
                <c:pt idx="1226">
                  <c:v>172.41135241718754</c:v>
                </c:pt>
                <c:pt idx="1227">
                  <c:v>172.24924357864288</c:v>
                </c:pt>
                <c:pt idx="1228">
                  <c:v>173.73352066316875</c:v>
                </c:pt>
                <c:pt idx="1229">
                  <c:v>173.84421198573528</c:v>
                </c:pt>
                <c:pt idx="1230">
                  <c:v>175.84164139558013</c:v>
                </c:pt>
                <c:pt idx="1231">
                  <c:v>176.54618194339324</c:v>
                </c:pt>
                <c:pt idx="1232">
                  <c:v>177.9117724761976</c:v>
                </c:pt>
                <c:pt idx="1233">
                  <c:v>178.25241221702365</c:v>
                </c:pt>
                <c:pt idx="1234">
                  <c:v>176.35618061598544</c:v>
                </c:pt>
                <c:pt idx="1235">
                  <c:v>176.67327752062093</c:v>
                </c:pt>
                <c:pt idx="1236">
                  <c:v>176.81299097948855</c:v>
                </c:pt>
                <c:pt idx="1237">
                  <c:v>177.69646606317542</c:v>
                </c:pt>
                <c:pt idx="1238">
                  <c:v>177.56965224945623</c:v>
                </c:pt>
                <c:pt idx="1239">
                  <c:v>179.0299754099747</c:v>
                </c:pt>
                <c:pt idx="1240">
                  <c:v>179.76618753806781</c:v>
                </c:pt>
                <c:pt idx="1241">
                  <c:v>179.45802245081774</c:v>
                </c:pt>
                <c:pt idx="1242">
                  <c:v>179.58313969168481</c:v>
                </c:pt>
                <c:pt idx="1243">
                  <c:v>179.39738600055216</c:v>
                </c:pt>
                <c:pt idx="1244">
                  <c:v>180.15578974716135</c:v>
                </c:pt>
                <c:pt idx="1245">
                  <c:v>180.3828595835289</c:v>
                </c:pt>
                <c:pt idx="1246">
                  <c:v>182.08710404765213</c:v>
                </c:pt>
                <c:pt idx="1247">
                  <c:v>182.22284463718955</c:v>
                </c:pt>
                <c:pt idx="1248">
                  <c:v>182.16296573844562</c:v>
                </c:pt>
                <c:pt idx="1249">
                  <c:v>175.72601064443512</c:v>
                </c:pt>
                <c:pt idx="1250">
                  <c:v>176.97547404304385</c:v>
                </c:pt>
                <c:pt idx="1251">
                  <c:v>176.73965977727184</c:v>
                </c:pt>
                <c:pt idx="1252">
                  <c:v>177.67802999013409</c:v>
                </c:pt>
                <c:pt idx="1253">
                  <c:v>177.48805049383631</c:v>
                </c:pt>
                <c:pt idx="1254">
                  <c:v>178.65070778833692</c:v>
                </c:pt>
                <c:pt idx="1255">
                  <c:v>178.99271002271536</c:v>
                </c:pt>
                <c:pt idx="1256">
                  <c:v>178.96607026469187</c:v>
                </c:pt>
                <c:pt idx="1257">
                  <c:v>178.45163766732995</c:v>
                </c:pt>
                <c:pt idx="1258">
                  <c:v>179.29353581879309</c:v>
                </c:pt>
                <c:pt idx="1259">
                  <c:v>177.90659609751924</c:v>
                </c:pt>
                <c:pt idx="1260">
                  <c:v>177.29694891242428</c:v>
                </c:pt>
                <c:pt idx="1261">
                  <c:v>177.80605143270864</c:v>
                </c:pt>
                <c:pt idx="1262">
                  <c:v>176.92716653622489</c:v>
                </c:pt>
                <c:pt idx="1263">
                  <c:v>176.55341782591896</c:v>
                </c:pt>
                <c:pt idx="1264">
                  <c:v>175.60662084966933</c:v>
                </c:pt>
                <c:pt idx="1265">
                  <c:v>175.22535748254435</c:v>
                </c:pt>
                <c:pt idx="1266">
                  <c:v>175.49066481337474</c:v>
                </c:pt>
                <c:pt idx="1267">
                  <c:v>175.61090730301936</c:v>
                </c:pt>
                <c:pt idx="1268">
                  <c:v>174.55947318107445</c:v>
                </c:pt>
                <c:pt idx="1269">
                  <c:v>174.487613439028</c:v>
                </c:pt>
                <c:pt idx="1270">
                  <c:v>174.70086312934805</c:v>
                </c:pt>
                <c:pt idx="1271">
                  <c:v>174.81170468127732</c:v>
                </c:pt>
                <c:pt idx="1272">
                  <c:v>175.35343590023999</c:v>
                </c:pt>
                <c:pt idx="1273">
                  <c:v>176.20790968010667</c:v>
                </c:pt>
                <c:pt idx="1274">
                  <c:v>175.68159881679787</c:v>
                </c:pt>
                <c:pt idx="1275">
                  <c:v>175.55549192409276</c:v>
                </c:pt>
                <c:pt idx="1276">
                  <c:v>177.11461701880458</c:v>
                </c:pt>
                <c:pt idx="1277">
                  <c:v>179.16276736752653</c:v>
                </c:pt>
                <c:pt idx="1278">
                  <c:v>181.00834366213013</c:v>
                </c:pt>
                <c:pt idx="1279">
                  <c:v>181.34911465153212</c:v>
                </c:pt>
                <c:pt idx="1280">
                  <c:v>181.17707602974386</c:v>
                </c:pt>
                <c:pt idx="1281">
                  <c:v>179.99922651603518</c:v>
                </c:pt>
                <c:pt idx="1282">
                  <c:v>178.13314723449477</c:v>
                </c:pt>
                <c:pt idx="1283">
                  <c:v>178.09813672184922</c:v>
                </c:pt>
                <c:pt idx="1284">
                  <c:v>178.31538146524778</c:v>
                </c:pt>
                <c:pt idx="1285">
                  <c:v>177.59989392495373</c:v>
                </c:pt>
                <c:pt idx="1286">
                  <c:v>175.36462695390452</c:v>
                </c:pt>
                <c:pt idx="1287">
                  <c:v>176.68503160530122</c:v>
                </c:pt>
                <c:pt idx="1288">
                  <c:v>176.99081571807756</c:v>
                </c:pt>
                <c:pt idx="1289">
                  <c:v>175.76091507608652</c:v>
                </c:pt>
                <c:pt idx="1290">
                  <c:v>174.14829054396853</c:v>
                </c:pt>
                <c:pt idx="1291">
                  <c:v>172.59789176288109</c:v>
                </c:pt>
                <c:pt idx="1292">
                  <c:v>173.57177579052052</c:v>
                </c:pt>
                <c:pt idx="1293">
                  <c:v>173.9879744942393</c:v>
                </c:pt>
                <c:pt idx="1294">
                  <c:v>175.85103897632746</c:v>
                </c:pt>
                <c:pt idx="1295">
                  <c:v>174.88126684834171</c:v>
                </c:pt>
                <c:pt idx="1296">
                  <c:v>174.95454831240008</c:v>
                </c:pt>
                <c:pt idx="1297">
                  <c:v>173.12299112030129</c:v>
                </c:pt>
                <c:pt idx="1298">
                  <c:v>169.84999580713833</c:v>
                </c:pt>
                <c:pt idx="1299">
                  <c:v>171.0834419406697</c:v>
                </c:pt>
                <c:pt idx="1300">
                  <c:v>173.61297916132571</c:v>
                </c:pt>
                <c:pt idx="1301">
                  <c:v>174.27482094015073</c:v>
                </c:pt>
                <c:pt idx="1302">
                  <c:v>173.79361457576303</c:v>
                </c:pt>
                <c:pt idx="1303">
                  <c:v>174.40094472622349</c:v>
                </c:pt>
                <c:pt idx="1304">
                  <c:v>174.70893376005046</c:v>
                </c:pt>
                <c:pt idx="1305">
                  <c:v>171.87806691351801</c:v>
                </c:pt>
                <c:pt idx="1306">
                  <c:v>173.19348651402464</c:v>
                </c:pt>
                <c:pt idx="1307">
                  <c:v>175.04180931362725</c:v>
                </c:pt>
                <c:pt idx="1308">
                  <c:v>175.13696676422205</c:v>
                </c:pt>
                <c:pt idx="1309">
                  <c:v>176.32382029107936</c:v>
                </c:pt>
                <c:pt idx="1310">
                  <c:v>177.39254007501762</c:v>
                </c:pt>
                <c:pt idx="1311">
                  <c:v>178.10483685376704</c:v>
                </c:pt>
                <c:pt idx="1312">
                  <c:v>176.69917907773839</c:v>
                </c:pt>
                <c:pt idx="1313">
                  <c:v>176.10872118320577</c:v>
                </c:pt>
                <c:pt idx="1314">
                  <c:v>176.19592258693424</c:v>
                </c:pt>
                <c:pt idx="1315">
                  <c:v>175.79286249505364</c:v>
                </c:pt>
                <c:pt idx="1316">
                  <c:v>175.22579419631847</c:v>
                </c:pt>
                <c:pt idx="1317">
                  <c:v>176.73199755322943</c:v>
                </c:pt>
                <c:pt idx="1318">
                  <c:v>177.02338699875861</c:v>
                </c:pt>
                <c:pt idx="1319">
                  <c:v>176.71907475047519</c:v>
                </c:pt>
                <c:pt idx="1320">
                  <c:v>176.65918210646569</c:v>
                </c:pt>
                <c:pt idx="1321">
                  <c:v>177.62386690921142</c:v>
                </c:pt>
                <c:pt idx="1322">
                  <c:v>178.54908337894847</c:v>
                </c:pt>
                <c:pt idx="1323">
                  <c:v>179.42210284576629</c:v>
                </c:pt>
                <c:pt idx="1324">
                  <c:v>180.47110785436053</c:v>
                </c:pt>
                <c:pt idx="1325">
                  <c:v>179.06385264362376</c:v>
                </c:pt>
                <c:pt idx="1326">
                  <c:v>177.25321388383375</c:v>
                </c:pt>
                <c:pt idx="1327">
                  <c:v>177.22826161918346</c:v>
                </c:pt>
                <c:pt idx="1328">
                  <c:v>177.14632600741294</c:v>
                </c:pt>
                <c:pt idx="1329">
                  <c:v>176.53281499549695</c:v>
                </c:pt>
                <c:pt idx="1330">
                  <c:v>176.13668965816933</c:v>
                </c:pt>
                <c:pt idx="1331">
                  <c:v>174.76573267766818</c:v>
                </c:pt>
                <c:pt idx="1332">
                  <c:v>174.72820947868649</c:v>
                </c:pt>
                <c:pt idx="1333">
                  <c:v>174.85942648718321</c:v>
                </c:pt>
                <c:pt idx="1334">
                  <c:v>174.95573690894429</c:v>
                </c:pt>
                <c:pt idx="1335">
                  <c:v>174.63669173717312</c:v>
                </c:pt>
                <c:pt idx="1336">
                  <c:v>174.54471279647365</c:v>
                </c:pt>
                <c:pt idx="1337">
                  <c:v>171.85631267211971</c:v>
                </c:pt>
                <c:pt idx="1338">
                  <c:v>172.19491399573008</c:v>
                </c:pt>
                <c:pt idx="1339">
                  <c:v>171.93216812259431</c:v>
                </c:pt>
                <c:pt idx="1340">
                  <c:v>171.4395020899689</c:v>
                </c:pt>
                <c:pt idx="1341">
                  <c:v>169.89781038741668</c:v>
                </c:pt>
                <c:pt idx="1342">
                  <c:v>168.86972138489571</c:v>
                </c:pt>
                <c:pt idx="1343">
                  <c:v>167.83181000451287</c:v>
                </c:pt>
                <c:pt idx="1344">
                  <c:v>167.83181000451287</c:v>
                </c:pt>
                <c:pt idx="1345">
                  <c:v>167.84047813469329</c:v>
                </c:pt>
                <c:pt idx="1346">
                  <c:v>167.26735761915461</c:v>
                </c:pt>
                <c:pt idx="1347">
                  <c:v>169.21802544643273</c:v>
                </c:pt>
                <c:pt idx="1348">
                  <c:v>170.18126060002956</c:v>
                </c:pt>
                <c:pt idx="1349">
                  <c:v>168.13124646595779</c:v>
                </c:pt>
                <c:pt idx="1350">
                  <c:v>167.62493623870085</c:v>
                </c:pt>
                <c:pt idx="1351">
                  <c:v>166.89478493698266</c:v>
                </c:pt>
                <c:pt idx="1352">
                  <c:v>166.78430324197157</c:v>
                </c:pt>
                <c:pt idx="1353">
                  <c:v>167.93737424130839</c:v>
                </c:pt>
                <c:pt idx="1354">
                  <c:v>167.29850938077863</c:v>
                </c:pt>
                <c:pt idx="1355">
                  <c:v>169.27711453480438</c:v>
                </c:pt>
                <c:pt idx="1356">
                  <c:v>169.5273794680501</c:v>
                </c:pt>
                <c:pt idx="1357">
                  <c:v>168.02195544069761</c:v>
                </c:pt>
                <c:pt idx="1358">
                  <c:v>167.24487442157982</c:v>
                </c:pt>
                <c:pt idx="1359">
                  <c:v>167.24487442157982</c:v>
                </c:pt>
                <c:pt idx="1360">
                  <c:v>168.49933624638257</c:v>
                </c:pt>
                <c:pt idx="1361">
                  <c:v>168.39840788695224</c:v>
                </c:pt>
                <c:pt idx="1362">
                  <c:v>167.61150086925844</c:v>
                </c:pt>
                <c:pt idx="1363">
                  <c:v>166.27942141579544</c:v>
                </c:pt>
                <c:pt idx="1364">
                  <c:v>167.90384691006173</c:v>
                </c:pt>
                <c:pt idx="1365">
                  <c:v>165.67885295667418</c:v>
                </c:pt>
                <c:pt idx="1366">
                  <c:v>163.88902946059838</c:v>
                </c:pt>
                <c:pt idx="1367">
                  <c:v>165.09538004490275</c:v>
                </c:pt>
                <c:pt idx="1368">
                  <c:v>163.81212080840282</c:v>
                </c:pt>
                <c:pt idx="1369">
                  <c:v>162.67194098786578</c:v>
                </c:pt>
                <c:pt idx="1370">
                  <c:v>163.32660975036995</c:v>
                </c:pt>
                <c:pt idx="1371">
                  <c:v>162.22430909084889</c:v>
                </c:pt>
                <c:pt idx="1372">
                  <c:v>162.06734354898524</c:v>
                </c:pt>
                <c:pt idx="1373">
                  <c:v>162.38912009913346</c:v>
                </c:pt>
                <c:pt idx="1374">
                  <c:v>161.89957624159925</c:v>
                </c:pt>
                <c:pt idx="1375">
                  <c:v>162.60064739555028</c:v>
                </c:pt>
                <c:pt idx="1376">
                  <c:v>162.72381258489276</c:v>
                </c:pt>
                <c:pt idx="1377">
                  <c:v>163.69500282768138</c:v>
                </c:pt>
                <c:pt idx="1378">
                  <c:v>163.35601967347574</c:v>
                </c:pt>
                <c:pt idx="1379">
                  <c:v>164.36687026267913</c:v>
                </c:pt>
                <c:pt idx="1380">
                  <c:v>165.92410744111831</c:v>
                </c:pt>
                <c:pt idx="1381">
                  <c:v>166.643354724532</c:v>
                </c:pt>
                <c:pt idx="1382">
                  <c:v>165.84011035521991</c:v>
                </c:pt>
                <c:pt idx="1383">
                  <c:v>165.72114464646216</c:v>
                </c:pt>
                <c:pt idx="1384">
                  <c:v>165.98436090295681</c:v>
                </c:pt>
                <c:pt idx="1385">
                  <c:v>166.84857702907186</c:v>
                </c:pt>
                <c:pt idx="1386">
                  <c:v>166.40116603170276</c:v>
                </c:pt>
                <c:pt idx="1387">
                  <c:v>166.21044224866384</c:v>
                </c:pt>
                <c:pt idx="1388">
                  <c:v>166.04815260884078</c:v>
                </c:pt>
                <c:pt idx="1389">
                  <c:v>167.713000344888</c:v>
                </c:pt>
                <c:pt idx="1390">
                  <c:v>169.66107104685727</c:v>
                </c:pt>
                <c:pt idx="1391">
                  <c:v>169.09217653463563</c:v>
                </c:pt>
                <c:pt idx="1392">
                  <c:v>169.39761048344369</c:v>
                </c:pt>
                <c:pt idx="1393">
                  <c:v>171.149389192184</c:v>
                </c:pt>
                <c:pt idx="1394">
                  <c:v>171.24217300943016</c:v>
                </c:pt>
                <c:pt idx="1395">
                  <c:v>170.92500102840711</c:v>
                </c:pt>
                <c:pt idx="1396">
                  <c:v>170.21985497398742</c:v>
                </c:pt>
                <c:pt idx="1397">
                  <c:v>169.67779616542998</c:v>
                </c:pt>
                <c:pt idx="1398">
                  <c:v>169.03261646955795</c:v>
                </c:pt>
                <c:pt idx="1399">
                  <c:v>169.36300950116768</c:v>
                </c:pt>
                <c:pt idx="1400">
                  <c:v>168.4231104660706</c:v>
                </c:pt>
                <c:pt idx="1401">
                  <c:v>169.64011658793231</c:v>
                </c:pt>
                <c:pt idx="1402">
                  <c:v>170.12369705910498</c:v>
                </c:pt>
                <c:pt idx="1403">
                  <c:v>170.53546790557448</c:v>
                </c:pt>
                <c:pt idx="1404">
                  <c:v>171.00188098494129</c:v>
                </c:pt>
                <c:pt idx="1405">
                  <c:v>172.08858323582294</c:v>
                </c:pt>
                <c:pt idx="1406">
                  <c:v>171.94681487484834</c:v>
                </c:pt>
                <c:pt idx="1407">
                  <c:v>174.25990998340208</c:v>
                </c:pt>
                <c:pt idx="1408">
                  <c:v>175.32463424170888</c:v>
                </c:pt>
                <c:pt idx="1409">
                  <c:v>176.12058432036875</c:v>
                </c:pt>
                <c:pt idx="1410">
                  <c:v>176.70002135201293</c:v>
                </c:pt>
                <c:pt idx="1411">
                  <c:v>177.04211986475411</c:v>
                </c:pt>
                <c:pt idx="1412">
                  <c:v>177.82819043584524</c:v>
                </c:pt>
                <c:pt idx="1413">
                  <c:v>176.31096175881939</c:v>
                </c:pt>
                <c:pt idx="1414">
                  <c:v>173.79641269457301</c:v>
                </c:pt>
                <c:pt idx="1415">
                  <c:v>176.89156770083994</c:v>
                </c:pt>
                <c:pt idx="1416">
                  <c:v>174.90366359171378</c:v>
                </c:pt>
                <c:pt idx="1417">
                  <c:v>177.8725433848536</c:v>
                </c:pt>
                <c:pt idx="1418">
                  <c:v>178.10536539771184</c:v>
                </c:pt>
                <c:pt idx="1419">
                  <c:v>178.41068486404006</c:v>
                </c:pt>
                <c:pt idx="1420">
                  <c:v>179.10547052811626</c:v>
                </c:pt>
                <c:pt idx="1421">
                  <c:v>179.3584612218539</c:v>
                </c:pt>
                <c:pt idx="1422">
                  <c:v>178.19909412453211</c:v>
                </c:pt>
                <c:pt idx="1423">
                  <c:v>188.91434425423813</c:v>
                </c:pt>
                <c:pt idx="1424">
                  <c:v>187.5946239212625</c:v>
                </c:pt>
                <c:pt idx="1425">
                  <c:v>189.26053488570173</c:v>
                </c:pt>
                <c:pt idx="1426">
                  <c:v>188.2791807464871</c:v>
                </c:pt>
                <c:pt idx="1427">
                  <c:v>186.60666834562019</c:v>
                </c:pt>
                <c:pt idx="1428">
                  <c:v>185.54160868798397</c:v>
                </c:pt>
                <c:pt idx="1429">
                  <c:v>185.54160868798397</c:v>
                </c:pt>
                <c:pt idx="1430">
                  <c:v>187.91490222576184</c:v>
                </c:pt>
                <c:pt idx="1431">
                  <c:v>190.10129993693974</c:v>
                </c:pt>
                <c:pt idx="1432">
                  <c:v>190.52596295754861</c:v>
                </c:pt>
                <c:pt idx="1433">
                  <c:v>190.63568309666744</c:v>
                </c:pt>
                <c:pt idx="1434">
                  <c:v>189.72908138383383</c:v>
                </c:pt>
                <c:pt idx="1435">
                  <c:v>188.94025838921598</c:v>
                </c:pt>
                <c:pt idx="1436">
                  <c:v>188.24792703007125</c:v>
                </c:pt>
                <c:pt idx="1437">
                  <c:v>190.22367227209452</c:v>
                </c:pt>
                <c:pt idx="1438">
                  <c:v>190.62420519604512</c:v>
                </c:pt>
                <c:pt idx="1439">
                  <c:v>191.13724486656051</c:v>
                </c:pt>
                <c:pt idx="1440">
                  <c:v>189.76795303811238</c:v>
                </c:pt>
                <c:pt idx="1441">
                  <c:v>189.58266327154496</c:v>
                </c:pt>
                <c:pt idx="1442">
                  <c:v>192.14116022972303</c:v>
                </c:pt>
                <c:pt idx="1443">
                  <c:v>193.09042049630182</c:v>
                </c:pt>
                <c:pt idx="1444">
                  <c:v>196.14618889482728</c:v>
                </c:pt>
                <c:pt idx="1445">
                  <c:v>198.16483578613705</c:v>
                </c:pt>
                <c:pt idx="1446">
                  <c:v>195.95941807223076</c:v>
                </c:pt>
                <c:pt idx="1447">
                  <c:v>195.48636991377899</c:v>
                </c:pt>
                <c:pt idx="1448">
                  <c:v>197.62196713516497</c:v>
                </c:pt>
                <c:pt idx="1449">
                  <c:v>201.38782706173936</c:v>
                </c:pt>
                <c:pt idx="1450">
                  <c:v>201.52620113422867</c:v>
                </c:pt>
                <c:pt idx="1451">
                  <c:v>199.85428933289302</c:v>
                </c:pt>
                <c:pt idx="1452">
                  <c:v>199.77370152514635</c:v>
                </c:pt>
                <c:pt idx="1453">
                  <c:v>198.86852838888521</c:v>
                </c:pt>
                <c:pt idx="1454">
                  <c:v>196.39501138285095</c:v>
                </c:pt>
                <c:pt idx="1455">
                  <c:v>194.54525980339653</c:v>
                </c:pt>
                <c:pt idx="1456">
                  <c:v>191.24618576615811</c:v>
                </c:pt>
                <c:pt idx="1457">
                  <c:v>191.0206438041092</c:v>
                </c:pt>
                <c:pt idx="1458">
                  <c:v>189.50108160127644</c:v>
                </c:pt>
                <c:pt idx="1459">
                  <c:v>188.17557896386387</c:v>
                </c:pt>
                <c:pt idx="1460">
                  <c:v>189.63579600503598</c:v>
                </c:pt>
                <c:pt idx="1461">
                  <c:v>190.90633875846717</c:v>
                </c:pt>
                <c:pt idx="1462">
                  <c:v>189.50259723182381</c:v>
                </c:pt>
                <c:pt idx="1463">
                  <c:v>190.8620566797949</c:v>
                </c:pt>
                <c:pt idx="1464">
                  <c:v>192.87726721693735</c:v>
                </c:pt>
                <c:pt idx="1465">
                  <c:v>192.71511735875819</c:v>
                </c:pt>
                <c:pt idx="1466">
                  <c:v>193.13769292929143</c:v>
                </c:pt>
                <c:pt idx="1467">
                  <c:v>191.2778518162423</c:v>
                </c:pt>
                <c:pt idx="1468">
                  <c:v>192.6577735492252</c:v>
                </c:pt>
                <c:pt idx="1469">
                  <c:v>192.41672786994388</c:v>
                </c:pt>
                <c:pt idx="1470">
                  <c:v>194.25573865735433</c:v>
                </c:pt>
                <c:pt idx="1471">
                  <c:v>193.07079899861452</c:v>
                </c:pt>
                <c:pt idx="1472">
                  <c:v>193.90058271729046</c:v>
                </c:pt>
                <c:pt idx="1473">
                  <c:v>194.5245107220276</c:v>
                </c:pt>
                <c:pt idx="1474">
                  <c:v>194.08238206687352</c:v>
                </c:pt>
                <c:pt idx="1475">
                  <c:v>191.41675282089184</c:v>
                </c:pt>
                <c:pt idx="1476">
                  <c:v>189.55567378940924</c:v>
                </c:pt>
                <c:pt idx="1477">
                  <c:v>192.17945285081362</c:v>
                </c:pt>
                <c:pt idx="1478">
                  <c:v>193.10421218467135</c:v>
                </c:pt>
                <c:pt idx="1479">
                  <c:v>193.31261930603375</c:v>
                </c:pt>
                <c:pt idx="1480">
                  <c:v>194.70489705118345</c:v>
                </c:pt>
                <c:pt idx="1481">
                  <c:v>195.69435662705413</c:v>
                </c:pt>
                <c:pt idx="1482">
                  <c:v>198.55870345771297</c:v>
                </c:pt>
                <c:pt idx="1483">
                  <c:v>200.13182837069948</c:v>
                </c:pt>
                <c:pt idx="1484">
                  <c:v>200.9419593737619</c:v>
                </c:pt>
                <c:pt idx="1485">
                  <c:v>201.34004023184767</c:v>
                </c:pt>
                <c:pt idx="1486">
                  <c:v>200.46438183967624</c:v>
                </c:pt>
                <c:pt idx="1487">
                  <c:v>200.35950015636894</c:v>
                </c:pt>
                <c:pt idx="1488">
                  <c:v>201.17620094936777</c:v>
                </c:pt>
                <c:pt idx="1489">
                  <c:v>200.26885230866</c:v>
                </c:pt>
                <c:pt idx="1490">
                  <c:v>200.37496978419387</c:v>
                </c:pt>
                <c:pt idx="1491">
                  <c:v>199.92234767455966</c:v>
                </c:pt>
                <c:pt idx="1492">
                  <c:v>199.6712316717483</c:v>
                </c:pt>
                <c:pt idx="1493">
                  <c:v>201.62040377372551</c:v>
                </c:pt>
                <c:pt idx="1494">
                  <c:v>202.6303194793376</c:v>
                </c:pt>
                <c:pt idx="1495">
                  <c:v>202.09480264130511</c:v>
                </c:pt>
                <c:pt idx="1496">
                  <c:v>202.62199484659376</c:v>
                </c:pt>
                <c:pt idx="1497">
                  <c:v>203.12922764219965</c:v>
                </c:pt>
                <c:pt idx="1498">
                  <c:v>204.22241401643686</c:v>
                </c:pt>
                <c:pt idx="1499">
                  <c:v>206.54635995849355</c:v>
                </c:pt>
                <c:pt idx="1500">
                  <c:v>208.33400686794187</c:v>
                </c:pt>
                <c:pt idx="1501">
                  <c:v>207.73875009034086</c:v>
                </c:pt>
                <c:pt idx="1502">
                  <c:v>207.74902790329071</c:v>
                </c:pt>
                <c:pt idx="1503">
                  <c:v>206.69436821171402</c:v>
                </c:pt>
                <c:pt idx="1504">
                  <c:v>208.48874539333426</c:v>
                </c:pt>
                <c:pt idx="1505">
                  <c:v>208.46401436563792</c:v>
                </c:pt>
                <c:pt idx="1506">
                  <c:v>207.87172541285094</c:v>
                </c:pt>
                <c:pt idx="1507">
                  <c:v>210.14833840393896</c:v>
                </c:pt>
                <c:pt idx="1508">
                  <c:v>210.67846981225344</c:v>
                </c:pt>
                <c:pt idx="1509">
                  <c:v>209.35632174730313</c:v>
                </c:pt>
                <c:pt idx="1510">
                  <c:v>208.04640859639733</c:v>
                </c:pt>
                <c:pt idx="1511">
                  <c:v>206.90242718636486</c:v>
                </c:pt>
                <c:pt idx="1512">
                  <c:v>206.0721172728104</c:v>
                </c:pt>
                <c:pt idx="1513">
                  <c:v>206.0721172728104</c:v>
                </c:pt>
                <c:pt idx="1514">
                  <c:v>206.30542721883583</c:v>
                </c:pt>
                <c:pt idx="1515">
                  <c:v>206.66077978755473</c:v>
                </c:pt>
                <c:pt idx="1516">
                  <c:v>206.01535881683961</c:v>
                </c:pt>
                <c:pt idx="1517">
                  <c:v>208.30344376301005</c:v>
                </c:pt>
                <c:pt idx="1518">
                  <c:v>208.47126059606839</c:v>
                </c:pt>
                <c:pt idx="1519">
                  <c:v>209.28195506432652</c:v>
                </c:pt>
                <c:pt idx="1520">
                  <c:v>211.18677150291839</c:v>
                </c:pt>
                <c:pt idx="1521">
                  <c:v>212.59101957790097</c:v>
                </c:pt>
                <c:pt idx="1522">
                  <c:v>211.66100849418117</c:v>
                </c:pt>
                <c:pt idx="1523">
                  <c:v>211.86649298495652</c:v>
                </c:pt>
                <c:pt idx="1524">
                  <c:v>211.91480120786909</c:v>
                </c:pt>
                <c:pt idx="1525">
                  <c:v>210.6758269750942</c:v>
                </c:pt>
                <c:pt idx="1526">
                  <c:v>213.23335357689683</c:v>
                </c:pt>
                <c:pt idx="1527">
                  <c:v>212.73859466527111</c:v>
                </c:pt>
                <c:pt idx="1528">
                  <c:v>212.70848256440084</c:v>
                </c:pt>
                <c:pt idx="1529">
                  <c:v>213.98428314422048</c:v>
                </c:pt>
                <c:pt idx="1530">
                  <c:v>212.88373590623388</c:v>
                </c:pt>
                <c:pt idx="1531">
                  <c:v>212.83535724243089</c:v>
                </c:pt>
                <c:pt idx="1532">
                  <c:v>217.06957921197954</c:v>
                </c:pt>
                <c:pt idx="1533">
                  <c:v>216.23467293094586</c:v>
                </c:pt>
                <c:pt idx="1534">
                  <c:v>214.19047885160691</c:v>
                </c:pt>
                <c:pt idx="1535">
                  <c:v>211.45670422069122</c:v>
                </c:pt>
                <c:pt idx="1536">
                  <c:v>211.27548936951527</c:v>
                </c:pt>
                <c:pt idx="1537">
                  <c:v>210.50051460379026</c:v>
                </c:pt>
                <c:pt idx="1538">
                  <c:v>213.1990537448564</c:v>
                </c:pt>
                <c:pt idx="1539">
                  <c:v>213.49518534682576</c:v>
                </c:pt>
                <c:pt idx="1540">
                  <c:v>209.93510560801317</c:v>
                </c:pt>
                <c:pt idx="1541">
                  <c:v>206.31150376548365</c:v>
                </c:pt>
                <c:pt idx="1542">
                  <c:v>204.5697453412694</c:v>
                </c:pt>
                <c:pt idx="1543">
                  <c:v>206.38348242169718</c:v>
                </c:pt>
                <c:pt idx="1544">
                  <c:v>207.94396456270815</c:v>
                </c:pt>
                <c:pt idx="1545">
                  <c:v>208.1922164350174</c:v>
                </c:pt>
                <c:pt idx="1546">
                  <c:v>204.19817793325399</c:v>
                </c:pt>
                <c:pt idx="1547">
                  <c:v>204.44266393315161</c:v>
                </c:pt>
                <c:pt idx="1548">
                  <c:v>204.90769364204098</c:v>
                </c:pt>
                <c:pt idx="1549">
                  <c:v>203.008332220847</c:v>
                </c:pt>
                <c:pt idx="1550">
                  <c:v>202.15493792027632</c:v>
                </c:pt>
                <c:pt idx="1551">
                  <c:v>203.16843230325296</c:v>
                </c:pt>
                <c:pt idx="1552">
                  <c:v>199.71096548205608</c:v>
                </c:pt>
                <c:pt idx="1553">
                  <c:v>198.42131642249532</c:v>
                </c:pt>
                <c:pt idx="1554">
                  <c:v>197.36806687783019</c:v>
                </c:pt>
                <c:pt idx="1555">
                  <c:v>198.47993127296212</c:v>
                </c:pt>
                <c:pt idx="1556">
                  <c:v>196.2763061270465</c:v>
                </c:pt>
                <c:pt idx="1557">
                  <c:v>195.29496394614446</c:v>
                </c:pt>
                <c:pt idx="1558">
                  <c:v>193.93047889854199</c:v>
                </c:pt>
                <c:pt idx="1559">
                  <c:v>193.24059716593575</c:v>
                </c:pt>
                <c:pt idx="1560">
                  <c:v>191.59972767059955</c:v>
                </c:pt>
                <c:pt idx="1561">
                  <c:v>189.48195286111283</c:v>
                </c:pt>
                <c:pt idx="1562">
                  <c:v>189.1512703630342</c:v>
                </c:pt>
                <c:pt idx="1563">
                  <c:v>190.31288201324006</c:v>
                </c:pt>
                <c:pt idx="1564">
                  <c:v>192.0553969471153</c:v>
                </c:pt>
                <c:pt idx="1565">
                  <c:v>193.46399841660258</c:v>
                </c:pt>
                <c:pt idx="1566">
                  <c:v>192.15989747653191</c:v>
                </c:pt>
                <c:pt idx="1567">
                  <c:v>191.4153394063122</c:v>
                </c:pt>
                <c:pt idx="1568">
                  <c:v>191.77807567076997</c:v>
                </c:pt>
                <c:pt idx="1569">
                  <c:v>193.01062974960789</c:v>
                </c:pt>
                <c:pt idx="1570">
                  <c:v>189.26950630250471</c:v>
                </c:pt>
                <c:pt idx="1571">
                  <c:v>188.88617617190553</c:v>
                </c:pt>
                <c:pt idx="1572">
                  <c:v>190.26543854346872</c:v>
                </c:pt>
                <c:pt idx="1573">
                  <c:v>190.49797129441896</c:v>
                </c:pt>
                <c:pt idx="1574">
                  <c:v>192.88984584960542</c:v>
                </c:pt>
                <c:pt idx="1575">
                  <c:v>193.43553733002659</c:v>
                </c:pt>
                <c:pt idx="1576">
                  <c:v>194.21418083322988</c:v>
                </c:pt>
                <c:pt idx="1577">
                  <c:v>192.71927846609495</c:v>
                </c:pt>
                <c:pt idx="1578">
                  <c:v>192.74839244004696</c:v>
                </c:pt>
                <c:pt idx="1579">
                  <c:v>195.45323643847829</c:v>
                </c:pt>
                <c:pt idx="1580">
                  <c:v>194.95524401769126</c:v>
                </c:pt>
                <c:pt idx="1581">
                  <c:v>196.66143768220789</c:v>
                </c:pt>
                <c:pt idx="1582">
                  <c:v>195.16886240090074</c:v>
                </c:pt>
                <c:pt idx="1583">
                  <c:v>194.4803467653179</c:v>
                </c:pt>
                <c:pt idx="1584">
                  <c:v>194.95878682668103</c:v>
                </c:pt>
                <c:pt idx="1585">
                  <c:v>193.12523227102247</c:v>
                </c:pt>
                <c:pt idx="1586">
                  <c:v>192.02723939872325</c:v>
                </c:pt>
                <c:pt idx="1587">
                  <c:v>189.85357424674234</c:v>
                </c:pt>
                <c:pt idx="1588">
                  <c:v>190.68064149555613</c:v>
                </c:pt>
                <c:pt idx="1589">
                  <c:v>188.89629695437057</c:v>
                </c:pt>
                <c:pt idx="1590">
                  <c:v>189.03211029457597</c:v>
                </c:pt>
                <c:pt idx="1591">
                  <c:v>186.46615284899556</c:v>
                </c:pt>
                <c:pt idx="1592">
                  <c:v>183.59049863248737</c:v>
                </c:pt>
                <c:pt idx="1593">
                  <c:v>182.89858658026506</c:v>
                </c:pt>
                <c:pt idx="1594">
                  <c:v>182.80971261390505</c:v>
                </c:pt>
                <c:pt idx="1595">
                  <c:v>185.18061618158939</c:v>
                </c:pt>
                <c:pt idx="1596">
                  <c:v>186.51404140703619</c:v>
                </c:pt>
                <c:pt idx="1597">
                  <c:v>186.94975376563116</c:v>
                </c:pt>
                <c:pt idx="1598">
                  <c:v>184.76707012907048</c:v>
                </c:pt>
                <c:pt idx="1599">
                  <c:v>184.65041927909942</c:v>
                </c:pt>
                <c:pt idx="1600">
                  <c:v>184.65041927909942</c:v>
                </c:pt>
                <c:pt idx="1601">
                  <c:v>185.28408414975357</c:v>
                </c:pt>
                <c:pt idx="1602">
                  <c:v>186.38128553343896</c:v>
                </c:pt>
                <c:pt idx="1603">
                  <c:v>186.53621587189451</c:v>
                </c:pt>
                <c:pt idx="1604">
                  <c:v>184.35639865029162</c:v>
                </c:pt>
                <c:pt idx="1605">
                  <c:v>184.77202809471649</c:v>
                </c:pt>
                <c:pt idx="1606">
                  <c:v>182.32447801183318</c:v>
                </c:pt>
                <c:pt idx="1607">
                  <c:v>182.81444025676228</c:v>
                </c:pt>
                <c:pt idx="1608">
                  <c:v>183.64464187962525</c:v>
                </c:pt>
                <c:pt idx="1609">
                  <c:v>184.0838295788954</c:v>
                </c:pt>
                <c:pt idx="1610">
                  <c:v>183.40016724711927</c:v>
                </c:pt>
                <c:pt idx="1611">
                  <c:v>183.33343616149961</c:v>
                </c:pt>
                <c:pt idx="1612">
                  <c:v>182.22025259027862</c:v>
                </c:pt>
                <c:pt idx="1613">
                  <c:v>183.80463978437703</c:v>
                </c:pt>
                <c:pt idx="1614">
                  <c:v>184.0462116832997</c:v>
                </c:pt>
                <c:pt idx="1615">
                  <c:v>184.36798997323925</c:v>
                </c:pt>
                <c:pt idx="1616">
                  <c:v>183.75231724396019</c:v>
                </c:pt>
                <c:pt idx="1617">
                  <c:v>182.55655080910955</c:v>
                </c:pt>
                <c:pt idx="1618">
                  <c:v>183.26067039736995</c:v>
                </c:pt>
                <c:pt idx="1619">
                  <c:v>185.18425428076131</c:v>
                </c:pt>
                <c:pt idx="1620">
                  <c:v>185.18425428076131</c:v>
                </c:pt>
                <c:pt idx="1621">
                  <c:v>185.73056611248111</c:v>
                </c:pt>
                <c:pt idx="1622">
                  <c:v>186.22739706323966</c:v>
                </c:pt>
                <c:pt idx="1623">
                  <c:v>186.78732683063245</c:v>
                </c:pt>
                <c:pt idx="1624">
                  <c:v>187.02310075096767</c:v>
                </c:pt>
                <c:pt idx="1625">
                  <c:v>185.48290047088884</c:v>
                </c:pt>
                <c:pt idx="1626">
                  <c:v>184.87165111994005</c:v>
                </c:pt>
                <c:pt idx="1627">
                  <c:v>184.89480304480421</c:v>
                </c:pt>
                <c:pt idx="1628">
                  <c:v>186.11151586519256</c:v>
                </c:pt>
                <c:pt idx="1629">
                  <c:v>186.07739987909821</c:v>
                </c:pt>
                <c:pt idx="1630">
                  <c:v>188.96431443756995</c:v>
                </c:pt>
                <c:pt idx="1631">
                  <c:v>189.65574154530768</c:v>
                </c:pt>
                <c:pt idx="1632">
                  <c:v>188.01119530851062</c:v>
                </c:pt>
                <c:pt idx="1633">
                  <c:v>189.43365515059509</c:v>
                </c:pt>
                <c:pt idx="1634">
                  <c:v>187.90438534442669</c:v>
                </c:pt>
                <c:pt idx="1635">
                  <c:v>186.71298391476492</c:v>
                </c:pt>
                <c:pt idx="1636">
                  <c:v>186.88483161755099</c:v>
                </c:pt>
                <c:pt idx="1637">
                  <c:v>186.76502246551439</c:v>
                </c:pt>
                <c:pt idx="1638">
                  <c:v>186.7820669323377</c:v>
                </c:pt>
                <c:pt idx="1639">
                  <c:v>189.56650319314295</c:v>
                </c:pt>
                <c:pt idx="1640">
                  <c:v>193.75794301225829</c:v>
                </c:pt>
                <c:pt idx="1641">
                  <c:v>192.90775265491337</c:v>
                </c:pt>
                <c:pt idx="1642">
                  <c:v>192.39601830063489</c:v>
                </c:pt>
                <c:pt idx="1643">
                  <c:v>191.20791641073953</c:v>
                </c:pt>
                <c:pt idx="1644">
                  <c:v>191.38850480428707</c:v>
                </c:pt>
                <c:pt idx="1645">
                  <c:v>193.00405779861612</c:v>
                </c:pt>
                <c:pt idx="1646">
                  <c:v>194.88459830719128</c:v>
                </c:pt>
                <c:pt idx="1647">
                  <c:v>197.27853442442367</c:v>
                </c:pt>
                <c:pt idx="1648">
                  <c:v>196.16370947565812</c:v>
                </c:pt>
                <c:pt idx="1649">
                  <c:v>195.74392759247357</c:v>
                </c:pt>
                <c:pt idx="1650">
                  <c:v>193.16407883025073</c:v>
                </c:pt>
                <c:pt idx="1651">
                  <c:v>191.79076269620791</c:v>
                </c:pt>
                <c:pt idx="1652">
                  <c:v>192.18449478050445</c:v>
                </c:pt>
                <c:pt idx="1653">
                  <c:v>191.08545404763734</c:v>
                </c:pt>
                <c:pt idx="1654">
                  <c:v>191.8240385336205</c:v>
                </c:pt>
                <c:pt idx="1655">
                  <c:v>191.3351613610121</c:v>
                </c:pt>
                <c:pt idx="1656">
                  <c:v>191.08294366723888</c:v>
                </c:pt>
                <c:pt idx="1657">
                  <c:v>191.11332374194086</c:v>
                </c:pt>
                <c:pt idx="1658">
                  <c:v>190.86125617534194</c:v>
                </c:pt>
                <c:pt idx="1659">
                  <c:v>195.64146742039318</c:v>
                </c:pt>
                <c:pt idx="1660">
                  <c:v>195.90467370733245</c:v>
                </c:pt>
                <c:pt idx="1661">
                  <c:v>195.4254702307619</c:v>
                </c:pt>
                <c:pt idx="1662">
                  <c:v>196.35826277232704</c:v>
                </c:pt>
                <c:pt idx="1663">
                  <c:v>196.45428593356257</c:v>
                </c:pt>
                <c:pt idx="1664">
                  <c:v>197.77043624203583</c:v>
                </c:pt>
                <c:pt idx="1665">
                  <c:v>198.89784416185606</c:v>
                </c:pt>
                <c:pt idx="1666">
                  <c:v>200.09718972714586</c:v>
                </c:pt>
                <c:pt idx="1667">
                  <c:v>199.78502260448732</c:v>
                </c:pt>
                <c:pt idx="1668">
                  <c:v>200.42537536828877</c:v>
                </c:pt>
                <c:pt idx="1669">
                  <c:v>200.63622225801197</c:v>
                </c:pt>
                <c:pt idx="1670">
                  <c:v>199.70492893882462</c:v>
                </c:pt>
                <c:pt idx="1671">
                  <c:v>198.63912555898204</c:v>
                </c:pt>
                <c:pt idx="1672">
                  <c:v>198.12831504697857</c:v>
                </c:pt>
                <c:pt idx="1673">
                  <c:v>197.2358459955056</c:v>
                </c:pt>
                <c:pt idx="1674">
                  <c:v>195.70090880245553</c:v>
                </c:pt>
                <c:pt idx="1675">
                  <c:v>195.28261605338221</c:v>
                </c:pt>
                <c:pt idx="1676">
                  <c:v>194.79782184560872</c:v>
                </c:pt>
                <c:pt idx="1677">
                  <c:v>194.37648244383809</c:v>
                </c:pt>
                <c:pt idx="1678">
                  <c:v>193.83721710770575</c:v>
                </c:pt>
                <c:pt idx="1679">
                  <c:v>194.40230708400929</c:v>
                </c:pt>
                <c:pt idx="1680">
                  <c:v>194.18519407940309</c:v>
                </c:pt>
                <c:pt idx="1681">
                  <c:v>191.300930735176</c:v>
                </c:pt>
                <c:pt idx="1682">
                  <c:v>189.73068752899204</c:v>
                </c:pt>
                <c:pt idx="1683">
                  <c:v>189.67244586026302</c:v>
                </c:pt>
                <c:pt idx="1684">
                  <c:v>190.95013602659731</c:v>
                </c:pt>
                <c:pt idx="1685">
                  <c:v>190.95013602659731</c:v>
                </c:pt>
                <c:pt idx="1686">
                  <c:v>190.93826866958156</c:v>
                </c:pt>
                <c:pt idx="1687">
                  <c:v>190.0434475079214</c:v>
                </c:pt>
                <c:pt idx="1688">
                  <c:v>187.52332194870309</c:v>
                </c:pt>
                <c:pt idx="1689">
                  <c:v>188.64446006976394</c:v>
                </c:pt>
                <c:pt idx="1690">
                  <c:v>187.62490802295528</c:v>
                </c:pt>
                <c:pt idx="1691">
                  <c:v>187.80007173687392</c:v>
                </c:pt>
                <c:pt idx="1692">
                  <c:v>188.63983281702141</c:v>
                </c:pt>
                <c:pt idx="1693">
                  <c:v>186.91773965870132</c:v>
                </c:pt>
                <c:pt idx="1694">
                  <c:v>185.52791243584647</c:v>
                </c:pt>
                <c:pt idx="1695">
                  <c:v>187.65944838002062</c:v>
                </c:pt>
                <c:pt idx="1696">
                  <c:v>186.93229745520495</c:v>
                </c:pt>
                <c:pt idx="1697">
                  <c:v>188.77457196982692</c:v>
                </c:pt>
                <c:pt idx="1698">
                  <c:v>187.97249750637113</c:v>
                </c:pt>
                <c:pt idx="1699">
                  <c:v>188.15385091725869</c:v>
                </c:pt>
                <c:pt idx="1700">
                  <c:v>189.2556072044078</c:v>
                </c:pt>
                <c:pt idx="1701">
                  <c:v>188.5535833819151</c:v>
                </c:pt>
                <c:pt idx="1702">
                  <c:v>188.84765954524076</c:v>
                </c:pt>
                <c:pt idx="1703">
                  <c:v>187.62585176071434</c:v>
                </c:pt>
                <c:pt idx="1704">
                  <c:v>186.38484407921638</c:v>
                </c:pt>
                <c:pt idx="1705">
                  <c:v>188.36802604207332</c:v>
                </c:pt>
                <c:pt idx="1706">
                  <c:v>187.96197919567075</c:v>
                </c:pt>
                <c:pt idx="1707">
                  <c:v>186.57197678302842</c:v>
                </c:pt>
                <c:pt idx="1708">
                  <c:v>188.0278833298751</c:v>
                </c:pt>
                <c:pt idx="1709">
                  <c:v>186.47227206776222</c:v>
                </c:pt>
                <c:pt idx="1710">
                  <c:v>188.33969171934856</c:v>
                </c:pt>
                <c:pt idx="1711">
                  <c:v>190.00005747209406</c:v>
                </c:pt>
                <c:pt idx="1712">
                  <c:v>190.77725139003797</c:v>
                </c:pt>
                <c:pt idx="1713">
                  <c:v>191.5013108487249</c:v>
                </c:pt>
                <c:pt idx="1714">
                  <c:v>194.11439540797753</c:v>
                </c:pt>
                <c:pt idx="1715">
                  <c:v>195.55692593960615</c:v>
                </c:pt>
                <c:pt idx="1716">
                  <c:v>194.53747405164626</c:v>
                </c:pt>
                <c:pt idx="1717">
                  <c:v>196.49843176248217</c:v>
                </c:pt>
                <c:pt idx="1718">
                  <c:v>197.64677151232164</c:v>
                </c:pt>
                <c:pt idx="1719">
                  <c:v>196.64547724139572</c:v>
                </c:pt>
                <c:pt idx="1720">
                  <c:v>198.03841190198224</c:v>
                </c:pt>
                <c:pt idx="1721">
                  <c:v>197.11009932221685</c:v>
                </c:pt>
                <c:pt idx="1722">
                  <c:v>196.084454285004</c:v>
                </c:pt>
                <c:pt idx="1723">
                  <c:v>196.03988165118318</c:v>
                </c:pt>
                <c:pt idx="1724">
                  <c:v>194.76008619108103</c:v>
                </c:pt>
                <c:pt idx="1725">
                  <c:v>194.40920663252734</c:v>
                </c:pt>
                <c:pt idx="1726">
                  <c:v>193.03375421316585</c:v>
                </c:pt>
                <c:pt idx="1727">
                  <c:v>194.00231269351025</c:v>
                </c:pt>
                <c:pt idx="1728">
                  <c:v>193.45380053634872</c:v>
                </c:pt>
                <c:pt idx="1729">
                  <c:v>194.2568334066882</c:v>
                </c:pt>
                <c:pt idx="1730">
                  <c:v>192.38841894763948</c:v>
                </c:pt>
                <c:pt idx="1731">
                  <c:v>190.98590662207627</c:v>
                </c:pt>
                <c:pt idx="1732">
                  <c:v>188.11338372786457</c:v>
                </c:pt>
                <c:pt idx="1733">
                  <c:v>187.60391904685937</c:v>
                </c:pt>
                <c:pt idx="1734">
                  <c:v>186.53827127876025</c:v>
                </c:pt>
                <c:pt idx="1735">
                  <c:v>186.33997808067016</c:v>
                </c:pt>
                <c:pt idx="1736">
                  <c:v>187.16336948524901</c:v>
                </c:pt>
                <c:pt idx="1737">
                  <c:v>186.20442544905913</c:v>
                </c:pt>
                <c:pt idx="1738">
                  <c:v>184.15374389707739</c:v>
                </c:pt>
                <c:pt idx="1739">
                  <c:v>183.35797680926524</c:v>
                </c:pt>
                <c:pt idx="1740">
                  <c:v>183.41789493646232</c:v>
                </c:pt>
                <c:pt idx="1741">
                  <c:v>183.23069411601625</c:v>
                </c:pt>
                <c:pt idx="1742">
                  <c:v>181.95143545734712</c:v>
                </c:pt>
                <c:pt idx="1743">
                  <c:v>181.26187812993683</c:v>
                </c:pt>
                <c:pt idx="1744">
                  <c:v>182.37787471542546</c:v>
                </c:pt>
                <c:pt idx="1745">
                  <c:v>182.47027057803595</c:v>
                </c:pt>
                <c:pt idx="1746">
                  <c:v>182.62761960867493</c:v>
                </c:pt>
                <c:pt idx="1747">
                  <c:v>182.17524558584822</c:v>
                </c:pt>
                <c:pt idx="1748">
                  <c:v>181.71358295763605</c:v>
                </c:pt>
                <c:pt idx="1749">
                  <c:v>182.17854489842944</c:v>
                </c:pt>
                <c:pt idx="1750">
                  <c:v>182.91348019524983</c:v>
                </c:pt>
                <c:pt idx="1751">
                  <c:v>183.68254970933117</c:v>
                </c:pt>
                <c:pt idx="1752">
                  <c:v>183.64286221264987</c:v>
                </c:pt>
                <c:pt idx="1753">
                  <c:v>182.61244085927842</c:v>
                </c:pt>
                <c:pt idx="1754">
                  <c:v>181.5320158167371</c:v>
                </c:pt>
                <c:pt idx="1755">
                  <c:v>180.61324677749377</c:v>
                </c:pt>
                <c:pt idx="1756">
                  <c:v>179.22020583692569</c:v>
                </c:pt>
                <c:pt idx="1757">
                  <c:v>180.56593122831478</c:v>
                </c:pt>
                <c:pt idx="1758">
                  <c:v>180.20712976684854</c:v>
                </c:pt>
                <c:pt idx="1759">
                  <c:v>181.92987253391479</c:v>
                </c:pt>
                <c:pt idx="1760">
                  <c:v>181.97757123415553</c:v>
                </c:pt>
                <c:pt idx="1761">
                  <c:v>182.27914029619075</c:v>
                </c:pt>
                <c:pt idx="1762">
                  <c:v>181.8974400864364</c:v>
                </c:pt>
                <c:pt idx="1763">
                  <c:v>182.16280245083991</c:v>
                </c:pt>
                <c:pt idx="1764">
                  <c:v>182.58054562432372</c:v>
                </c:pt>
                <c:pt idx="1765">
                  <c:v>182.38803451482545</c:v>
                </c:pt>
                <c:pt idx="1766">
                  <c:v>184.16937093932762</c:v>
                </c:pt>
                <c:pt idx="1767">
                  <c:v>184.47156296685534</c:v>
                </c:pt>
                <c:pt idx="1768">
                  <c:v>185.04695492479689</c:v>
                </c:pt>
                <c:pt idx="1769">
                  <c:v>185.04695492479689</c:v>
                </c:pt>
                <c:pt idx="1770">
                  <c:v>188.48909466901921</c:v>
                </c:pt>
                <c:pt idx="1771">
                  <c:v>187.74802874954466</c:v>
                </c:pt>
                <c:pt idx="1772">
                  <c:v>188.01733282956374</c:v>
                </c:pt>
                <c:pt idx="1773">
                  <c:v>188.01733282956374</c:v>
                </c:pt>
                <c:pt idx="1774">
                  <c:v>189.15484428729616</c:v>
                </c:pt>
                <c:pt idx="1775">
                  <c:v>188.08043852429856</c:v>
                </c:pt>
                <c:pt idx="1776">
                  <c:v>187.28711520690828</c:v>
                </c:pt>
                <c:pt idx="1777">
                  <c:v>188.75100729749363</c:v>
                </c:pt>
                <c:pt idx="1778">
                  <c:v>189.69628149575695</c:v>
                </c:pt>
                <c:pt idx="1779">
                  <c:v>189.12794695628224</c:v>
                </c:pt>
                <c:pt idx="1780">
                  <c:v>189.95339921334016</c:v>
                </c:pt>
                <c:pt idx="1781">
                  <c:v>188.84250224510347</c:v>
                </c:pt>
                <c:pt idx="1782">
                  <c:v>188.81264566917559</c:v>
                </c:pt>
                <c:pt idx="1783">
                  <c:v>190.46527206728246</c:v>
                </c:pt>
                <c:pt idx="1784">
                  <c:v>189.98108387264509</c:v>
                </c:pt>
                <c:pt idx="1785">
                  <c:v>188.09768801542691</c:v>
                </c:pt>
                <c:pt idx="1786">
                  <c:v>191.23643187198502</c:v>
                </c:pt>
                <c:pt idx="1787">
                  <c:v>192.34081766382849</c:v>
                </c:pt>
                <c:pt idx="1788">
                  <c:v>190.61776461781662</c:v>
                </c:pt>
                <c:pt idx="1789">
                  <c:v>192.41937541783514</c:v>
                </c:pt>
                <c:pt idx="1790">
                  <c:v>192.88998798587485</c:v>
                </c:pt>
                <c:pt idx="1791">
                  <c:v>195.07658311147725</c:v>
                </c:pt>
                <c:pt idx="1792">
                  <c:v>195.16415066226975</c:v>
                </c:pt>
                <c:pt idx="1793">
                  <c:v>194.74783924388043</c:v>
                </c:pt>
                <c:pt idx="1794">
                  <c:v>194.49727409702743</c:v>
                </c:pt>
                <c:pt idx="1795">
                  <c:v>192.72282675724276</c:v>
                </c:pt>
                <c:pt idx="1796">
                  <c:v>193.27654006508322</c:v>
                </c:pt>
                <c:pt idx="1797">
                  <c:v>192.55564212164668</c:v>
                </c:pt>
                <c:pt idx="1798">
                  <c:v>194.24214770634376</c:v>
                </c:pt>
                <c:pt idx="1799">
                  <c:v>194.2542942979816</c:v>
                </c:pt>
                <c:pt idx="1800">
                  <c:v>192.00580176896804</c:v>
                </c:pt>
                <c:pt idx="1801">
                  <c:v>191.20008031295794</c:v>
                </c:pt>
                <c:pt idx="1802">
                  <c:v>191.42907533539002</c:v>
                </c:pt>
                <c:pt idx="1803">
                  <c:v>191.32999012475366</c:v>
                </c:pt>
                <c:pt idx="1804">
                  <c:v>189.66798907331025</c:v>
                </c:pt>
                <c:pt idx="1805">
                  <c:v>189.34858748313388</c:v>
                </c:pt>
                <c:pt idx="1806">
                  <c:v>188.46901517508823</c:v>
                </c:pt>
                <c:pt idx="1807">
                  <c:v>187.86062594578101</c:v>
                </c:pt>
                <c:pt idx="1808">
                  <c:v>188.31910824098969</c:v>
                </c:pt>
                <c:pt idx="1809">
                  <c:v>189.63790596573301</c:v>
                </c:pt>
                <c:pt idx="1810">
                  <c:v>188.74302998051249</c:v>
                </c:pt>
                <c:pt idx="1811">
                  <c:v>189.86204102024126</c:v>
                </c:pt>
                <c:pt idx="1812">
                  <c:v>189.59846682764623</c:v>
                </c:pt>
                <c:pt idx="1813">
                  <c:v>191.02585625827646</c:v>
                </c:pt>
                <c:pt idx="1814">
                  <c:v>190.78622067798872</c:v>
                </c:pt>
                <c:pt idx="1815">
                  <c:v>191.97628246134417</c:v>
                </c:pt>
                <c:pt idx="1816">
                  <c:v>192.40118773685623</c:v>
                </c:pt>
                <c:pt idx="1817">
                  <c:v>192.84997693506111</c:v>
                </c:pt>
                <c:pt idx="1818">
                  <c:v>191.33107395373804</c:v>
                </c:pt>
                <c:pt idx="1819">
                  <c:v>194.06232053487591</c:v>
                </c:pt>
                <c:pt idx="1820">
                  <c:v>194.82956920860252</c:v>
                </c:pt>
                <c:pt idx="1821">
                  <c:v>192.90580996396281</c:v>
                </c:pt>
                <c:pt idx="1822">
                  <c:v>193.19822471218464</c:v>
                </c:pt>
                <c:pt idx="1823">
                  <c:v>193.13846199348612</c:v>
                </c:pt>
                <c:pt idx="1824">
                  <c:v>194.10043269734814</c:v>
                </c:pt>
                <c:pt idx="1825">
                  <c:v>194.75901588422059</c:v>
                </c:pt>
                <c:pt idx="1826">
                  <c:v>194.00936086840483</c:v>
                </c:pt>
                <c:pt idx="1827">
                  <c:v>194.89042705958016</c:v>
                </c:pt>
                <c:pt idx="1828">
                  <c:v>195.39650870532043</c:v>
                </c:pt>
                <c:pt idx="1829">
                  <c:v>194.29139196980427</c:v>
                </c:pt>
                <c:pt idx="1830">
                  <c:v>195.05049720047259</c:v>
                </c:pt>
                <c:pt idx="1831">
                  <c:v>193.18093735612922</c:v>
                </c:pt>
                <c:pt idx="1832">
                  <c:v>193.39936691747758</c:v>
                </c:pt>
                <c:pt idx="1833">
                  <c:v>192.94794446297342</c:v>
                </c:pt>
                <c:pt idx="1834">
                  <c:v>195.21223939995565</c:v>
                </c:pt>
                <c:pt idx="1835">
                  <c:v>195.29699785972193</c:v>
                </c:pt>
                <c:pt idx="1836">
                  <c:v>195.08456714074774</c:v>
                </c:pt>
                <c:pt idx="1837">
                  <c:v>193.3068828772511</c:v>
                </c:pt>
                <c:pt idx="1838">
                  <c:v>193.19994561308624</c:v>
                </c:pt>
                <c:pt idx="1839">
                  <c:v>194.01249409335554</c:v>
                </c:pt>
                <c:pt idx="1840">
                  <c:v>193.75998411659953</c:v>
                </c:pt>
                <c:pt idx="1841">
                  <c:v>192.5276921629974</c:v>
                </c:pt>
                <c:pt idx="1842">
                  <c:v>193.50101451600824</c:v>
                </c:pt>
                <c:pt idx="1843">
                  <c:v>193.38919802542824</c:v>
                </c:pt>
                <c:pt idx="1844">
                  <c:v>193.45927129113662</c:v>
                </c:pt>
                <c:pt idx="1845">
                  <c:v>193.78879721027903</c:v>
                </c:pt>
                <c:pt idx="1846">
                  <c:v>194.06952462444303</c:v>
                </c:pt>
                <c:pt idx="1847">
                  <c:v>190.90175045231811</c:v>
                </c:pt>
                <c:pt idx="1848">
                  <c:v>191.72786844314808</c:v>
                </c:pt>
                <c:pt idx="1849">
                  <c:v>192.15733726373159</c:v>
                </c:pt>
                <c:pt idx="1850">
                  <c:v>192.57317283107369</c:v>
                </c:pt>
                <c:pt idx="1851">
                  <c:v>191.88622101550305</c:v>
                </c:pt>
                <c:pt idx="1852">
                  <c:v>192.5076277284368</c:v>
                </c:pt>
                <c:pt idx="1853">
                  <c:v>193.01995429711496</c:v>
                </c:pt>
                <c:pt idx="1854">
                  <c:v>193.19452246613105</c:v>
                </c:pt>
                <c:pt idx="1855">
                  <c:v>191.1218256925973</c:v>
                </c:pt>
                <c:pt idx="1856">
                  <c:v>191.1218256925973</c:v>
                </c:pt>
                <c:pt idx="1857">
                  <c:v>188.16947100294811</c:v>
                </c:pt>
                <c:pt idx="1858">
                  <c:v>187.56348280214269</c:v>
                </c:pt>
                <c:pt idx="1859">
                  <c:v>189.09522463193514</c:v>
                </c:pt>
                <c:pt idx="1860">
                  <c:v>188.63268769695429</c:v>
                </c:pt>
                <c:pt idx="1861">
                  <c:v>187.311189274621</c:v>
                </c:pt>
                <c:pt idx="1862">
                  <c:v>186.679702394418</c:v>
                </c:pt>
                <c:pt idx="1863">
                  <c:v>188.12699237849341</c:v>
                </c:pt>
                <c:pt idx="1864">
                  <c:v>188.30285851280718</c:v>
                </c:pt>
                <c:pt idx="1865">
                  <c:v>188.05371518192209</c:v>
                </c:pt>
                <c:pt idx="1866">
                  <c:v>188.20240089455626</c:v>
                </c:pt>
                <c:pt idx="1867">
                  <c:v>188.72077899915718</c:v>
                </c:pt>
                <c:pt idx="1868">
                  <c:v>187.93177369651781</c:v>
                </c:pt>
                <c:pt idx="1869">
                  <c:v>187.65552871917211</c:v>
                </c:pt>
                <c:pt idx="1870">
                  <c:v>187.68498177514772</c:v>
                </c:pt>
                <c:pt idx="1871">
                  <c:v>188.97896966236209</c:v>
                </c:pt>
                <c:pt idx="1872">
                  <c:v>190.15585561760989</c:v>
                </c:pt>
                <c:pt idx="1873">
                  <c:v>190.52747540066883</c:v>
                </c:pt>
                <c:pt idx="1874">
                  <c:v>191.90548572350565</c:v>
                </c:pt>
                <c:pt idx="1875">
                  <c:v>191.90845269390192</c:v>
                </c:pt>
                <c:pt idx="1876">
                  <c:v>191.90845269390192</c:v>
                </c:pt>
                <c:pt idx="1877">
                  <c:v>190.99907475827808</c:v>
                </c:pt>
                <c:pt idx="1878">
                  <c:v>190.26952913011627</c:v>
                </c:pt>
                <c:pt idx="1879">
                  <c:v>190.13003321727879</c:v>
                </c:pt>
                <c:pt idx="1880">
                  <c:v>189.44745472565569</c:v>
                </c:pt>
                <c:pt idx="1881">
                  <c:v>189.43083934000396</c:v>
                </c:pt>
                <c:pt idx="1882">
                  <c:v>190.25244572777899</c:v>
                </c:pt>
                <c:pt idx="1883">
                  <c:v>190.45044046309386</c:v>
                </c:pt>
                <c:pt idx="1884">
                  <c:v>191.06715511264184</c:v>
                </c:pt>
                <c:pt idx="1885">
                  <c:v>191.44688907948267</c:v>
                </c:pt>
                <c:pt idx="1886">
                  <c:v>191.10856474541981</c:v>
                </c:pt>
                <c:pt idx="1887">
                  <c:v>190.33238237179782</c:v>
                </c:pt>
                <c:pt idx="1888">
                  <c:v>188.70018907302037</c:v>
                </c:pt>
                <c:pt idx="1889">
                  <c:v>187.52750113482466</c:v>
                </c:pt>
                <c:pt idx="1890">
                  <c:v>187.46657847354209</c:v>
                </c:pt>
                <c:pt idx="1891">
                  <c:v>186.8982712899888</c:v>
                </c:pt>
                <c:pt idx="1892">
                  <c:v>185.69848911183223</c:v>
                </c:pt>
                <c:pt idx="1893">
                  <c:v>185.61954095425034</c:v>
                </c:pt>
                <c:pt idx="1894">
                  <c:v>185.6853979837224</c:v>
                </c:pt>
                <c:pt idx="1895">
                  <c:v>186.12595210740162</c:v>
                </c:pt>
                <c:pt idx="1896">
                  <c:v>186.00498422253492</c:v>
                </c:pt>
                <c:pt idx="1897">
                  <c:v>187.10765870095278</c:v>
                </c:pt>
                <c:pt idx="1898">
                  <c:v>187.15786657973175</c:v>
                </c:pt>
                <c:pt idx="1899">
                  <c:v>185.87576949066568</c:v>
                </c:pt>
                <c:pt idx="1900">
                  <c:v>186.04566443382629</c:v>
                </c:pt>
                <c:pt idx="1901">
                  <c:v>186.38703210171369</c:v>
                </c:pt>
                <c:pt idx="1902">
                  <c:v>185.6711197464254</c:v>
                </c:pt>
                <c:pt idx="1903">
                  <c:v>185.95745852702433</c:v>
                </c:pt>
                <c:pt idx="1904">
                  <c:v>187.79952730875553</c:v>
                </c:pt>
                <c:pt idx="1905">
                  <c:v>187.23135938376814</c:v>
                </c:pt>
                <c:pt idx="1906">
                  <c:v>190.05017733768972</c:v>
                </c:pt>
                <c:pt idx="1907">
                  <c:v>190.59110492920067</c:v>
                </c:pt>
                <c:pt idx="1908">
                  <c:v>192.84098624627043</c:v>
                </c:pt>
                <c:pt idx="1909">
                  <c:v>192.27542731133954</c:v>
                </c:pt>
                <c:pt idx="1910">
                  <c:v>191.77537160957888</c:v>
                </c:pt>
                <c:pt idx="1911">
                  <c:v>190.64681041199796</c:v>
                </c:pt>
                <c:pt idx="1912">
                  <c:v>190.26411670845457</c:v>
                </c:pt>
                <c:pt idx="1913">
                  <c:v>190.55879258160661</c:v>
                </c:pt>
                <c:pt idx="1914">
                  <c:v>190.46946405302313</c:v>
                </c:pt>
                <c:pt idx="1915">
                  <c:v>190.51810524886685</c:v>
                </c:pt>
                <c:pt idx="1916">
                  <c:v>190.71788704540336</c:v>
                </c:pt>
                <c:pt idx="1917">
                  <c:v>193.21444878191841</c:v>
                </c:pt>
                <c:pt idx="1918">
                  <c:v>193.60273091131657</c:v>
                </c:pt>
                <c:pt idx="1919">
                  <c:v>192.42912867488994</c:v>
                </c:pt>
                <c:pt idx="1920">
                  <c:v>191.84912659551119</c:v>
                </c:pt>
                <c:pt idx="1921">
                  <c:v>192.60468794583545</c:v>
                </c:pt>
                <c:pt idx="1922">
                  <c:v>194.34024893718257</c:v>
                </c:pt>
                <c:pt idx="1923">
                  <c:v>193.39761581189848</c:v>
                </c:pt>
                <c:pt idx="1924">
                  <c:v>192.5772986236326</c:v>
                </c:pt>
                <c:pt idx="1925">
                  <c:v>192.11677350143597</c:v>
                </c:pt>
                <c:pt idx="1926">
                  <c:v>192.39474370981802</c:v>
                </c:pt>
                <c:pt idx="1927">
                  <c:v>191.9368263956961</c:v>
                </c:pt>
                <c:pt idx="1928">
                  <c:v>191.87821760804226</c:v>
                </c:pt>
                <c:pt idx="1929">
                  <c:v>190.79067698481384</c:v>
                </c:pt>
                <c:pt idx="1930">
                  <c:v>189.97010902525142</c:v>
                </c:pt>
                <c:pt idx="1931">
                  <c:v>189.93067294721826</c:v>
                </c:pt>
                <c:pt idx="1932">
                  <c:v>191.11128423579535</c:v>
                </c:pt>
                <c:pt idx="1933">
                  <c:v>189.18925491522248</c:v>
                </c:pt>
                <c:pt idx="1934">
                  <c:v>188.67558966668554</c:v>
                </c:pt>
                <c:pt idx="1935">
                  <c:v>189.98533512340668</c:v>
                </c:pt>
                <c:pt idx="1936">
                  <c:v>189.30436510400764</c:v>
                </c:pt>
                <c:pt idx="1937">
                  <c:v>191.02369753171817</c:v>
                </c:pt>
                <c:pt idx="1938">
                  <c:v>190.84919334604078</c:v>
                </c:pt>
                <c:pt idx="1939">
                  <c:v>190.08575132956736</c:v>
                </c:pt>
                <c:pt idx="1940">
                  <c:v>189.88985892295895</c:v>
                </c:pt>
                <c:pt idx="1941">
                  <c:v>189.88985892295895</c:v>
                </c:pt>
                <c:pt idx="1942">
                  <c:v>190.23682433172047</c:v>
                </c:pt>
                <c:pt idx="1943">
                  <c:v>190.4449319939724</c:v>
                </c:pt>
                <c:pt idx="1944">
                  <c:v>189.69271583660165</c:v>
                </c:pt>
                <c:pt idx="1945">
                  <c:v>192.04683155771656</c:v>
                </c:pt>
                <c:pt idx="1946">
                  <c:v>191.87077130013085</c:v>
                </c:pt>
                <c:pt idx="1947">
                  <c:v>192.3970104935859</c:v>
                </c:pt>
                <c:pt idx="1948">
                  <c:v>190.93116732608397</c:v>
                </c:pt>
                <c:pt idx="1949">
                  <c:v>190.17238510059681</c:v>
                </c:pt>
                <c:pt idx="1950">
                  <c:v>190.75958587484016</c:v>
                </c:pt>
                <c:pt idx="1951">
                  <c:v>191.82234800714195</c:v>
                </c:pt>
                <c:pt idx="1952">
                  <c:v>193.91140221778431</c:v>
                </c:pt>
                <c:pt idx="1953">
                  <c:v>191.78688899042737</c:v>
                </c:pt>
                <c:pt idx="1954">
                  <c:v>192.59564932316917</c:v>
                </c:pt>
                <c:pt idx="1955">
                  <c:v>190.84065110411817</c:v>
                </c:pt>
                <c:pt idx="1956">
                  <c:v>191.12277966498326</c:v>
                </c:pt>
                <c:pt idx="1957">
                  <c:v>193.04126281336943</c:v>
                </c:pt>
                <c:pt idx="1958">
                  <c:v>192.37293985202513</c:v>
                </c:pt>
                <c:pt idx="1959">
                  <c:v>193.49493016214592</c:v>
                </c:pt>
                <c:pt idx="1960">
                  <c:v>194.32502461338774</c:v>
                </c:pt>
                <c:pt idx="1961">
                  <c:v>193.09402313234455</c:v>
                </c:pt>
                <c:pt idx="1962">
                  <c:v>192.94318599547748</c:v>
                </c:pt>
                <c:pt idx="1963">
                  <c:v>192.34514535459834</c:v>
                </c:pt>
                <c:pt idx="1964">
                  <c:v>193.66171590697888</c:v>
                </c:pt>
                <c:pt idx="1965">
                  <c:v>194.36741592012885</c:v>
                </c:pt>
                <c:pt idx="1966">
                  <c:v>194.28166105493804</c:v>
                </c:pt>
                <c:pt idx="1967">
                  <c:v>194.82349459288574</c:v>
                </c:pt>
                <c:pt idx="1968">
                  <c:v>194.54760439478304</c:v>
                </c:pt>
                <c:pt idx="1969">
                  <c:v>194.82397379524411</c:v>
                </c:pt>
                <c:pt idx="1970">
                  <c:v>195.82838941673242</c:v>
                </c:pt>
                <c:pt idx="1971">
                  <c:v>196.30940306076258</c:v>
                </c:pt>
                <c:pt idx="1972">
                  <c:v>197.56028439452396</c:v>
                </c:pt>
                <c:pt idx="1973">
                  <c:v>197.71166737715686</c:v>
                </c:pt>
                <c:pt idx="1974">
                  <c:v>196.69350911771292</c:v>
                </c:pt>
                <c:pt idx="1975">
                  <c:v>196.60711803295345</c:v>
                </c:pt>
                <c:pt idx="1976">
                  <c:v>197.42759071694104</c:v>
                </c:pt>
                <c:pt idx="1977">
                  <c:v>198.17098759667232</c:v>
                </c:pt>
                <c:pt idx="1978">
                  <c:v>197.25200464500276</c:v>
                </c:pt>
                <c:pt idx="1979">
                  <c:v>197.46950727890109</c:v>
                </c:pt>
                <c:pt idx="1980">
                  <c:v>198.33285434012032</c:v>
                </c:pt>
                <c:pt idx="1981">
                  <c:v>198.83690373640735</c:v>
                </c:pt>
                <c:pt idx="1982">
                  <c:v>198.68324167985483</c:v>
                </c:pt>
                <c:pt idx="1983">
                  <c:v>199.31916166050823</c:v>
                </c:pt>
                <c:pt idx="1984">
                  <c:v>199.91361939059868</c:v>
                </c:pt>
                <c:pt idx="1985">
                  <c:v>200.05169245729832</c:v>
                </c:pt>
                <c:pt idx="1986">
                  <c:v>201.18712617786193</c:v>
                </c:pt>
                <c:pt idx="1987">
                  <c:v>201.68038916236321</c:v>
                </c:pt>
                <c:pt idx="1988">
                  <c:v>203.26330764722204</c:v>
                </c:pt>
                <c:pt idx="1989">
                  <c:v>203.941543373412</c:v>
                </c:pt>
                <c:pt idx="1990">
                  <c:v>206.14505835432089</c:v>
                </c:pt>
                <c:pt idx="1991">
                  <c:v>205.55140158890725</c:v>
                </c:pt>
                <c:pt idx="1992">
                  <c:v>205.81175812726593</c:v>
                </c:pt>
                <c:pt idx="1993">
                  <c:v>205.47106143788412</c:v>
                </c:pt>
                <c:pt idx="1994">
                  <c:v>204.65791590406178</c:v>
                </c:pt>
                <c:pt idx="1995">
                  <c:v>205.13201714976424</c:v>
                </c:pt>
                <c:pt idx="1996">
                  <c:v>206.40015539843228</c:v>
                </c:pt>
                <c:pt idx="1997">
                  <c:v>205.74404405544814</c:v>
                </c:pt>
                <c:pt idx="1998">
                  <c:v>203.72167322209683</c:v>
                </c:pt>
                <c:pt idx="1999">
                  <c:v>205.09198517119054</c:v>
                </c:pt>
                <c:pt idx="2000">
                  <c:v>205.26789855696364</c:v>
                </c:pt>
                <c:pt idx="2001">
                  <c:v>206.88514254074067</c:v>
                </c:pt>
                <c:pt idx="2002">
                  <c:v>208.48814775632883</c:v>
                </c:pt>
                <c:pt idx="2003">
                  <c:v>207.24918664203386</c:v>
                </c:pt>
                <c:pt idx="2004">
                  <c:v>210.34502780795722</c:v>
                </c:pt>
                <c:pt idx="2005">
                  <c:v>211.20741529212555</c:v>
                </c:pt>
                <c:pt idx="2006">
                  <c:v>210.66156064851373</c:v>
                </c:pt>
                <c:pt idx="2007">
                  <c:v>209.88027839379711</c:v>
                </c:pt>
                <c:pt idx="2008">
                  <c:v>209.01375612494556</c:v>
                </c:pt>
                <c:pt idx="2009">
                  <c:v>208.85092104192148</c:v>
                </c:pt>
                <c:pt idx="2010">
                  <c:v>209.987443928212</c:v>
                </c:pt>
                <c:pt idx="2011">
                  <c:v>211.07667437396742</c:v>
                </c:pt>
                <c:pt idx="2012">
                  <c:v>210.60675482688586</c:v>
                </c:pt>
                <c:pt idx="2013">
                  <c:v>208.51440469226168</c:v>
                </c:pt>
                <c:pt idx="2014">
                  <c:v>209.1643863177209</c:v>
                </c:pt>
                <c:pt idx="2015">
                  <c:v>207.94142368428959</c:v>
                </c:pt>
                <c:pt idx="2016">
                  <c:v>205.3671644927993</c:v>
                </c:pt>
                <c:pt idx="2017">
                  <c:v>203.48346468719447</c:v>
                </c:pt>
                <c:pt idx="2018">
                  <c:v>202.6586244547496</c:v>
                </c:pt>
                <c:pt idx="2019">
                  <c:v>201.5079604261646</c:v>
                </c:pt>
                <c:pt idx="2020">
                  <c:v>202.22864521043152</c:v>
                </c:pt>
                <c:pt idx="2021">
                  <c:v>203.73470411259331</c:v>
                </c:pt>
                <c:pt idx="2022">
                  <c:v>206.05730122012042</c:v>
                </c:pt>
                <c:pt idx="2023">
                  <c:v>206.34918000556578</c:v>
                </c:pt>
                <c:pt idx="2024">
                  <c:v>206.74866661687616</c:v>
                </c:pt>
                <c:pt idx="2025">
                  <c:v>206.74866661687616</c:v>
                </c:pt>
                <c:pt idx="2026">
                  <c:v>206.4775688198678</c:v>
                </c:pt>
                <c:pt idx="2027">
                  <c:v>206.37104277847808</c:v>
                </c:pt>
                <c:pt idx="2028">
                  <c:v>207.90634269347282</c:v>
                </c:pt>
                <c:pt idx="2029">
                  <c:v>205.37408770968452</c:v>
                </c:pt>
                <c:pt idx="2030">
                  <c:v>204.92807184007452</c:v>
                </c:pt>
                <c:pt idx="2031">
                  <c:v>204.64751823450345</c:v>
                </c:pt>
                <c:pt idx="2032">
                  <c:v>205.57460999832091</c:v>
                </c:pt>
                <c:pt idx="2033">
                  <c:v>205.52642022689511</c:v>
                </c:pt>
                <c:pt idx="2034">
                  <c:v>205.1849488299091</c:v>
                </c:pt>
                <c:pt idx="2035">
                  <c:v>204.79751783971685</c:v>
                </c:pt>
                <c:pt idx="2036">
                  <c:v>204.92521298244952</c:v>
                </c:pt>
                <c:pt idx="2037">
                  <c:v>205.76170407028951</c:v>
                </c:pt>
                <c:pt idx="2038">
                  <c:v>206.28252541041851</c:v>
                </c:pt>
                <c:pt idx="2039">
                  <c:v>207.7426048265541</c:v>
                </c:pt>
                <c:pt idx="2040">
                  <c:v>208.43757067365894</c:v>
                </c:pt>
                <c:pt idx="2041">
                  <c:v>209.57676957162141</c:v>
                </c:pt>
                <c:pt idx="2042">
                  <c:v>209.60857293055992</c:v>
                </c:pt>
                <c:pt idx="2043">
                  <c:v>210.33238644712057</c:v>
                </c:pt>
                <c:pt idx="2044">
                  <c:v>210.44534522631622</c:v>
                </c:pt>
                <c:pt idx="2045">
                  <c:v>210.75379529931519</c:v>
                </c:pt>
                <c:pt idx="2046">
                  <c:v>212.26130079599142</c:v>
                </c:pt>
                <c:pt idx="2047">
                  <c:v>212.76113894860097</c:v>
                </c:pt>
                <c:pt idx="2048">
                  <c:v>212.58459629726363</c:v>
                </c:pt>
                <c:pt idx="2049">
                  <c:v>212.31343234709311</c:v>
                </c:pt>
                <c:pt idx="2050">
                  <c:v>212.34583840213881</c:v>
                </c:pt>
                <c:pt idx="2051">
                  <c:v>212.42254559328308</c:v>
                </c:pt>
                <c:pt idx="2052">
                  <c:v>210.54924240447818</c:v>
                </c:pt>
                <c:pt idx="2053">
                  <c:v>211.28521520096459</c:v>
                </c:pt>
                <c:pt idx="2054">
                  <c:v>214.30821426032236</c:v>
                </c:pt>
                <c:pt idx="2055">
                  <c:v>212.18370498561535</c:v>
                </c:pt>
                <c:pt idx="2056">
                  <c:v>210.52573151089859</c:v>
                </c:pt>
                <c:pt idx="2057">
                  <c:v>210.94421474355869</c:v>
                </c:pt>
                <c:pt idx="2058">
                  <c:v>213.20641908519434</c:v>
                </c:pt>
                <c:pt idx="2059">
                  <c:v>213.18784410827553</c:v>
                </c:pt>
                <c:pt idx="2060">
                  <c:v>213.62773111667073</c:v>
                </c:pt>
                <c:pt idx="2061">
                  <c:v>213.15424789331931</c:v>
                </c:pt>
                <c:pt idx="2062">
                  <c:v>212.8664284678529</c:v>
                </c:pt>
                <c:pt idx="2063">
                  <c:v>213.27786441202676</c:v>
                </c:pt>
                <c:pt idx="2064">
                  <c:v>213.05924080654617</c:v>
                </c:pt>
                <c:pt idx="2065">
                  <c:v>211.32554941419147</c:v>
                </c:pt>
                <c:pt idx="2066">
                  <c:v>208.94119672928178</c:v>
                </c:pt>
                <c:pt idx="2067">
                  <c:v>207.75236026256968</c:v>
                </c:pt>
                <c:pt idx="2068">
                  <c:v>207.4546614594334</c:v>
                </c:pt>
                <c:pt idx="2069">
                  <c:v>208.18859742535838</c:v>
                </c:pt>
                <c:pt idx="2070">
                  <c:v>208.88692478028571</c:v>
                </c:pt>
                <c:pt idx="2071">
                  <c:v>209.03080139642367</c:v>
                </c:pt>
                <c:pt idx="2072">
                  <c:v>208.76210512532867</c:v>
                </c:pt>
                <c:pt idx="2073">
                  <c:v>209.07441960593752</c:v>
                </c:pt>
                <c:pt idx="2074">
                  <c:v>210.14235093824766</c:v>
                </c:pt>
                <c:pt idx="2075">
                  <c:v>206.01601491396545</c:v>
                </c:pt>
                <c:pt idx="2076">
                  <c:v>205.21196174156071</c:v>
                </c:pt>
                <c:pt idx="2077">
                  <c:v>205.01620433188654</c:v>
                </c:pt>
              </c:numCache>
            </c:numRef>
          </c:val>
          <c:smooth val="0"/>
        </c:ser>
        <c:ser>
          <c:idx val="0"/>
          <c:order val="2"/>
          <c:tx>
            <c:strRef>
              <c:f>'Momentum factor'!$F$1</c:f>
              <c:strCache>
                <c:ptCount val="1"/>
                <c:pt idx="0">
                  <c:v>Europe</c:v>
                </c:pt>
              </c:strCache>
            </c:strRef>
          </c:tx>
          <c:spPr>
            <a:ln w="25400">
              <a:solidFill>
                <a:srgbClr val="289A82"/>
              </a:solidFill>
              <a:prstDash val="solid"/>
            </a:ln>
          </c:spPr>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factor'!$F$2:$F$2079</c:f>
              <c:numCache>
                <c:formatCode>General</c:formatCode>
                <c:ptCount val="2078"/>
                <c:pt idx="0">
                  <c:v>100</c:v>
                </c:pt>
                <c:pt idx="1">
                  <c:v>100.35517672416493</c:v>
                </c:pt>
                <c:pt idx="2">
                  <c:v>100.03690486085917</c:v>
                </c:pt>
                <c:pt idx="3">
                  <c:v>100.45511488030419</c:v>
                </c:pt>
                <c:pt idx="4">
                  <c:v>100.27832197445214</c:v>
                </c:pt>
                <c:pt idx="5">
                  <c:v>101.28148323055181</c:v>
                </c:pt>
                <c:pt idx="6">
                  <c:v>101.21847887652827</c:v>
                </c:pt>
                <c:pt idx="7">
                  <c:v>100.78385901341402</c:v>
                </c:pt>
                <c:pt idx="8">
                  <c:v>101.0656799950078</c:v>
                </c:pt>
                <c:pt idx="9">
                  <c:v>100.69862063264173</c:v>
                </c:pt>
                <c:pt idx="10">
                  <c:v>101.15463531685326</c:v>
                </c:pt>
                <c:pt idx="11">
                  <c:v>101.85259280682425</c:v>
                </c:pt>
                <c:pt idx="12">
                  <c:v>102.76270756856972</c:v>
                </c:pt>
                <c:pt idx="13">
                  <c:v>102.89538403835391</c:v>
                </c:pt>
                <c:pt idx="14">
                  <c:v>103.01004037262572</c:v>
                </c:pt>
                <c:pt idx="15">
                  <c:v>102.85156801566015</c:v>
                </c:pt>
                <c:pt idx="16">
                  <c:v>102.78298392922918</c:v>
                </c:pt>
                <c:pt idx="17">
                  <c:v>102.93209530388563</c:v>
                </c:pt>
                <c:pt idx="18">
                  <c:v>102.6182099331493</c:v>
                </c:pt>
                <c:pt idx="19">
                  <c:v>102.25820395751923</c:v>
                </c:pt>
                <c:pt idx="20">
                  <c:v>102.5713823251799</c:v>
                </c:pt>
                <c:pt idx="21">
                  <c:v>102.67287351376042</c:v>
                </c:pt>
                <c:pt idx="22">
                  <c:v>101.92755025802616</c:v>
                </c:pt>
                <c:pt idx="23">
                  <c:v>101.8305192141471</c:v>
                </c:pt>
                <c:pt idx="24">
                  <c:v>102.28190394731605</c:v>
                </c:pt>
                <c:pt idx="25">
                  <c:v>101.12162366468237</c:v>
                </c:pt>
                <c:pt idx="26">
                  <c:v>101.41195131033869</c:v>
                </c:pt>
                <c:pt idx="27">
                  <c:v>101.66565060075389</c:v>
                </c:pt>
                <c:pt idx="28">
                  <c:v>101.22529697022617</c:v>
                </c:pt>
                <c:pt idx="29">
                  <c:v>101.55396754119651</c:v>
                </c:pt>
                <c:pt idx="30">
                  <c:v>101.4860474124559</c:v>
                </c:pt>
                <c:pt idx="31">
                  <c:v>101.85161028676902</c:v>
                </c:pt>
                <c:pt idx="32">
                  <c:v>102.18259423823922</c:v>
                </c:pt>
                <c:pt idx="33">
                  <c:v>102.25196281196068</c:v>
                </c:pt>
                <c:pt idx="34">
                  <c:v>101.79234227442642</c:v>
                </c:pt>
                <c:pt idx="35">
                  <c:v>102.19432074117512</c:v>
                </c:pt>
                <c:pt idx="36">
                  <c:v>101.451102731928</c:v>
                </c:pt>
                <c:pt idx="37">
                  <c:v>101.91606983973956</c:v>
                </c:pt>
                <c:pt idx="38">
                  <c:v>101.70585241059355</c:v>
                </c:pt>
                <c:pt idx="39">
                  <c:v>101.13834530431753</c:v>
                </c:pt>
                <c:pt idx="40">
                  <c:v>102.05222871814898</c:v>
                </c:pt>
                <c:pt idx="41">
                  <c:v>101.63571815139998</c:v>
                </c:pt>
                <c:pt idx="42">
                  <c:v>101.37657028794162</c:v>
                </c:pt>
                <c:pt idx="43">
                  <c:v>101.52607829311131</c:v>
                </c:pt>
                <c:pt idx="44">
                  <c:v>102.95594582359922</c:v>
                </c:pt>
                <c:pt idx="45">
                  <c:v>102.17431892223452</c:v>
                </c:pt>
                <c:pt idx="46">
                  <c:v>101.7025693583176</c:v>
                </c:pt>
                <c:pt idx="47">
                  <c:v>101.36188943844579</c:v>
                </c:pt>
                <c:pt idx="48">
                  <c:v>101.09490982847306</c:v>
                </c:pt>
                <c:pt idx="49">
                  <c:v>101.07689361397475</c:v>
                </c:pt>
                <c:pt idx="50">
                  <c:v>101.0833914846088</c:v>
                </c:pt>
                <c:pt idx="51">
                  <c:v>101.11195494316432</c:v>
                </c:pt>
                <c:pt idx="52">
                  <c:v>101.30789049324892</c:v>
                </c:pt>
                <c:pt idx="53">
                  <c:v>100.72705320952679</c:v>
                </c:pt>
                <c:pt idx="54">
                  <c:v>100.45575820573757</c:v>
                </c:pt>
                <c:pt idx="55">
                  <c:v>101.7920530480512</c:v>
                </c:pt>
                <c:pt idx="56">
                  <c:v>101.22043677911418</c:v>
                </c:pt>
                <c:pt idx="57">
                  <c:v>102.25070867237291</c:v>
                </c:pt>
                <c:pt idx="58">
                  <c:v>102.43772643637833</c:v>
                </c:pt>
                <c:pt idx="59">
                  <c:v>103.16488947873545</c:v>
                </c:pt>
                <c:pt idx="60">
                  <c:v>101.98209143026455</c:v>
                </c:pt>
                <c:pt idx="61">
                  <c:v>101.39050252378205</c:v>
                </c:pt>
                <c:pt idx="62">
                  <c:v>100.93807937820556</c:v>
                </c:pt>
                <c:pt idx="63">
                  <c:v>101.5386687679415</c:v>
                </c:pt>
                <c:pt idx="64">
                  <c:v>100.65630381756702</c:v>
                </c:pt>
                <c:pt idx="65">
                  <c:v>100.14961772256545</c:v>
                </c:pt>
                <c:pt idx="66">
                  <c:v>100.47686279606698</c:v>
                </c:pt>
                <c:pt idx="67">
                  <c:v>98.947386089212728</c:v>
                </c:pt>
                <c:pt idx="68">
                  <c:v>100.79275867436182</c:v>
                </c:pt>
                <c:pt idx="69">
                  <c:v>101.16545477455416</c:v>
                </c:pt>
                <c:pt idx="70">
                  <c:v>101.61343803923333</c:v>
                </c:pt>
                <c:pt idx="71">
                  <c:v>102.33649288288504</c:v>
                </c:pt>
                <c:pt idx="72">
                  <c:v>102.16310580279774</c:v>
                </c:pt>
                <c:pt idx="73">
                  <c:v>102.64535638507347</c:v>
                </c:pt>
                <c:pt idx="74">
                  <c:v>103.26354435666049</c:v>
                </c:pt>
                <c:pt idx="75">
                  <c:v>102.00674879927908</c:v>
                </c:pt>
                <c:pt idx="76">
                  <c:v>101.37954015566508</c:v>
                </c:pt>
                <c:pt idx="77">
                  <c:v>101.37583465741437</c:v>
                </c:pt>
                <c:pt idx="78">
                  <c:v>101.70309997487755</c:v>
                </c:pt>
                <c:pt idx="79">
                  <c:v>100.80651238918207</c:v>
                </c:pt>
                <c:pt idx="80">
                  <c:v>101.41631284172431</c:v>
                </c:pt>
                <c:pt idx="81">
                  <c:v>102.60365751021374</c:v>
                </c:pt>
                <c:pt idx="82">
                  <c:v>102.22068099680543</c:v>
                </c:pt>
                <c:pt idx="83">
                  <c:v>102.35684801788746</c:v>
                </c:pt>
                <c:pt idx="84">
                  <c:v>102.59979559812136</c:v>
                </c:pt>
                <c:pt idx="85">
                  <c:v>102.32643968795469</c:v>
                </c:pt>
                <c:pt idx="86">
                  <c:v>102.62105030490405</c:v>
                </c:pt>
                <c:pt idx="87">
                  <c:v>103.1796958068665</c:v>
                </c:pt>
                <c:pt idx="88">
                  <c:v>103.88101472158584</c:v>
                </c:pt>
                <c:pt idx="89">
                  <c:v>104.35293929200574</c:v>
                </c:pt>
                <c:pt idx="90">
                  <c:v>104.41566116219977</c:v>
                </c:pt>
                <c:pt idx="91">
                  <c:v>105.32231637958296</c:v>
                </c:pt>
                <c:pt idx="92">
                  <c:v>104.79185720146681</c:v>
                </c:pt>
                <c:pt idx="93">
                  <c:v>105.60581598996123</c:v>
                </c:pt>
                <c:pt idx="94">
                  <c:v>106.10790130238649</c:v>
                </c:pt>
                <c:pt idx="95">
                  <c:v>105.70567844610942</c:v>
                </c:pt>
                <c:pt idx="96">
                  <c:v>105.31504678083174</c:v>
                </c:pt>
                <c:pt idx="97">
                  <c:v>105.4547177035998</c:v>
                </c:pt>
                <c:pt idx="98">
                  <c:v>105.86786063587165</c:v>
                </c:pt>
                <c:pt idx="99">
                  <c:v>105.68652035819299</c:v>
                </c:pt>
                <c:pt idx="100">
                  <c:v>105.26615856927069</c:v>
                </c:pt>
                <c:pt idx="101">
                  <c:v>105.08384430064498</c:v>
                </c:pt>
                <c:pt idx="102">
                  <c:v>104.95059444087397</c:v>
                </c:pt>
                <c:pt idx="103">
                  <c:v>105.53182434369369</c:v>
                </c:pt>
                <c:pt idx="104">
                  <c:v>104.37806938942344</c:v>
                </c:pt>
                <c:pt idx="105">
                  <c:v>104.79736527370858</c:v>
                </c:pt>
                <c:pt idx="106">
                  <c:v>104.08837536668702</c:v>
                </c:pt>
                <c:pt idx="107">
                  <c:v>104.33928197793273</c:v>
                </c:pt>
                <c:pt idx="108">
                  <c:v>103.77130203340107</c:v>
                </c:pt>
                <c:pt idx="109">
                  <c:v>104.1122967830523</c:v>
                </c:pt>
                <c:pt idx="110">
                  <c:v>104.16883544347463</c:v>
                </c:pt>
                <c:pt idx="111">
                  <c:v>104.0734704425728</c:v>
                </c:pt>
                <c:pt idx="112">
                  <c:v>104.10896427394533</c:v>
                </c:pt>
                <c:pt idx="113">
                  <c:v>104.47204372893317</c:v>
                </c:pt>
                <c:pt idx="114">
                  <c:v>104.84146129634512</c:v>
                </c:pt>
                <c:pt idx="115">
                  <c:v>104.44368100380275</c:v>
                </c:pt>
                <c:pt idx="116">
                  <c:v>104.41516462050444</c:v>
                </c:pt>
                <c:pt idx="117">
                  <c:v>104.57528161664105</c:v>
                </c:pt>
                <c:pt idx="118">
                  <c:v>104.82688619684758</c:v>
                </c:pt>
                <c:pt idx="119">
                  <c:v>104.64433016863887</c:v>
                </c:pt>
                <c:pt idx="120">
                  <c:v>105.37950475145227</c:v>
                </c:pt>
                <c:pt idx="121">
                  <c:v>105.1748536449051</c:v>
                </c:pt>
                <c:pt idx="122">
                  <c:v>105.8697122540226</c:v>
                </c:pt>
                <c:pt idx="123">
                  <c:v>105.64314489685988</c:v>
                </c:pt>
                <c:pt idx="124">
                  <c:v>104.85914963904129</c:v>
                </c:pt>
                <c:pt idx="125">
                  <c:v>105.12067471405489</c:v>
                </c:pt>
                <c:pt idx="126">
                  <c:v>104.40040357823909</c:v>
                </c:pt>
                <c:pt idx="127">
                  <c:v>104.50243348569774</c:v>
                </c:pt>
                <c:pt idx="128">
                  <c:v>104.89175954924094</c:v>
                </c:pt>
                <c:pt idx="129">
                  <c:v>104.49567066563684</c:v>
                </c:pt>
                <c:pt idx="130">
                  <c:v>104.93148037069435</c:v>
                </c:pt>
                <c:pt idx="131">
                  <c:v>104.7972676901888</c:v>
                </c:pt>
                <c:pt idx="132">
                  <c:v>105.18824972787284</c:v>
                </c:pt>
                <c:pt idx="133">
                  <c:v>105.35306036690403</c:v>
                </c:pt>
                <c:pt idx="134">
                  <c:v>105.0696717515999</c:v>
                </c:pt>
                <c:pt idx="135">
                  <c:v>105.10986867429966</c:v>
                </c:pt>
                <c:pt idx="136">
                  <c:v>105.61829513521846</c:v>
                </c:pt>
                <c:pt idx="137">
                  <c:v>105.94892355945431</c:v>
                </c:pt>
                <c:pt idx="138">
                  <c:v>105.91172397585039</c:v>
                </c:pt>
                <c:pt idx="139">
                  <c:v>105.35531699085337</c:v>
                </c:pt>
                <c:pt idx="140">
                  <c:v>105.36062202479027</c:v>
                </c:pt>
                <c:pt idx="141">
                  <c:v>105.32399428576439</c:v>
                </c:pt>
                <c:pt idx="142">
                  <c:v>106.12886326448823</c:v>
                </c:pt>
                <c:pt idx="143">
                  <c:v>105.79646662411434</c:v>
                </c:pt>
                <c:pt idx="144">
                  <c:v>105.73820449776122</c:v>
                </c:pt>
                <c:pt idx="145">
                  <c:v>106.24876069227565</c:v>
                </c:pt>
                <c:pt idx="146">
                  <c:v>106.26506662573047</c:v>
                </c:pt>
                <c:pt idx="147">
                  <c:v>105.95983864603775</c:v>
                </c:pt>
                <c:pt idx="148">
                  <c:v>105.32969994939748</c:v>
                </c:pt>
                <c:pt idx="149">
                  <c:v>105.16637916327086</c:v>
                </c:pt>
                <c:pt idx="150">
                  <c:v>105.18950825004565</c:v>
                </c:pt>
                <c:pt idx="151">
                  <c:v>105.42531794963867</c:v>
                </c:pt>
                <c:pt idx="152">
                  <c:v>105.21337460146141</c:v>
                </c:pt>
                <c:pt idx="153">
                  <c:v>105.01937325446421</c:v>
                </c:pt>
                <c:pt idx="154">
                  <c:v>105.10310947691444</c:v>
                </c:pt>
                <c:pt idx="155">
                  <c:v>104.96573598896903</c:v>
                </c:pt>
                <c:pt idx="156">
                  <c:v>105.13474877474289</c:v>
                </c:pt>
                <c:pt idx="157">
                  <c:v>105.39869765463843</c:v>
                </c:pt>
                <c:pt idx="158">
                  <c:v>105.54881184405147</c:v>
                </c:pt>
                <c:pt idx="159">
                  <c:v>105.30057366335643</c:v>
                </c:pt>
                <c:pt idx="160">
                  <c:v>105.0732495630937</c:v>
                </c:pt>
                <c:pt idx="161">
                  <c:v>105.41248819686867</c:v>
                </c:pt>
                <c:pt idx="162">
                  <c:v>106.43120508355149</c:v>
                </c:pt>
                <c:pt idx="163">
                  <c:v>106.52460926238292</c:v>
                </c:pt>
                <c:pt idx="164">
                  <c:v>106.24980534026427</c:v>
                </c:pt>
                <c:pt idx="165">
                  <c:v>106.4441111561371</c:v>
                </c:pt>
                <c:pt idx="166">
                  <c:v>105.62363575354676</c:v>
                </c:pt>
                <c:pt idx="167">
                  <c:v>106.38240879906894</c:v>
                </c:pt>
                <c:pt idx="168">
                  <c:v>105.56656915839541</c:v>
                </c:pt>
                <c:pt idx="169">
                  <c:v>105.56834336542715</c:v>
                </c:pt>
                <c:pt idx="170">
                  <c:v>106.24468510101461</c:v>
                </c:pt>
                <c:pt idx="171">
                  <c:v>106.29469788391638</c:v>
                </c:pt>
                <c:pt idx="172">
                  <c:v>106.4460762246588</c:v>
                </c:pt>
                <c:pt idx="173">
                  <c:v>106.38716704968105</c:v>
                </c:pt>
                <c:pt idx="174">
                  <c:v>105.93996296045056</c:v>
                </c:pt>
                <c:pt idx="175">
                  <c:v>105.55026630604696</c:v>
                </c:pt>
                <c:pt idx="176">
                  <c:v>105.52235913980371</c:v>
                </c:pt>
                <c:pt idx="177">
                  <c:v>105.27405501852664</c:v>
                </c:pt>
                <c:pt idx="178">
                  <c:v>105.64634087974189</c:v>
                </c:pt>
                <c:pt idx="179">
                  <c:v>105.49491652294539</c:v>
                </c:pt>
                <c:pt idx="180">
                  <c:v>106.26507483218515</c:v>
                </c:pt>
                <c:pt idx="181">
                  <c:v>106.81688324178411</c:v>
                </c:pt>
                <c:pt idx="182">
                  <c:v>106.49145301391951</c:v>
                </c:pt>
                <c:pt idx="183">
                  <c:v>106.7428312366436</c:v>
                </c:pt>
                <c:pt idx="184">
                  <c:v>106.52876008082633</c:v>
                </c:pt>
                <c:pt idx="185">
                  <c:v>106.25182964837175</c:v>
                </c:pt>
                <c:pt idx="186">
                  <c:v>106.63364417294029</c:v>
                </c:pt>
                <c:pt idx="187">
                  <c:v>106.96814338295346</c:v>
                </c:pt>
                <c:pt idx="188">
                  <c:v>106.33611977538145</c:v>
                </c:pt>
                <c:pt idx="189">
                  <c:v>106.39049114311645</c:v>
                </c:pt>
                <c:pt idx="190">
                  <c:v>106.25517302939771</c:v>
                </c:pt>
                <c:pt idx="191">
                  <c:v>105.05015173491292</c:v>
                </c:pt>
                <c:pt idx="192">
                  <c:v>105.4238003372519</c:v>
                </c:pt>
                <c:pt idx="193">
                  <c:v>105.68990667644825</c:v>
                </c:pt>
                <c:pt idx="194">
                  <c:v>106.30283176070115</c:v>
                </c:pt>
                <c:pt idx="195">
                  <c:v>106.96707199758137</c:v>
                </c:pt>
                <c:pt idx="196">
                  <c:v>107.00211857176421</c:v>
                </c:pt>
                <c:pt idx="197">
                  <c:v>107.28361505330926</c:v>
                </c:pt>
                <c:pt idx="198">
                  <c:v>107.40441182352741</c:v>
                </c:pt>
                <c:pt idx="199">
                  <c:v>107.02871406156666</c:v>
                </c:pt>
                <c:pt idx="200">
                  <c:v>107.3390476119809</c:v>
                </c:pt>
                <c:pt idx="201">
                  <c:v>107.46038574379199</c:v>
                </c:pt>
                <c:pt idx="202">
                  <c:v>107.60207320664946</c:v>
                </c:pt>
                <c:pt idx="203">
                  <c:v>107.9714782340278</c:v>
                </c:pt>
                <c:pt idx="204">
                  <c:v>108.41314805623263</c:v>
                </c:pt>
                <c:pt idx="205">
                  <c:v>108.3072952141104</c:v>
                </c:pt>
                <c:pt idx="206">
                  <c:v>108.86453156238944</c:v>
                </c:pt>
                <c:pt idx="207">
                  <c:v>109.28968941601973</c:v>
                </c:pt>
                <c:pt idx="208">
                  <c:v>108.76851253465153</c:v>
                </c:pt>
                <c:pt idx="209">
                  <c:v>108.01379768474717</c:v>
                </c:pt>
                <c:pt idx="210">
                  <c:v>109.24058955187175</c:v>
                </c:pt>
                <c:pt idx="211">
                  <c:v>109.96924894198798</c:v>
                </c:pt>
                <c:pt idx="212">
                  <c:v>109.91433248559713</c:v>
                </c:pt>
                <c:pt idx="213">
                  <c:v>111.04805434667412</c:v>
                </c:pt>
                <c:pt idx="214">
                  <c:v>111.64818631381637</c:v>
                </c:pt>
                <c:pt idx="215">
                  <c:v>111.27812013479952</c:v>
                </c:pt>
                <c:pt idx="216">
                  <c:v>111.80099119983498</c:v>
                </c:pt>
                <c:pt idx="217">
                  <c:v>111.3302141377775</c:v>
                </c:pt>
                <c:pt idx="218">
                  <c:v>111.62064565722929</c:v>
                </c:pt>
                <c:pt idx="219">
                  <c:v>111.28575646854026</c:v>
                </c:pt>
                <c:pt idx="220">
                  <c:v>110.47566161383838</c:v>
                </c:pt>
                <c:pt idx="221">
                  <c:v>109.76966939053629</c:v>
                </c:pt>
                <c:pt idx="222">
                  <c:v>109.86162122913491</c:v>
                </c:pt>
                <c:pt idx="223">
                  <c:v>109.99240900608469</c:v>
                </c:pt>
                <c:pt idx="224">
                  <c:v>110.0754275531031</c:v>
                </c:pt>
                <c:pt idx="225">
                  <c:v>109.9148322918989</c:v>
                </c:pt>
                <c:pt idx="226">
                  <c:v>110.20010568043227</c:v>
                </c:pt>
                <c:pt idx="227">
                  <c:v>110.613639523343</c:v>
                </c:pt>
                <c:pt idx="228">
                  <c:v>110.5936207074851</c:v>
                </c:pt>
                <c:pt idx="229">
                  <c:v>110.66599294083842</c:v>
                </c:pt>
                <c:pt idx="230">
                  <c:v>110.6582103452145</c:v>
                </c:pt>
                <c:pt idx="231">
                  <c:v>110.28074956322061</c:v>
                </c:pt>
                <c:pt idx="232">
                  <c:v>109.94301252353542</c:v>
                </c:pt>
                <c:pt idx="233">
                  <c:v>110.02585627200118</c:v>
                </c:pt>
                <c:pt idx="234">
                  <c:v>109.95301694257832</c:v>
                </c:pt>
                <c:pt idx="235">
                  <c:v>109.96225011975579</c:v>
                </c:pt>
                <c:pt idx="236">
                  <c:v>109.84695126106908</c:v>
                </c:pt>
                <c:pt idx="237">
                  <c:v>110.00816027526464</c:v>
                </c:pt>
                <c:pt idx="238">
                  <c:v>110.13402060029073</c:v>
                </c:pt>
                <c:pt idx="239">
                  <c:v>110.45128855937824</c:v>
                </c:pt>
                <c:pt idx="240">
                  <c:v>110.50680067860978</c:v>
                </c:pt>
                <c:pt idx="241">
                  <c:v>110.45675225928176</c:v>
                </c:pt>
                <c:pt idx="242">
                  <c:v>110.634945877823</c:v>
                </c:pt>
                <c:pt idx="243">
                  <c:v>111.34040569391057</c:v>
                </c:pt>
                <c:pt idx="244">
                  <c:v>111.45263737055934</c:v>
                </c:pt>
                <c:pt idx="245">
                  <c:v>111.00616071212232</c:v>
                </c:pt>
                <c:pt idx="246">
                  <c:v>110.60620406428225</c:v>
                </c:pt>
                <c:pt idx="247">
                  <c:v>110.66509337344253</c:v>
                </c:pt>
                <c:pt idx="248">
                  <c:v>110.33313106009712</c:v>
                </c:pt>
                <c:pt idx="249">
                  <c:v>109.53589400558073</c:v>
                </c:pt>
                <c:pt idx="250">
                  <c:v>109.23013758063324</c:v>
                </c:pt>
                <c:pt idx="251">
                  <c:v>108.51615263778415</c:v>
                </c:pt>
                <c:pt idx="252">
                  <c:v>108.7738647982451</c:v>
                </c:pt>
                <c:pt idx="253">
                  <c:v>107.48076000842902</c:v>
                </c:pt>
                <c:pt idx="254">
                  <c:v>108.009507986833</c:v>
                </c:pt>
                <c:pt idx="255">
                  <c:v>108.2086036245398</c:v>
                </c:pt>
                <c:pt idx="256">
                  <c:v>107.97168819123929</c:v>
                </c:pt>
                <c:pt idx="257">
                  <c:v>107.52062931581237</c:v>
                </c:pt>
                <c:pt idx="258">
                  <c:v>108.02652981704381</c:v>
                </c:pt>
                <c:pt idx="259">
                  <c:v>107.87507379598952</c:v>
                </c:pt>
                <c:pt idx="260">
                  <c:v>108.0875993192153</c:v>
                </c:pt>
                <c:pt idx="261">
                  <c:v>108.17367077344608</c:v>
                </c:pt>
                <c:pt idx="262">
                  <c:v>108.12089355960691</c:v>
                </c:pt>
                <c:pt idx="263">
                  <c:v>108.18269961029328</c:v>
                </c:pt>
                <c:pt idx="264">
                  <c:v>108.71274830328689</c:v>
                </c:pt>
                <c:pt idx="265">
                  <c:v>108.73016282625568</c:v>
                </c:pt>
                <c:pt idx="266">
                  <c:v>108.15637790540897</c:v>
                </c:pt>
                <c:pt idx="267">
                  <c:v>108.71818680752655</c:v>
                </c:pt>
                <c:pt idx="268">
                  <c:v>108.72882535830075</c:v>
                </c:pt>
                <c:pt idx="269">
                  <c:v>108.86068217550532</c:v>
                </c:pt>
                <c:pt idx="270">
                  <c:v>108.95052292754677</c:v>
                </c:pt>
                <c:pt idx="271">
                  <c:v>108.97278004295391</c:v>
                </c:pt>
                <c:pt idx="272">
                  <c:v>109.12316630917941</c:v>
                </c:pt>
                <c:pt idx="273">
                  <c:v>109.23373539261854</c:v>
                </c:pt>
                <c:pt idx="274">
                  <c:v>108.82555622083902</c:v>
                </c:pt>
                <c:pt idx="275">
                  <c:v>109.04614147310792</c:v>
                </c:pt>
                <c:pt idx="276">
                  <c:v>109.02547627715951</c:v>
                </c:pt>
                <c:pt idx="277">
                  <c:v>109.18743865580811</c:v>
                </c:pt>
                <c:pt idx="278">
                  <c:v>109.62812477357384</c:v>
                </c:pt>
                <c:pt idx="279">
                  <c:v>110.32430629852824</c:v>
                </c:pt>
                <c:pt idx="280">
                  <c:v>109.74487326640276</c:v>
                </c:pt>
                <c:pt idx="281">
                  <c:v>110.19034640250614</c:v>
                </c:pt>
                <c:pt idx="282">
                  <c:v>110.04156613023537</c:v>
                </c:pt>
                <c:pt idx="283">
                  <c:v>110.09925230335698</c:v>
                </c:pt>
                <c:pt idx="284">
                  <c:v>110.52156639195805</c:v>
                </c:pt>
                <c:pt idx="285">
                  <c:v>110.06454077387319</c:v>
                </c:pt>
                <c:pt idx="286">
                  <c:v>110.11673237525683</c:v>
                </c:pt>
                <c:pt idx="287">
                  <c:v>110.05898385828996</c:v>
                </c:pt>
                <c:pt idx="288">
                  <c:v>109.55757653800471</c:v>
                </c:pt>
                <c:pt idx="289">
                  <c:v>108.4941494901133</c:v>
                </c:pt>
                <c:pt idx="290">
                  <c:v>108.28723006196944</c:v>
                </c:pt>
                <c:pt idx="291">
                  <c:v>108.93666303498759</c:v>
                </c:pt>
                <c:pt idx="292">
                  <c:v>109.69498743052327</c:v>
                </c:pt>
                <c:pt idx="293">
                  <c:v>110.2899346256892</c:v>
                </c:pt>
                <c:pt idx="294">
                  <c:v>110.65836712738886</c:v>
                </c:pt>
                <c:pt idx="295">
                  <c:v>110.65820898643418</c:v>
                </c:pt>
                <c:pt idx="296">
                  <c:v>110.24262694998448</c:v>
                </c:pt>
                <c:pt idx="297">
                  <c:v>111.00984639209439</c:v>
                </c:pt>
                <c:pt idx="298">
                  <c:v>110.86660765298573</c:v>
                </c:pt>
                <c:pt idx="299">
                  <c:v>110.14863864811937</c:v>
                </c:pt>
                <c:pt idx="300">
                  <c:v>110.61797768095394</c:v>
                </c:pt>
                <c:pt idx="301">
                  <c:v>110.9381171599497</c:v>
                </c:pt>
                <c:pt idx="302">
                  <c:v>111.41649562061708</c:v>
                </c:pt>
                <c:pt idx="303">
                  <c:v>111.37209942162285</c:v>
                </c:pt>
                <c:pt idx="304">
                  <c:v>111.59021109571351</c:v>
                </c:pt>
                <c:pt idx="305">
                  <c:v>111.29193777655439</c:v>
                </c:pt>
                <c:pt idx="306">
                  <c:v>111.56775270889604</c:v>
                </c:pt>
                <c:pt idx="307">
                  <c:v>111.51040193713705</c:v>
                </c:pt>
                <c:pt idx="308">
                  <c:v>111.43786957017453</c:v>
                </c:pt>
                <c:pt idx="309">
                  <c:v>111.52165723785566</c:v>
                </c:pt>
                <c:pt idx="310">
                  <c:v>111.66179809779928</c:v>
                </c:pt>
                <c:pt idx="311">
                  <c:v>111.86656210210995</c:v>
                </c:pt>
                <c:pt idx="312">
                  <c:v>112.52543626931005</c:v>
                </c:pt>
                <c:pt idx="313">
                  <c:v>112.32604806369895</c:v>
                </c:pt>
                <c:pt idx="314">
                  <c:v>112.40364392647975</c:v>
                </c:pt>
                <c:pt idx="315">
                  <c:v>112.7083530402695</c:v>
                </c:pt>
                <c:pt idx="316">
                  <c:v>112.69207252208537</c:v>
                </c:pt>
                <c:pt idx="317">
                  <c:v>113.48815013273949</c:v>
                </c:pt>
                <c:pt idx="318">
                  <c:v>113.80601247901954</c:v>
                </c:pt>
                <c:pt idx="319">
                  <c:v>113.12814635367758</c:v>
                </c:pt>
                <c:pt idx="320">
                  <c:v>113.49750861304578</c:v>
                </c:pt>
                <c:pt idx="321">
                  <c:v>114.55639325305656</c:v>
                </c:pt>
                <c:pt idx="322">
                  <c:v>114.18778617440373</c:v>
                </c:pt>
                <c:pt idx="323">
                  <c:v>114.42249493273646</c:v>
                </c:pt>
                <c:pt idx="324">
                  <c:v>113.91026931673724</c:v>
                </c:pt>
                <c:pt idx="325">
                  <c:v>114.19534270623059</c:v>
                </c:pt>
                <c:pt idx="326">
                  <c:v>114.22906990391208</c:v>
                </c:pt>
                <c:pt idx="327">
                  <c:v>114.66689667483799</c:v>
                </c:pt>
                <c:pt idx="328">
                  <c:v>113.988583496665</c:v>
                </c:pt>
                <c:pt idx="329">
                  <c:v>113.84382719181065</c:v>
                </c:pt>
                <c:pt idx="330">
                  <c:v>113.68228981589158</c:v>
                </c:pt>
                <c:pt idx="331">
                  <c:v>113.32767469950417</c:v>
                </c:pt>
                <c:pt idx="332">
                  <c:v>113.2216710007028</c:v>
                </c:pt>
                <c:pt idx="333">
                  <c:v>113.0817851852733</c:v>
                </c:pt>
                <c:pt idx="334">
                  <c:v>113.81520982592072</c:v>
                </c:pt>
                <c:pt idx="335">
                  <c:v>114.1989276735905</c:v>
                </c:pt>
                <c:pt idx="336">
                  <c:v>113.17340062028167</c:v>
                </c:pt>
                <c:pt idx="337">
                  <c:v>113.77780590372134</c:v>
                </c:pt>
                <c:pt idx="338">
                  <c:v>113.65963868249857</c:v>
                </c:pt>
                <c:pt idx="339">
                  <c:v>113.5541172204033</c:v>
                </c:pt>
                <c:pt idx="340">
                  <c:v>114.12669861001982</c:v>
                </c:pt>
                <c:pt idx="341">
                  <c:v>114.49187958031774</c:v>
                </c:pt>
                <c:pt idx="342">
                  <c:v>114.79327284558765</c:v>
                </c:pt>
                <c:pt idx="343">
                  <c:v>114.80590305449968</c:v>
                </c:pt>
                <c:pt idx="344">
                  <c:v>114.327134329644</c:v>
                </c:pt>
                <c:pt idx="345">
                  <c:v>114.73187161096898</c:v>
                </c:pt>
                <c:pt idx="346">
                  <c:v>114.45865846754236</c:v>
                </c:pt>
                <c:pt idx="347">
                  <c:v>114.62408127010515</c:v>
                </c:pt>
                <c:pt idx="348">
                  <c:v>114.29645468575536</c:v>
                </c:pt>
                <c:pt idx="349">
                  <c:v>115.04318495877793</c:v>
                </c:pt>
                <c:pt idx="350">
                  <c:v>114.93834485611511</c:v>
                </c:pt>
                <c:pt idx="351">
                  <c:v>116.06991363270961</c:v>
                </c:pt>
                <c:pt idx="352">
                  <c:v>116.51082298832215</c:v>
                </c:pt>
                <c:pt idx="353">
                  <c:v>116.78855084744676</c:v>
                </c:pt>
                <c:pt idx="354">
                  <c:v>116.22218087505797</c:v>
                </c:pt>
                <c:pt idx="355">
                  <c:v>116.32453227890853</c:v>
                </c:pt>
                <c:pt idx="356">
                  <c:v>116.39764623997517</c:v>
                </c:pt>
                <c:pt idx="357">
                  <c:v>116.98463693733729</c:v>
                </c:pt>
                <c:pt idx="358">
                  <c:v>117.28001272951617</c:v>
                </c:pt>
                <c:pt idx="359">
                  <c:v>117.26477324151669</c:v>
                </c:pt>
                <c:pt idx="360">
                  <c:v>117.33334503085364</c:v>
                </c:pt>
                <c:pt idx="361">
                  <c:v>117.08643333599636</c:v>
                </c:pt>
                <c:pt idx="362">
                  <c:v>116.93673606048888</c:v>
                </c:pt>
                <c:pt idx="363">
                  <c:v>116.93044789244441</c:v>
                </c:pt>
                <c:pt idx="364">
                  <c:v>117.72071519258299</c:v>
                </c:pt>
                <c:pt idx="365">
                  <c:v>117.91626855822719</c:v>
                </c:pt>
                <c:pt idx="366">
                  <c:v>118.57920647882237</c:v>
                </c:pt>
                <c:pt idx="367">
                  <c:v>119.12446332963158</c:v>
                </c:pt>
                <c:pt idx="368">
                  <c:v>119.49135864730593</c:v>
                </c:pt>
                <c:pt idx="369">
                  <c:v>119.68880437479957</c:v>
                </c:pt>
                <c:pt idx="370">
                  <c:v>119.83091821093085</c:v>
                </c:pt>
                <c:pt idx="371">
                  <c:v>120.13741172799507</c:v>
                </c:pt>
                <c:pt idx="372">
                  <c:v>119.68410478284322</c:v>
                </c:pt>
                <c:pt idx="373">
                  <c:v>119.5813197829184</c:v>
                </c:pt>
                <c:pt idx="374">
                  <c:v>119.64714857427259</c:v>
                </c:pt>
                <c:pt idx="375">
                  <c:v>119.34941797208205</c:v>
                </c:pt>
                <c:pt idx="376">
                  <c:v>124.54761251666446</c:v>
                </c:pt>
                <c:pt idx="377">
                  <c:v>124.86050466516058</c:v>
                </c:pt>
                <c:pt idx="378">
                  <c:v>125.39368329497053</c:v>
                </c:pt>
                <c:pt idx="379">
                  <c:v>125.10200257080828</c:v>
                </c:pt>
                <c:pt idx="380">
                  <c:v>124.33701862257408</c:v>
                </c:pt>
                <c:pt idx="381">
                  <c:v>124.39622185142807</c:v>
                </c:pt>
                <c:pt idx="382">
                  <c:v>124.52740409773911</c:v>
                </c:pt>
                <c:pt idx="383">
                  <c:v>124.78967577786767</c:v>
                </c:pt>
                <c:pt idx="384">
                  <c:v>124.19213831324006</c:v>
                </c:pt>
                <c:pt idx="385">
                  <c:v>124.0596267555101</c:v>
                </c:pt>
                <c:pt idx="386">
                  <c:v>124.93110831718245</c:v>
                </c:pt>
                <c:pt idx="387">
                  <c:v>124.3706596291816</c:v>
                </c:pt>
                <c:pt idx="388">
                  <c:v>122.59227465234085</c:v>
                </c:pt>
                <c:pt idx="389">
                  <c:v>122.26421194554119</c:v>
                </c:pt>
                <c:pt idx="390">
                  <c:v>121.14016432908421</c:v>
                </c:pt>
                <c:pt idx="391">
                  <c:v>119.46796546309797</c:v>
                </c:pt>
                <c:pt idx="392">
                  <c:v>120.59929338138845</c:v>
                </c:pt>
                <c:pt idx="393">
                  <c:v>121.7722411697918</c:v>
                </c:pt>
                <c:pt idx="394">
                  <c:v>121.22134998989389</c:v>
                </c:pt>
                <c:pt idx="395">
                  <c:v>122.05870174098891</c:v>
                </c:pt>
                <c:pt idx="396">
                  <c:v>122.75695080701522</c:v>
                </c:pt>
                <c:pt idx="397">
                  <c:v>123.00966711044455</c:v>
                </c:pt>
                <c:pt idx="398">
                  <c:v>123.14894435992544</c:v>
                </c:pt>
                <c:pt idx="399">
                  <c:v>121.7623251874183</c:v>
                </c:pt>
                <c:pt idx="400">
                  <c:v>121.22063325352458</c:v>
                </c:pt>
                <c:pt idx="401">
                  <c:v>120.2069661776798</c:v>
                </c:pt>
                <c:pt idx="402">
                  <c:v>120.62221809120116</c:v>
                </c:pt>
                <c:pt idx="403">
                  <c:v>120.37671482095904</c:v>
                </c:pt>
                <c:pt idx="404">
                  <c:v>120.68561383545605</c:v>
                </c:pt>
                <c:pt idx="405">
                  <c:v>121.61985586796541</c:v>
                </c:pt>
                <c:pt idx="406">
                  <c:v>121.70484915706101</c:v>
                </c:pt>
                <c:pt idx="407">
                  <c:v>121.8848671380557</c:v>
                </c:pt>
                <c:pt idx="408">
                  <c:v>121.77199862178789</c:v>
                </c:pt>
                <c:pt idx="409">
                  <c:v>122.0615026244738</c:v>
                </c:pt>
                <c:pt idx="410">
                  <c:v>121.59256821410834</c:v>
                </c:pt>
                <c:pt idx="411">
                  <c:v>121.31038753676664</c:v>
                </c:pt>
                <c:pt idx="412">
                  <c:v>121.05752826250406</c:v>
                </c:pt>
                <c:pt idx="413">
                  <c:v>121.04026842699481</c:v>
                </c:pt>
                <c:pt idx="414">
                  <c:v>120.32630242801199</c:v>
                </c:pt>
                <c:pt idx="415">
                  <c:v>121.74790176668758</c:v>
                </c:pt>
                <c:pt idx="416">
                  <c:v>122.16208541493793</c:v>
                </c:pt>
                <c:pt idx="417">
                  <c:v>122.43334759605057</c:v>
                </c:pt>
                <c:pt idx="418">
                  <c:v>122.42344189435809</c:v>
                </c:pt>
                <c:pt idx="419">
                  <c:v>123.04506846593773</c:v>
                </c:pt>
                <c:pt idx="420">
                  <c:v>123.20222193204695</c:v>
                </c:pt>
                <c:pt idx="421">
                  <c:v>123.37782055765399</c:v>
                </c:pt>
                <c:pt idx="422">
                  <c:v>124.08928940384493</c:v>
                </c:pt>
                <c:pt idx="423">
                  <c:v>123.72575911622133</c:v>
                </c:pt>
                <c:pt idx="424">
                  <c:v>124.15408567787195</c:v>
                </c:pt>
                <c:pt idx="425">
                  <c:v>123.22356324938943</c:v>
                </c:pt>
                <c:pt idx="426">
                  <c:v>122.97191874754911</c:v>
                </c:pt>
                <c:pt idx="427">
                  <c:v>123.0488423731619</c:v>
                </c:pt>
                <c:pt idx="428">
                  <c:v>122.53348520039131</c:v>
                </c:pt>
                <c:pt idx="429">
                  <c:v>122.89233408941756</c:v>
                </c:pt>
                <c:pt idx="430">
                  <c:v>121.91870062854089</c:v>
                </c:pt>
                <c:pt idx="431">
                  <c:v>119.60568272578767</c:v>
                </c:pt>
                <c:pt idx="432">
                  <c:v>119.79746372718911</c:v>
                </c:pt>
                <c:pt idx="433">
                  <c:v>120.92100652610716</c:v>
                </c:pt>
                <c:pt idx="434">
                  <c:v>121.53297805232333</c:v>
                </c:pt>
                <c:pt idx="435">
                  <c:v>121.78920143545733</c:v>
                </c:pt>
                <c:pt idx="436">
                  <c:v>121.90669395394306</c:v>
                </c:pt>
                <c:pt idx="437">
                  <c:v>122.07720359104279</c:v>
                </c:pt>
                <c:pt idx="438">
                  <c:v>122.0769230147101</c:v>
                </c:pt>
                <c:pt idx="439">
                  <c:v>122.84709859043889</c:v>
                </c:pt>
                <c:pt idx="440">
                  <c:v>122.87246467284754</c:v>
                </c:pt>
                <c:pt idx="441">
                  <c:v>123.41030655385451</c:v>
                </c:pt>
                <c:pt idx="442">
                  <c:v>123.78893382513344</c:v>
                </c:pt>
                <c:pt idx="443">
                  <c:v>124.90585942689127</c:v>
                </c:pt>
                <c:pt idx="444">
                  <c:v>124.50735630292441</c:v>
                </c:pt>
                <c:pt idx="445">
                  <c:v>124.86491471627176</c:v>
                </c:pt>
                <c:pt idx="446">
                  <c:v>124.52162295711679</c:v>
                </c:pt>
                <c:pt idx="447">
                  <c:v>124.70849527913117</c:v>
                </c:pt>
                <c:pt idx="448">
                  <c:v>124.74799306045585</c:v>
                </c:pt>
                <c:pt idx="449">
                  <c:v>124.76280351196236</c:v>
                </c:pt>
                <c:pt idx="450">
                  <c:v>124.98310935984888</c:v>
                </c:pt>
                <c:pt idx="451">
                  <c:v>126.89629069577362</c:v>
                </c:pt>
                <c:pt idx="452">
                  <c:v>130.34409903845687</c:v>
                </c:pt>
                <c:pt idx="453">
                  <c:v>129.69318263919106</c:v>
                </c:pt>
                <c:pt idx="454">
                  <c:v>127.49746902028983</c:v>
                </c:pt>
                <c:pt idx="455">
                  <c:v>128.28121278096449</c:v>
                </c:pt>
                <c:pt idx="456">
                  <c:v>128.2646800637456</c:v>
                </c:pt>
                <c:pt idx="457">
                  <c:v>128.0636868108493</c:v>
                </c:pt>
                <c:pt idx="458">
                  <c:v>129.19201406953513</c:v>
                </c:pt>
                <c:pt idx="459">
                  <c:v>129.01701592024949</c:v>
                </c:pt>
                <c:pt idx="460">
                  <c:v>128.2882849107383</c:v>
                </c:pt>
                <c:pt idx="461">
                  <c:v>129.49338678907455</c:v>
                </c:pt>
                <c:pt idx="462">
                  <c:v>130.67195126312652</c:v>
                </c:pt>
                <c:pt idx="463">
                  <c:v>131.08427498557143</c:v>
                </c:pt>
                <c:pt idx="464">
                  <c:v>132.29903808461518</c:v>
                </c:pt>
                <c:pt idx="465">
                  <c:v>131.74389482580091</c:v>
                </c:pt>
                <c:pt idx="466">
                  <c:v>133.79225904596422</c:v>
                </c:pt>
                <c:pt idx="467">
                  <c:v>134.72984844216356</c:v>
                </c:pt>
                <c:pt idx="468">
                  <c:v>136.64565311114114</c:v>
                </c:pt>
                <c:pt idx="469">
                  <c:v>135.98848758811263</c:v>
                </c:pt>
                <c:pt idx="470">
                  <c:v>136.67191871679833</c:v>
                </c:pt>
                <c:pt idx="471">
                  <c:v>134.92373207185335</c:v>
                </c:pt>
                <c:pt idx="472">
                  <c:v>135.02036153395326</c:v>
                </c:pt>
                <c:pt idx="473">
                  <c:v>132.58867138451609</c:v>
                </c:pt>
                <c:pt idx="474">
                  <c:v>132.70592408833718</c:v>
                </c:pt>
                <c:pt idx="475">
                  <c:v>132.92688568515348</c:v>
                </c:pt>
                <c:pt idx="476">
                  <c:v>131.82318172020805</c:v>
                </c:pt>
                <c:pt idx="477">
                  <c:v>132.69359467968007</c:v>
                </c:pt>
                <c:pt idx="478">
                  <c:v>133.78816739784523</c:v>
                </c:pt>
                <c:pt idx="479">
                  <c:v>136.1161655254804</c:v>
                </c:pt>
                <c:pt idx="480">
                  <c:v>134.30351182428069</c:v>
                </c:pt>
                <c:pt idx="481">
                  <c:v>135.05321863743251</c:v>
                </c:pt>
                <c:pt idx="482">
                  <c:v>135.68119783715673</c:v>
                </c:pt>
                <c:pt idx="483">
                  <c:v>137.2010259397569</c:v>
                </c:pt>
                <c:pt idx="484">
                  <c:v>137.26145405227734</c:v>
                </c:pt>
                <c:pt idx="485">
                  <c:v>137.6116020402626</c:v>
                </c:pt>
                <c:pt idx="486">
                  <c:v>138.11139577133517</c:v>
                </c:pt>
                <c:pt idx="487">
                  <c:v>136.79265628712346</c:v>
                </c:pt>
                <c:pt idx="488">
                  <c:v>138.00316473120884</c:v>
                </c:pt>
                <c:pt idx="489">
                  <c:v>137.01171497759785</c:v>
                </c:pt>
                <c:pt idx="490">
                  <c:v>137.28743214421758</c:v>
                </c:pt>
                <c:pt idx="491">
                  <c:v>137.10443590252268</c:v>
                </c:pt>
                <c:pt idx="492">
                  <c:v>137.8116717450136</c:v>
                </c:pt>
                <c:pt idx="493">
                  <c:v>136.91201787851637</c:v>
                </c:pt>
                <c:pt idx="494">
                  <c:v>135.34408195589964</c:v>
                </c:pt>
                <c:pt idx="495">
                  <c:v>134.04090422361875</c:v>
                </c:pt>
                <c:pt idx="496">
                  <c:v>131.72594039883649</c:v>
                </c:pt>
                <c:pt idx="497">
                  <c:v>132.34912751556868</c:v>
                </c:pt>
                <c:pt idx="498">
                  <c:v>132.97547235967608</c:v>
                </c:pt>
                <c:pt idx="499">
                  <c:v>133.09941291382196</c:v>
                </c:pt>
                <c:pt idx="500">
                  <c:v>134.17454474058405</c:v>
                </c:pt>
                <c:pt idx="501">
                  <c:v>133.13021439555044</c:v>
                </c:pt>
                <c:pt idx="502">
                  <c:v>132.38702823096793</c:v>
                </c:pt>
                <c:pt idx="503">
                  <c:v>131.46862749023106</c:v>
                </c:pt>
                <c:pt idx="504">
                  <c:v>132.35970205754259</c:v>
                </c:pt>
                <c:pt idx="505">
                  <c:v>131.65349214320977</c:v>
                </c:pt>
                <c:pt idx="506">
                  <c:v>131.12423228498338</c:v>
                </c:pt>
                <c:pt idx="507">
                  <c:v>130.42264344174794</c:v>
                </c:pt>
                <c:pt idx="508">
                  <c:v>129.19169022458075</c:v>
                </c:pt>
                <c:pt idx="509">
                  <c:v>129.01610353233454</c:v>
                </c:pt>
                <c:pt idx="510">
                  <c:v>126.4935648165426</c:v>
                </c:pt>
                <c:pt idx="511">
                  <c:v>128.41913339378934</c:v>
                </c:pt>
                <c:pt idx="512">
                  <c:v>128.55791014210061</c:v>
                </c:pt>
                <c:pt idx="513">
                  <c:v>126.95417565937834</c:v>
                </c:pt>
                <c:pt idx="514">
                  <c:v>127.11768126203853</c:v>
                </c:pt>
                <c:pt idx="515">
                  <c:v>128.67082919012867</c:v>
                </c:pt>
                <c:pt idx="516">
                  <c:v>127.74172556961044</c:v>
                </c:pt>
                <c:pt idx="517">
                  <c:v>127.18641997880023</c:v>
                </c:pt>
                <c:pt idx="518">
                  <c:v>126.92227039283702</c:v>
                </c:pt>
                <c:pt idx="519">
                  <c:v>126.22876939001601</c:v>
                </c:pt>
                <c:pt idx="520">
                  <c:v>126.29029098775078</c:v>
                </c:pt>
                <c:pt idx="521">
                  <c:v>126.12871809314271</c:v>
                </c:pt>
                <c:pt idx="522">
                  <c:v>125.19455804102057</c:v>
                </c:pt>
                <c:pt idx="523">
                  <c:v>125.13131493960796</c:v>
                </c:pt>
                <c:pt idx="524">
                  <c:v>126.42326408728714</c:v>
                </c:pt>
                <c:pt idx="525">
                  <c:v>126.75056714619711</c:v>
                </c:pt>
                <c:pt idx="526">
                  <c:v>127.65700279479893</c:v>
                </c:pt>
                <c:pt idx="527">
                  <c:v>127.16922584962478</c:v>
                </c:pt>
                <c:pt idx="528">
                  <c:v>127.08486224980503</c:v>
                </c:pt>
                <c:pt idx="529">
                  <c:v>125.54107526605692</c:v>
                </c:pt>
                <c:pt idx="530">
                  <c:v>124.24786038919596</c:v>
                </c:pt>
                <c:pt idx="531">
                  <c:v>124.63166970978291</c:v>
                </c:pt>
                <c:pt idx="532">
                  <c:v>124.56980608492299</c:v>
                </c:pt>
                <c:pt idx="533">
                  <c:v>126.0574741808517</c:v>
                </c:pt>
                <c:pt idx="534">
                  <c:v>125.94047472540981</c:v>
                </c:pt>
                <c:pt idx="535">
                  <c:v>127.06600186121358</c:v>
                </c:pt>
                <c:pt idx="536">
                  <c:v>127.04946739668112</c:v>
                </c:pt>
                <c:pt idx="537">
                  <c:v>127.09171980970358</c:v>
                </c:pt>
                <c:pt idx="538">
                  <c:v>126.71753513975952</c:v>
                </c:pt>
                <c:pt idx="539">
                  <c:v>126.57032829293867</c:v>
                </c:pt>
                <c:pt idx="540">
                  <c:v>127.14108278448678</c:v>
                </c:pt>
                <c:pt idx="541">
                  <c:v>129.21751499633754</c:v>
                </c:pt>
                <c:pt idx="542">
                  <c:v>129.40655345240424</c:v>
                </c:pt>
                <c:pt idx="543">
                  <c:v>128.94075256853623</c:v>
                </c:pt>
                <c:pt idx="544">
                  <c:v>128.82176973685665</c:v>
                </c:pt>
                <c:pt idx="545">
                  <c:v>129.42491166099572</c:v>
                </c:pt>
                <c:pt idx="546">
                  <c:v>128.80391314966857</c:v>
                </c:pt>
                <c:pt idx="547">
                  <c:v>127.58180091230857</c:v>
                </c:pt>
                <c:pt idx="548">
                  <c:v>127.80484149635393</c:v>
                </c:pt>
                <c:pt idx="549">
                  <c:v>127.46143794820966</c:v>
                </c:pt>
                <c:pt idx="550">
                  <c:v>127.04147766320776</c:v>
                </c:pt>
                <c:pt idx="551">
                  <c:v>127.68461916628537</c:v>
                </c:pt>
                <c:pt idx="552">
                  <c:v>127.93829303351596</c:v>
                </c:pt>
                <c:pt idx="553">
                  <c:v>129.29710540361776</c:v>
                </c:pt>
                <c:pt idx="554">
                  <c:v>128.69168170041885</c:v>
                </c:pt>
                <c:pt idx="555">
                  <c:v>128.82478157629697</c:v>
                </c:pt>
                <c:pt idx="556">
                  <c:v>128.8236712881897</c:v>
                </c:pt>
                <c:pt idx="557">
                  <c:v>129.05845999247541</c:v>
                </c:pt>
                <c:pt idx="558">
                  <c:v>129.81865954988629</c:v>
                </c:pt>
                <c:pt idx="559">
                  <c:v>129.70628740003849</c:v>
                </c:pt>
                <c:pt idx="560">
                  <c:v>130.7935235669128</c:v>
                </c:pt>
                <c:pt idx="561">
                  <c:v>130.90437036229264</c:v>
                </c:pt>
                <c:pt idx="562">
                  <c:v>133.59119194731809</c:v>
                </c:pt>
                <c:pt idx="563">
                  <c:v>133.6374779814912</c:v>
                </c:pt>
                <c:pt idx="564">
                  <c:v>135.96362062036104</c:v>
                </c:pt>
                <c:pt idx="565">
                  <c:v>135.90191423131992</c:v>
                </c:pt>
                <c:pt idx="566">
                  <c:v>136.15251464852679</c:v>
                </c:pt>
                <c:pt idx="567">
                  <c:v>137.37425546505554</c:v>
                </c:pt>
                <c:pt idx="568">
                  <c:v>138.32521822718618</c:v>
                </c:pt>
                <c:pt idx="569">
                  <c:v>137.30615604876317</c:v>
                </c:pt>
                <c:pt idx="570">
                  <c:v>138.03619738684222</c:v>
                </c:pt>
                <c:pt idx="571">
                  <c:v>139.20155250456742</c:v>
                </c:pt>
                <c:pt idx="572">
                  <c:v>138.89233618915014</c:v>
                </c:pt>
                <c:pt idx="573">
                  <c:v>140.65069219447253</c:v>
                </c:pt>
                <c:pt idx="574">
                  <c:v>140.20177748132826</c:v>
                </c:pt>
                <c:pt idx="575">
                  <c:v>138.51785801561527</c:v>
                </c:pt>
                <c:pt idx="576">
                  <c:v>139.8282192601319</c:v>
                </c:pt>
                <c:pt idx="577">
                  <c:v>138.60874255644913</c:v>
                </c:pt>
                <c:pt idx="578">
                  <c:v>138.63964230280121</c:v>
                </c:pt>
                <c:pt idx="579">
                  <c:v>138.67950610959628</c:v>
                </c:pt>
                <c:pt idx="580">
                  <c:v>140.56982564497019</c:v>
                </c:pt>
                <c:pt idx="581">
                  <c:v>140.64499269875259</c:v>
                </c:pt>
                <c:pt idx="582">
                  <c:v>141.32664215907263</c:v>
                </c:pt>
                <c:pt idx="583">
                  <c:v>140.99352022933439</c:v>
                </c:pt>
                <c:pt idx="584">
                  <c:v>141.23551257604896</c:v>
                </c:pt>
                <c:pt idx="585">
                  <c:v>142.08475878017296</c:v>
                </c:pt>
                <c:pt idx="586">
                  <c:v>141.20960019288302</c:v>
                </c:pt>
                <c:pt idx="587">
                  <c:v>142.21083832395544</c:v>
                </c:pt>
                <c:pt idx="588">
                  <c:v>142.99821850074306</c:v>
                </c:pt>
                <c:pt idx="589">
                  <c:v>143.98755602859541</c:v>
                </c:pt>
                <c:pt idx="590">
                  <c:v>143.89611143440371</c:v>
                </c:pt>
                <c:pt idx="591">
                  <c:v>144.9252700809059</c:v>
                </c:pt>
                <c:pt idx="592">
                  <c:v>144.1544437876384</c:v>
                </c:pt>
                <c:pt idx="593">
                  <c:v>144.67018970733932</c:v>
                </c:pt>
                <c:pt idx="594">
                  <c:v>143.91553142542037</c:v>
                </c:pt>
                <c:pt idx="595">
                  <c:v>144.49777677343673</c:v>
                </c:pt>
                <c:pt idx="596">
                  <c:v>144.71751032636971</c:v>
                </c:pt>
                <c:pt idx="597">
                  <c:v>143.86798706672309</c:v>
                </c:pt>
                <c:pt idx="598">
                  <c:v>143.87479522702114</c:v>
                </c:pt>
                <c:pt idx="599">
                  <c:v>143.97900762418325</c:v>
                </c:pt>
                <c:pt idx="600">
                  <c:v>144.62466197152261</c:v>
                </c:pt>
                <c:pt idx="601">
                  <c:v>146.25414197749225</c:v>
                </c:pt>
                <c:pt idx="602">
                  <c:v>144.88603256573737</c:v>
                </c:pt>
                <c:pt idx="603">
                  <c:v>144.1692349338141</c:v>
                </c:pt>
                <c:pt idx="604">
                  <c:v>143.65446941291833</c:v>
                </c:pt>
                <c:pt idx="605">
                  <c:v>143.52388051776217</c:v>
                </c:pt>
                <c:pt idx="606">
                  <c:v>144.25089309319188</c:v>
                </c:pt>
                <c:pt idx="607">
                  <c:v>144.58634144148297</c:v>
                </c:pt>
                <c:pt idx="608">
                  <c:v>145.20046067236456</c:v>
                </c:pt>
                <c:pt idx="609">
                  <c:v>146.10269255878069</c:v>
                </c:pt>
                <c:pt idx="610">
                  <c:v>146.72398881892448</c:v>
                </c:pt>
                <c:pt idx="611">
                  <c:v>146.20232438505209</c:v>
                </c:pt>
                <c:pt idx="612">
                  <c:v>145.09643857439582</c:v>
                </c:pt>
                <c:pt idx="613">
                  <c:v>145.03323085314551</c:v>
                </c:pt>
                <c:pt idx="614">
                  <c:v>144.43297786936088</c:v>
                </c:pt>
                <c:pt idx="615">
                  <c:v>143.05904190865422</c:v>
                </c:pt>
                <c:pt idx="616">
                  <c:v>143.08508195440027</c:v>
                </c:pt>
                <c:pt idx="617">
                  <c:v>142.19358912407071</c:v>
                </c:pt>
                <c:pt idx="618">
                  <c:v>143.41416068610678</c:v>
                </c:pt>
                <c:pt idx="619">
                  <c:v>143.75811586030926</c:v>
                </c:pt>
                <c:pt idx="620">
                  <c:v>143.5418579395909</c:v>
                </c:pt>
                <c:pt idx="621">
                  <c:v>143.69025700633972</c:v>
                </c:pt>
                <c:pt idx="622">
                  <c:v>142.02503744416271</c:v>
                </c:pt>
                <c:pt idx="623">
                  <c:v>142.5075793879866</c:v>
                </c:pt>
                <c:pt idx="624">
                  <c:v>142.08349133960513</c:v>
                </c:pt>
                <c:pt idx="625">
                  <c:v>141.13936655101631</c:v>
                </c:pt>
                <c:pt idx="626">
                  <c:v>142.01392996371047</c:v>
                </c:pt>
                <c:pt idx="627">
                  <c:v>142.58135047138342</c:v>
                </c:pt>
                <c:pt idx="628">
                  <c:v>142.28959346969779</c:v>
                </c:pt>
                <c:pt idx="629">
                  <c:v>142.47586711763569</c:v>
                </c:pt>
                <c:pt idx="630">
                  <c:v>141.43839440992485</c:v>
                </c:pt>
                <c:pt idx="631">
                  <c:v>142.39173078305208</c:v>
                </c:pt>
                <c:pt idx="632">
                  <c:v>142.3676036573832</c:v>
                </c:pt>
                <c:pt idx="633">
                  <c:v>142.94128244312125</c:v>
                </c:pt>
                <c:pt idx="634">
                  <c:v>144.03126033236802</c:v>
                </c:pt>
                <c:pt idx="635">
                  <c:v>144.36432968613693</c:v>
                </c:pt>
                <c:pt idx="636">
                  <c:v>144.39466371294762</c:v>
                </c:pt>
                <c:pt idx="637">
                  <c:v>145.51968921242687</c:v>
                </c:pt>
                <c:pt idx="638">
                  <c:v>145.8329679455662</c:v>
                </c:pt>
                <c:pt idx="639">
                  <c:v>146.8499456842566</c:v>
                </c:pt>
                <c:pt idx="640">
                  <c:v>146.66598691333741</c:v>
                </c:pt>
                <c:pt idx="641">
                  <c:v>146.34726682311774</c:v>
                </c:pt>
                <c:pt idx="642">
                  <c:v>145.66826047284894</c:v>
                </c:pt>
                <c:pt idx="643">
                  <c:v>143.54704779730125</c:v>
                </c:pt>
                <c:pt idx="644">
                  <c:v>143.51011679127433</c:v>
                </c:pt>
                <c:pt idx="645">
                  <c:v>144.38175154251886</c:v>
                </c:pt>
                <c:pt idx="646">
                  <c:v>144.68509595716966</c:v>
                </c:pt>
                <c:pt idx="647">
                  <c:v>144.50048511393834</c:v>
                </c:pt>
                <c:pt idx="648">
                  <c:v>143.8687175352423</c:v>
                </c:pt>
                <c:pt idx="649">
                  <c:v>143.06938349959506</c:v>
                </c:pt>
                <c:pt idx="650">
                  <c:v>143.10075099654676</c:v>
                </c:pt>
                <c:pt idx="651">
                  <c:v>143.03659921892708</c:v>
                </c:pt>
                <c:pt idx="652">
                  <c:v>142.25751071718338</c:v>
                </c:pt>
                <c:pt idx="653">
                  <c:v>142.00558476826211</c:v>
                </c:pt>
                <c:pt idx="654">
                  <c:v>141.52939398827507</c:v>
                </c:pt>
                <c:pt idx="655">
                  <c:v>141.4820687455769</c:v>
                </c:pt>
                <c:pt idx="656">
                  <c:v>139.8106434014102</c:v>
                </c:pt>
                <c:pt idx="657">
                  <c:v>138.86506029389432</c:v>
                </c:pt>
                <c:pt idx="658">
                  <c:v>138.71234302080941</c:v>
                </c:pt>
                <c:pt idx="659">
                  <c:v>139.191156791841</c:v>
                </c:pt>
                <c:pt idx="660">
                  <c:v>138.50003853593353</c:v>
                </c:pt>
                <c:pt idx="661">
                  <c:v>138.56744049420931</c:v>
                </c:pt>
                <c:pt idx="662">
                  <c:v>139.41841064021915</c:v>
                </c:pt>
                <c:pt idx="663">
                  <c:v>139.32928594579764</c:v>
                </c:pt>
                <c:pt idx="664">
                  <c:v>139.83635072465043</c:v>
                </c:pt>
                <c:pt idx="665">
                  <c:v>140.39382470558562</c:v>
                </c:pt>
                <c:pt idx="666">
                  <c:v>140.15554171484303</c:v>
                </c:pt>
                <c:pt idx="667">
                  <c:v>140.5528919972206</c:v>
                </c:pt>
                <c:pt idx="668">
                  <c:v>141.12095525915277</c:v>
                </c:pt>
                <c:pt idx="669">
                  <c:v>140.68577965220811</c:v>
                </c:pt>
                <c:pt idx="670">
                  <c:v>141.13986726133231</c:v>
                </c:pt>
                <c:pt idx="671">
                  <c:v>141.45129733275132</c:v>
                </c:pt>
                <c:pt idx="672">
                  <c:v>139.78706917716693</c:v>
                </c:pt>
                <c:pt idx="673">
                  <c:v>139.11861491104057</c:v>
                </c:pt>
                <c:pt idx="674">
                  <c:v>139.21575912123237</c:v>
                </c:pt>
                <c:pt idx="675">
                  <c:v>138.34070496148729</c:v>
                </c:pt>
                <c:pt idx="676">
                  <c:v>138.86473524558204</c:v>
                </c:pt>
                <c:pt idx="677">
                  <c:v>138.54183072284619</c:v>
                </c:pt>
                <c:pt idx="678">
                  <c:v>138.04781145067585</c:v>
                </c:pt>
                <c:pt idx="679">
                  <c:v>138.49273532745343</c:v>
                </c:pt>
                <c:pt idx="680">
                  <c:v>139.07739712088059</c:v>
                </c:pt>
                <c:pt idx="681">
                  <c:v>140.03404342756318</c:v>
                </c:pt>
                <c:pt idx="682">
                  <c:v>139.60885343957281</c:v>
                </c:pt>
                <c:pt idx="683">
                  <c:v>139.82551341050117</c:v>
                </c:pt>
                <c:pt idx="684">
                  <c:v>140.76009581850121</c:v>
                </c:pt>
                <c:pt idx="685">
                  <c:v>141.64906447249308</c:v>
                </c:pt>
                <c:pt idx="686">
                  <c:v>141.33741525179747</c:v>
                </c:pt>
                <c:pt idx="687">
                  <c:v>141.24451744896416</c:v>
                </c:pt>
                <c:pt idx="688">
                  <c:v>141.2338043455664</c:v>
                </c:pt>
                <c:pt idx="689">
                  <c:v>140.64132942057753</c:v>
                </c:pt>
                <c:pt idx="690">
                  <c:v>140.63866811080922</c:v>
                </c:pt>
                <c:pt idx="691">
                  <c:v>141.66998956494012</c:v>
                </c:pt>
                <c:pt idx="692">
                  <c:v>140.31230963198971</c:v>
                </c:pt>
                <c:pt idx="693">
                  <c:v>140.70061433825569</c:v>
                </c:pt>
                <c:pt idx="694">
                  <c:v>141.71761879875891</c:v>
                </c:pt>
                <c:pt idx="695">
                  <c:v>141.34446564313595</c:v>
                </c:pt>
                <c:pt idx="696">
                  <c:v>141.6912420406675</c:v>
                </c:pt>
                <c:pt idx="697">
                  <c:v>141.23972623011454</c:v>
                </c:pt>
                <c:pt idx="698">
                  <c:v>141.51609715058396</c:v>
                </c:pt>
                <c:pt idx="699">
                  <c:v>142.32922935234069</c:v>
                </c:pt>
                <c:pt idx="700">
                  <c:v>141.07882364966744</c:v>
                </c:pt>
                <c:pt idx="701">
                  <c:v>141.04300432489592</c:v>
                </c:pt>
                <c:pt idx="702">
                  <c:v>141.27199956496159</c:v>
                </c:pt>
                <c:pt idx="703">
                  <c:v>141.01720607686684</c:v>
                </c:pt>
                <c:pt idx="704">
                  <c:v>141.7433242745447</c:v>
                </c:pt>
                <c:pt idx="705">
                  <c:v>141.95469344230676</c:v>
                </c:pt>
                <c:pt idx="706">
                  <c:v>142.99367751430424</c:v>
                </c:pt>
                <c:pt idx="707">
                  <c:v>142.65970652782326</c:v>
                </c:pt>
                <c:pt idx="708">
                  <c:v>143.30150509584175</c:v>
                </c:pt>
                <c:pt idx="709">
                  <c:v>143.63027510131633</c:v>
                </c:pt>
                <c:pt idx="710">
                  <c:v>143.36142900474678</c:v>
                </c:pt>
                <c:pt idx="711">
                  <c:v>142.83387383529927</c:v>
                </c:pt>
                <c:pt idx="712">
                  <c:v>142.4106001976354</c:v>
                </c:pt>
                <c:pt idx="713">
                  <c:v>142.68444940996883</c:v>
                </c:pt>
                <c:pt idx="714">
                  <c:v>142.52088536144566</c:v>
                </c:pt>
                <c:pt idx="715">
                  <c:v>142.52702039960599</c:v>
                </c:pt>
                <c:pt idx="716">
                  <c:v>143.00185317720681</c:v>
                </c:pt>
                <c:pt idx="717">
                  <c:v>143.43113518939052</c:v>
                </c:pt>
                <c:pt idx="718">
                  <c:v>145.42515998805712</c:v>
                </c:pt>
                <c:pt idx="719">
                  <c:v>145.14935999208055</c:v>
                </c:pt>
                <c:pt idx="720">
                  <c:v>145.55923735936486</c:v>
                </c:pt>
                <c:pt idx="721">
                  <c:v>144.27849215979012</c:v>
                </c:pt>
                <c:pt idx="722">
                  <c:v>146.09965111830081</c:v>
                </c:pt>
                <c:pt idx="723">
                  <c:v>145.33873834020608</c:v>
                </c:pt>
                <c:pt idx="724">
                  <c:v>145.33626762658699</c:v>
                </c:pt>
                <c:pt idx="725">
                  <c:v>145.00824974562607</c:v>
                </c:pt>
                <c:pt idx="726">
                  <c:v>144.24965742905513</c:v>
                </c:pt>
                <c:pt idx="727">
                  <c:v>145.02124611119939</c:v>
                </c:pt>
                <c:pt idx="728">
                  <c:v>144.89869437474547</c:v>
                </c:pt>
                <c:pt idx="729">
                  <c:v>144.03508442881611</c:v>
                </c:pt>
                <c:pt idx="730">
                  <c:v>144.3651500569222</c:v>
                </c:pt>
                <c:pt idx="731">
                  <c:v>143.09610511330217</c:v>
                </c:pt>
                <c:pt idx="732">
                  <c:v>144.06923427590374</c:v>
                </c:pt>
                <c:pt idx="733">
                  <c:v>144.17435870336854</c:v>
                </c:pt>
                <c:pt idx="734">
                  <c:v>143.6406970180974</c:v>
                </c:pt>
                <c:pt idx="735">
                  <c:v>143.18746830667882</c:v>
                </c:pt>
                <c:pt idx="736">
                  <c:v>144.13803875526185</c:v>
                </c:pt>
                <c:pt idx="737">
                  <c:v>143.91324198929809</c:v>
                </c:pt>
                <c:pt idx="738">
                  <c:v>144.18874189271344</c:v>
                </c:pt>
                <c:pt idx="739">
                  <c:v>143.51766680683966</c:v>
                </c:pt>
                <c:pt idx="740">
                  <c:v>143.67026678391471</c:v>
                </c:pt>
                <c:pt idx="741">
                  <c:v>142.69766354813811</c:v>
                </c:pt>
                <c:pt idx="742">
                  <c:v>142.44024203690452</c:v>
                </c:pt>
                <c:pt idx="743">
                  <c:v>141.96432768613008</c:v>
                </c:pt>
                <c:pt idx="744">
                  <c:v>141.22672301772371</c:v>
                </c:pt>
                <c:pt idx="745">
                  <c:v>140.73982637859987</c:v>
                </c:pt>
                <c:pt idx="746">
                  <c:v>140.75699377612102</c:v>
                </c:pt>
                <c:pt idx="747">
                  <c:v>140.04028180367254</c:v>
                </c:pt>
                <c:pt idx="748">
                  <c:v>140.09420732411778</c:v>
                </c:pt>
                <c:pt idx="749">
                  <c:v>139.8797875494547</c:v>
                </c:pt>
                <c:pt idx="750">
                  <c:v>140.04648581606847</c:v>
                </c:pt>
                <c:pt idx="751">
                  <c:v>139.73082353460111</c:v>
                </c:pt>
                <c:pt idx="752">
                  <c:v>138.98299550669566</c:v>
                </c:pt>
                <c:pt idx="753">
                  <c:v>138.53239775016161</c:v>
                </c:pt>
                <c:pt idx="754">
                  <c:v>137.91449830837627</c:v>
                </c:pt>
                <c:pt idx="755">
                  <c:v>137.08286209900433</c:v>
                </c:pt>
                <c:pt idx="756">
                  <c:v>137.93559067158085</c:v>
                </c:pt>
                <c:pt idx="757">
                  <c:v>137.1922007527877</c:v>
                </c:pt>
                <c:pt idx="758">
                  <c:v>137.55449572897021</c:v>
                </c:pt>
                <c:pt idx="759">
                  <c:v>138.02121654235373</c:v>
                </c:pt>
                <c:pt idx="760">
                  <c:v>138.38883480375486</c:v>
                </c:pt>
                <c:pt idx="761">
                  <c:v>138.47483343332675</c:v>
                </c:pt>
                <c:pt idx="762">
                  <c:v>139.17900722521483</c:v>
                </c:pt>
                <c:pt idx="763">
                  <c:v>138.3985763345209</c:v>
                </c:pt>
                <c:pt idx="764">
                  <c:v>138.70868593288412</c:v>
                </c:pt>
                <c:pt idx="765">
                  <c:v>137.71415080063107</c:v>
                </c:pt>
                <c:pt idx="766">
                  <c:v>138.38790672246085</c:v>
                </c:pt>
                <c:pt idx="767">
                  <c:v>138.67451274822852</c:v>
                </c:pt>
                <c:pt idx="768">
                  <c:v>139.09143003015348</c:v>
                </c:pt>
                <c:pt idx="769">
                  <c:v>139.55787597055559</c:v>
                </c:pt>
                <c:pt idx="770">
                  <c:v>140.31415702786373</c:v>
                </c:pt>
                <c:pt idx="771">
                  <c:v>139.91301125454078</c:v>
                </c:pt>
                <c:pt idx="772">
                  <c:v>140.11929957218652</c:v>
                </c:pt>
                <c:pt idx="773">
                  <c:v>139.96208189423058</c:v>
                </c:pt>
                <c:pt idx="774">
                  <c:v>139.86080071433415</c:v>
                </c:pt>
                <c:pt idx="775">
                  <c:v>140.10271427537083</c:v>
                </c:pt>
                <c:pt idx="776">
                  <c:v>140.58875276943562</c:v>
                </c:pt>
                <c:pt idx="777">
                  <c:v>140.78212048959691</c:v>
                </c:pt>
                <c:pt idx="778">
                  <c:v>141.16934609456857</c:v>
                </c:pt>
                <c:pt idx="779">
                  <c:v>140.09976868849401</c:v>
                </c:pt>
                <c:pt idx="780">
                  <c:v>139.31975509754801</c:v>
                </c:pt>
                <c:pt idx="781">
                  <c:v>141.05160171567834</c:v>
                </c:pt>
                <c:pt idx="782">
                  <c:v>139.14544228727874</c:v>
                </c:pt>
                <c:pt idx="783">
                  <c:v>139.69077311405121</c:v>
                </c:pt>
                <c:pt idx="784">
                  <c:v>140.20283807469008</c:v>
                </c:pt>
                <c:pt idx="785">
                  <c:v>139.7530794816214</c:v>
                </c:pt>
                <c:pt idx="786">
                  <c:v>140.23249139131883</c:v>
                </c:pt>
                <c:pt idx="787">
                  <c:v>141.01852231069648</c:v>
                </c:pt>
                <c:pt idx="788">
                  <c:v>141.7434229704478</c:v>
                </c:pt>
                <c:pt idx="789">
                  <c:v>141.46356127371138</c:v>
                </c:pt>
                <c:pt idx="790">
                  <c:v>141.31749616162998</c:v>
                </c:pt>
                <c:pt idx="791">
                  <c:v>141.07667186164028</c:v>
                </c:pt>
                <c:pt idx="792">
                  <c:v>142.20354111349798</c:v>
                </c:pt>
                <c:pt idx="793">
                  <c:v>141.45474976326503</c:v>
                </c:pt>
                <c:pt idx="794">
                  <c:v>141.08509640520865</c:v>
                </c:pt>
                <c:pt idx="795">
                  <c:v>141.80518457867021</c:v>
                </c:pt>
                <c:pt idx="796">
                  <c:v>142.04424326416043</c:v>
                </c:pt>
                <c:pt idx="797">
                  <c:v>142.59206886436212</c:v>
                </c:pt>
                <c:pt idx="798">
                  <c:v>143.1301102785591</c:v>
                </c:pt>
                <c:pt idx="799">
                  <c:v>142.27333877939799</c:v>
                </c:pt>
                <c:pt idx="800">
                  <c:v>141.9313920925849</c:v>
                </c:pt>
                <c:pt idx="801">
                  <c:v>141.76989175717964</c:v>
                </c:pt>
                <c:pt idx="802">
                  <c:v>142.69325155526886</c:v>
                </c:pt>
                <c:pt idx="803">
                  <c:v>143.13344647840799</c:v>
                </c:pt>
                <c:pt idx="804">
                  <c:v>142.700085132933</c:v>
                </c:pt>
                <c:pt idx="805">
                  <c:v>143.09394187895978</c:v>
                </c:pt>
                <c:pt idx="806">
                  <c:v>141.72526939564094</c:v>
                </c:pt>
                <c:pt idx="807">
                  <c:v>143.00320544061077</c:v>
                </c:pt>
                <c:pt idx="808">
                  <c:v>141.5937248764493</c:v>
                </c:pt>
                <c:pt idx="809">
                  <c:v>142.00447817824576</c:v>
                </c:pt>
                <c:pt idx="810">
                  <c:v>142.46331016654256</c:v>
                </c:pt>
                <c:pt idx="811">
                  <c:v>142.58446634887812</c:v>
                </c:pt>
                <c:pt idx="812">
                  <c:v>142.50104459431756</c:v>
                </c:pt>
                <c:pt idx="813">
                  <c:v>142.68146950028517</c:v>
                </c:pt>
                <c:pt idx="814">
                  <c:v>142.87628367534813</c:v>
                </c:pt>
                <c:pt idx="815">
                  <c:v>143.32056009869322</c:v>
                </c:pt>
                <c:pt idx="816">
                  <c:v>142.71287016554305</c:v>
                </c:pt>
                <c:pt idx="817">
                  <c:v>142.12778105316687</c:v>
                </c:pt>
                <c:pt idx="818">
                  <c:v>141.72206922263416</c:v>
                </c:pt>
                <c:pt idx="819">
                  <c:v>141.0294570074503</c:v>
                </c:pt>
                <c:pt idx="820">
                  <c:v>141.52148080517651</c:v>
                </c:pt>
                <c:pt idx="821">
                  <c:v>142.30644318113855</c:v>
                </c:pt>
                <c:pt idx="822">
                  <c:v>142.34215655053504</c:v>
                </c:pt>
                <c:pt idx="823">
                  <c:v>142.5768141830338</c:v>
                </c:pt>
                <c:pt idx="824">
                  <c:v>143.46463062043679</c:v>
                </c:pt>
                <c:pt idx="825">
                  <c:v>143.49208363898447</c:v>
                </c:pt>
                <c:pt idx="826">
                  <c:v>144.34145648271857</c:v>
                </c:pt>
                <c:pt idx="827">
                  <c:v>143.73895857015742</c:v>
                </c:pt>
                <c:pt idx="828">
                  <c:v>144.49230940440981</c:v>
                </c:pt>
                <c:pt idx="829">
                  <c:v>144.37628702763783</c:v>
                </c:pt>
                <c:pt idx="830">
                  <c:v>144.0537141481019</c:v>
                </c:pt>
                <c:pt idx="831">
                  <c:v>143.9781126859053</c:v>
                </c:pt>
                <c:pt idx="832">
                  <c:v>144.91539701566904</c:v>
                </c:pt>
                <c:pt idx="833">
                  <c:v>144.79522515232264</c:v>
                </c:pt>
                <c:pt idx="834">
                  <c:v>144.83103258745408</c:v>
                </c:pt>
                <c:pt idx="835">
                  <c:v>144.41168115738014</c:v>
                </c:pt>
                <c:pt idx="836">
                  <c:v>143.94942695890842</c:v>
                </c:pt>
                <c:pt idx="837">
                  <c:v>144.07321374407795</c:v>
                </c:pt>
                <c:pt idx="838">
                  <c:v>144.82802887224543</c:v>
                </c:pt>
                <c:pt idx="839">
                  <c:v>144.74130149827334</c:v>
                </c:pt>
                <c:pt idx="840">
                  <c:v>145.61141773294625</c:v>
                </c:pt>
                <c:pt idx="841">
                  <c:v>145.92181272253507</c:v>
                </c:pt>
                <c:pt idx="842">
                  <c:v>144.94677956400466</c:v>
                </c:pt>
                <c:pt idx="843">
                  <c:v>147.32628946060225</c:v>
                </c:pt>
                <c:pt idx="844">
                  <c:v>147.86280997464843</c:v>
                </c:pt>
                <c:pt idx="845">
                  <c:v>148.0085590743696</c:v>
                </c:pt>
                <c:pt idx="846">
                  <c:v>148.08992862778186</c:v>
                </c:pt>
                <c:pt idx="847">
                  <c:v>148.22511362575693</c:v>
                </c:pt>
                <c:pt idx="848">
                  <c:v>147.78297245592455</c:v>
                </c:pt>
                <c:pt idx="849">
                  <c:v>147.21149395575722</c:v>
                </c:pt>
                <c:pt idx="850">
                  <c:v>146.81225641989803</c:v>
                </c:pt>
                <c:pt idx="851">
                  <c:v>146.40621237704903</c:v>
                </c:pt>
                <c:pt idx="852">
                  <c:v>146.53110864967428</c:v>
                </c:pt>
                <c:pt idx="853">
                  <c:v>146.78746974335755</c:v>
                </c:pt>
                <c:pt idx="854">
                  <c:v>147.00898737002876</c:v>
                </c:pt>
                <c:pt idx="855">
                  <c:v>146.41913583844047</c:v>
                </c:pt>
                <c:pt idx="856">
                  <c:v>146.53458473331764</c:v>
                </c:pt>
                <c:pt idx="857">
                  <c:v>146.02845235237635</c:v>
                </c:pt>
                <c:pt idx="858">
                  <c:v>147.01030732486882</c:v>
                </c:pt>
                <c:pt idx="859">
                  <c:v>147.29640328973835</c:v>
                </c:pt>
                <c:pt idx="860">
                  <c:v>147.07572274427147</c:v>
                </c:pt>
                <c:pt idx="861">
                  <c:v>147.03607049529364</c:v>
                </c:pt>
                <c:pt idx="862">
                  <c:v>146.99863866592611</c:v>
                </c:pt>
                <c:pt idx="863">
                  <c:v>146.4843439901951</c:v>
                </c:pt>
                <c:pt idx="864">
                  <c:v>146.08531321346726</c:v>
                </c:pt>
                <c:pt idx="865">
                  <c:v>145.8866121881008</c:v>
                </c:pt>
                <c:pt idx="866">
                  <c:v>145.84448730695539</c:v>
                </c:pt>
                <c:pt idx="867">
                  <c:v>146.60405507766657</c:v>
                </c:pt>
                <c:pt idx="868">
                  <c:v>146.56278489974471</c:v>
                </c:pt>
                <c:pt idx="869">
                  <c:v>147.15311656318144</c:v>
                </c:pt>
                <c:pt idx="870">
                  <c:v>146.98195556802895</c:v>
                </c:pt>
                <c:pt idx="871">
                  <c:v>145.2949619371563</c:v>
                </c:pt>
                <c:pt idx="872">
                  <c:v>144.86558353393565</c:v>
                </c:pt>
                <c:pt idx="873">
                  <c:v>145.77216208775423</c:v>
                </c:pt>
                <c:pt idx="874">
                  <c:v>145.91528241857316</c:v>
                </c:pt>
                <c:pt idx="875">
                  <c:v>145.64424947801092</c:v>
                </c:pt>
                <c:pt idx="876">
                  <c:v>146.3112378818048</c:v>
                </c:pt>
                <c:pt idx="877">
                  <c:v>146.82330109013364</c:v>
                </c:pt>
                <c:pt idx="878">
                  <c:v>146.98446392558702</c:v>
                </c:pt>
                <c:pt idx="879">
                  <c:v>145.77109288697523</c:v>
                </c:pt>
                <c:pt idx="880">
                  <c:v>146.63658319803972</c:v>
                </c:pt>
                <c:pt idx="881">
                  <c:v>147.06492540011428</c:v>
                </c:pt>
                <c:pt idx="882">
                  <c:v>146.8127473204523</c:v>
                </c:pt>
                <c:pt idx="883">
                  <c:v>146.09093836610325</c:v>
                </c:pt>
                <c:pt idx="884">
                  <c:v>145.87220637318035</c:v>
                </c:pt>
                <c:pt idx="885">
                  <c:v>145.58692859415572</c:v>
                </c:pt>
                <c:pt idx="886">
                  <c:v>145.81564540597628</c:v>
                </c:pt>
                <c:pt idx="887">
                  <c:v>146.49336369244173</c:v>
                </c:pt>
                <c:pt idx="888">
                  <c:v>145.67619313579354</c:v>
                </c:pt>
                <c:pt idx="889">
                  <c:v>147.18019717764966</c:v>
                </c:pt>
                <c:pt idx="890">
                  <c:v>147.03150755686755</c:v>
                </c:pt>
                <c:pt idx="891">
                  <c:v>147.03966782688019</c:v>
                </c:pt>
                <c:pt idx="892">
                  <c:v>147.22361518540475</c:v>
                </c:pt>
                <c:pt idx="893">
                  <c:v>146.84107523941984</c:v>
                </c:pt>
                <c:pt idx="894">
                  <c:v>146.32876032694972</c:v>
                </c:pt>
                <c:pt idx="895">
                  <c:v>147.17377300780396</c:v>
                </c:pt>
                <c:pt idx="896">
                  <c:v>147.67797519088737</c:v>
                </c:pt>
                <c:pt idx="897">
                  <c:v>148.47760301562892</c:v>
                </c:pt>
                <c:pt idx="898">
                  <c:v>149.1462197548835</c:v>
                </c:pt>
                <c:pt idx="899">
                  <c:v>150.02630036698974</c:v>
                </c:pt>
                <c:pt idx="900">
                  <c:v>149.01198877894629</c:v>
                </c:pt>
                <c:pt idx="901">
                  <c:v>151.99450158654852</c:v>
                </c:pt>
                <c:pt idx="902">
                  <c:v>151.84314794685594</c:v>
                </c:pt>
                <c:pt idx="903">
                  <c:v>151.32159045325753</c:v>
                </c:pt>
                <c:pt idx="904">
                  <c:v>151.77903138467087</c:v>
                </c:pt>
                <c:pt idx="905">
                  <c:v>152.24339489395092</c:v>
                </c:pt>
                <c:pt idx="906">
                  <c:v>151.60017020971009</c:v>
                </c:pt>
                <c:pt idx="907">
                  <c:v>150.93467866275523</c:v>
                </c:pt>
                <c:pt idx="908">
                  <c:v>149.67269316076613</c:v>
                </c:pt>
                <c:pt idx="909">
                  <c:v>150.17953024670288</c:v>
                </c:pt>
                <c:pt idx="910">
                  <c:v>150.17068056992719</c:v>
                </c:pt>
                <c:pt idx="911">
                  <c:v>149.92816337358349</c:v>
                </c:pt>
                <c:pt idx="912">
                  <c:v>150.76751946854336</c:v>
                </c:pt>
                <c:pt idx="913">
                  <c:v>151.222337897046</c:v>
                </c:pt>
                <c:pt idx="914">
                  <c:v>151.60169117315903</c:v>
                </c:pt>
                <c:pt idx="915">
                  <c:v>152.16597070525651</c:v>
                </c:pt>
                <c:pt idx="916">
                  <c:v>151.05194895520233</c:v>
                </c:pt>
                <c:pt idx="917">
                  <c:v>151.50133392153262</c:v>
                </c:pt>
                <c:pt idx="918">
                  <c:v>150.80095118042692</c:v>
                </c:pt>
                <c:pt idx="919">
                  <c:v>150.13752734567782</c:v>
                </c:pt>
                <c:pt idx="920">
                  <c:v>150.63475904273167</c:v>
                </c:pt>
                <c:pt idx="921">
                  <c:v>150.38193232197804</c:v>
                </c:pt>
                <c:pt idx="922">
                  <c:v>151.06817921724391</c:v>
                </c:pt>
                <c:pt idx="923">
                  <c:v>150.88262102394259</c:v>
                </c:pt>
                <c:pt idx="924">
                  <c:v>152.38955741846843</c:v>
                </c:pt>
                <c:pt idx="925">
                  <c:v>151.86777221321444</c:v>
                </c:pt>
                <c:pt idx="926">
                  <c:v>151.57627041990739</c:v>
                </c:pt>
                <c:pt idx="927">
                  <c:v>150.49827620015787</c:v>
                </c:pt>
                <c:pt idx="928">
                  <c:v>150.76291426786577</c:v>
                </c:pt>
                <c:pt idx="929">
                  <c:v>150.73810914122151</c:v>
                </c:pt>
                <c:pt idx="930">
                  <c:v>150.33625613037478</c:v>
                </c:pt>
                <c:pt idx="931">
                  <c:v>150.38211902234846</c:v>
                </c:pt>
                <c:pt idx="932">
                  <c:v>150.26659183098687</c:v>
                </c:pt>
                <c:pt idx="933">
                  <c:v>150.22374140036683</c:v>
                </c:pt>
                <c:pt idx="934">
                  <c:v>151.59470773406298</c:v>
                </c:pt>
                <c:pt idx="935">
                  <c:v>150.32462777372589</c:v>
                </c:pt>
                <c:pt idx="936">
                  <c:v>150.6115643048704</c:v>
                </c:pt>
                <c:pt idx="937">
                  <c:v>151.13552402630106</c:v>
                </c:pt>
                <c:pt idx="938">
                  <c:v>150.10986420665222</c:v>
                </c:pt>
                <c:pt idx="939">
                  <c:v>149.99298095265979</c:v>
                </c:pt>
                <c:pt idx="940">
                  <c:v>150.16899310957027</c:v>
                </c:pt>
                <c:pt idx="941">
                  <c:v>150.09731187926954</c:v>
                </c:pt>
                <c:pt idx="942">
                  <c:v>151.71502405076913</c:v>
                </c:pt>
                <c:pt idx="943">
                  <c:v>151.09000759085131</c:v>
                </c:pt>
                <c:pt idx="944">
                  <c:v>151.00111346074283</c:v>
                </c:pt>
                <c:pt idx="945">
                  <c:v>150.95945725770088</c:v>
                </c:pt>
                <c:pt idx="946">
                  <c:v>151.81801585527495</c:v>
                </c:pt>
                <c:pt idx="947">
                  <c:v>152.09488534071468</c:v>
                </c:pt>
                <c:pt idx="948">
                  <c:v>150.25713441291788</c:v>
                </c:pt>
                <c:pt idx="949">
                  <c:v>151.70598817668579</c:v>
                </c:pt>
                <c:pt idx="950">
                  <c:v>152.08222857106102</c:v>
                </c:pt>
                <c:pt idx="951">
                  <c:v>150.6300321046842</c:v>
                </c:pt>
                <c:pt idx="952">
                  <c:v>150.12636298221352</c:v>
                </c:pt>
                <c:pt idx="953">
                  <c:v>150.21850318249577</c:v>
                </c:pt>
                <c:pt idx="954">
                  <c:v>150.96142196415909</c:v>
                </c:pt>
                <c:pt idx="955">
                  <c:v>150.46802515577613</c:v>
                </c:pt>
                <c:pt idx="956">
                  <c:v>150.80393739615181</c:v>
                </c:pt>
                <c:pt idx="957">
                  <c:v>150.54349830501334</c:v>
                </c:pt>
                <c:pt idx="958">
                  <c:v>150.34003108779905</c:v>
                </c:pt>
                <c:pt idx="959">
                  <c:v>156.41090814567366</c:v>
                </c:pt>
                <c:pt idx="960">
                  <c:v>156.40879602672075</c:v>
                </c:pt>
                <c:pt idx="961">
                  <c:v>156.15404399106336</c:v>
                </c:pt>
                <c:pt idx="962">
                  <c:v>156.8100452512256</c:v>
                </c:pt>
                <c:pt idx="963">
                  <c:v>157.27712541118967</c:v>
                </c:pt>
                <c:pt idx="964">
                  <c:v>158.47491782743995</c:v>
                </c:pt>
                <c:pt idx="965">
                  <c:v>157.60371143819236</c:v>
                </c:pt>
                <c:pt idx="966">
                  <c:v>157.26532698426121</c:v>
                </c:pt>
                <c:pt idx="967">
                  <c:v>157.41846841057998</c:v>
                </c:pt>
                <c:pt idx="968">
                  <c:v>156.9570665559423</c:v>
                </c:pt>
                <c:pt idx="969">
                  <c:v>157.092732216098</c:v>
                </c:pt>
                <c:pt idx="970">
                  <c:v>157.65058582273892</c:v>
                </c:pt>
                <c:pt idx="971">
                  <c:v>157.58369602785041</c:v>
                </c:pt>
                <c:pt idx="972">
                  <c:v>157.04794406628119</c:v>
                </c:pt>
                <c:pt idx="973">
                  <c:v>157.06649866100406</c:v>
                </c:pt>
                <c:pt idx="974">
                  <c:v>157.86314579689281</c:v>
                </c:pt>
                <c:pt idx="975">
                  <c:v>158.39774187509795</c:v>
                </c:pt>
                <c:pt idx="976">
                  <c:v>158.22184660944811</c:v>
                </c:pt>
                <c:pt idx="977">
                  <c:v>158.70191407875188</c:v>
                </c:pt>
                <c:pt idx="978">
                  <c:v>158.86727030742196</c:v>
                </c:pt>
                <c:pt idx="979">
                  <c:v>158.84729393265698</c:v>
                </c:pt>
                <c:pt idx="980">
                  <c:v>159.03634299310019</c:v>
                </c:pt>
                <c:pt idx="981">
                  <c:v>158.73478385835128</c:v>
                </c:pt>
                <c:pt idx="982">
                  <c:v>159.46071170113154</c:v>
                </c:pt>
                <c:pt idx="983">
                  <c:v>160.01460910532515</c:v>
                </c:pt>
                <c:pt idx="984">
                  <c:v>160.1554702763506</c:v>
                </c:pt>
                <c:pt idx="985">
                  <c:v>159.67721333030784</c:v>
                </c:pt>
                <c:pt idx="986">
                  <c:v>159.88342131595891</c:v>
                </c:pt>
                <c:pt idx="987">
                  <c:v>160.29576117888283</c:v>
                </c:pt>
                <c:pt idx="988">
                  <c:v>160.84693844088417</c:v>
                </c:pt>
                <c:pt idx="989">
                  <c:v>158.43368123647156</c:v>
                </c:pt>
                <c:pt idx="990">
                  <c:v>158.74182603124024</c:v>
                </c:pt>
                <c:pt idx="991">
                  <c:v>159.09946006371243</c:v>
                </c:pt>
                <c:pt idx="992">
                  <c:v>158.39161196125931</c:v>
                </c:pt>
                <c:pt idx="993">
                  <c:v>158.64140457629699</c:v>
                </c:pt>
                <c:pt idx="994">
                  <c:v>160.04086658386564</c:v>
                </c:pt>
                <c:pt idx="995">
                  <c:v>161.11045001522825</c:v>
                </c:pt>
                <c:pt idx="996">
                  <c:v>161.81993943153952</c:v>
                </c:pt>
                <c:pt idx="997">
                  <c:v>161.84674497736495</c:v>
                </c:pt>
                <c:pt idx="998">
                  <c:v>162.92383872003384</c:v>
                </c:pt>
                <c:pt idx="999">
                  <c:v>162.67184512926315</c:v>
                </c:pt>
                <c:pt idx="1000">
                  <c:v>161.78856347755251</c:v>
                </c:pt>
                <c:pt idx="1001">
                  <c:v>162.27554574916437</c:v>
                </c:pt>
                <c:pt idx="1002">
                  <c:v>162.56429720018266</c:v>
                </c:pt>
                <c:pt idx="1003">
                  <c:v>162.54819891136628</c:v>
                </c:pt>
                <c:pt idx="1004">
                  <c:v>160.32653997714323</c:v>
                </c:pt>
                <c:pt idx="1005">
                  <c:v>160.56976572969785</c:v>
                </c:pt>
                <c:pt idx="1006">
                  <c:v>160.3451012136309</c:v>
                </c:pt>
                <c:pt idx="1007">
                  <c:v>160.43486174140938</c:v>
                </c:pt>
                <c:pt idx="1008">
                  <c:v>160.45324561509048</c:v>
                </c:pt>
                <c:pt idx="1009">
                  <c:v>161.56195780173101</c:v>
                </c:pt>
                <c:pt idx="1010">
                  <c:v>161.91754579593155</c:v>
                </c:pt>
                <c:pt idx="1011">
                  <c:v>161.60094639444651</c:v>
                </c:pt>
                <c:pt idx="1012">
                  <c:v>161.43439391699488</c:v>
                </c:pt>
                <c:pt idx="1013">
                  <c:v>160.83432168132978</c:v>
                </c:pt>
                <c:pt idx="1014">
                  <c:v>161.13247049774577</c:v>
                </c:pt>
                <c:pt idx="1015">
                  <c:v>160.16750344285677</c:v>
                </c:pt>
                <c:pt idx="1016">
                  <c:v>161.26294923565413</c:v>
                </c:pt>
                <c:pt idx="1017">
                  <c:v>161.33057495560851</c:v>
                </c:pt>
                <c:pt idx="1018">
                  <c:v>160.19944201815727</c:v>
                </c:pt>
                <c:pt idx="1019">
                  <c:v>160.71395432166341</c:v>
                </c:pt>
                <c:pt idx="1020">
                  <c:v>160.87083498026084</c:v>
                </c:pt>
                <c:pt idx="1021">
                  <c:v>161.04412786375002</c:v>
                </c:pt>
                <c:pt idx="1022">
                  <c:v>159.3479506612282</c:v>
                </c:pt>
                <c:pt idx="1023">
                  <c:v>158.40954353027445</c:v>
                </c:pt>
                <c:pt idx="1024">
                  <c:v>158.3574083518601</c:v>
                </c:pt>
                <c:pt idx="1025">
                  <c:v>158.17495940182783</c:v>
                </c:pt>
                <c:pt idx="1026">
                  <c:v>158.35988067443188</c:v>
                </c:pt>
                <c:pt idx="1027">
                  <c:v>158.37814883463301</c:v>
                </c:pt>
                <c:pt idx="1028">
                  <c:v>158.51485323655521</c:v>
                </c:pt>
                <c:pt idx="1029">
                  <c:v>158.15904371719066</c:v>
                </c:pt>
                <c:pt idx="1030">
                  <c:v>159.66061286995185</c:v>
                </c:pt>
                <c:pt idx="1031">
                  <c:v>160.38876848114404</c:v>
                </c:pt>
                <c:pt idx="1032">
                  <c:v>161.5948644547199</c:v>
                </c:pt>
                <c:pt idx="1033">
                  <c:v>160.72995096394607</c:v>
                </c:pt>
                <c:pt idx="1034">
                  <c:v>161.93028927902338</c:v>
                </c:pt>
                <c:pt idx="1035">
                  <c:v>162.44706466261002</c:v>
                </c:pt>
                <c:pt idx="1036">
                  <c:v>161.50818837204753</c:v>
                </c:pt>
                <c:pt idx="1037">
                  <c:v>161.79912491434584</c:v>
                </c:pt>
                <c:pt idx="1038">
                  <c:v>161.31163508532916</c:v>
                </c:pt>
                <c:pt idx="1039">
                  <c:v>161.46399241701374</c:v>
                </c:pt>
                <c:pt idx="1040">
                  <c:v>161.4375168561462</c:v>
                </c:pt>
                <c:pt idx="1041">
                  <c:v>159.30929687758197</c:v>
                </c:pt>
                <c:pt idx="1042">
                  <c:v>158.98886601480208</c:v>
                </c:pt>
                <c:pt idx="1043">
                  <c:v>159.44905555885938</c:v>
                </c:pt>
                <c:pt idx="1044">
                  <c:v>160.15461941663472</c:v>
                </c:pt>
                <c:pt idx="1045">
                  <c:v>160.43245887171489</c:v>
                </c:pt>
                <c:pt idx="1046">
                  <c:v>161.00906036868912</c:v>
                </c:pt>
                <c:pt idx="1047">
                  <c:v>161.22843499524635</c:v>
                </c:pt>
                <c:pt idx="1048">
                  <c:v>161.39694935573851</c:v>
                </c:pt>
                <c:pt idx="1049">
                  <c:v>161.07657201409262</c:v>
                </c:pt>
                <c:pt idx="1050">
                  <c:v>162.1268478418699</c:v>
                </c:pt>
                <c:pt idx="1051">
                  <c:v>161.57019817638471</c:v>
                </c:pt>
                <c:pt idx="1052">
                  <c:v>161.23575976819569</c:v>
                </c:pt>
                <c:pt idx="1053">
                  <c:v>160.61463460976992</c:v>
                </c:pt>
                <c:pt idx="1054">
                  <c:v>161.974153664537</c:v>
                </c:pt>
                <c:pt idx="1055">
                  <c:v>162.48202008003139</c:v>
                </c:pt>
                <c:pt idx="1056">
                  <c:v>163.04643777712258</c:v>
                </c:pt>
                <c:pt idx="1057">
                  <c:v>161.85621335584892</c:v>
                </c:pt>
                <c:pt idx="1058">
                  <c:v>163.39509692995128</c:v>
                </c:pt>
                <c:pt idx="1059">
                  <c:v>164.004168851115</c:v>
                </c:pt>
                <c:pt idx="1060">
                  <c:v>163.31831561409882</c:v>
                </c:pt>
                <c:pt idx="1061">
                  <c:v>163.02958522175874</c:v>
                </c:pt>
                <c:pt idx="1062">
                  <c:v>162.3249298466834</c:v>
                </c:pt>
                <c:pt idx="1063">
                  <c:v>162.5378941670603</c:v>
                </c:pt>
                <c:pt idx="1064">
                  <c:v>161.65793872917737</c:v>
                </c:pt>
                <c:pt idx="1065">
                  <c:v>163.1029370696217</c:v>
                </c:pt>
                <c:pt idx="1066">
                  <c:v>163.83942063321018</c:v>
                </c:pt>
                <c:pt idx="1067">
                  <c:v>163.50974526606947</c:v>
                </c:pt>
                <c:pt idx="1068">
                  <c:v>162.88535270207893</c:v>
                </c:pt>
                <c:pt idx="1069">
                  <c:v>163.24503565334183</c:v>
                </c:pt>
                <c:pt idx="1070">
                  <c:v>163.96384007718663</c:v>
                </c:pt>
                <c:pt idx="1071">
                  <c:v>164.25636337796234</c:v>
                </c:pt>
                <c:pt idx="1072">
                  <c:v>162.88822988884434</c:v>
                </c:pt>
                <c:pt idx="1073">
                  <c:v>162.11114087070993</c:v>
                </c:pt>
                <c:pt idx="1074">
                  <c:v>160.17488044918588</c:v>
                </c:pt>
                <c:pt idx="1075">
                  <c:v>160.32960814322797</c:v>
                </c:pt>
                <c:pt idx="1076">
                  <c:v>159.40714212537267</c:v>
                </c:pt>
                <c:pt idx="1077">
                  <c:v>158.84456456150602</c:v>
                </c:pt>
                <c:pt idx="1078">
                  <c:v>157.29152030336877</c:v>
                </c:pt>
                <c:pt idx="1079">
                  <c:v>156.97108532558971</c:v>
                </c:pt>
                <c:pt idx="1080">
                  <c:v>158.87956897056341</c:v>
                </c:pt>
                <c:pt idx="1081">
                  <c:v>159.77000331362368</c:v>
                </c:pt>
                <c:pt idx="1082">
                  <c:v>159.2486217273871</c:v>
                </c:pt>
                <c:pt idx="1083">
                  <c:v>159.15298067162723</c:v>
                </c:pt>
                <c:pt idx="1084">
                  <c:v>159.0094781815792</c:v>
                </c:pt>
                <c:pt idx="1085">
                  <c:v>158.25424384605293</c:v>
                </c:pt>
                <c:pt idx="1086">
                  <c:v>158.07390983971436</c:v>
                </c:pt>
                <c:pt idx="1087">
                  <c:v>159.15748301596295</c:v>
                </c:pt>
                <c:pt idx="1088">
                  <c:v>159.99344422759924</c:v>
                </c:pt>
                <c:pt idx="1089">
                  <c:v>159.90544090337292</c:v>
                </c:pt>
                <c:pt idx="1090">
                  <c:v>160.50456363953739</c:v>
                </c:pt>
                <c:pt idx="1091">
                  <c:v>159.72843863707968</c:v>
                </c:pt>
                <c:pt idx="1092">
                  <c:v>160.67437664197161</c:v>
                </c:pt>
                <c:pt idx="1093">
                  <c:v>158.93846734244676</c:v>
                </c:pt>
                <c:pt idx="1094">
                  <c:v>159.37048657354751</c:v>
                </c:pt>
                <c:pt idx="1095">
                  <c:v>159.0294566520229</c:v>
                </c:pt>
                <c:pt idx="1096">
                  <c:v>158.78060130216886</c:v>
                </c:pt>
                <c:pt idx="1097">
                  <c:v>158.16834113260538</c:v>
                </c:pt>
                <c:pt idx="1098">
                  <c:v>158.53617682375241</c:v>
                </c:pt>
                <c:pt idx="1099">
                  <c:v>156.64174162449621</c:v>
                </c:pt>
                <c:pt idx="1100">
                  <c:v>155.4271748032948</c:v>
                </c:pt>
                <c:pt idx="1101">
                  <c:v>155.30329210484263</c:v>
                </c:pt>
                <c:pt idx="1102">
                  <c:v>156.544496203801</c:v>
                </c:pt>
                <c:pt idx="1103">
                  <c:v>156.71589832480663</c:v>
                </c:pt>
                <c:pt idx="1104">
                  <c:v>157.85184558262821</c:v>
                </c:pt>
                <c:pt idx="1105">
                  <c:v>158.54976739961552</c:v>
                </c:pt>
                <c:pt idx="1106">
                  <c:v>159.14860375125957</c:v>
                </c:pt>
                <c:pt idx="1107">
                  <c:v>158.7635478376975</c:v>
                </c:pt>
                <c:pt idx="1108">
                  <c:v>158.64625407891637</c:v>
                </c:pt>
                <c:pt idx="1109">
                  <c:v>157.55351485233905</c:v>
                </c:pt>
                <c:pt idx="1110">
                  <c:v>157.55286467543687</c:v>
                </c:pt>
                <c:pt idx="1111">
                  <c:v>159.72414439895803</c:v>
                </c:pt>
                <c:pt idx="1112">
                  <c:v>159.68215811974082</c:v>
                </c:pt>
                <c:pt idx="1113">
                  <c:v>159.61483865249758</c:v>
                </c:pt>
                <c:pt idx="1114">
                  <c:v>158.77865617303479</c:v>
                </c:pt>
                <c:pt idx="1115">
                  <c:v>159.26818690840207</c:v>
                </c:pt>
                <c:pt idx="1116">
                  <c:v>159.83334660887516</c:v>
                </c:pt>
                <c:pt idx="1117">
                  <c:v>159.18565493561471</c:v>
                </c:pt>
                <c:pt idx="1118">
                  <c:v>159.19597406595997</c:v>
                </c:pt>
                <c:pt idx="1119">
                  <c:v>158.87539954231849</c:v>
                </c:pt>
                <c:pt idx="1120">
                  <c:v>160.47455331787151</c:v>
                </c:pt>
                <c:pt idx="1121">
                  <c:v>160.04963984644522</c:v>
                </c:pt>
                <c:pt idx="1122">
                  <c:v>160.00555703223606</c:v>
                </c:pt>
                <c:pt idx="1123">
                  <c:v>160.08523596446992</c:v>
                </c:pt>
                <c:pt idx="1124">
                  <c:v>159.69427573156861</c:v>
                </c:pt>
                <c:pt idx="1125">
                  <c:v>159.55865330116336</c:v>
                </c:pt>
                <c:pt idx="1126">
                  <c:v>159.09323332487273</c:v>
                </c:pt>
                <c:pt idx="1127">
                  <c:v>158.19406648451425</c:v>
                </c:pt>
                <c:pt idx="1128">
                  <c:v>158.03473352543006</c:v>
                </c:pt>
                <c:pt idx="1129">
                  <c:v>157.90441500544867</c:v>
                </c:pt>
                <c:pt idx="1130">
                  <c:v>157.92069525401729</c:v>
                </c:pt>
                <c:pt idx="1131">
                  <c:v>157.36497543639612</c:v>
                </c:pt>
                <c:pt idx="1132">
                  <c:v>156.51638350309423</c:v>
                </c:pt>
                <c:pt idx="1133">
                  <c:v>156.16291070467375</c:v>
                </c:pt>
                <c:pt idx="1134">
                  <c:v>156.82646461090386</c:v>
                </c:pt>
                <c:pt idx="1135">
                  <c:v>156.73522499814626</c:v>
                </c:pt>
                <c:pt idx="1136">
                  <c:v>156.1767466739592</c:v>
                </c:pt>
                <c:pt idx="1137">
                  <c:v>155.18356886524967</c:v>
                </c:pt>
                <c:pt idx="1138">
                  <c:v>155.50773153711384</c:v>
                </c:pt>
                <c:pt idx="1139">
                  <c:v>155.52298683599514</c:v>
                </c:pt>
                <c:pt idx="1140">
                  <c:v>153.80084277044003</c:v>
                </c:pt>
                <c:pt idx="1141">
                  <c:v>153.00384834287991</c:v>
                </c:pt>
                <c:pt idx="1142">
                  <c:v>151.82283333169175</c:v>
                </c:pt>
                <c:pt idx="1143">
                  <c:v>152.63764180079477</c:v>
                </c:pt>
                <c:pt idx="1144">
                  <c:v>153.13863760058592</c:v>
                </c:pt>
                <c:pt idx="1145">
                  <c:v>152.57575993055855</c:v>
                </c:pt>
                <c:pt idx="1146">
                  <c:v>152.3150677086723</c:v>
                </c:pt>
                <c:pt idx="1147">
                  <c:v>152.75368201273884</c:v>
                </c:pt>
                <c:pt idx="1148">
                  <c:v>153.21594369234666</c:v>
                </c:pt>
                <c:pt idx="1149">
                  <c:v>153.94550937467585</c:v>
                </c:pt>
                <c:pt idx="1150">
                  <c:v>153.68414025734256</c:v>
                </c:pt>
                <c:pt idx="1151">
                  <c:v>153.86570254111325</c:v>
                </c:pt>
                <c:pt idx="1152">
                  <c:v>153.22193582828433</c:v>
                </c:pt>
                <c:pt idx="1153">
                  <c:v>153.70758582542186</c:v>
                </c:pt>
                <c:pt idx="1154">
                  <c:v>153.46261543474645</c:v>
                </c:pt>
                <c:pt idx="1155">
                  <c:v>153.28578282055915</c:v>
                </c:pt>
                <c:pt idx="1156">
                  <c:v>153.74751474847386</c:v>
                </c:pt>
                <c:pt idx="1157">
                  <c:v>153.2960660165468</c:v>
                </c:pt>
                <c:pt idx="1158">
                  <c:v>152.04398314080683</c:v>
                </c:pt>
                <c:pt idx="1159">
                  <c:v>152.22660573614218</c:v>
                </c:pt>
                <c:pt idx="1160">
                  <c:v>150.87827096653612</c:v>
                </c:pt>
                <c:pt idx="1161">
                  <c:v>151.49170048000872</c:v>
                </c:pt>
                <c:pt idx="1162">
                  <c:v>152.42243428628984</c:v>
                </c:pt>
                <c:pt idx="1163">
                  <c:v>152.55367463360386</c:v>
                </c:pt>
                <c:pt idx="1164">
                  <c:v>152.14903568264805</c:v>
                </c:pt>
                <c:pt idx="1165">
                  <c:v>152.40233873753382</c:v>
                </c:pt>
                <c:pt idx="1166">
                  <c:v>152.83253494569323</c:v>
                </c:pt>
                <c:pt idx="1167">
                  <c:v>152.72438163898514</c:v>
                </c:pt>
                <c:pt idx="1168">
                  <c:v>152.2926256103226</c:v>
                </c:pt>
                <c:pt idx="1169">
                  <c:v>152.46863411553514</c:v>
                </c:pt>
                <c:pt idx="1170">
                  <c:v>152.46263502857906</c:v>
                </c:pt>
                <c:pt idx="1171">
                  <c:v>152.82191678509361</c:v>
                </c:pt>
                <c:pt idx="1172">
                  <c:v>152.65659639593099</c:v>
                </c:pt>
                <c:pt idx="1173">
                  <c:v>153.34425884473526</c:v>
                </c:pt>
                <c:pt idx="1174">
                  <c:v>152.86423040877824</c:v>
                </c:pt>
                <c:pt idx="1175">
                  <c:v>152.85426068989574</c:v>
                </c:pt>
                <c:pt idx="1176">
                  <c:v>152.89977261803264</c:v>
                </c:pt>
                <c:pt idx="1177">
                  <c:v>152.64171678260502</c:v>
                </c:pt>
                <c:pt idx="1178">
                  <c:v>152.41070401861546</c:v>
                </c:pt>
                <c:pt idx="1179">
                  <c:v>152.45300534745547</c:v>
                </c:pt>
                <c:pt idx="1180">
                  <c:v>153.02438408325267</c:v>
                </c:pt>
                <c:pt idx="1181">
                  <c:v>153.12810695796412</c:v>
                </c:pt>
                <c:pt idx="1182">
                  <c:v>152.47812229652135</c:v>
                </c:pt>
                <c:pt idx="1183">
                  <c:v>153.06043896169993</c:v>
                </c:pt>
                <c:pt idx="1184">
                  <c:v>153.45741820118957</c:v>
                </c:pt>
                <c:pt idx="1185">
                  <c:v>153.55154291832099</c:v>
                </c:pt>
                <c:pt idx="1186">
                  <c:v>153.40976033785415</c:v>
                </c:pt>
                <c:pt idx="1187">
                  <c:v>153.91870105975408</c:v>
                </c:pt>
                <c:pt idx="1188">
                  <c:v>154.15229204049714</c:v>
                </c:pt>
                <c:pt idx="1189">
                  <c:v>154.26571783751473</c:v>
                </c:pt>
                <c:pt idx="1190">
                  <c:v>154.63757176861674</c:v>
                </c:pt>
                <c:pt idx="1191">
                  <c:v>154.54957198639815</c:v>
                </c:pt>
                <c:pt idx="1192">
                  <c:v>154.55987928275545</c:v>
                </c:pt>
                <c:pt idx="1193">
                  <c:v>154.35529528983977</c:v>
                </c:pt>
                <c:pt idx="1194">
                  <c:v>154.59250922103257</c:v>
                </c:pt>
                <c:pt idx="1195">
                  <c:v>154.44017259201715</c:v>
                </c:pt>
                <c:pt idx="1196">
                  <c:v>153.17659215450382</c:v>
                </c:pt>
                <c:pt idx="1197">
                  <c:v>154.39437966584978</c:v>
                </c:pt>
                <c:pt idx="1198">
                  <c:v>153.69684432344607</c:v>
                </c:pt>
                <c:pt idx="1199">
                  <c:v>153.78599491538745</c:v>
                </c:pt>
                <c:pt idx="1200">
                  <c:v>152.46177105364762</c:v>
                </c:pt>
                <c:pt idx="1201">
                  <c:v>152.19418658812461</c:v>
                </c:pt>
                <c:pt idx="1202">
                  <c:v>150.93686804487839</c:v>
                </c:pt>
                <c:pt idx="1203">
                  <c:v>151.1199223178678</c:v>
                </c:pt>
                <c:pt idx="1204">
                  <c:v>151.13350597116968</c:v>
                </c:pt>
                <c:pt idx="1205">
                  <c:v>150.36953336093524</c:v>
                </c:pt>
                <c:pt idx="1206">
                  <c:v>151.61037571907721</c:v>
                </c:pt>
                <c:pt idx="1207">
                  <c:v>151.75404889087071</c:v>
                </c:pt>
                <c:pt idx="1208">
                  <c:v>151.66033902674019</c:v>
                </c:pt>
                <c:pt idx="1209">
                  <c:v>152.26725955842522</c:v>
                </c:pt>
                <c:pt idx="1210">
                  <c:v>153.02768387255387</c:v>
                </c:pt>
                <c:pt idx="1211">
                  <c:v>152.94855163782316</c:v>
                </c:pt>
                <c:pt idx="1212">
                  <c:v>154.1873534630104</c:v>
                </c:pt>
                <c:pt idx="1213">
                  <c:v>154.27140519782461</c:v>
                </c:pt>
                <c:pt idx="1214">
                  <c:v>154.84036535749141</c:v>
                </c:pt>
                <c:pt idx="1215">
                  <c:v>154.48231639566984</c:v>
                </c:pt>
                <c:pt idx="1216">
                  <c:v>155.02842822679867</c:v>
                </c:pt>
                <c:pt idx="1217">
                  <c:v>154.9277812216273</c:v>
                </c:pt>
                <c:pt idx="1218">
                  <c:v>154.74756269750171</c:v>
                </c:pt>
                <c:pt idx="1219">
                  <c:v>154.43454174820414</c:v>
                </c:pt>
                <c:pt idx="1220">
                  <c:v>153.47979150590311</c:v>
                </c:pt>
                <c:pt idx="1221">
                  <c:v>154.63528646776686</c:v>
                </c:pt>
                <c:pt idx="1222">
                  <c:v>156.57524950890834</c:v>
                </c:pt>
                <c:pt idx="1223">
                  <c:v>152.56036042122037</c:v>
                </c:pt>
                <c:pt idx="1224">
                  <c:v>153.27913872445495</c:v>
                </c:pt>
                <c:pt idx="1225">
                  <c:v>154.37806777346577</c:v>
                </c:pt>
                <c:pt idx="1226">
                  <c:v>154.70007430311574</c:v>
                </c:pt>
                <c:pt idx="1227">
                  <c:v>153.03032596392612</c:v>
                </c:pt>
                <c:pt idx="1228">
                  <c:v>153.72285936755861</c:v>
                </c:pt>
                <c:pt idx="1229">
                  <c:v>152.89251728324149</c:v>
                </c:pt>
                <c:pt idx="1230">
                  <c:v>150.51510667967958</c:v>
                </c:pt>
                <c:pt idx="1231">
                  <c:v>150.36750568065733</c:v>
                </c:pt>
                <c:pt idx="1232">
                  <c:v>150.21356215390202</c:v>
                </c:pt>
                <c:pt idx="1233">
                  <c:v>149.95807975961671</c:v>
                </c:pt>
                <c:pt idx="1234">
                  <c:v>150.01028486262882</c:v>
                </c:pt>
                <c:pt idx="1235">
                  <c:v>150.5686958522619</c:v>
                </c:pt>
                <c:pt idx="1236">
                  <c:v>150.49850379234982</c:v>
                </c:pt>
                <c:pt idx="1237">
                  <c:v>150.44617227760531</c:v>
                </c:pt>
                <c:pt idx="1238">
                  <c:v>150.47199177573407</c:v>
                </c:pt>
                <c:pt idx="1239">
                  <c:v>151.75463676561651</c:v>
                </c:pt>
                <c:pt idx="1240">
                  <c:v>151.98593530556761</c:v>
                </c:pt>
                <c:pt idx="1241">
                  <c:v>148.97087954701507</c:v>
                </c:pt>
                <c:pt idx="1242">
                  <c:v>149.41483366281975</c:v>
                </c:pt>
                <c:pt idx="1243">
                  <c:v>149.08328417736595</c:v>
                </c:pt>
                <c:pt idx="1244">
                  <c:v>149.4079111618166</c:v>
                </c:pt>
                <c:pt idx="1245">
                  <c:v>149.85094701653156</c:v>
                </c:pt>
                <c:pt idx="1246">
                  <c:v>150.18752082804272</c:v>
                </c:pt>
                <c:pt idx="1247">
                  <c:v>149.87152258880647</c:v>
                </c:pt>
                <c:pt idx="1248">
                  <c:v>149.60469954139424</c:v>
                </c:pt>
                <c:pt idx="1249">
                  <c:v>151.20042828353874</c:v>
                </c:pt>
                <c:pt idx="1250">
                  <c:v>150.2385179234812</c:v>
                </c:pt>
                <c:pt idx="1251">
                  <c:v>150.96891862719204</c:v>
                </c:pt>
                <c:pt idx="1252">
                  <c:v>149.80855176962297</c:v>
                </c:pt>
                <c:pt idx="1253">
                  <c:v>149.69675350464851</c:v>
                </c:pt>
                <c:pt idx="1254">
                  <c:v>150.23237141332325</c:v>
                </c:pt>
                <c:pt idx="1255">
                  <c:v>150.09169557400193</c:v>
                </c:pt>
                <c:pt idx="1256">
                  <c:v>150.5546110116106</c:v>
                </c:pt>
                <c:pt idx="1257">
                  <c:v>151.70312701864421</c:v>
                </c:pt>
                <c:pt idx="1258">
                  <c:v>151.48444854712398</c:v>
                </c:pt>
                <c:pt idx="1259">
                  <c:v>152.20820638198435</c:v>
                </c:pt>
                <c:pt idx="1260">
                  <c:v>152.56443181783135</c:v>
                </c:pt>
                <c:pt idx="1261">
                  <c:v>152.4679834672057</c:v>
                </c:pt>
                <c:pt idx="1262">
                  <c:v>152.34306794115253</c:v>
                </c:pt>
                <c:pt idx="1263">
                  <c:v>152.14487134658262</c:v>
                </c:pt>
                <c:pt idx="1264">
                  <c:v>152.52078430723677</c:v>
                </c:pt>
                <c:pt idx="1265">
                  <c:v>152.71161591984708</c:v>
                </c:pt>
                <c:pt idx="1266">
                  <c:v>153.22265943409823</c:v>
                </c:pt>
                <c:pt idx="1267">
                  <c:v>153.64431843399836</c:v>
                </c:pt>
                <c:pt idx="1268">
                  <c:v>153.44684827715082</c:v>
                </c:pt>
                <c:pt idx="1269">
                  <c:v>153.282220841277</c:v>
                </c:pt>
                <c:pt idx="1270">
                  <c:v>154.22146219212595</c:v>
                </c:pt>
                <c:pt idx="1271">
                  <c:v>152.6003458649665</c:v>
                </c:pt>
                <c:pt idx="1272">
                  <c:v>152.98784737148506</c:v>
                </c:pt>
                <c:pt idx="1273">
                  <c:v>152.31789428474022</c:v>
                </c:pt>
                <c:pt idx="1274">
                  <c:v>152.05800938493692</c:v>
                </c:pt>
                <c:pt idx="1275">
                  <c:v>151.49618990389294</c:v>
                </c:pt>
                <c:pt idx="1276">
                  <c:v>152.11231287367829</c:v>
                </c:pt>
                <c:pt idx="1277">
                  <c:v>152.45307567191045</c:v>
                </c:pt>
                <c:pt idx="1278">
                  <c:v>152.22993715493013</c:v>
                </c:pt>
                <c:pt idx="1279">
                  <c:v>152.3698570322112</c:v>
                </c:pt>
                <c:pt idx="1280">
                  <c:v>152.83293976455627</c:v>
                </c:pt>
                <c:pt idx="1281">
                  <c:v>152.45683079744728</c:v>
                </c:pt>
                <c:pt idx="1282">
                  <c:v>151.31971571412461</c:v>
                </c:pt>
                <c:pt idx="1283">
                  <c:v>151.84646970218674</c:v>
                </c:pt>
                <c:pt idx="1284">
                  <c:v>152.10938248964018</c:v>
                </c:pt>
                <c:pt idx="1285">
                  <c:v>152.18423953739432</c:v>
                </c:pt>
                <c:pt idx="1286">
                  <c:v>151.86749573620833</c:v>
                </c:pt>
                <c:pt idx="1287">
                  <c:v>151.74051126075267</c:v>
                </c:pt>
                <c:pt idx="1288">
                  <c:v>152.39169695598957</c:v>
                </c:pt>
                <c:pt idx="1289">
                  <c:v>151.68472914785244</c:v>
                </c:pt>
                <c:pt idx="1290">
                  <c:v>151.78044183081735</c:v>
                </c:pt>
                <c:pt idx="1291">
                  <c:v>150.412662113057</c:v>
                </c:pt>
                <c:pt idx="1292">
                  <c:v>151.49860751669016</c:v>
                </c:pt>
                <c:pt idx="1293">
                  <c:v>150.71448128368544</c:v>
                </c:pt>
                <c:pt idx="1294">
                  <c:v>150.39602561133989</c:v>
                </c:pt>
                <c:pt idx="1295">
                  <c:v>150.1836818901468</c:v>
                </c:pt>
                <c:pt idx="1296">
                  <c:v>150.55311878671864</c:v>
                </c:pt>
                <c:pt idx="1297">
                  <c:v>149.74904315418189</c:v>
                </c:pt>
                <c:pt idx="1298">
                  <c:v>150.67607260213464</c:v>
                </c:pt>
                <c:pt idx="1299">
                  <c:v>150.51546451607464</c:v>
                </c:pt>
                <c:pt idx="1300">
                  <c:v>151.11826306932383</c:v>
                </c:pt>
                <c:pt idx="1301">
                  <c:v>152.01175906133176</c:v>
                </c:pt>
                <c:pt idx="1302">
                  <c:v>151.84558481470762</c:v>
                </c:pt>
                <c:pt idx="1303">
                  <c:v>152.25369257756606</c:v>
                </c:pt>
                <c:pt idx="1304">
                  <c:v>152.25896913805687</c:v>
                </c:pt>
                <c:pt idx="1305">
                  <c:v>152.16923347602162</c:v>
                </c:pt>
                <c:pt idx="1306">
                  <c:v>152.52693606039841</c:v>
                </c:pt>
                <c:pt idx="1307">
                  <c:v>152.82722190602374</c:v>
                </c:pt>
                <c:pt idx="1308">
                  <c:v>152.95515309787808</c:v>
                </c:pt>
                <c:pt idx="1309">
                  <c:v>153.72604195240589</c:v>
                </c:pt>
                <c:pt idx="1310">
                  <c:v>154.39758149816123</c:v>
                </c:pt>
                <c:pt idx="1311">
                  <c:v>154.44281124411586</c:v>
                </c:pt>
                <c:pt idx="1312">
                  <c:v>154.2974097647747</c:v>
                </c:pt>
                <c:pt idx="1313">
                  <c:v>153.87477526001467</c:v>
                </c:pt>
                <c:pt idx="1314">
                  <c:v>153.84038308800334</c:v>
                </c:pt>
                <c:pt idx="1315">
                  <c:v>153.98527181381596</c:v>
                </c:pt>
                <c:pt idx="1316">
                  <c:v>153.83101648647707</c:v>
                </c:pt>
                <c:pt idx="1317">
                  <c:v>152.46738433514878</c:v>
                </c:pt>
                <c:pt idx="1318">
                  <c:v>152.76857157083128</c:v>
                </c:pt>
                <c:pt idx="1319">
                  <c:v>152.64740829490336</c:v>
                </c:pt>
                <c:pt idx="1320">
                  <c:v>153.16766001960306</c:v>
                </c:pt>
                <c:pt idx="1321">
                  <c:v>153.44102983920752</c:v>
                </c:pt>
                <c:pt idx="1322">
                  <c:v>153.62310954188786</c:v>
                </c:pt>
                <c:pt idx="1323">
                  <c:v>153.4675878104448</c:v>
                </c:pt>
                <c:pt idx="1324">
                  <c:v>153.46635853145284</c:v>
                </c:pt>
                <c:pt idx="1325">
                  <c:v>152.72904266238376</c:v>
                </c:pt>
                <c:pt idx="1326">
                  <c:v>152.96127964592921</c:v>
                </c:pt>
                <c:pt idx="1327">
                  <c:v>152.16579637396575</c:v>
                </c:pt>
                <c:pt idx="1328">
                  <c:v>152.09071483624365</c:v>
                </c:pt>
                <c:pt idx="1329">
                  <c:v>151.70595778713385</c:v>
                </c:pt>
                <c:pt idx="1330">
                  <c:v>151.25229051774465</c:v>
                </c:pt>
                <c:pt idx="1331">
                  <c:v>151.00196490330981</c:v>
                </c:pt>
                <c:pt idx="1332">
                  <c:v>151.93645447174296</c:v>
                </c:pt>
                <c:pt idx="1333">
                  <c:v>151.65608600723218</c:v>
                </c:pt>
                <c:pt idx="1334">
                  <c:v>152.77666553993836</c:v>
                </c:pt>
                <c:pt idx="1335">
                  <c:v>153.15916509066929</c:v>
                </c:pt>
                <c:pt idx="1336">
                  <c:v>152.85773003120158</c:v>
                </c:pt>
                <c:pt idx="1337">
                  <c:v>152.81930150786675</c:v>
                </c:pt>
                <c:pt idx="1338">
                  <c:v>152.87106484317221</c:v>
                </c:pt>
                <c:pt idx="1339">
                  <c:v>152.04485630370837</c:v>
                </c:pt>
                <c:pt idx="1340">
                  <c:v>151.61347716789561</c:v>
                </c:pt>
                <c:pt idx="1341">
                  <c:v>151.35994241000128</c:v>
                </c:pt>
                <c:pt idx="1342">
                  <c:v>150.49180917347326</c:v>
                </c:pt>
                <c:pt idx="1343">
                  <c:v>150.5147589592388</c:v>
                </c:pt>
                <c:pt idx="1344">
                  <c:v>150.32771504290773</c:v>
                </c:pt>
                <c:pt idx="1345">
                  <c:v>149.6483577833541</c:v>
                </c:pt>
                <c:pt idx="1346">
                  <c:v>148.77132813950561</c:v>
                </c:pt>
                <c:pt idx="1347">
                  <c:v>149.26514352397774</c:v>
                </c:pt>
                <c:pt idx="1348">
                  <c:v>151.02311919252296</c:v>
                </c:pt>
                <c:pt idx="1349">
                  <c:v>150.19934598162271</c:v>
                </c:pt>
                <c:pt idx="1350">
                  <c:v>150.14276156228567</c:v>
                </c:pt>
                <c:pt idx="1351">
                  <c:v>150.25766802651137</c:v>
                </c:pt>
                <c:pt idx="1352">
                  <c:v>150.56130842382967</c:v>
                </c:pt>
                <c:pt idx="1353">
                  <c:v>152.37939565081092</c:v>
                </c:pt>
                <c:pt idx="1354">
                  <c:v>153.32009016956994</c:v>
                </c:pt>
                <c:pt idx="1355">
                  <c:v>155.52600418695027</c:v>
                </c:pt>
                <c:pt idx="1356">
                  <c:v>156.30702090623714</c:v>
                </c:pt>
                <c:pt idx="1357">
                  <c:v>156.2891305940974</c:v>
                </c:pt>
                <c:pt idx="1358">
                  <c:v>157.92693852609864</c:v>
                </c:pt>
                <c:pt idx="1359">
                  <c:v>158.48156083998072</c:v>
                </c:pt>
                <c:pt idx="1360">
                  <c:v>157.82152151988259</c:v>
                </c:pt>
                <c:pt idx="1361">
                  <c:v>158.95165674594296</c:v>
                </c:pt>
                <c:pt idx="1362">
                  <c:v>159.57712599073523</c:v>
                </c:pt>
                <c:pt idx="1363">
                  <c:v>158.94471938610039</c:v>
                </c:pt>
                <c:pt idx="1364">
                  <c:v>160.58836617170653</c:v>
                </c:pt>
                <c:pt idx="1365">
                  <c:v>160.37116217274476</c:v>
                </c:pt>
                <c:pt idx="1366">
                  <c:v>159.67108244687083</c:v>
                </c:pt>
                <c:pt idx="1367">
                  <c:v>159.66576339234337</c:v>
                </c:pt>
                <c:pt idx="1368">
                  <c:v>158.59124518315411</c:v>
                </c:pt>
                <c:pt idx="1369">
                  <c:v>157.39856327686513</c:v>
                </c:pt>
                <c:pt idx="1370">
                  <c:v>157.43478786856019</c:v>
                </c:pt>
                <c:pt idx="1371">
                  <c:v>157.48415333533549</c:v>
                </c:pt>
                <c:pt idx="1372">
                  <c:v>158.29972626453818</c:v>
                </c:pt>
                <c:pt idx="1373">
                  <c:v>158.48924441234513</c:v>
                </c:pt>
                <c:pt idx="1374">
                  <c:v>158.50767957579706</c:v>
                </c:pt>
                <c:pt idx="1375">
                  <c:v>159.10713144098705</c:v>
                </c:pt>
                <c:pt idx="1376">
                  <c:v>158.04971806534749</c:v>
                </c:pt>
                <c:pt idx="1377">
                  <c:v>158.55740965964725</c:v>
                </c:pt>
                <c:pt idx="1378">
                  <c:v>158.56932990028486</c:v>
                </c:pt>
                <c:pt idx="1379">
                  <c:v>159.96127921186405</c:v>
                </c:pt>
                <c:pt idx="1380">
                  <c:v>160.42516413543103</c:v>
                </c:pt>
                <c:pt idx="1381">
                  <c:v>160.56687071211428</c:v>
                </c:pt>
                <c:pt idx="1382">
                  <c:v>162.02108110919437</c:v>
                </c:pt>
                <c:pt idx="1383">
                  <c:v>162.84922252223609</c:v>
                </c:pt>
                <c:pt idx="1384">
                  <c:v>162.37254590326114</c:v>
                </c:pt>
                <c:pt idx="1385">
                  <c:v>162.84534023503724</c:v>
                </c:pt>
                <c:pt idx="1386">
                  <c:v>163.83513681435494</c:v>
                </c:pt>
                <c:pt idx="1387">
                  <c:v>163.2824402237365</c:v>
                </c:pt>
                <c:pt idx="1388">
                  <c:v>163.60451273017009</c:v>
                </c:pt>
                <c:pt idx="1389">
                  <c:v>162.91319374805906</c:v>
                </c:pt>
                <c:pt idx="1390">
                  <c:v>163.55956277036253</c:v>
                </c:pt>
                <c:pt idx="1391">
                  <c:v>163.10093651785587</c:v>
                </c:pt>
                <c:pt idx="1392">
                  <c:v>164.00959750532127</c:v>
                </c:pt>
                <c:pt idx="1393">
                  <c:v>165.09067127052202</c:v>
                </c:pt>
                <c:pt idx="1394">
                  <c:v>165.89015920236247</c:v>
                </c:pt>
                <c:pt idx="1395">
                  <c:v>166.52930831116601</c:v>
                </c:pt>
                <c:pt idx="1396">
                  <c:v>167.65917069488361</c:v>
                </c:pt>
                <c:pt idx="1397">
                  <c:v>167.41322270671861</c:v>
                </c:pt>
                <c:pt idx="1398">
                  <c:v>167.37590526728704</c:v>
                </c:pt>
                <c:pt idx="1399">
                  <c:v>167.44416762809288</c:v>
                </c:pt>
                <c:pt idx="1400">
                  <c:v>166.41977720880828</c:v>
                </c:pt>
                <c:pt idx="1401">
                  <c:v>167.56381638004191</c:v>
                </c:pt>
                <c:pt idx="1402">
                  <c:v>167.29146688285309</c:v>
                </c:pt>
                <c:pt idx="1403">
                  <c:v>167.19793906540187</c:v>
                </c:pt>
                <c:pt idx="1404">
                  <c:v>167.01258936968586</c:v>
                </c:pt>
                <c:pt idx="1405">
                  <c:v>168.08067352877589</c:v>
                </c:pt>
                <c:pt idx="1406">
                  <c:v>168.60009140957931</c:v>
                </c:pt>
                <c:pt idx="1407">
                  <c:v>168.80885824473754</c:v>
                </c:pt>
                <c:pt idx="1408">
                  <c:v>170.42555879420848</c:v>
                </c:pt>
                <c:pt idx="1409">
                  <c:v>171.46959923700467</c:v>
                </c:pt>
                <c:pt idx="1410">
                  <c:v>171.12804432080267</c:v>
                </c:pt>
                <c:pt idx="1411">
                  <c:v>171.29440226923683</c:v>
                </c:pt>
                <c:pt idx="1412">
                  <c:v>171.36385865859953</c:v>
                </c:pt>
                <c:pt idx="1413">
                  <c:v>170.66123426409558</c:v>
                </c:pt>
                <c:pt idx="1414">
                  <c:v>171.09234939811066</c:v>
                </c:pt>
                <c:pt idx="1415">
                  <c:v>170.99965861245386</c:v>
                </c:pt>
                <c:pt idx="1416">
                  <c:v>170.33015806690463</c:v>
                </c:pt>
                <c:pt idx="1417">
                  <c:v>170.99637148983666</c:v>
                </c:pt>
                <c:pt idx="1418">
                  <c:v>172.86783133381942</c:v>
                </c:pt>
                <c:pt idx="1419">
                  <c:v>173.43718200701744</c:v>
                </c:pt>
                <c:pt idx="1420">
                  <c:v>174.32347524175358</c:v>
                </c:pt>
                <c:pt idx="1421">
                  <c:v>174.35864833917861</c:v>
                </c:pt>
                <c:pt idx="1422">
                  <c:v>172.59751676034477</c:v>
                </c:pt>
                <c:pt idx="1423">
                  <c:v>172.38408471105024</c:v>
                </c:pt>
                <c:pt idx="1424">
                  <c:v>171.96915823749319</c:v>
                </c:pt>
                <c:pt idx="1425">
                  <c:v>173.92543019123082</c:v>
                </c:pt>
                <c:pt idx="1426">
                  <c:v>173.78386762517417</c:v>
                </c:pt>
                <c:pt idx="1427">
                  <c:v>173.30506007703625</c:v>
                </c:pt>
                <c:pt idx="1428">
                  <c:v>172.62858454536439</c:v>
                </c:pt>
                <c:pt idx="1429">
                  <c:v>173.89959470656879</c:v>
                </c:pt>
                <c:pt idx="1430">
                  <c:v>174.40633331910624</c:v>
                </c:pt>
                <c:pt idx="1431">
                  <c:v>175.22654942906684</c:v>
                </c:pt>
                <c:pt idx="1432">
                  <c:v>175.70215150952683</c:v>
                </c:pt>
                <c:pt idx="1433">
                  <c:v>176.482239122301</c:v>
                </c:pt>
                <c:pt idx="1434">
                  <c:v>176.81693990736633</c:v>
                </c:pt>
                <c:pt idx="1435">
                  <c:v>176.69433471608076</c:v>
                </c:pt>
                <c:pt idx="1436">
                  <c:v>176.65627997308314</c:v>
                </c:pt>
                <c:pt idx="1437">
                  <c:v>177.59238650896876</c:v>
                </c:pt>
                <c:pt idx="1438">
                  <c:v>178.75122298092191</c:v>
                </c:pt>
                <c:pt idx="1439">
                  <c:v>178.89741927792232</c:v>
                </c:pt>
                <c:pt idx="1440">
                  <c:v>179.23297429883112</c:v>
                </c:pt>
                <c:pt idx="1441">
                  <c:v>179.90890143929548</c:v>
                </c:pt>
                <c:pt idx="1442">
                  <c:v>180.4628769785586</c:v>
                </c:pt>
                <c:pt idx="1443">
                  <c:v>180.9104540681283</c:v>
                </c:pt>
                <c:pt idx="1444">
                  <c:v>181.62089951990765</c:v>
                </c:pt>
                <c:pt idx="1445">
                  <c:v>181.20954339252503</c:v>
                </c:pt>
                <c:pt idx="1446">
                  <c:v>181.06460541362819</c:v>
                </c:pt>
                <c:pt idx="1447">
                  <c:v>181.52949740044423</c:v>
                </c:pt>
                <c:pt idx="1448">
                  <c:v>183.18442030273528</c:v>
                </c:pt>
                <c:pt idx="1449">
                  <c:v>183.17645251236081</c:v>
                </c:pt>
                <c:pt idx="1450">
                  <c:v>182.15777672736513</c:v>
                </c:pt>
                <c:pt idx="1451">
                  <c:v>183.04220383268452</c:v>
                </c:pt>
                <c:pt idx="1452">
                  <c:v>183.20531014811695</c:v>
                </c:pt>
                <c:pt idx="1453">
                  <c:v>183.14273802676612</c:v>
                </c:pt>
                <c:pt idx="1454">
                  <c:v>181.67424029884731</c:v>
                </c:pt>
                <c:pt idx="1455">
                  <c:v>181.42961754420361</c:v>
                </c:pt>
                <c:pt idx="1456">
                  <c:v>179.09106844605367</c:v>
                </c:pt>
                <c:pt idx="1457">
                  <c:v>179.10517222716183</c:v>
                </c:pt>
                <c:pt idx="1458">
                  <c:v>177.3767196306016</c:v>
                </c:pt>
                <c:pt idx="1459">
                  <c:v>177.42918057917717</c:v>
                </c:pt>
                <c:pt idx="1460">
                  <c:v>177.33308809088774</c:v>
                </c:pt>
                <c:pt idx="1461">
                  <c:v>176.73651977680194</c:v>
                </c:pt>
                <c:pt idx="1462">
                  <c:v>178.10255058389828</c:v>
                </c:pt>
                <c:pt idx="1463">
                  <c:v>178.04607323632075</c:v>
                </c:pt>
                <c:pt idx="1464">
                  <c:v>178.92549749257199</c:v>
                </c:pt>
                <c:pt idx="1465">
                  <c:v>178.33257391953609</c:v>
                </c:pt>
                <c:pt idx="1466">
                  <c:v>179.87026441257626</c:v>
                </c:pt>
                <c:pt idx="1467">
                  <c:v>180.34710404489024</c:v>
                </c:pt>
                <c:pt idx="1468">
                  <c:v>181.19014708132048</c:v>
                </c:pt>
                <c:pt idx="1469">
                  <c:v>181.0841073827865</c:v>
                </c:pt>
                <c:pt idx="1470">
                  <c:v>182.08196011035722</c:v>
                </c:pt>
                <c:pt idx="1471">
                  <c:v>182.29902751700928</c:v>
                </c:pt>
                <c:pt idx="1472">
                  <c:v>183.26447504918704</c:v>
                </c:pt>
                <c:pt idx="1473">
                  <c:v>184.29248423484472</c:v>
                </c:pt>
                <c:pt idx="1474">
                  <c:v>184.02569706309151</c:v>
                </c:pt>
                <c:pt idx="1475">
                  <c:v>184.13032868147877</c:v>
                </c:pt>
                <c:pt idx="1476">
                  <c:v>183.81327033433931</c:v>
                </c:pt>
                <c:pt idx="1477">
                  <c:v>185.42469030783789</c:v>
                </c:pt>
                <c:pt idx="1478">
                  <c:v>185.92336203715845</c:v>
                </c:pt>
                <c:pt idx="1479">
                  <c:v>185.77258950347627</c:v>
                </c:pt>
                <c:pt idx="1480">
                  <c:v>186.05268013507592</c:v>
                </c:pt>
                <c:pt idx="1481">
                  <c:v>186.31759326326915</c:v>
                </c:pt>
                <c:pt idx="1482">
                  <c:v>187.3223677383738</c:v>
                </c:pt>
                <c:pt idx="1483">
                  <c:v>186.52848085945297</c:v>
                </c:pt>
                <c:pt idx="1484">
                  <c:v>187.60294182626421</c:v>
                </c:pt>
                <c:pt idx="1485">
                  <c:v>187.08155706285751</c:v>
                </c:pt>
                <c:pt idx="1486">
                  <c:v>186.17864879409873</c:v>
                </c:pt>
                <c:pt idx="1487">
                  <c:v>186.73909368961836</c:v>
                </c:pt>
                <c:pt idx="1488">
                  <c:v>187.86973156399085</c:v>
                </c:pt>
                <c:pt idx="1489">
                  <c:v>188.58896788660479</c:v>
                </c:pt>
                <c:pt idx="1490">
                  <c:v>189.36588636459291</c:v>
                </c:pt>
                <c:pt idx="1491">
                  <c:v>190.58965699415023</c:v>
                </c:pt>
                <c:pt idx="1492">
                  <c:v>190.18814121129191</c:v>
                </c:pt>
                <c:pt idx="1493">
                  <c:v>190.07070785241262</c:v>
                </c:pt>
                <c:pt idx="1494">
                  <c:v>190.92876151270042</c:v>
                </c:pt>
                <c:pt idx="1495">
                  <c:v>191.54336546605492</c:v>
                </c:pt>
                <c:pt idx="1496">
                  <c:v>193.07175194623613</c:v>
                </c:pt>
                <c:pt idx="1497">
                  <c:v>194.31855748528238</c:v>
                </c:pt>
                <c:pt idx="1498">
                  <c:v>194.37718844556923</c:v>
                </c:pt>
                <c:pt idx="1499">
                  <c:v>195.39552997242458</c:v>
                </c:pt>
                <c:pt idx="1500">
                  <c:v>196.69354619642985</c:v>
                </c:pt>
                <c:pt idx="1501">
                  <c:v>196.1658523881359</c:v>
                </c:pt>
                <c:pt idx="1502">
                  <c:v>195.80736612865101</c:v>
                </c:pt>
                <c:pt idx="1503">
                  <c:v>196.87461460358202</c:v>
                </c:pt>
                <c:pt idx="1504">
                  <c:v>196.43158188722808</c:v>
                </c:pt>
                <c:pt idx="1505">
                  <c:v>195.37014996246364</c:v>
                </c:pt>
                <c:pt idx="1506">
                  <c:v>194.61565307799032</c:v>
                </c:pt>
                <c:pt idx="1507">
                  <c:v>195.10512133496226</c:v>
                </c:pt>
                <c:pt idx="1508">
                  <c:v>195.87243271533092</c:v>
                </c:pt>
                <c:pt idx="1509">
                  <c:v>195.77871022223206</c:v>
                </c:pt>
                <c:pt idx="1510">
                  <c:v>195.18762136298153</c:v>
                </c:pt>
                <c:pt idx="1511">
                  <c:v>192.79821495430767</c:v>
                </c:pt>
                <c:pt idx="1512">
                  <c:v>193.27397663730207</c:v>
                </c:pt>
                <c:pt idx="1513">
                  <c:v>193.37763994085284</c:v>
                </c:pt>
                <c:pt idx="1514">
                  <c:v>193.76000333702612</c:v>
                </c:pt>
                <c:pt idx="1515">
                  <c:v>193.23322057627556</c:v>
                </c:pt>
                <c:pt idx="1516">
                  <c:v>193.42513855829029</c:v>
                </c:pt>
                <c:pt idx="1517">
                  <c:v>194.1437954809237</c:v>
                </c:pt>
                <c:pt idx="1518">
                  <c:v>192.81793862718908</c:v>
                </c:pt>
                <c:pt idx="1519">
                  <c:v>194.49060020790253</c:v>
                </c:pt>
                <c:pt idx="1520">
                  <c:v>196.00439601105134</c:v>
                </c:pt>
                <c:pt idx="1521">
                  <c:v>196.42714503227197</c:v>
                </c:pt>
                <c:pt idx="1522">
                  <c:v>195.39926941844706</c:v>
                </c:pt>
                <c:pt idx="1523">
                  <c:v>196.700944421993</c:v>
                </c:pt>
                <c:pt idx="1524">
                  <c:v>196.46976670453074</c:v>
                </c:pt>
                <c:pt idx="1525">
                  <c:v>194.75466003375743</c:v>
                </c:pt>
                <c:pt idx="1526">
                  <c:v>195.16257281954924</c:v>
                </c:pt>
                <c:pt idx="1527">
                  <c:v>196.12983400701705</c:v>
                </c:pt>
                <c:pt idx="1528">
                  <c:v>196.14803678867099</c:v>
                </c:pt>
                <c:pt idx="1529">
                  <c:v>197.073276852482</c:v>
                </c:pt>
                <c:pt idx="1530">
                  <c:v>196.24096655897378</c:v>
                </c:pt>
                <c:pt idx="1531">
                  <c:v>197.01650574499314</c:v>
                </c:pt>
                <c:pt idx="1532">
                  <c:v>196.60939369043297</c:v>
                </c:pt>
                <c:pt idx="1533">
                  <c:v>197.14539656051227</c:v>
                </c:pt>
                <c:pt idx="1534">
                  <c:v>196.16269467636073</c:v>
                </c:pt>
                <c:pt idx="1535">
                  <c:v>195.70543352202731</c:v>
                </c:pt>
                <c:pt idx="1536">
                  <c:v>196.37629791806833</c:v>
                </c:pt>
                <c:pt idx="1537">
                  <c:v>197.0386390064788</c:v>
                </c:pt>
                <c:pt idx="1538">
                  <c:v>198.68916966736484</c:v>
                </c:pt>
                <c:pt idx="1539">
                  <c:v>198.55745025377573</c:v>
                </c:pt>
                <c:pt idx="1540">
                  <c:v>196.65460706541185</c:v>
                </c:pt>
                <c:pt idx="1541">
                  <c:v>193.81919761918539</c:v>
                </c:pt>
                <c:pt idx="1542">
                  <c:v>192.5232165238175</c:v>
                </c:pt>
                <c:pt idx="1543">
                  <c:v>193.86828924642199</c:v>
                </c:pt>
                <c:pt idx="1544">
                  <c:v>195.58436699111414</c:v>
                </c:pt>
                <c:pt idx="1545">
                  <c:v>196.06572882147341</c:v>
                </c:pt>
                <c:pt idx="1546">
                  <c:v>194.7560141122336</c:v>
                </c:pt>
                <c:pt idx="1547">
                  <c:v>193.37723154434278</c:v>
                </c:pt>
                <c:pt idx="1548">
                  <c:v>194.09169384341175</c:v>
                </c:pt>
                <c:pt idx="1549">
                  <c:v>192.86672731368563</c:v>
                </c:pt>
                <c:pt idx="1550">
                  <c:v>195.06276582166831</c:v>
                </c:pt>
                <c:pt idx="1551">
                  <c:v>196.28190542982114</c:v>
                </c:pt>
                <c:pt idx="1552">
                  <c:v>196.15982366155316</c:v>
                </c:pt>
                <c:pt idx="1553">
                  <c:v>196.92929910739784</c:v>
                </c:pt>
                <c:pt idx="1554">
                  <c:v>198.21071798505781</c:v>
                </c:pt>
                <c:pt idx="1555">
                  <c:v>197.26580867032033</c:v>
                </c:pt>
                <c:pt idx="1556">
                  <c:v>195.44962927734832</c:v>
                </c:pt>
                <c:pt idx="1557">
                  <c:v>194.19585066393478</c:v>
                </c:pt>
                <c:pt idx="1558">
                  <c:v>195.28540738665782</c:v>
                </c:pt>
                <c:pt idx="1559">
                  <c:v>193.29943835833063</c:v>
                </c:pt>
                <c:pt idx="1560">
                  <c:v>192.77283753947992</c:v>
                </c:pt>
                <c:pt idx="1561">
                  <c:v>190.2395064988763</c:v>
                </c:pt>
                <c:pt idx="1562">
                  <c:v>191.6425891437315</c:v>
                </c:pt>
                <c:pt idx="1563">
                  <c:v>192.22093912138359</c:v>
                </c:pt>
                <c:pt idx="1564">
                  <c:v>191.99929516673933</c:v>
                </c:pt>
                <c:pt idx="1565">
                  <c:v>192.79119080205314</c:v>
                </c:pt>
                <c:pt idx="1566">
                  <c:v>193.01637708477591</c:v>
                </c:pt>
                <c:pt idx="1567">
                  <c:v>192.02176097535101</c:v>
                </c:pt>
                <c:pt idx="1568">
                  <c:v>194.13850278574435</c:v>
                </c:pt>
                <c:pt idx="1569">
                  <c:v>193.77103969361477</c:v>
                </c:pt>
                <c:pt idx="1570">
                  <c:v>192.59315546619226</c:v>
                </c:pt>
                <c:pt idx="1571">
                  <c:v>192.72585131962794</c:v>
                </c:pt>
                <c:pt idx="1572">
                  <c:v>193.11236127919037</c:v>
                </c:pt>
                <c:pt idx="1573">
                  <c:v>193.05493231223517</c:v>
                </c:pt>
                <c:pt idx="1574">
                  <c:v>193.89334342917081</c:v>
                </c:pt>
                <c:pt idx="1575">
                  <c:v>194.84684042020606</c:v>
                </c:pt>
                <c:pt idx="1576">
                  <c:v>195.27555717815017</c:v>
                </c:pt>
                <c:pt idx="1577">
                  <c:v>193.39120900987297</c:v>
                </c:pt>
                <c:pt idx="1578">
                  <c:v>194.37230977817592</c:v>
                </c:pt>
                <c:pt idx="1579">
                  <c:v>195.72284407712525</c:v>
                </c:pt>
                <c:pt idx="1580">
                  <c:v>193.65363521911326</c:v>
                </c:pt>
                <c:pt idx="1581">
                  <c:v>194.71165093287618</c:v>
                </c:pt>
                <c:pt idx="1582">
                  <c:v>196.47050837029224</c:v>
                </c:pt>
                <c:pt idx="1583">
                  <c:v>196.6689418359893</c:v>
                </c:pt>
                <c:pt idx="1584">
                  <c:v>196.4464310300153</c:v>
                </c:pt>
                <c:pt idx="1585">
                  <c:v>194.84505715540118</c:v>
                </c:pt>
                <c:pt idx="1586">
                  <c:v>195.02990971112555</c:v>
                </c:pt>
                <c:pt idx="1587">
                  <c:v>194.72426907527381</c:v>
                </c:pt>
                <c:pt idx="1588">
                  <c:v>194.14458200674989</c:v>
                </c:pt>
                <c:pt idx="1589">
                  <c:v>193.89223306004038</c:v>
                </c:pt>
                <c:pt idx="1590">
                  <c:v>193.16286395381209</c:v>
                </c:pt>
                <c:pt idx="1591">
                  <c:v>191.60615486313026</c:v>
                </c:pt>
                <c:pt idx="1592">
                  <c:v>190.60122821752012</c:v>
                </c:pt>
                <c:pt idx="1593">
                  <c:v>189.74976615763245</c:v>
                </c:pt>
                <c:pt idx="1594">
                  <c:v>189.10872763972887</c:v>
                </c:pt>
                <c:pt idx="1595">
                  <c:v>188.58647923778634</c:v>
                </c:pt>
                <c:pt idx="1596">
                  <c:v>188.91874982559585</c:v>
                </c:pt>
                <c:pt idx="1597">
                  <c:v>188.6287906733603</c:v>
                </c:pt>
                <c:pt idx="1598">
                  <c:v>188.70935888805047</c:v>
                </c:pt>
                <c:pt idx="1599">
                  <c:v>190.86297120507191</c:v>
                </c:pt>
                <c:pt idx="1600">
                  <c:v>189.89569706659884</c:v>
                </c:pt>
                <c:pt idx="1601">
                  <c:v>191.89721367336409</c:v>
                </c:pt>
                <c:pt idx="1602">
                  <c:v>191.0247824208501</c:v>
                </c:pt>
                <c:pt idx="1603">
                  <c:v>190.78957650022099</c:v>
                </c:pt>
                <c:pt idx="1604">
                  <c:v>191.70824923609692</c:v>
                </c:pt>
                <c:pt idx="1605">
                  <c:v>192.24381343947368</c:v>
                </c:pt>
                <c:pt idx="1606">
                  <c:v>191.3435697068042</c:v>
                </c:pt>
                <c:pt idx="1607">
                  <c:v>192.00548661225974</c:v>
                </c:pt>
                <c:pt idx="1608">
                  <c:v>192.63392873880539</c:v>
                </c:pt>
                <c:pt idx="1609">
                  <c:v>192.51196886612749</c:v>
                </c:pt>
                <c:pt idx="1610">
                  <c:v>192.7162822323678</c:v>
                </c:pt>
                <c:pt idx="1611">
                  <c:v>193.46035983181469</c:v>
                </c:pt>
                <c:pt idx="1612">
                  <c:v>192.23053108061802</c:v>
                </c:pt>
                <c:pt idx="1613">
                  <c:v>194.42914867858482</c:v>
                </c:pt>
                <c:pt idx="1614">
                  <c:v>196.05686666708056</c:v>
                </c:pt>
                <c:pt idx="1615">
                  <c:v>196.35005986251295</c:v>
                </c:pt>
                <c:pt idx="1616">
                  <c:v>196.03850779492043</c:v>
                </c:pt>
                <c:pt idx="1617">
                  <c:v>195.28662869214759</c:v>
                </c:pt>
                <c:pt idx="1618">
                  <c:v>195.45360026936561</c:v>
                </c:pt>
                <c:pt idx="1619">
                  <c:v>195.39380492181843</c:v>
                </c:pt>
                <c:pt idx="1620">
                  <c:v>200.42480652608685</c:v>
                </c:pt>
                <c:pt idx="1621">
                  <c:v>200.61921356842231</c:v>
                </c:pt>
                <c:pt idx="1622">
                  <c:v>201.87273466171976</c:v>
                </c:pt>
                <c:pt idx="1623">
                  <c:v>200.68150504379952</c:v>
                </c:pt>
                <c:pt idx="1624">
                  <c:v>201.75015490793953</c:v>
                </c:pt>
                <c:pt idx="1625">
                  <c:v>200.96313860911187</c:v>
                </c:pt>
                <c:pt idx="1626">
                  <c:v>200.99342515005981</c:v>
                </c:pt>
                <c:pt idx="1627">
                  <c:v>199.76515536005962</c:v>
                </c:pt>
                <c:pt idx="1628">
                  <c:v>200.10907140744865</c:v>
                </c:pt>
                <c:pt idx="1629">
                  <c:v>201.35973551953404</c:v>
                </c:pt>
                <c:pt idx="1630">
                  <c:v>201.8191907871819</c:v>
                </c:pt>
                <c:pt idx="1631">
                  <c:v>202.82043357030585</c:v>
                </c:pt>
                <c:pt idx="1632">
                  <c:v>203.22667123281553</c:v>
                </c:pt>
                <c:pt idx="1633">
                  <c:v>204.70813635166726</c:v>
                </c:pt>
                <c:pt idx="1634">
                  <c:v>203.02373602941881</c:v>
                </c:pt>
                <c:pt idx="1635">
                  <c:v>201.74732853321336</c:v>
                </c:pt>
                <c:pt idx="1636">
                  <c:v>201.7701190854082</c:v>
                </c:pt>
                <c:pt idx="1637">
                  <c:v>202.21603077644735</c:v>
                </c:pt>
                <c:pt idx="1638">
                  <c:v>200.81215857381579</c:v>
                </c:pt>
                <c:pt idx="1639">
                  <c:v>205.68435538378966</c:v>
                </c:pt>
                <c:pt idx="1640">
                  <c:v>206.08480242946655</c:v>
                </c:pt>
                <c:pt idx="1641">
                  <c:v>206.80722863560462</c:v>
                </c:pt>
                <c:pt idx="1642">
                  <c:v>206.50090720709616</c:v>
                </c:pt>
                <c:pt idx="1643">
                  <c:v>205.57444482215521</c:v>
                </c:pt>
                <c:pt idx="1644">
                  <c:v>206.35796931392548</c:v>
                </c:pt>
                <c:pt idx="1645">
                  <c:v>207.9019811155087</c:v>
                </c:pt>
                <c:pt idx="1646">
                  <c:v>207.51732060620284</c:v>
                </c:pt>
                <c:pt idx="1647">
                  <c:v>209.29512322738535</c:v>
                </c:pt>
                <c:pt idx="1648">
                  <c:v>209.13374804484172</c:v>
                </c:pt>
                <c:pt idx="1649">
                  <c:v>207.3365267192477</c:v>
                </c:pt>
                <c:pt idx="1650">
                  <c:v>207.65175639214385</c:v>
                </c:pt>
                <c:pt idx="1651">
                  <c:v>206.38213909680007</c:v>
                </c:pt>
                <c:pt idx="1652">
                  <c:v>205.94182961895024</c:v>
                </c:pt>
                <c:pt idx="1653">
                  <c:v>206.30079373858609</c:v>
                </c:pt>
                <c:pt idx="1654">
                  <c:v>206.3628495201466</c:v>
                </c:pt>
                <c:pt idx="1655">
                  <c:v>207.09173516220116</c:v>
                </c:pt>
                <c:pt idx="1656">
                  <c:v>206.47810482745666</c:v>
                </c:pt>
                <c:pt idx="1657">
                  <c:v>206.37369571558068</c:v>
                </c:pt>
                <c:pt idx="1658">
                  <c:v>205.77686021572825</c:v>
                </c:pt>
                <c:pt idx="1659">
                  <c:v>206.62166158891628</c:v>
                </c:pt>
                <c:pt idx="1660">
                  <c:v>207.4657108165957</c:v>
                </c:pt>
                <c:pt idx="1661">
                  <c:v>208.48592574635759</c:v>
                </c:pt>
                <c:pt idx="1662">
                  <c:v>206.62851125898212</c:v>
                </c:pt>
                <c:pt idx="1663">
                  <c:v>206.814242764434</c:v>
                </c:pt>
                <c:pt idx="1664">
                  <c:v>207.43713295226777</c:v>
                </c:pt>
                <c:pt idx="1665">
                  <c:v>208.45757427588035</c:v>
                </c:pt>
                <c:pt idx="1666">
                  <c:v>210.17278246268066</c:v>
                </c:pt>
                <c:pt idx="1667">
                  <c:v>210.35656711358075</c:v>
                </c:pt>
                <c:pt idx="1668">
                  <c:v>210.38515417134005</c:v>
                </c:pt>
                <c:pt idx="1669">
                  <c:v>208.91607827971436</c:v>
                </c:pt>
                <c:pt idx="1670">
                  <c:v>206.46662159843669</c:v>
                </c:pt>
                <c:pt idx="1671">
                  <c:v>206.01087637914884</c:v>
                </c:pt>
                <c:pt idx="1672">
                  <c:v>206.0084172276446</c:v>
                </c:pt>
                <c:pt idx="1673">
                  <c:v>205.84396103466804</c:v>
                </c:pt>
                <c:pt idx="1674">
                  <c:v>206.52643357984843</c:v>
                </c:pt>
                <c:pt idx="1675">
                  <c:v>206.0707390053939</c:v>
                </c:pt>
                <c:pt idx="1676">
                  <c:v>206.92142484179664</c:v>
                </c:pt>
                <c:pt idx="1677">
                  <c:v>207.22047976302485</c:v>
                </c:pt>
                <c:pt idx="1678">
                  <c:v>206.95112569042928</c:v>
                </c:pt>
                <c:pt idx="1679">
                  <c:v>207.07596654158331</c:v>
                </c:pt>
                <c:pt idx="1680">
                  <c:v>208.25750727974042</c:v>
                </c:pt>
                <c:pt idx="1681">
                  <c:v>208.19620220689308</c:v>
                </c:pt>
                <c:pt idx="1682">
                  <c:v>208.66981837847257</c:v>
                </c:pt>
                <c:pt idx="1683">
                  <c:v>209.56829860217417</c:v>
                </c:pt>
                <c:pt idx="1684">
                  <c:v>208.80957626576406</c:v>
                </c:pt>
                <c:pt idx="1685">
                  <c:v>208.98420005243509</c:v>
                </c:pt>
                <c:pt idx="1686">
                  <c:v>209.1259563970309</c:v>
                </c:pt>
                <c:pt idx="1687">
                  <c:v>208.42133155176114</c:v>
                </c:pt>
                <c:pt idx="1688">
                  <c:v>207.51590112189831</c:v>
                </c:pt>
                <c:pt idx="1689">
                  <c:v>206.86877774680087</c:v>
                </c:pt>
                <c:pt idx="1690">
                  <c:v>207.07218795063662</c:v>
                </c:pt>
                <c:pt idx="1691">
                  <c:v>207.67365773454185</c:v>
                </c:pt>
                <c:pt idx="1692">
                  <c:v>207.15222511550738</c:v>
                </c:pt>
                <c:pt idx="1693">
                  <c:v>207.3788505219855</c:v>
                </c:pt>
                <c:pt idx="1694">
                  <c:v>207.90869388058411</c:v>
                </c:pt>
                <c:pt idx="1695">
                  <c:v>208.03372847882054</c:v>
                </c:pt>
                <c:pt idx="1696">
                  <c:v>209.31585233782323</c:v>
                </c:pt>
                <c:pt idx="1697">
                  <c:v>209.95969043676786</c:v>
                </c:pt>
                <c:pt idx="1698">
                  <c:v>210.79520425971705</c:v>
                </c:pt>
                <c:pt idx="1699">
                  <c:v>210.46276753726937</c:v>
                </c:pt>
                <c:pt idx="1700">
                  <c:v>209.36649036311459</c:v>
                </c:pt>
                <c:pt idx="1701">
                  <c:v>209.17254131350202</c:v>
                </c:pt>
                <c:pt idx="1702">
                  <c:v>208.24067510709787</c:v>
                </c:pt>
                <c:pt idx="1703">
                  <c:v>208.5880289059599</c:v>
                </c:pt>
                <c:pt idx="1704">
                  <c:v>209.08854730082442</c:v>
                </c:pt>
                <c:pt idx="1705">
                  <c:v>210.21365499444892</c:v>
                </c:pt>
                <c:pt idx="1706">
                  <c:v>211.28793983007614</c:v>
                </c:pt>
                <c:pt idx="1707">
                  <c:v>210.75669112338974</c:v>
                </c:pt>
                <c:pt idx="1708">
                  <c:v>211.2789596785951</c:v>
                </c:pt>
                <c:pt idx="1709">
                  <c:v>210.59074469105582</c:v>
                </c:pt>
                <c:pt idx="1710">
                  <c:v>211.44148968598455</c:v>
                </c:pt>
                <c:pt idx="1711">
                  <c:v>211.33366600043186</c:v>
                </c:pt>
                <c:pt idx="1712">
                  <c:v>210.37528519263742</c:v>
                </c:pt>
                <c:pt idx="1713">
                  <c:v>210.63372398830353</c:v>
                </c:pt>
                <c:pt idx="1714">
                  <c:v>210.34940356919012</c:v>
                </c:pt>
                <c:pt idx="1715">
                  <c:v>210.51496416950386</c:v>
                </c:pt>
                <c:pt idx="1716">
                  <c:v>210.76494890784667</c:v>
                </c:pt>
                <c:pt idx="1717">
                  <c:v>212.20242942143656</c:v>
                </c:pt>
                <c:pt idx="1718">
                  <c:v>213.19477556706121</c:v>
                </c:pt>
                <c:pt idx="1719">
                  <c:v>211.32453078619127</c:v>
                </c:pt>
                <c:pt idx="1720">
                  <c:v>210.94232953750586</c:v>
                </c:pt>
                <c:pt idx="1721">
                  <c:v>211.69678839047035</c:v>
                </c:pt>
                <c:pt idx="1722">
                  <c:v>212.60369364858599</c:v>
                </c:pt>
                <c:pt idx="1723">
                  <c:v>212.34328984303792</c:v>
                </c:pt>
                <c:pt idx="1724">
                  <c:v>211.95167517047406</c:v>
                </c:pt>
                <c:pt idx="1725">
                  <c:v>212.65159774830263</c:v>
                </c:pt>
                <c:pt idx="1726">
                  <c:v>212.44147532879549</c:v>
                </c:pt>
                <c:pt idx="1727">
                  <c:v>211.560972074555</c:v>
                </c:pt>
                <c:pt idx="1728">
                  <c:v>209.864704599991</c:v>
                </c:pt>
                <c:pt idx="1729">
                  <c:v>210.19509010341912</c:v>
                </c:pt>
                <c:pt idx="1730">
                  <c:v>211.37760912428564</c:v>
                </c:pt>
                <c:pt idx="1731">
                  <c:v>212.5476875576594</c:v>
                </c:pt>
                <c:pt idx="1732">
                  <c:v>211.38646931103287</c:v>
                </c:pt>
                <c:pt idx="1733">
                  <c:v>212.03712952065578</c:v>
                </c:pt>
                <c:pt idx="1734">
                  <c:v>213.28529908416573</c:v>
                </c:pt>
                <c:pt idx="1735">
                  <c:v>212.86220824584194</c:v>
                </c:pt>
                <c:pt idx="1736">
                  <c:v>213.38426493016843</c:v>
                </c:pt>
                <c:pt idx="1737">
                  <c:v>213.28920459697389</c:v>
                </c:pt>
                <c:pt idx="1738">
                  <c:v>212.16829802653706</c:v>
                </c:pt>
                <c:pt idx="1739">
                  <c:v>213.43550345637917</c:v>
                </c:pt>
                <c:pt idx="1740">
                  <c:v>214.48980478439449</c:v>
                </c:pt>
                <c:pt idx="1741">
                  <c:v>214.94470021959478</c:v>
                </c:pt>
                <c:pt idx="1742">
                  <c:v>215.15005811706493</c:v>
                </c:pt>
                <c:pt idx="1743">
                  <c:v>215.14961009866761</c:v>
                </c:pt>
                <c:pt idx="1744">
                  <c:v>217.53374283473462</c:v>
                </c:pt>
                <c:pt idx="1745">
                  <c:v>217.03357741989683</c:v>
                </c:pt>
                <c:pt idx="1746">
                  <c:v>217.57319060060757</c:v>
                </c:pt>
                <c:pt idx="1747">
                  <c:v>218.59939267558039</c:v>
                </c:pt>
                <c:pt idx="1748">
                  <c:v>218.02520907078269</c:v>
                </c:pt>
                <c:pt idx="1749">
                  <c:v>218.47722034273892</c:v>
                </c:pt>
                <c:pt idx="1750">
                  <c:v>219.79649951734672</c:v>
                </c:pt>
                <c:pt idx="1751">
                  <c:v>218.9358537931366</c:v>
                </c:pt>
                <c:pt idx="1752">
                  <c:v>218.12192217304417</c:v>
                </c:pt>
                <c:pt idx="1753">
                  <c:v>218.64526603499527</c:v>
                </c:pt>
                <c:pt idx="1754">
                  <c:v>221.33549562620635</c:v>
                </c:pt>
                <c:pt idx="1755">
                  <c:v>220.24532969201587</c:v>
                </c:pt>
                <c:pt idx="1756">
                  <c:v>219.17804563184589</c:v>
                </c:pt>
                <c:pt idx="1757">
                  <c:v>218.31145899216281</c:v>
                </c:pt>
                <c:pt idx="1758">
                  <c:v>218.60504571761541</c:v>
                </c:pt>
                <c:pt idx="1759">
                  <c:v>218.83760432262898</c:v>
                </c:pt>
                <c:pt idx="1760">
                  <c:v>218.68119747120016</c:v>
                </c:pt>
                <c:pt idx="1761">
                  <c:v>217.89932196165762</c:v>
                </c:pt>
                <c:pt idx="1762">
                  <c:v>217.10664428417837</c:v>
                </c:pt>
                <c:pt idx="1763">
                  <c:v>216.71219598038408</c:v>
                </c:pt>
                <c:pt idx="1764">
                  <c:v>215.69508674470325</c:v>
                </c:pt>
                <c:pt idx="1765">
                  <c:v>215.29449846670897</c:v>
                </c:pt>
                <c:pt idx="1766">
                  <c:v>214.87880041997653</c:v>
                </c:pt>
                <c:pt idx="1767">
                  <c:v>215.3826599020183</c:v>
                </c:pt>
                <c:pt idx="1768">
                  <c:v>215.71067077694502</c:v>
                </c:pt>
                <c:pt idx="1769">
                  <c:v>217.16109133363068</c:v>
                </c:pt>
                <c:pt idx="1770">
                  <c:v>218.16485480469851</c:v>
                </c:pt>
                <c:pt idx="1771">
                  <c:v>217.57880638098464</c:v>
                </c:pt>
                <c:pt idx="1772">
                  <c:v>216.16430398761196</c:v>
                </c:pt>
                <c:pt idx="1773">
                  <c:v>217.31486036250962</c:v>
                </c:pt>
                <c:pt idx="1774">
                  <c:v>217.4001911457442</c:v>
                </c:pt>
                <c:pt idx="1775">
                  <c:v>216.22258614710245</c:v>
                </c:pt>
                <c:pt idx="1776">
                  <c:v>215.76049124281352</c:v>
                </c:pt>
                <c:pt idx="1777">
                  <c:v>216.02054486803794</c:v>
                </c:pt>
                <c:pt idx="1778">
                  <c:v>215.21206686969697</c:v>
                </c:pt>
                <c:pt idx="1779">
                  <c:v>216.34171195872585</c:v>
                </c:pt>
                <c:pt idx="1780">
                  <c:v>216.39927378286501</c:v>
                </c:pt>
                <c:pt idx="1781">
                  <c:v>218.67277425992182</c:v>
                </c:pt>
                <c:pt idx="1782">
                  <c:v>218.87299163377233</c:v>
                </c:pt>
                <c:pt idx="1783">
                  <c:v>219.4277054793408</c:v>
                </c:pt>
                <c:pt idx="1784">
                  <c:v>217.25006418530995</c:v>
                </c:pt>
                <c:pt idx="1785">
                  <c:v>217.29344089613252</c:v>
                </c:pt>
                <c:pt idx="1786">
                  <c:v>217.38831386838643</c:v>
                </c:pt>
                <c:pt idx="1787">
                  <c:v>217.86824483664182</c:v>
                </c:pt>
                <c:pt idx="1788">
                  <c:v>218.60682153708444</c:v>
                </c:pt>
                <c:pt idx="1789">
                  <c:v>219.20582460782353</c:v>
                </c:pt>
                <c:pt idx="1790">
                  <c:v>219.50032742871088</c:v>
                </c:pt>
                <c:pt idx="1791">
                  <c:v>220.18956586286743</c:v>
                </c:pt>
                <c:pt idx="1792">
                  <c:v>219.91626357177026</c:v>
                </c:pt>
                <c:pt idx="1793">
                  <c:v>219.93115066820823</c:v>
                </c:pt>
                <c:pt idx="1794">
                  <c:v>220.8244621299624</c:v>
                </c:pt>
                <c:pt idx="1795">
                  <c:v>222.71987942868145</c:v>
                </c:pt>
                <c:pt idx="1796">
                  <c:v>222.7249970153913</c:v>
                </c:pt>
                <c:pt idx="1797">
                  <c:v>221.31595734476662</c:v>
                </c:pt>
                <c:pt idx="1798">
                  <c:v>221.83264239298953</c:v>
                </c:pt>
                <c:pt idx="1799">
                  <c:v>221.95594912722294</c:v>
                </c:pt>
                <c:pt idx="1800">
                  <c:v>221.71976027296739</c:v>
                </c:pt>
                <c:pt idx="1801">
                  <c:v>221.52275475599808</c:v>
                </c:pt>
                <c:pt idx="1802">
                  <c:v>225.51859013254719</c:v>
                </c:pt>
                <c:pt idx="1803">
                  <c:v>226.19697857680654</c:v>
                </c:pt>
                <c:pt idx="1804">
                  <c:v>226.44881270124733</c:v>
                </c:pt>
                <c:pt idx="1805">
                  <c:v>226.53278745319997</c:v>
                </c:pt>
                <c:pt idx="1806">
                  <c:v>226.21465163139086</c:v>
                </c:pt>
                <c:pt idx="1807">
                  <c:v>226.12708431474698</c:v>
                </c:pt>
                <c:pt idx="1808">
                  <c:v>224.95264998606865</c:v>
                </c:pt>
                <c:pt idx="1809">
                  <c:v>225.47766814501574</c:v>
                </c:pt>
                <c:pt idx="1810">
                  <c:v>226.05771864360628</c:v>
                </c:pt>
                <c:pt idx="1811">
                  <c:v>226.34833740303787</c:v>
                </c:pt>
                <c:pt idx="1812">
                  <c:v>226.47210508412508</c:v>
                </c:pt>
                <c:pt idx="1813">
                  <c:v>227.43133874213626</c:v>
                </c:pt>
                <c:pt idx="1814">
                  <c:v>226.87629228761173</c:v>
                </c:pt>
                <c:pt idx="1815">
                  <c:v>228.02535246293223</c:v>
                </c:pt>
                <c:pt idx="1816">
                  <c:v>228.1326214996075</c:v>
                </c:pt>
                <c:pt idx="1817">
                  <c:v>227.8037855634569</c:v>
                </c:pt>
                <c:pt idx="1818">
                  <c:v>226.50629929464236</c:v>
                </c:pt>
                <c:pt idx="1819">
                  <c:v>227.13548598346176</c:v>
                </c:pt>
                <c:pt idx="1820">
                  <c:v>227.56185707614117</c:v>
                </c:pt>
                <c:pt idx="1821">
                  <c:v>226.43487124660606</c:v>
                </c:pt>
                <c:pt idx="1822">
                  <c:v>226.84230606541345</c:v>
                </c:pt>
                <c:pt idx="1823">
                  <c:v>226.84815722602565</c:v>
                </c:pt>
                <c:pt idx="1824">
                  <c:v>226.86044927875452</c:v>
                </c:pt>
                <c:pt idx="1825">
                  <c:v>227.47049938743953</c:v>
                </c:pt>
                <c:pt idx="1826">
                  <c:v>226.57256433288549</c:v>
                </c:pt>
                <c:pt idx="1827">
                  <c:v>225.19784817710442</c:v>
                </c:pt>
                <c:pt idx="1828">
                  <c:v>224.71849515246532</c:v>
                </c:pt>
                <c:pt idx="1829">
                  <c:v>224.48555153584226</c:v>
                </c:pt>
                <c:pt idx="1830">
                  <c:v>224.42896839430244</c:v>
                </c:pt>
                <c:pt idx="1831">
                  <c:v>224.26253443764753</c:v>
                </c:pt>
                <c:pt idx="1832">
                  <c:v>224.85129375781395</c:v>
                </c:pt>
                <c:pt idx="1833">
                  <c:v>224.7110703296178</c:v>
                </c:pt>
                <c:pt idx="1834">
                  <c:v>226.06027143659051</c:v>
                </c:pt>
                <c:pt idx="1835">
                  <c:v>225.68269816136419</c:v>
                </c:pt>
                <c:pt idx="1836">
                  <c:v>226.84514743029038</c:v>
                </c:pt>
                <c:pt idx="1837">
                  <c:v>225.26338410267968</c:v>
                </c:pt>
                <c:pt idx="1838">
                  <c:v>225.72869324520249</c:v>
                </c:pt>
                <c:pt idx="1839">
                  <c:v>227.29005197047604</c:v>
                </c:pt>
                <c:pt idx="1840">
                  <c:v>226.4828112163718</c:v>
                </c:pt>
                <c:pt idx="1841">
                  <c:v>227.47729629354401</c:v>
                </c:pt>
                <c:pt idx="1842">
                  <c:v>227.41307475463111</c:v>
                </c:pt>
                <c:pt idx="1843">
                  <c:v>228.87836948904794</c:v>
                </c:pt>
                <c:pt idx="1844">
                  <c:v>227.74643834489825</c:v>
                </c:pt>
                <c:pt idx="1845">
                  <c:v>228.67407945163018</c:v>
                </c:pt>
                <c:pt idx="1846">
                  <c:v>229.57139065730186</c:v>
                </c:pt>
                <c:pt idx="1847">
                  <c:v>228.67964676039176</c:v>
                </c:pt>
                <c:pt idx="1848">
                  <c:v>228.18270420402288</c:v>
                </c:pt>
                <c:pt idx="1849">
                  <c:v>229.45254823452765</c:v>
                </c:pt>
                <c:pt idx="1850">
                  <c:v>229.18847878509249</c:v>
                </c:pt>
                <c:pt idx="1851">
                  <c:v>229.8356547329729</c:v>
                </c:pt>
                <c:pt idx="1852">
                  <c:v>230.06902489141649</c:v>
                </c:pt>
                <c:pt idx="1853">
                  <c:v>230.36961380666472</c:v>
                </c:pt>
                <c:pt idx="1854">
                  <c:v>231.66027765636676</c:v>
                </c:pt>
                <c:pt idx="1855">
                  <c:v>232.55450787448621</c:v>
                </c:pt>
                <c:pt idx="1856">
                  <c:v>232.55450787448621</c:v>
                </c:pt>
                <c:pt idx="1857">
                  <c:v>232.50336193812328</c:v>
                </c:pt>
                <c:pt idx="1858">
                  <c:v>231.22769228996799</c:v>
                </c:pt>
                <c:pt idx="1859">
                  <c:v>232.25460366684308</c:v>
                </c:pt>
                <c:pt idx="1860">
                  <c:v>232.69024010143463</c:v>
                </c:pt>
                <c:pt idx="1861">
                  <c:v>232.56961154966129</c:v>
                </c:pt>
                <c:pt idx="1862">
                  <c:v>233.35827161633551</c:v>
                </c:pt>
                <c:pt idx="1863">
                  <c:v>233.67632721356779</c:v>
                </c:pt>
                <c:pt idx="1864">
                  <c:v>233.39350941800046</c:v>
                </c:pt>
                <c:pt idx="1865">
                  <c:v>232.7557742482758</c:v>
                </c:pt>
                <c:pt idx="1866">
                  <c:v>232.41760056728194</c:v>
                </c:pt>
                <c:pt idx="1867">
                  <c:v>231.67624066950231</c:v>
                </c:pt>
                <c:pt idx="1868">
                  <c:v>231.27515485410211</c:v>
                </c:pt>
                <c:pt idx="1869">
                  <c:v>230.71082440413369</c:v>
                </c:pt>
                <c:pt idx="1870">
                  <c:v>231.40667710142628</c:v>
                </c:pt>
                <c:pt idx="1871">
                  <c:v>230.76152781905864</c:v>
                </c:pt>
                <c:pt idx="1872">
                  <c:v>230.21296406511692</c:v>
                </c:pt>
                <c:pt idx="1873">
                  <c:v>230.10196741398272</c:v>
                </c:pt>
                <c:pt idx="1874">
                  <c:v>230.14089216592473</c:v>
                </c:pt>
                <c:pt idx="1875">
                  <c:v>229.87908716537362</c:v>
                </c:pt>
                <c:pt idx="1876">
                  <c:v>229.18135614646064</c:v>
                </c:pt>
                <c:pt idx="1877">
                  <c:v>230.08188685320715</c:v>
                </c:pt>
                <c:pt idx="1878">
                  <c:v>230.51415160037971</c:v>
                </c:pt>
                <c:pt idx="1879">
                  <c:v>230.58878832207759</c:v>
                </c:pt>
                <c:pt idx="1880">
                  <c:v>231.87310327529943</c:v>
                </c:pt>
                <c:pt idx="1881">
                  <c:v>230.79148385280149</c:v>
                </c:pt>
                <c:pt idx="1882">
                  <c:v>230.05913135962388</c:v>
                </c:pt>
                <c:pt idx="1883">
                  <c:v>230.20920311458627</c:v>
                </c:pt>
                <c:pt idx="1884">
                  <c:v>231.2385252360431</c:v>
                </c:pt>
                <c:pt idx="1885">
                  <c:v>231.62789189943919</c:v>
                </c:pt>
                <c:pt idx="1886">
                  <c:v>231.1061216405628</c:v>
                </c:pt>
                <c:pt idx="1887">
                  <c:v>232.66012335043652</c:v>
                </c:pt>
                <c:pt idx="1888">
                  <c:v>231.24821676404582</c:v>
                </c:pt>
                <c:pt idx="1889">
                  <c:v>230.02625838179591</c:v>
                </c:pt>
                <c:pt idx="1890">
                  <c:v>231.07760811260735</c:v>
                </c:pt>
                <c:pt idx="1891">
                  <c:v>231.85985784989145</c:v>
                </c:pt>
                <c:pt idx="1892">
                  <c:v>231.16506737164087</c:v>
                </c:pt>
                <c:pt idx="1893">
                  <c:v>231.15279587754429</c:v>
                </c:pt>
                <c:pt idx="1894">
                  <c:v>231.51894677719122</c:v>
                </c:pt>
                <c:pt idx="1895">
                  <c:v>231.6591038950657</c:v>
                </c:pt>
                <c:pt idx="1896">
                  <c:v>231.57268015925527</c:v>
                </c:pt>
                <c:pt idx="1897">
                  <c:v>232.36765382356282</c:v>
                </c:pt>
                <c:pt idx="1898">
                  <c:v>232.67272194932795</c:v>
                </c:pt>
                <c:pt idx="1899">
                  <c:v>232.92360586522159</c:v>
                </c:pt>
                <c:pt idx="1900">
                  <c:v>231.61669921964983</c:v>
                </c:pt>
                <c:pt idx="1901">
                  <c:v>231.45176601990954</c:v>
                </c:pt>
                <c:pt idx="1902">
                  <c:v>231.96706256058002</c:v>
                </c:pt>
                <c:pt idx="1903">
                  <c:v>232.5003175737366</c:v>
                </c:pt>
                <c:pt idx="1904">
                  <c:v>233.20434757294001</c:v>
                </c:pt>
                <c:pt idx="1905">
                  <c:v>231.06237491574606</c:v>
                </c:pt>
                <c:pt idx="1906">
                  <c:v>231.39112850380366</c:v>
                </c:pt>
                <c:pt idx="1907">
                  <c:v>233.52705915868773</c:v>
                </c:pt>
                <c:pt idx="1908">
                  <c:v>233.63400865325218</c:v>
                </c:pt>
                <c:pt idx="1909">
                  <c:v>232.74307312083536</c:v>
                </c:pt>
                <c:pt idx="1910">
                  <c:v>231.72074228266544</c:v>
                </c:pt>
                <c:pt idx="1911">
                  <c:v>233.22981659084763</c:v>
                </c:pt>
                <c:pt idx="1912">
                  <c:v>233.27166763762182</c:v>
                </c:pt>
                <c:pt idx="1913">
                  <c:v>232.93557311813197</c:v>
                </c:pt>
                <c:pt idx="1914">
                  <c:v>232.53291187501142</c:v>
                </c:pt>
                <c:pt idx="1915">
                  <c:v>232.01698860822032</c:v>
                </c:pt>
                <c:pt idx="1916">
                  <c:v>232.00464785554837</c:v>
                </c:pt>
                <c:pt idx="1917">
                  <c:v>233.79107374999745</c:v>
                </c:pt>
                <c:pt idx="1918">
                  <c:v>233.59508677791004</c:v>
                </c:pt>
                <c:pt idx="1919">
                  <c:v>233.00115619525704</c:v>
                </c:pt>
                <c:pt idx="1920">
                  <c:v>232.47550682522885</c:v>
                </c:pt>
                <c:pt idx="1921">
                  <c:v>233.30041816546554</c:v>
                </c:pt>
                <c:pt idx="1922">
                  <c:v>234.35273447186469</c:v>
                </c:pt>
                <c:pt idx="1923">
                  <c:v>234.02911488390498</c:v>
                </c:pt>
                <c:pt idx="1924">
                  <c:v>234.79885718963862</c:v>
                </c:pt>
                <c:pt idx="1925">
                  <c:v>233.88644407327817</c:v>
                </c:pt>
                <c:pt idx="1926">
                  <c:v>234.01824693996144</c:v>
                </c:pt>
                <c:pt idx="1927">
                  <c:v>234.25454737568651</c:v>
                </c:pt>
                <c:pt idx="1928">
                  <c:v>233.91283221823622</c:v>
                </c:pt>
                <c:pt idx="1929">
                  <c:v>232.82146449717342</c:v>
                </c:pt>
                <c:pt idx="1930">
                  <c:v>231.83147441207058</c:v>
                </c:pt>
                <c:pt idx="1931">
                  <c:v>232.52043353712432</c:v>
                </c:pt>
                <c:pt idx="1932">
                  <c:v>232.95106838777019</c:v>
                </c:pt>
                <c:pt idx="1933">
                  <c:v>233.01181482659436</c:v>
                </c:pt>
                <c:pt idx="1934">
                  <c:v>233.02692755150403</c:v>
                </c:pt>
                <c:pt idx="1935">
                  <c:v>233.36668279558879</c:v>
                </c:pt>
                <c:pt idx="1936">
                  <c:v>232.96675549516428</c:v>
                </c:pt>
                <c:pt idx="1937">
                  <c:v>234.13825636761493</c:v>
                </c:pt>
                <c:pt idx="1938">
                  <c:v>233.65184125902854</c:v>
                </c:pt>
                <c:pt idx="1939">
                  <c:v>233.52436810044696</c:v>
                </c:pt>
                <c:pt idx="1940">
                  <c:v>233.57487751790694</c:v>
                </c:pt>
                <c:pt idx="1941">
                  <c:v>234.43573964661363</c:v>
                </c:pt>
                <c:pt idx="1942">
                  <c:v>232.95476572724994</c:v>
                </c:pt>
                <c:pt idx="1943">
                  <c:v>234.35691018401818</c:v>
                </c:pt>
                <c:pt idx="1944">
                  <c:v>236.15463755320863</c:v>
                </c:pt>
                <c:pt idx="1945">
                  <c:v>237.60546663094496</c:v>
                </c:pt>
                <c:pt idx="1946">
                  <c:v>237.9078441999329</c:v>
                </c:pt>
                <c:pt idx="1947">
                  <c:v>237.97543714140267</c:v>
                </c:pt>
                <c:pt idx="1948">
                  <c:v>237.15549237908064</c:v>
                </c:pt>
                <c:pt idx="1949">
                  <c:v>237.15246480663299</c:v>
                </c:pt>
                <c:pt idx="1950">
                  <c:v>237.40847640789639</c:v>
                </c:pt>
                <c:pt idx="1951">
                  <c:v>238.27560565872417</c:v>
                </c:pt>
                <c:pt idx="1952">
                  <c:v>240.69767223356837</c:v>
                </c:pt>
                <c:pt idx="1953">
                  <c:v>241.80503300782615</c:v>
                </c:pt>
                <c:pt idx="1954">
                  <c:v>242.67665690163338</c:v>
                </c:pt>
                <c:pt idx="1955">
                  <c:v>242.52412560138035</c:v>
                </c:pt>
                <c:pt idx="1956">
                  <c:v>243.77859906875852</c:v>
                </c:pt>
                <c:pt idx="1957">
                  <c:v>244.01102135370522</c:v>
                </c:pt>
                <c:pt idx="1958">
                  <c:v>243.69549759673319</c:v>
                </c:pt>
                <c:pt idx="1959">
                  <c:v>244.92813045557784</c:v>
                </c:pt>
                <c:pt idx="1960">
                  <c:v>245.14741963547584</c:v>
                </c:pt>
                <c:pt idx="1961">
                  <c:v>245.58602558840525</c:v>
                </c:pt>
                <c:pt idx="1962">
                  <c:v>244.89254271080947</c:v>
                </c:pt>
                <c:pt idx="1963">
                  <c:v>245.16065720040712</c:v>
                </c:pt>
                <c:pt idx="1964">
                  <c:v>245.82525334892205</c:v>
                </c:pt>
                <c:pt idx="1965">
                  <c:v>246.67725861167136</c:v>
                </c:pt>
                <c:pt idx="1966">
                  <c:v>246.49436119942538</c:v>
                </c:pt>
                <c:pt idx="1967">
                  <c:v>247.02364484876549</c:v>
                </c:pt>
                <c:pt idx="1968">
                  <c:v>247.47792138128281</c:v>
                </c:pt>
                <c:pt idx="1969">
                  <c:v>248.69546121891841</c:v>
                </c:pt>
                <c:pt idx="1970">
                  <c:v>248.19865946591671</c:v>
                </c:pt>
                <c:pt idx="1971">
                  <c:v>248.33590095501518</c:v>
                </c:pt>
                <c:pt idx="1972">
                  <c:v>247.92806903381825</c:v>
                </c:pt>
                <c:pt idx="1973">
                  <c:v>248.52695481000282</c:v>
                </c:pt>
                <c:pt idx="1974">
                  <c:v>249.25782886612674</c:v>
                </c:pt>
                <c:pt idx="1975">
                  <c:v>249.37142492407662</c:v>
                </c:pt>
                <c:pt idx="1976">
                  <c:v>249.53206734221172</c:v>
                </c:pt>
                <c:pt idx="1977">
                  <c:v>250.96689465849144</c:v>
                </c:pt>
                <c:pt idx="1978">
                  <c:v>251.7145165094621</c:v>
                </c:pt>
                <c:pt idx="1979">
                  <c:v>251.35137937298083</c:v>
                </c:pt>
                <c:pt idx="1980">
                  <c:v>251.77236749428459</c:v>
                </c:pt>
                <c:pt idx="1981">
                  <c:v>252.22324728928623</c:v>
                </c:pt>
                <c:pt idx="1982">
                  <c:v>251.21622331894912</c:v>
                </c:pt>
                <c:pt idx="1983">
                  <c:v>271.01127284351645</c:v>
                </c:pt>
                <c:pt idx="1984">
                  <c:v>269.00742672373627</c:v>
                </c:pt>
                <c:pt idx="1985">
                  <c:v>268.96163371088846</c:v>
                </c:pt>
                <c:pt idx="1986">
                  <c:v>269.84949282199449</c:v>
                </c:pt>
                <c:pt idx="1987">
                  <c:v>270.09836825634636</c:v>
                </c:pt>
                <c:pt idx="1988">
                  <c:v>270.89686618573012</c:v>
                </c:pt>
                <c:pt idx="1989">
                  <c:v>271.32397355307364</c:v>
                </c:pt>
                <c:pt idx="1990">
                  <c:v>272.62329894063839</c:v>
                </c:pt>
                <c:pt idx="1991">
                  <c:v>273.34433736730489</c:v>
                </c:pt>
                <c:pt idx="1992">
                  <c:v>273.27229775599795</c:v>
                </c:pt>
                <c:pt idx="1993">
                  <c:v>272.84097918255088</c:v>
                </c:pt>
                <c:pt idx="1994">
                  <c:v>271.03773279301782</c:v>
                </c:pt>
                <c:pt idx="1995">
                  <c:v>270.3997255577857</c:v>
                </c:pt>
                <c:pt idx="1996">
                  <c:v>269.36151502493851</c:v>
                </c:pt>
                <c:pt idx="1997">
                  <c:v>270.96799001005297</c:v>
                </c:pt>
                <c:pt idx="1998">
                  <c:v>270.89291875237024</c:v>
                </c:pt>
                <c:pt idx="1999">
                  <c:v>270.24468577589954</c:v>
                </c:pt>
                <c:pt idx="2000">
                  <c:v>269.37712967819647</c:v>
                </c:pt>
                <c:pt idx="2001">
                  <c:v>269.32324926997575</c:v>
                </c:pt>
                <c:pt idx="2002">
                  <c:v>271.00441385314099</c:v>
                </c:pt>
                <c:pt idx="2003">
                  <c:v>271.18834637285056</c:v>
                </c:pt>
                <c:pt idx="2004">
                  <c:v>271.82616503379273</c:v>
                </c:pt>
                <c:pt idx="2005">
                  <c:v>271.92390560186425</c:v>
                </c:pt>
                <c:pt idx="2006">
                  <c:v>272.29496316335519</c:v>
                </c:pt>
                <c:pt idx="2007">
                  <c:v>270.53974663298459</c:v>
                </c:pt>
                <c:pt idx="2008">
                  <c:v>270.4021419888075</c:v>
                </c:pt>
                <c:pt idx="2009">
                  <c:v>269.56378994518099</c:v>
                </c:pt>
                <c:pt idx="2010">
                  <c:v>269.71913317253779</c:v>
                </c:pt>
                <c:pt idx="2011">
                  <c:v>269.88039614912634</c:v>
                </c:pt>
                <c:pt idx="2012">
                  <c:v>269.36187192100726</c:v>
                </c:pt>
                <c:pt idx="2013">
                  <c:v>270.2490129373939</c:v>
                </c:pt>
                <c:pt idx="2014">
                  <c:v>270.49973777221555</c:v>
                </c:pt>
                <c:pt idx="2015">
                  <c:v>269.41011674139617</c:v>
                </c:pt>
                <c:pt idx="2016">
                  <c:v>267.85705841477113</c:v>
                </c:pt>
                <c:pt idx="2017">
                  <c:v>268.32858061842791</c:v>
                </c:pt>
                <c:pt idx="2018">
                  <c:v>268.50500391147671</c:v>
                </c:pt>
                <c:pt idx="2019">
                  <c:v>271.20168254670762</c:v>
                </c:pt>
                <c:pt idx="2020">
                  <c:v>271.41850366661885</c:v>
                </c:pt>
                <c:pt idx="2021">
                  <c:v>271.77294015245388</c:v>
                </c:pt>
                <c:pt idx="2022">
                  <c:v>271.08372873994477</c:v>
                </c:pt>
                <c:pt idx="2023">
                  <c:v>270.33578382941778</c:v>
                </c:pt>
                <c:pt idx="2024">
                  <c:v>270.92035903998288</c:v>
                </c:pt>
                <c:pt idx="2025">
                  <c:v>270.92035903998288</c:v>
                </c:pt>
                <c:pt idx="2026">
                  <c:v>271.37879504875372</c:v>
                </c:pt>
                <c:pt idx="2027">
                  <c:v>271.5157125206527</c:v>
                </c:pt>
                <c:pt idx="2028">
                  <c:v>271.23224400368758</c:v>
                </c:pt>
                <c:pt idx="2029">
                  <c:v>272.28521316345302</c:v>
                </c:pt>
                <c:pt idx="2030">
                  <c:v>274.500639015395</c:v>
                </c:pt>
                <c:pt idx="2031">
                  <c:v>276.22371524160002</c:v>
                </c:pt>
                <c:pt idx="2032">
                  <c:v>276.71896318217176</c:v>
                </c:pt>
                <c:pt idx="2033">
                  <c:v>277.23788656238696</c:v>
                </c:pt>
                <c:pt idx="2034">
                  <c:v>278.56823862774837</c:v>
                </c:pt>
                <c:pt idx="2035">
                  <c:v>279.80363847189426</c:v>
                </c:pt>
                <c:pt idx="2036">
                  <c:v>280.08937969271466</c:v>
                </c:pt>
                <c:pt idx="2037">
                  <c:v>280.3705855906951</c:v>
                </c:pt>
                <c:pt idx="2038">
                  <c:v>280.35524204354863</c:v>
                </c:pt>
                <c:pt idx="2039">
                  <c:v>279.95740357194188</c:v>
                </c:pt>
                <c:pt idx="2040">
                  <c:v>279.82111352239406</c:v>
                </c:pt>
                <c:pt idx="2041">
                  <c:v>280.73212590946787</c:v>
                </c:pt>
                <c:pt idx="2042">
                  <c:v>281.30070962449997</c:v>
                </c:pt>
                <c:pt idx="2043">
                  <c:v>280.57833564292241</c:v>
                </c:pt>
                <c:pt idx="2044">
                  <c:v>281.31467603517393</c:v>
                </c:pt>
                <c:pt idx="2045">
                  <c:v>279.93985503558883</c:v>
                </c:pt>
                <c:pt idx="2046">
                  <c:v>279.67436345285523</c:v>
                </c:pt>
                <c:pt idx="2047">
                  <c:v>281.28754907238954</c:v>
                </c:pt>
                <c:pt idx="2048">
                  <c:v>279.94253463780871</c:v>
                </c:pt>
                <c:pt idx="2049">
                  <c:v>279.37172219736198</c:v>
                </c:pt>
                <c:pt idx="2050">
                  <c:v>278.9687318665172</c:v>
                </c:pt>
                <c:pt idx="2051">
                  <c:v>278.44177953831968</c:v>
                </c:pt>
                <c:pt idx="2052">
                  <c:v>277.75998571619419</c:v>
                </c:pt>
                <c:pt idx="2053">
                  <c:v>276.2937070205445</c:v>
                </c:pt>
                <c:pt idx="2054">
                  <c:v>276.90126213902471</c:v>
                </c:pt>
                <c:pt idx="2055">
                  <c:v>275.41165762616072</c:v>
                </c:pt>
                <c:pt idx="2056">
                  <c:v>273.46988290326294</c:v>
                </c:pt>
                <c:pt idx="2057">
                  <c:v>274.5285319893415</c:v>
                </c:pt>
                <c:pt idx="2058">
                  <c:v>274.95255559987703</c:v>
                </c:pt>
                <c:pt idx="2059">
                  <c:v>274.62998092915223</c:v>
                </c:pt>
                <c:pt idx="2060">
                  <c:v>275.44329142863666</c:v>
                </c:pt>
                <c:pt idx="2061">
                  <c:v>274.00060680232042</c:v>
                </c:pt>
                <c:pt idx="2062">
                  <c:v>274.57125770455514</c:v>
                </c:pt>
                <c:pt idx="2063">
                  <c:v>275.30246329883443</c:v>
                </c:pt>
                <c:pt idx="2064">
                  <c:v>276.73103104324741</c:v>
                </c:pt>
                <c:pt idx="2065">
                  <c:v>277.52727953709126</c:v>
                </c:pt>
                <c:pt idx="2066">
                  <c:v>278.15612501252764</c:v>
                </c:pt>
                <c:pt idx="2067">
                  <c:v>276.72103263854734</c:v>
                </c:pt>
                <c:pt idx="2068">
                  <c:v>276.46298305086907</c:v>
                </c:pt>
                <c:pt idx="2069">
                  <c:v>275.69674658490544</c:v>
                </c:pt>
                <c:pt idx="2070">
                  <c:v>275.3080061105594</c:v>
                </c:pt>
                <c:pt idx="2071">
                  <c:v>277.28603482475171</c:v>
                </c:pt>
                <c:pt idx="2072">
                  <c:v>276.80995970620688</c:v>
                </c:pt>
                <c:pt idx="2073">
                  <c:v>278.15410010614386</c:v>
                </c:pt>
                <c:pt idx="2074">
                  <c:v>278.76668818830854</c:v>
                </c:pt>
                <c:pt idx="2075">
                  <c:v>278.67217538810695</c:v>
                </c:pt>
                <c:pt idx="2076">
                  <c:v>278.17500808331727</c:v>
                </c:pt>
                <c:pt idx="2077">
                  <c:v>278.17500808331727</c:v>
                </c:pt>
              </c:numCache>
            </c:numRef>
          </c:val>
          <c:smooth val="0"/>
        </c:ser>
        <c:ser>
          <c:idx val="3"/>
          <c:order val="3"/>
          <c:tx>
            <c:strRef>
              <c:f>'Momentum factor'!$H$1</c:f>
              <c:strCache>
                <c:ptCount val="1"/>
                <c:pt idx="0">
                  <c:v>Japan</c:v>
                </c:pt>
              </c:strCache>
            </c:strRef>
          </c:tx>
          <c:spPr>
            <a:ln w="25400">
              <a:solidFill>
                <a:srgbClr val="53646B"/>
              </a:solidFill>
              <a:prstDash val="solid"/>
            </a:ln>
          </c:spPr>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factor'!$H$2:$H$2079</c:f>
              <c:numCache>
                <c:formatCode>General</c:formatCode>
                <c:ptCount val="2078"/>
                <c:pt idx="0">
                  <c:v>100</c:v>
                </c:pt>
                <c:pt idx="1">
                  <c:v>101.06085671027789</c:v>
                </c:pt>
                <c:pt idx="2">
                  <c:v>100.49670545220881</c:v>
                </c:pt>
                <c:pt idx="3">
                  <c:v>99.779348702319183</c:v>
                </c:pt>
                <c:pt idx="4">
                  <c:v>99.518305591614123</c:v>
                </c:pt>
                <c:pt idx="5">
                  <c:v>99.066574866720956</c:v>
                </c:pt>
                <c:pt idx="6">
                  <c:v>99.605782731528166</c:v>
                </c:pt>
                <c:pt idx="7">
                  <c:v>99.282987796451195</c:v>
                </c:pt>
                <c:pt idx="8">
                  <c:v>99.282987796451195</c:v>
                </c:pt>
                <c:pt idx="9">
                  <c:v>99.172560938689571</c:v>
                </c:pt>
                <c:pt idx="10">
                  <c:v>99.112809714334119</c:v>
                </c:pt>
                <c:pt idx="11">
                  <c:v>98.806222036187492</c:v>
                </c:pt>
                <c:pt idx="12">
                  <c:v>99.342278767764057</c:v>
                </c:pt>
                <c:pt idx="13">
                  <c:v>99.842152597512822</c:v>
                </c:pt>
                <c:pt idx="14">
                  <c:v>99.326633562069262</c:v>
                </c:pt>
                <c:pt idx="15">
                  <c:v>99.926526223283048</c:v>
                </c:pt>
                <c:pt idx="16">
                  <c:v>99.486205289802555</c:v>
                </c:pt>
                <c:pt idx="17">
                  <c:v>99.170814824459143</c:v>
                </c:pt>
                <c:pt idx="18">
                  <c:v>98.76867991253863</c:v>
                </c:pt>
                <c:pt idx="19">
                  <c:v>98.722620381513224</c:v>
                </c:pt>
                <c:pt idx="20">
                  <c:v>98.609172172556953</c:v>
                </c:pt>
                <c:pt idx="21">
                  <c:v>98.754957654143254</c:v>
                </c:pt>
                <c:pt idx="22">
                  <c:v>98.729730969505923</c:v>
                </c:pt>
                <c:pt idx="23">
                  <c:v>98.981134865171995</c:v>
                </c:pt>
                <c:pt idx="24">
                  <c:v>99.473288918160762</c:v>
                </c:pt>
                <c:pt idx="25">
                  <c:v>100.09118981119143</c:v>
                </c:pt>
                <c:pt idx="26">
                  <c:v>100.3724732655573</c:v>
                </c:pt>
                <c:pt idx="27">
                  <c:v>100.14657704765327</c:v>
                </c:pt>
                <c:pt idx="28">
                  <c:v>99.783172839588758</c:v>
                </c:pt>
                <c:pt idx="29">
                  <c:v>100.32843123954284</c:v>
                </c:pt>
                <c:pt idx="30">
                  <c:v>101.43437188336134</c:v>
                </c:pt>
                <c:pt idx="31">
                  <c:v>101.30594964711194</c:v>
                </c:pt>
                <c:pt idx="32">
                  <c:v>101.93598279471531</c:v>
                </c:pt>
                <c:pt idx="33">
                  <c:v>101.47388855122466</c:v>
                </c:pt>
                <c:pt idx="34">
                  <c:v>101.78210726767929</c:v>
                </c:pt>
                <c:pt idx="35">
                  <c:v>101.78210726767929</c:v>
                </c:pt>
                <c:pt idx="36">
                  <c:v>101.97378118159574</c:v>
                </c:pt>
                <c:pt idx="37">
                  <c:v>102.06412174169961</c:v>
                </c:pt>
                <c:pt idx="38">
                  <c:v>101.92528778993018</c:v>
                </c:pt>
                <c:pt idx="39">
                  <c:v>101.90472612552743</c:v>
                </c:pt>
                <c:pt idx="40">
                  <c:v>101.97992938906262</c:v>
                </c:pt>
                <c:pt idx="41">
                  <c:v>102.3051487644193</c:v>
                </c:pt>
                <c:pt idx="42">
                  <c:v>102.24752950347505</c:v>
                </c:pt>
                <c:pt idx="43">
                  <c:v>101.98128122402723</c:v>
                </c:pt>
                <c:pt idx="44">
                  <c:v>101.10332900776172</c:v>
                </c:pt>
                <c:pt idx="45">
                  <c:v>101.06620749480308</c:v>
                </c:pt>
                <c:pt idx="46">
                  <c:v>100.88066626746011</c:v>
                </c:pt>
                <c:pt idx="47">
                  <c:v>100.91283892854929</c:v>
                </c:pt>
                <c:pt idx="48">
                  <c:v>100.44778725848352</c:v>
                </c:pt>
                <c:pt idx="49">
                  <c:v>100.19155010617526</c:v>
                </c:pt>
                <c:pt idx="50">
                  <c:v>99.985714479441228</c:v>
                </c:pt>
                <c:pt idx="51">
                  <c:v>99.691019403662565</c:v>
                </c:pt>
                <c:pt idx="52">
                  <c:v>99.096747615895765</c:v>
                </c:pt>
                <c:pt idx="53">
                  <c:v>98.819133341637311</c:v>
                </c:pt>
                <c:pt idx="54">
                  <c:v>98.296751016807235</c:v>
                </c:pt>
                <c:pt idx="55">
                  <c:v>98.685911376287962</c:v>
                </c:pt>
                <c:pt idx="56">
                  <c:v>98.540709812544421</c:v>
                </c:pt>
                <c:pt idx="57">
                  <c:v>98.950040669194664</c:v>
                </c:pt>
                <c:pt idx="58">
                  <c:v>99.412560721624089</c:v>
                </c:pt>
                <c:pt idx="59">
                  <c:v>100.30768335058643</c:v>
                </c:pt>
                <c:pt idx="60">
                  <c:v>100.56257028702814</c:v>
                </c:pt>
                <c:pt idx="61">
                  <c:v>100.56257028702814</c:v>
                </c:pt>
                <c:pt idx="62">
                  <c:v>100.90545324513823</c:v>
                </c:pt>
                <c:pt idx="63">
                  <c:v>100.90545324513823</c:v>
                </c:pt>
                <c:pt idx="64">
                  <c:v>100.90545324513823</c:v>
                </c:pt>
                <c:pt idx="65">
                  <c:v>100.90545324513823</c:v>
                </c:pt>
                <c:pt idx="66">
                  <c:v>101.10927293302873</c:v>
                </c:pt>
                <c:pt idx="67">
                  <c:v>101.04960495637461</c:v>
                </c:pt>
                <c:pt idx="68">
                  <c:v>100.71898953753868</c:v>
                </c:pt>
                <c:pt idx="69">
                  <c:v>100.60315590989886</c:v>
                </c:pt>
                <c:pt idx="70">
                  <c:v>101.26395120578474</c:v>
                </c:pt>
                <c:pt idx="71">
                  <c:v>101.74768296674327</c:v>
                </c:pt>
                <c:pt idx="72">
                  <c:v>100.8718452246834</c:v>
                </c:pt>
                <c:pt idx="73">
                  <c:v>100.18705870165424</c:v>
                </c:pt>
                <c:pt idx="74">
                  <c:v>99.97889023309564</c:v>
                </c:pt>
                <c:pt idx="75">
                  <c:v>99.908894884204045</c:v>
                </c:pt>
                <c:pt idx="76">
                  <c:v>99.691826972247824</c:v>
                </c:pt>
                <c:pt idx="77">
                  <c:v>99.676705448182261</c:v>
                </c:pt>
                <c:pt idx="78">
                  <c:v>99.940204170552192</c:v>
                </c:pt>
                <c:pt idx="79">
                  <c:v>99.147366014977322</c:v>
                </c:pt>
                <c:pt idx="80">
                  <c:v>99.190517729161556</c:v>
                </c:pt>
                <c:pt idx="81">
                  <c:v>99.685848222963415</c:v>
                </c:pt>
                <c:pt idx="82">
                  <c:v>100.78448755960996</c:v>
                </c:pt>
                <c:pt idx="83">
                  <c:v>100.79309830786536</c:v>
                </c:pt>
                <c:pt idx="84">
                  <c:v>99.982188136530141</c:v>
                </c:pt>
                <c:pt idx="85">
                  <c:v>99.71926953960056</c:v>
                </c:pt>
                <c:pt idx="86">
                  <c:v>100.91973796316535</c:v>
                </c:pt>
                <c:pt idx="87">
                  <c:v>101.27290206595706</c:v>
                </c:pt>
                <c:pt idx="88">
                  <c:v>101.36603160376889</c:v>
                </c:pt>
                <c:pt idx="89">
                  <c:v>101.58630852289294</c:v>
                </c:pt>
                <c:pt idx="90">
                  <c:v>100.81615191408606</c:v>
                </c:pt>
                <c:pt idx="91">
                  <c:v>101.35485296167613</c:v>
                </c:pt>
                <c:pt idx="92">
                  <c:v>101.51828673495334</c:v>
                </c:pt>
                <c:pt idx="93">
                  <c:v>102.32161999856726</c:v>
                </c:pt>
                <c:pt idx="94">
                  <c:v>102.43006858307636</c:v>
                </c:pt>
                <c:pt idx="95">
                  <c:v>102.80992946631191</c:v>
                </c:pt>
                <c:pt idx="96">
                  <c:v>102.70664073821462</c:v>
                </c:pt>
                <c:pt idx="97">
                  <c:v>103.08954306715196</c:v>
                </c:pt>
                <c:pt idx="98">
                  <c:v>102.91828545120001</c:v>
                </c:pt>
                <c:pt idx="99">
                  <c:v>102.49685386189215</c:v>
                </c:pt>
                <c:pt idx="100">
                  <c:v>102.82665980041882</c:v>
                </c:pt>
                <c:pt idx="101">
                  <c:v>102.55215214612502</c:v>
                </c:pt>
                <c:pt idx="102">
                  <c:v>101.87750355385045</c:v>
                </c:pt>
                <c:pt idx="103">
                  <c:v>102.12427390849371</c:v>
                </c:pt>
                <c:pt idx="104">
                  <c:v>101.65194973034622</c:v>
                </c:pt>
                <c:pt idx="105">
                  <c:v>101.46158499318913</c:v>
                </c:pt>
                <c:pt idx="106">
                  <c:v>100.8949116452138</c:v>
                </c:pt>
                <c:pt idx="107">
                  <c:v>100.84280904590541</c:v>
                </c:pt>
                <c:pt idx="108">
                  <c:v>101.30235979557953</c:v>
                </c:pt>
                <c:pt idx="109">
                  <c:v>101.87975813119681</c:v>
                </c:pt>
                <c:pt idx="110">
                  <c:v>101.42118405237738</c:v>
                </c:pt>
                <c:pt idx="111">
                  <c:v>101.09088898872527</c:v>
                </c:pt>
                <c:pt idx="112">
                  <c:v>101.30893185807668</c:v>
                </c:pt>
                <c:pt idx="113">
                  <c:v>101.83986115763601</c:v>
                </c:pt>
                <c:pt idx="114">
                  <c:v>101.87528252989335</c:v>
                </c:pt>
                <c:pt idx="115">
                  <c:v>102.42294694751149</c:v>
                </c:pt>
                <c:pt idx="116">
                  <c:v>102.22199360728726</c:v>
                </c:pt>
                <c:pt idx="117">
                  <c:v>102.2986352777833</c:v>
                </c:pt>
                <c:pt idx="118">
                  <c:v>102.2986352777833</c:v>
                </c:pt>
                <c:pt idx="119">
                  <c:v>102.25112098987152</c:v>
                </c:pt>
                <c:pt idx="120">
                  <c:v>101.98128229468702</c:v>
                </c:pt>
                <c:pt idx="121">
                  <c:v>101.4531874118902</c:v>
                </c:pt>
                <c:pt idx="122">
                  <c:v>101.82592078817913</c:v>
                </c:pt>
                <c:pt idx="123">
                  <c:v>102.30298779093785</c:v>
                </c:pt>
                <c:pt idx="124">
                  <c:v>102.63655874981021</c:v>
                </c:pt>
                <c:pt idx="125">
                  <c:v>103.23802951325288</c:v>
                </c:pt>
                <c:pt idx="126">
                  <c:v>104.08172763583208</c:v>
                </c:pt>
                <c:pt idx="127">
                  <c:v>103.94294600421222</c:v>
                </c:pt>
                <c:pt idx="128">
                  <c:v>103.40403075109825</c:v>
                </c:pt>
                <c:pt idx="129">
                  <c:v>103.18649607577321</c:v>
                </c:pt>
                <c:pt idx="130">
                  <c:v>103.54176280128517</c:v>
                </c:pt>
                <c:pt idx="131">
                  <c:v>102.854571546435</c:v>
                </c:pt>
                <c:pt idx="132">
                  <c:v>103.44955910101298</c:v>
                </c:pt>
                <c:pt idx="133">
                  <c:v>103.93365712810505</c:v>
                </c:pt>
                <c:pt idx="134">
                  <c:v>103.83397340681087</c:v>
                </c:pt>
                <c:pt idx="135">
                  <c:v>104.15381011916465</c:v>
                </c:pt>
                <c:pt idx="136">
                  <c:v>104.12166306000643</c:v>
                </c:pt>
                <c:pt idx="137">
                  <c:v>103.92519711782499</c:v>
                </c:pt>
                <c:pt idx="138">
                  <c:v>103.56348545410658</c:v>
                </c:pt>
                <c:pt idx="139">
                  <c:v>103.25565092492855</c:v>
                </c:pt>
                <c:pt idx="140">
                  <c:v>103.34667084278504</c:v>
                </c:pt>
                <c:pt idx="141">
                  <c:v>103.27416124918717</c:v>
                </c:pt>
                <c:pt idx="142">
                  <c:v>103.19244476340931</c:v>
                </c:pt>
                <c:pt idx="143">
                  <c:v>103.90842774555942</c:v>
                </c:pt>
                <c:pt idx="144">
                  <c:v>104.26538542583049</c:v>
                </c:pt>
                <c:pt idx="145">
                  <c:v>104.87404709395076</c:v>
                </c:pt>
                <c:pt idx="146">
                  <c:v>105.2616695996207</c:v>
                </c:pt>
                <c:pt idx="147">
                  <c:v>105.46472139121593</c:v>
                </c:pt>
                <c:pt idx="148">
                  <c:v>105.02912042849985</c:v>
                </c:pt>
                <c:pt idx="149">
                  <c:v>104.84994377482691</c:v>
                </c:pt>
                <c:pt idx="150">
                  <c:v>104.45035884644696</c:v>
                </c:pt>
                <c:pt idx="151">
                  <c:v>104.16444909695049</c:v>
                </c:pt>
                <c:pt idx="152">
                  <c:v>104.08904847462919</c:v>
                </c:pt>
                <c:pt idx="153">
                  <c:v>104.46150840636403</c:v>
                </c:pt>
                <c:pt idx="154">
                  <c:v>104.52486918303737</c:v>
                </c:pt>
                <c:pt idx="155">
                  <c:v>104.97244460761624</c:v>
                </c:pt>
                <c:pt idx="156">
                  <c:v>104.95198317865731</c:v>
                </c:pt>
                <c:pt idx="157">
                  <c:v>104.74967448197229</c:v>
                </c:pt>
                <c:pt idx="158">
                  <c:v>104.53593837102758</c:v>
                </c:pt>
                <c:pt idx="159">
                  <c:v>105.00861934994249</c:v>
                </c:pt>
                <c:pt idx="160">
                  <c:v>104.94391400729118</c:v>
                </c:pt>
                <c:pt idx="161">
                  <c:v>104.84041166175091</c:v>
                </c:pt>
                <c:pt idx="162">
                  <c:v>104.4899848878779</c:v>
                </c:pt>
                <c:pt idx="163">
                  <c:v>104.4899848878779</c:v>
                </c:pt>
                <c:pt idx="164">
                  <c:v>104.44131804374568</c:v>
                </c:pt>
                <c:pt idx="165">
                  <c:v>104.15689417775948</c:v>
                </c:pt>
                <c:pt idx="166">
                  <c:v>104.15689417775948</c:v>
                </c:pt>
                <c:pt idx="167">
                  <c:v>104.26754822994852</c:v>
                </c:pt>
                <c:pt idx="168">
                  <c:v>103.97584515135875</c:v>
                </c:pt>
                <c:pt idx="169">
                  <c:v>104.40841091074708</c:v>
                </c:pt>
                <c:pt idx="170">
                  <c:v>104.44258970434629</c:v>
                </c:pt>
                <c:pt idx="171">
                  <c:v>104.4627444870234</c:v>
                </c:pt>
                <c:pt idx="172">
                  <c:v>104.491338552866</c:v>
                </c:pt>
                <c:pt idx="173">
                  <c:v>104.03001049213871</c:v>
                </c:pt>
                <c:pt idx="174">
                  <c:v>103.85268680667775</c:v>
                </c:pt>
                <c:pt idx="175">
                  <c:v>103.40453715723636</c:v>
                </c:pt>
                <c:pt idx="176">
                  <c:v>103.5564203504386</c:v>
                </c:pt>
                <c:pt idx="177">
                  <c:v>103.90031679687269</c:v>
                </c:pt>
                <c:pt idx="178">
                  <c:v>103.90031679687269</c:v>
                </c:pt>
                <c:pt idx="179">
                  <c:v>104.39378816324525</c:v>
                </c:pt>
                <c:pt idx="180">
                  <c:v>104.25408740566442</c:v>
                </c:pt>
                <c:pt idx="181">
                  <c:v>103.99466483089624</c:v>
                </c:pt>
                <c:pt idx="182">
                  <c:v>104.32047908529313</c:v>
                </c:pt>
                <c:pt idx="183">
                  <c:v>104.28616764617837</c:v>
                </c:pt>
                <c:pt idx="184">
                  <c:v>103.73769514767915</c:v>
                </c:pt>
                <c:pt idx="185">
                  <c:v>104.13343321884192</c:v>
                </c:pt>
                <c:pt idx="186">
                  <c:v>103.96882073801285</c:v>
                </c:pt>
                <c:pt idx="187">
                  <c:v>104.34944463835396</c:v>
                </c:pt>
                <c:pt idx="188">
                  <c:v>104.09715714140734</c:v>
                </c:pt>
                <c:pt idx="189">
                  <c:v>104.58867458117808</c:v>
                </c:pt>
                <c:pt idx="190">
                  <c:v>104.59042927326804</c:v>
                </c:pt>
                <c:pt idx="191">
                  <c:v>104.65620649512984</c:v>
                </c:pt>
                <c:pt idx="192">
                  <c:v>105.68503516380946</c:v>
                </c:pt>
                <c:pt idx="193">
                  <c:v>105.37580167385784</c:v>
                </c:pt>
                <c:pt idx="194">
                  <c:v>105.51734002933702</c:v>
                </c:pt>
                <c:pt idx="195">
                  <c:v>105.51734002933702</c:v>
                </c:pt>
                <c:pt idx="196">
                  <c:v>105.23183209832297</c:v>
                </c:pt>
                <c:pt idx="197">
                  <c:v>104.47631716914613</c:v>
                </c:pt>
                <c:pt idx="198">
                  <c:v>104.77164885300989</c:v>
                </c:pt>
                <c:pt idx="199">
                  <c:v>104.29699666680379</c:v>
                </c:pt>
                <c:pt idx="200">
                  <c:v>104.45782874061442</c:v>
                </c:pt>
                <c:pt idx="201">
                  <c:v>103.93947788247475</c:v>
                </c:pt>
                <c:pt idx="202">
                  <c:v>104.09938876553483</c:v>
                </c:pt>
                <c:pt idx="203">
                  <c:v>103.45817034490257</c:v>
                </c:pt>
                <c:pt idx="204">
                  <c:v>103.30707869418998</c:v>
                </c:pt>
                <c:pt idx="205">
                  <c:v>103.52104989387881</c:v>
                </c:pt>
                <c:pt idx="206">
                  <c:v>103.27505183576437</c:v>
                </c:pt>
                <c:pt idx="207">
                  <c:v>102.73413581224931</c:v>
                </c:pt>
                <c:pt idx="208">
                  <c:v>102.59984716194155</c:v>
                </c:pt>
                <c:pt idx="209">
                  <c:v>102.59984716194155</c:v>
                </c:pt>
                <c:pt idx="210">
                  <c:v>103.09459769266728</c:v>
                </c:pt>
                <c:pt idx="211">
                  <c:v>103.60268181335525</c:v>
                </c:pt>
                <c:pt idx="212">
                  <c:v>103.75989294014325</c:v>
                </c:pt>
                <c:pt idx="213">
                  <c:v>103.74422737071978</c:v>
                </c:pt>
                <c:pt idx="214">
                  <c:v>103.85416980959143</c:v>
                </c:pt>
                <c:pt idx="215">
                  <c:v>104.09597657005561</c:v>
                </c:pt>
                <c:pt idx="216">
                  <c:v>104.01256931114891</c:v>
                </c:pt>
                <c:pt idx="217">
                  <c:v>103.60097390744411</c:v>
                </c:pt>
                <c:pt idx="218">
                  <c:v>103.67867780025156</c:v>
                </c:pt>
                <c:pt idx="219">
                  <c:v>103.50086435522611</c:v>
                </c:pt>
                <c:pt idx="220">
                  <c:v>103.57355419576757</c:v>
                </c:pt>
                <c:pt idx="221">
                  <c:v>103.47183931300683</c:v>
                </c:pt>
                <c:pt idx="222">
                  <c:v>103.44894303604572</c:v>
                </c:pt>
                <c:pt idx="223">
                  <c:v>103.21807303884441</c:v>
                </c:pt>
                <c:pt idx="224">
                  <c:v>102.92395733553872</c:v>
                </c:pt>
                <c:pt idx="225">
                  <c:v>103.38034323545924</c:v>
                </c:pt>
                <c:pt idx="226">
                  <c:v>103.20402221614475</c:v>
                </c:pt>
                <c:pt idx="227">
                  <c:v>102.65147456089079</c:v>
                </c:pt>
                <c:pt idx="228">
                  <c:v>102.95598598998487</c:v>
                </c:pt>
                <c:pt idx="229">
                  <c:v>103.29857349449044</c:v>
                </c:pt>
                <c:pt idx="230">
                  <c:v>104.02811663096861</c:v>
                </c:pt>
                <c:pt idx="231">
                  <c:v>104.02811663096861</c:v>
                </c:pt>
                <c:pt idx="232">
                  <c:v>104.14775995193054</c:v>
                </c:pt>
                <c:pt idx="233">
                  <c:v>104.46573421280547</c:v>
                </c:pt>
                <c:pt idx="234">
                  <c:v>104.08865725994977</c:v>
                </c:pt>
                <c:pt idx="235">
                  <c:v>104.64700635252385</c:v>
                </c:pt>
                <c:pt idx="236">
                  <c:v>105.19627739140694</c:v>
                </c:pt>
                <c:pt idx="237">
                  <c:v>105.19627739140694</c:v>
                </c:pt>
                <c:pt idx="238">
                  <c:v>105.19627739140694</c:v>
                </c:pt>
                <c:pt idx="239">
                  <c:v>105.16183849679926</c:v>
                </c:pt>
                <c:pt idx="240">
                  <c:v>104.32461895421206</c:v>
                </c:pt>
                <c:pt idx="241">
                  <c:v>104.08115731933599</c:v>
                </c:pt>
                <c:pt idx="242">
                  <c:v>103.39177814826401</c:v>
                </c:pt>
                <c:pt idx="243">
                  <c:v>103.39177814826401</c:v>
                </c:pt>
                <c:pt idx="244">
                  <c:v>103.82348447442448</c:v>
                </c:pt>
                <c:pt idx="245">
                  <c:v>103.75067523776754</c:v>
                </c:pt>
                <c:pt idx="246">
                  <c:v>103.08385570322257</c:v>
                </c:pt>
                <c:pt idx="247">
                  <c:v>103.0214353868204</c:v>
                </c:pt>
                <c:pt idx="248">
                  <c:v>102.83670664696488</c:v>
                </c:pt>
                <c:pt idx="249">
                  <c:v>102.69184259137549</c:v>
                </c:pt>
                <c:pt idx="250">
                  <c:v>102.91201067821778</c:v>
                </c:pt>
                <c:pt idx="251">
                  <c:v>103.10341320528677</c:v>
                </c:pt>
                <c:pt idx="252">
                  <c:v>102.95441211036606</c:v>
                </c:pt>
                <c:pt idx="253">
                  <c:v>102.70163582297469</c:v>
                </c:pt>
                <c:pt idx="254">
                  <c:v>102.71673226763843</c:v>
                </c:pt>
                <c:pt idx="255">
                  <c:v>102.93068415753773</c:v>
                </c:pt>
                <c:pt idx="256">
                  <c:v>102.97961766893444</c:v>
                </c:pt>
                <c:pt idx="257">
                  <c:v>103.03329900971961</c:v>
                </c:pt>
                <c:pt idx="258">
                  <c:v>103.7306703587696</c:v>
                </c:pt>
                <c:pt idx="259">
                  <c:v>103.95935821650511</c:v>
                </c:pt>
                <c:pt idx="260">
                  <c:v>103.61785467813152</c:v>
                </c:pt>
                <c:pt idx="261">
                  <c:v>104.12464018372323</c:v>
                </c:pt>
                <c:pt idx="262">
                  <c:v>104.21720321339549</c:v>
                </c:pt>
                <c:pt idx="263">
                  <c:v>104.47166792715726</c:v>
                </c:pt>
                <c:pt idx="264">
                  <c:v>104.59144878826133</c:v>
                </c:pt>
                <c:pt idx="265">
                  <c:v>105.04034986326172</c:v>
                </c:pt>
                <c:pt idx="266">
                  <c:v>104.76562173918742</c:v>
                </c:pt>
                <c:pt idx="267">
                  <c:v>104.76562173918742</c:v>
                </c:pt>
                <c:pt idx="268">
                  <c:v>105.44866030052084</c:v>
                </c:pt>
                <c:pt idx="269">
                  <c:v>106.12083226395103</c:v>
                </c:pt>
                <c:pt idx="270">
                  <c:v>105.76591604669967</c:v>
                </c:pt>
                <c:pt idx="271">
                  <c:v>105.49366846822598</c:v>
                </c:pt>
                <c:pt idx="272">
                  <c:v>105.60392004859193</c:v>
                </c:pt>
                <c:pt idx="273">
                  <c:v>105.7564882741449</c:v>
                </c:pt>
                <c:pt idx="274">
                  <c:v>106.04717054587336</c:v>
                </c:pt>
                <c:pt idx="275">
                  <c:v>106.22823308074945</c:v>
                </c:pt>
                <c:pt idx="276">
                  <c:v>106.21413455912399</c:v>
                </c:pt>
                <c:pt idx="277">
                  <c:v>105.31585070650819</c:v>
                </c:pt>
                <c:pt idx="278">
                  <c:v>105.00043014439166</c:v>
                </c:pt>
                <c:pt idx="279">
                  <c:v>104.76150133640951</c:v>
                </c:pt>
                <c:pt idx="280">
                  <c:v>105.23478444149418</c:v>
                </c:pt>
                <c:pt idx="281">
                  <c:v>104.9983143625918</c:v>
                </c:pt>
                <c:pt idx="282">
                  <c:v>105.26519593603413</c:v>
                </c:pt>
                <c:pt idx="283">
                  <c:v>105.44354244657023</c:v>
                </c:pt>
                <c:pt idx="284">
                  <c:v>104.90407637722576</c:v>
                </c:pt>
                <c:pt idx="285">
                  <c:v>104.55438523287562</c:v>
                </c:pt>
                <c:pt idx="286">
                  <c:v>104.53088385416511</c:v>
                </c:pt>
                <c:pt idx="287">
                  <c:v>104.74108885663163</c:v>
                </c:pt>
                <c:pt idx="288">
                  <c:v>105.78910419542426</c:v>
                </c:pt>
                <c:pt idx="289">
                  <c:v>109.62159035109215</c:v>
                </c:pt>
                <c:pt idx="290">
                  <c:v>109.73795837187313</c:v>
                </c:pt>
                <c:pt idx="291">
                  <c:v>110.10800607293005</c:v>
                </c:pt>
                <c:pt idx="292">
                  <c:v>109.54644658554328</c:v>
                </c:pt>
                <c:pt idx="293">
                  <c:v>109.54644658554328</c:v>
                </c:pt>
                <c:pt idx="294">
                  <c:v>108.25947268484978</c:v>
                </c:pt>
                <c:pt idx="295">
                  <c:v>109.25524293837071</c:v>
                </c:pt>
                <c:pt idx="296">
                  <c:v>109.04062758492798</c:v>
                </c:pt>
                <c:pt idx="297">
                  <c:v>108.91890376631304</c:v>
                </c:pt>
                <c:pt idx="298">
                  <c:v>108.98828429777753</c:v>
                </c:pt>
                <c:pt idx="299">
                  <c:v>108.57638385544587</c:v>
                </c:pt>
                <c:pt idx="300">
                  <c:v>108.49270635055487</c:v>
                </c:pt>
                <c:pt idx="301">
                  <c:v>108.1276981446422</c:v>
                </c:pt>
                <c:pt idx="302">
                  <c:v>108.29256212634156</c:v>
                </c:pt>
                <c:pt idx="303">
                  <c:v>108.26067510756319</c:v>
                </c:pt>
                <c:pt idx="304">
                  <c:v>109.18601292361433</c:v>
                </c:pt>
                <c:pt idx="305">
                  <c:v>110.34433594124776</c:v>
                </c:pt>
                <c:pt idx="306">
                  <c:v>109.92166600496761</c:v>
                </c:pt>
                <c:pt idx="307">
                  <c:v>109.55603395597498</c:v>
                </c:pt>
                <c:pt idx="308">
                  <c:v>109.58599014248912</c:v>
                </c:pt>
                <c:pt idx="309">
                  <c:v>109.91143977806146</c:v>
                </c:pt>
                <c:pt idx="310">
                  <c:v>109.75556220996992</c:v>
                </c:pt>
                <c:pt idx="311">
                  <c:v>109.91571427884854</c:v>
                </c:pt>
                <c:pt idx="312">
                  <c:v>110.18834345949753</c:v>
                </c:pt>
                <c:pt idx="313">
                  <c:v>110.7989123603116</c:v>
                </c:pt>
                <c:pt idx="314">
                  <c:v>111.17633151688192</c:v>
                </c:pt>
                <c:pt idx="315">
                  <c:v>110.55280790067881</c:v>
                </c:pt>
                <c:pt idx="316">
                  <c:v>109.78639073150369</c:v>
                </c:pt>
                <c:pt idx="317">
                  <c:v>110.26274704509613</c:v>
                </c:pt>
                <c:pt idx="318">
                  <c:v>110.0614383016637</c:v>
                </c:pt>
                <c:pt idx="319">
                  <c:v>109.36895647688679</c:v>
                </c:pt>
                <c:pt idx="320">
                  <c:v>109.36895647688679</c:v>
                </c:pt>
                <c:pt idx="321">
                  <c:v>110.05838048780643</c:v>
                </c:pt>
                <c:pt idx="322">
                  <c:v>110.05838048780643</c:v>
                </c:pt>
                <c:pt idx="323">
                  <c:v>110.05838048780643</c:v>
                </c:pt>
                <c:pt idx="324">
                  <c:v>110.05838048780643</c:v>
                </c:pt>
                <c:pt idx="325">
                  <c:v>110.16495289454173</c:v>
                </c:pt>
                <c:pt idx="326">
                  <c:v>110.50138940779239</c:v>
                </c:pt>
                <c:pt idx="327">
                  <c:v>111.20726365742397</c:v>
                </c:pt>
                <c:pt idx="328">
                  <c:v>111.21805064786426</c:v>
                </c:pt>
                <c:pt idx="329">
                  <c:v>110.70808529756623</c:v>
                </c:pt>
                <c:pt idx="330">
                  <c:v>110.76292437436409</c:v>
                </c:pt>
                <c:pt idx="331">
                  <c:v>110.80250489989405</c:v>
                </c:pt>
                <c:pt idx="332">
                  <c:v>110.71001780601678</c:v>
                </c:pt>
                <c:pt idx="333">
                  <c:v>110.7688066851974</c:v>
                </c:pt>
                <c:pt idx="334">
                  <c:v>111.56220039970549</c:v>
                </c:pt>
                <c:pt idx="335">
                  <c:v>111.66893319357385</c:v>
                </c:pt>
                <c:pt idx="336">
                  <c:v>110.83388005966967</c:v>
                </c:pt>
                <c:pt idx="337">
                  <c:v>111.1434466173978</c:v>
                </c:pt>
                <c:pt idx="338">
                  <c:v>110.36854236770591</c:v>
                </c:pt>
                <c:pt idx="339">
                  <c:v>110.50308057260142</c:v>
                </c:pt>
                <c:pt idx="340">
                  <c:v>111.00595595793338</c:v>
                </c:pt>
                <c:pt idx="341">
                  <c:v>110.75674941145651</c:v>
                </c:pt>
                <c:pt idx="342">
                  <c:v>110.59382475944859</c:v>
                </c:pt>
                <c:pt idx="343">
                  <c:v>110.9622503102144</c:v>
                </c:pt>
                <c:pt idx="344">
                  <c:v>110.07640592224826</c:v>
                </c:pt>
                <c:pt idx="345">
                  <c:v>110.5021205897128</c:v>
                </c:pt>
                <c:pt idx="346">
                  <c:v>110.70750498330101</c:v>
                </c:pt>
                <c:pt idx="347">
                  <c:v>111.10249168761801</c:v>
                </c:pt>
                <c:pt idx="348">
                  <c:v>111.63766773152575</c:v>
                </c:pt>
                <c:pt idx="349">
                  <c:v>111.88688591740397</c:v>
                </c:pt>
                <c:pt idx="350">
                  <c:v>111.51652010152567</c:v>
                </c:pt>
                <c:pt idx="351">
                  <c:v>112.09257107600705</c:v>
                </c:pt>
                <c:pt idx="352">
                  <c:v>111.33510065558306</c:v>
                </c:pt>
                <c:pt idx="353">
                  <c:v>111.12954382154112</c:v>
                </c:pt>
                <c:pt idx="354">
                  <c:v>110.90923385023079</c:v>
                </c:pt>
                <c:pt idx="355">
                  <c:v>110.58203193155329</c:v>
                </c:pt>
                <c:pt idx="356">
                  <c:v>110.17472755373869</c:v>
                </c:pt>
                <c:pt idx="357">
                  <c:v>110.03951875838652</c:v>
                </c:pt>
                <c:pt idx="358">
                  <c:v>110.50951617690603</c:v>
                </c:pt>
                <c:pt idx="359">
                  <c:v>110.0024056929535</c:v>
                </c:pt>
                <c:pt idx="360">
                  <c:v>109.91781146021442</c:v>
                </c:pt>
                <c:pt idx="361">
                  <c:v>110.38659514552415</c:v>
                </c:pt>
                <c:pt idx="362">
                  <c:v>110.19749020361407</c:v>
                </c:pt>
                <c:pt idx="363">
                  <c:v>110.22549699990721</c:v>
                </c:pt>
                <c:pt idx="364">
                  <c:v>110.61519204456231</c:v>
                </c:pt>
                <c:pt idx="365">
                  <c:v>110.63247509386258</c:v>
                </c:pt>
                <c:pt idx="366">
                  <c:v>110.23339892783609</c:v>
                </c:pt>
                <c:pt idx="367">
                  <c:v>110.05538713763269</c:v>
                </c:pt>
                <c:pt idx="368">
                  <c:v>109.99154245594094</c:v>
                </c:pt>
                <c:pt idx="369">
                  <c:v>110.27375859140902</c:v>
                </c:pt>
                <c:pt idx="370">
                  <c:v>110.1843731061377</c:v>
                </c:pt>
                <c:pt idx="371">
                  <c:v>109.58339112563695</c:v>
                </c:pt>
                <c:pt idx="372">
                  <c:v>109.83614320616441</c:v>
                </c:pt>
                <c:pt idx="373">
                  <c:v>109.98936062311891</c:v>
                </c:pt>
                <c:pt idx="374">
                  <c:v>110.44431434313869</c:v>
                </c:pt>
                <c:pt idx="375">
                  <c:v>110.69946574275386</c:v>
                </c:pt>
                <c:pt idx="376">
                  <c:v>110.69946574275386</c:v>
                </c:pt>
                <c:pt idx="377">
                  <c:v>111.2422004320251</c:v>
                </c:pt>
                <c:pt idx="378">
                  <c:v>111.40611209754316</c:v>
                </c:pt>
                <c:pt idx="379">
                  <c:v>111.60121096781174</c:v>
                </c:pt>
                <c:pt idx="380">
                  <c:v>111.5674700890567</c:v>
                </c:pt>
                <c:pt idx="381">
                  <c:v>111.86739346768213</c:v>
                </c:pt>
                <c:pt idx="382">
                  <c:v>111.65546469351628</c:v>
                </c:pt>
                <c:pt idx="383">
                  <c:v>112.11400323164203</c:v>
                </c:pt>
                <c:pt idx="384">
                  <c:v>112.92477180747289</c:v>
                </c:pt>
                <c:pt idx="385">
                  <c:v>112.61028583077299</c:v>
                </c:pt>
                <c:pt idx="386">
                  <c:v>113.62020944581624</c:v>
                </c:pt>
                <c:pt idx="387">
                  <c:v>113.19363956865384</c:v>
                </c:pt>
                <c:pt idx="388">
                  <c:v>112.91172926074772</c:v>
                </c:pt>
                <c:pt idx="389">
                  <c:v>113.43716925788603</c:v>
                </c:pt>
                <c:pt idx="390">
                  <c:v>112.92915291292123</c:v>
                </c:pt>
                <c:pt idx="391">
                  <c:v>111.56724001603342</c:v>
                </c:pt>
                <c:pt idx="392">
                  <c:v>111.43433009123221</c:v>
                </c:pt>
                <c:pt idx="393">
                  <c:v>112.35809610705259</c:v>
                </c:pt>
                <c:pt idx="394">
                  <c:v>112.40124259345068</c:v>
                </c:pt>
                <c:pt idx="395">
                  <c:v>112.75980099460708</c:v>
                </c:pt>
                <c:pt idx="396">
                  <c:v>113.40248640693784</c:v>
                </c:pt>
                <c:pt idx="397">
                  <c:v>114.23392628007295</c:v>
                </c:pt>
                <c:pt idx="398">
                  <c:v>114.23105006543392</c:v>
                </c:pt>
                <c:pt idx="399">
                  <c:v>114.11930178308783</c:v>
                </c:pt>
                <c:pt idx="400">
                  <c:v>112.82987184867335</c:v>
                </c:pt>
                <c:pt idx="401">
                  <c:v>111.21826029357752</c:v>
                </c:pt>
                <c:pt idx="402">
                  <c:v>111.1482937402989</c:v>
                </c:pt>
                <c:pt idx="403">
                  <c:v>111.10499536220254</c:v>
                </c:pt>
                <c:pt idx="404">
                  <c:v>111.47612880333845</c:v>
                </c:pt>
                <c:pt idx="405">
                  <c:v>112.06586421326188</c:v>
                </c:pt>
                <c:pt idx="406">
                  <c:v>112.25649496694705</c:v>
                </c:pt>
                <c:pt idx="407">
                  <c:v>113.19830244577068</c:v>
                </c:pt>
                <c:pt idx="408">
                  <c:v>113.17568487487968</c:v>
                </c:pt>
                <c:pt idx="409">
                  <c:v>113.41079558604727</c:v>
                </c:pt>
                <c:pt idx="410">
                  <c:v>112.91281162987346</c:v>
                </c:pt>
                <c:pt idx="411">
                  <c:v>112.84627805594172</c:v>
                </c:pt>
                <c:pt idx="412">
                  <c:v>111.49798008685711</c:v>
                </c:pt>
                <c:pt idx="413">
                  <c:v>112.3212132803304</c:v>
                </c:pt>
                <c:pt idx="414">
                  <c:v>112.22220947923536</c:v>
                </c:pt>
                <c:pt idx="415">
                  <c:v>111.80338673692167</c:v>
                </c:pt>
                <c:pt idx="416">
                  <c:v>111.6294616685496</c:v>
                </c:pt>
                <c:pt idx="417">
                  <c:v>111.34926452661891</c:v>
                </c:pt>
                <c:pt idx="418">
                  <c:v>110.45757333617355</c:v>
                </c:pt>
                <c:pt idx="419">
                  <c:v>110.84739460624485</c:v>
                </c:pt>
                <c:pt idx="420">
                  <c:v>112.09170017561232</c:v>
                </c:pt>
                <c:pt idx="421">
                  <c:v>112.09170017561232</c:v>
                </c:pt>
                <c:pt idx="422">
                  <c:v>111.95881356460421</c:v>
                </c:pt>
                <c:pt idx="423">
                  <c:v>111.72377403795946</c:v>
                </c:pt>
                <c:pt idx="424">
                  <c:v>110.78775218208752</c:v>
                </c:pt>
                <c:pt idx="425">
                  <c:v>110.78775218208752</c:v>
                </c:pt>
                <c:pt idx="426">
                  <c:v>109.00621063723801</c:v>
                </c:pt>
                <c:pt idx="427">
                  <c:v>109.39856913371126</c:v>
                </c:pt>
                <c:pt idx="428">
                  <c:v>110.61601514889571</c:v>
                </c:pt>
                <c:pt idx="429">
                  <c:v>111.08861726401885</c:v>
                </c:pt>
                <c:pt idx="430">
                  <c:v>110.7492734308336</c:v>
                </c:pt>
                <c:pt idx="431">
                  <c:v>110.09918191862793</c:v>
                </c:pt>
                <c:pt idx="432">
                  <c:v>110.35654984960678</c:v>
                </c:pt>
                <c:pt idx="433">
                  <c:v>109.58472640943889</c:v>
                </c:pt>
                <c:pt idx="434">
                  <c:v>110.56156195718752</c:v>
                </c:pt>
                <c:pt idx="435">
                  <c:v>111.22841327555336</c:v>
                </c:pt>
                <c:pt idx="436">
                  <c:v>111.22841327555336</c:v>
                </c:pt>
                <c:pt idx="437">
                  <c:v>112.3922115967859</c:v>
                </c:pt>
                <c:pt idx="438">
                  <c:v>112.92908609550696</c:v>
                </c:pt>
                <c:pt idx="439">
                  <c:v>113.71545072469677</c:v>
                </c:pt>
                <c:pt idx="440">
                  <c:v>113.07706622930165</c:v>
                </c:pt>
                <c:pt idx="441">
                  <c:v>113.07333134950606</c:v>
                </c:pt>
                <c:pt idx="442">
                  <c:v>113.02853113662229</c:v>
                </c:pt>
                <c:pt idx="443">
                  <c:v>112.66046887425145</c:v>
                </c:pt>
                <c:pt idx="444">
                  <c:v>112.23536361508921</c:v>
                </c:pt>
                <c:pt idx="445">
                  <c:v>111.91109613007512</c:v>
                </c:pt>
                <c:pt idx="446">
                  <c:v>113.04666395535601</c:v>
                </c:pt>
                <c:pt idx="447">
                  <c:v>113.77888425177474</c:v>
                </c:pt>
                <c:pt idx="448">
                  <c:v>113.62727002829875</c:v>
                </c:pt>
                <c:pt idx="449">
                  <c:v>113.99499463325193</c:v>
                </c:pt>
                <c:pt idx="450">
                  <c:v>114.11527132804814</c:v>
                </c:pt>
                <c:pt idx="451">
                  <c:v>114.41951135989072</c:v>
                </c:pt>
                <c:pt idx="452">
                  <c:v>115.09470792982836</c:v>
                </c:pt>
                <c:pt idx="453">
                  <c:v>115.91468235530377</c:v>
                </c:pt>
                <c:pt idx="454">
                  <c:v>115.91468235530377</c:v>
                </c:pt>
                <c:pt idx="455">
                  <c:v>115.60752689128022</c:v>
                </c:pt>
                <c:pt idx="456">
                  <c:v>115.80216860217276</c:v>
                </c:pt>
                <c:pt idx="457">
                  <c:v>116.13468508540898</c:v>
                </c:pt>
                <c:pt idx="458">
                  <c:v>115.41998995342149</c:v>
                </c:pt>
                <c:pt idx="459">
                  <c:v>116.12791957349719</c:v>
                </c:pt>
                <c:pt idx="460">
                  <c:v>116.41455445755425</c:v>
                </c:pt>
                <c:pt idx="461">
                  <c:v>116.4802796346987</c:v>
                </c:pt>
                <c:pt idx="462">
                  <c:v>117.24015047057527</c:v>
                </c:pt>
                <c:pt idx="463">
                  <c:v>117.72372251190157</c:v>
                </c:pt>
                <c:pt idx="464">
                  <c:v>117.2350753932654</c:v>
                </c:pt>
                <c:pt idx="465">
                  <c:v>117.72407797423986</c:v>
                </c:pt>
                <c:pt idx="466">
                  <c:v>119.33721981968455</c:v>
                </c:pt>
                <c:pt idx="467">
                  <c:v>118.18763728471619</c:v>
                </c:pt>
                <c:pt idx="468">
                  <c:v>118.18763728471619</c:v>
                </c:pt>
                <c:pt idx="469">
                  <c:v>118.33582202112765</c:v>
                </c:pt>
                <c:pt idx="470">
                  <c:v>118.2602430646978</c:v>
                </c:pt>
                <c:pt idx="471">
                  <c:v>117.1900789714276</c:v>
                </c:pt>
                <c:pt idx="472">
                  <c:v>115.94803830505896</c:v>
                </c:pt>
                <c:pt idx="473">
                  <c:v>115.73380501101062</c:v>
                </c:pt>
                <c:pt idx="474">
                  <c:v>114.6557112441549</c:v>
                </c:pt>
                <c:pt idx="475">
                  <c:v>114.5092866562359</c:v>
                </c:pt>
                <c:pt idx="476">
                  <c:v>114.84081883088965</c:v>
                </c:pt>
                <c:pt idx="477">
                  <c:v>115.62731744541364</c:v>
                </c:pt>
                <c:pt idx="478">
                  <c:v>115.60507315170906</c:v>
                </c:pt>
                <c:pt idx="479">
                  <c:v>116.60419126475495</c:v>
                </c:pt>
                <c:pt idx="480">
                  <c:v>117.11727962051008</c:v>
                </c:pt>
                <c:pt idx="481">
                  <c:v>116.40454626438508</c:v>
                </c:pt>
                <c:pt idx="482">
                  <c:v>116.49956377462898</c:v>
                </c:pt>
                <c:pt idx="483">
                  <c:v>116.08965164637078</c:v>
                </c:pt>
                <c:pt idx="484">
                  <c:v>117.01356318329219</c:v>
                </c:pt>
                <c:pt idx="485">
                  <c:v>117.07273573183365</c:v>
                </c:pt>
                <c:pt idx="486">
                  <c:v>117.90851316835847</c:v>
                </c:pt>
                <c:pt idx="487">
                  <c:v>118.20572376760897</c:v>
                </c:pt>
                <c:pt idx="488">
                  <c:v>117.54860269679054</c:v>
                </c:pt>
                <c:pt idx="489">
                  <c:v>118.03735502390153</c:v>
                </c:pt>
                <c:pt idx="490">
                  <c:v>118.03735502390153</c:v>
                </c:pt>
                <c:pt idx="491">
                  <c:v>118.12472406542288</c:v>
                </c:pt>
                <c:pt idx="492">
                  <c:v>118.62247942062866</c:v>
                </c:pt>
                <c:pt idx="493">
                  <c:v>119.01755298363804</c:v>
                </c:pt>
                <c:pt idx="494">
                  <c:v>118.14127013147375</c:v>
                </c:pt>
                <c:pt idx="495">
                  <c:v>118.14127013147375</c:v>
                </c:pt>
                <c:pt idx="496">
                  <c:v>118.14127013147375</c:v>
                </c:pt>
                <c:pt idx="497">
                  <c:v>117.67939391049339</c:v>
                </c:pt>
                <c:pt idx="498">
                  <c:v>117.90035106870513</c:v>
                </c:pt>
                <c:pt idx="499">
                  <c:v>118.25171241645731</c:v>
                </c:pt>
                <c:pt idx="500">
                  <c:v>118.25171241645731</c:v>
                </c:pt>
                <c:pt idx="501">
                  <c:v>119.0022878911998</c:v>
                </c:pt>
                <c:pt idx="502">
                  <c:v>119.06479446921584</c:v>
                </c:pt>
                <c:pt idx="503">
                  <c:v>118.54514954424323</c:v>
                </c:pt>
                <c:pt idx="504">
                  <c:v>117.80930168951785</c:v>
                </c:pt>
                <c:pt idx="505">
                  <c:v>117.90683418823591</c:v>
                </c:pt>
                <c:pt idx="506">
                  <c:v>117.66275872689593</c:v>
                </c:pt>
                <c:pt idx="507">
                  <c:v>116.48825882354069</c:v>
                </c:pt>
                <c:pt idx="508">
                  <c:v>114.66516363297407</c:v>
                </c:pt>
                <c:pt idx="509">
                  <c:v>112.8730088923878</c:v>
                </c:pt>
                <c:pt idx="510">
                  <c:v>113.3851909768793</c:v>
                </c:pt>
                <c:pt idx="511">
                  <c:v>113.4636802402006</c:v>
                </c:pt>
                <c:pt idx="512">
                  <c:v>113.52352593741023</c:v>
                </c:pt>
                <c:pt idx="513">
                  <c:v>113.82948839301288</c:v>
                </c:pt>
                <c:pt idx="514">
                  <c:v>114.70578527596835</c:v>
                </c:pt>
                <c:pt idx="515">
                  <c:v>114.13466107698542</c:v>
                </c:pt>
                <c:pt idx="516">
                  <c:v>114.3938254779019</c:v>
                </c:pt>
                <c:pt idx="517">
                  <c:v>113.94086359607998</c:v>
                </c:pt>
                <c:pt idx="518">
                  <c:v>113.13373612906886</c:v>
                </c:pt>
                <c:pt idx="519">
                  <c:v>112.99768527363966</c:v>
                </c:pt>
                <c:pt idx="520">
                  <c:v>112.76039267595485</c:v>
                </c:pt>
                <c:pt idx="521">
                  <c:v>112.74720122348648</c:v>
                </c:pt>
                <c:pt idx="522">
                  <c:v>112.29249545337629</c:v>
                </c:pt>
                <c:pt idx="523">
                  <c:v>111.86740117289875</c:v>
                </c:pt>
                <c:pt idx="524">
                  <c:v>112.2909300441997</c:v>
                </c:pt>
                <c:pt idx="525">
                  <c:v>112.59389010566321</c:v>
                </c:pt>
                <c:pt idx="526">
                  <c:v>113.09097397796124</c:v>
                </c:pt>
                <c:pt idx="527">
                  <c:v>111.8130989696206</c:v>
                </c:pt>
                <c:pt idx="528">
                  <c:v>111.89453522986246</c:v>
                </c:pt>
                <c:pt idx="529">
                  <c:v>110.71043116764238</c:v>
                </c:pt>
                <c:pt idx="530">
                  <c:v>109.26646696541214</c:v>
                </c:pt>
                <c:pt idx="531">
                  <c:v>110.08728542245962</c:v>
                </c:pt>
                <c:pt idx="532">
                  <c:v>109.72556254718171</c:v>
                </c:pt>
                <c:pt idx="533">
                  <c:v>108.74320946899509</c:v>
                </c:pt>
                <c:pt idx="534">
                  <c:v>108.38831396651874</c:v>
                </c:pt>
                <c:pt idx="535">
                  <c:v>107.85297087070951</c:v>
                </c:pt>
                <c:pt idx="536">
                  <c:v>107.94141547281347</c:v>
                </c:pt>
                <c:pt idx="537">
                  <c:v>108.35869228820094</c:v>
                </c:pt>
                <c:pt idx="538">
                  <c:v>109.34905062939694</c:v>
                </c:pt>
                <c:pt idx="539">
                  <c:v>108.81369290169019</c:v>
                </c:pt>
                <c:pt idx="540">
                  <c:v>109.72189556015593</c:v>
                </c:pt>
                <c:pt idx="541">
                  <c:v>110.61336058150555</c:v>
                </c:pt>
                <c:pt idx="542">
                  <c:v>110.87782337351619</c:v>
                </c:pt>
                <c:pt idx="543">
                  <c:v>110.41938842189042</c:v>
                </c:pt>
                <c:pt idx="544">
                  <c:v>109.33763873618093</c:v>
                </c:pt>
                <c:pt idx="545">
                  <c:v>108.94070340696921</c:v>
                </c:pt>
                <c:pt idx="546">
                  <c:v>109.35468374700203</c:v>
                </c:pt>
                <c:pt idx="547">
                  <c:v>108.57127652324843</c:v>
                </c:pt>
                <c:pt idx="548">
                  <c:v>108.37508522918991</c:v>
                </c:pt>
                <c:pt idx="549">
                  <c:v>108.02940202150084</c:v>
                </c:pt>
                <c:pt idx="550">
                  <c:v>108.7826170538861</c:v>
                </c:pt>
                <c:pt idx="551">
                  <c:v>108.7826170538861</c:v>
                </c:pt>
                <c:pt idx="552">
                  <c:v>110.23807895079736</c:v>
                </c:pt>
                <c:pt idx="553">
                  <c:v>111.54562657077042</c:v>
                </c:pt>
                <c:pt idx="554">
                  <c:v>112.07232192320664</c:v>
                </c:pt>
                <c:pt idx="555">
                  <c:v>112.79254008345451</c:v>
                </c:pt>
                <c:pt idx="556">
                  <c:v>111.79017394990525</c:v>
                </c:pt>
                <c:pt idx="557">
                  <c:v>110.98149192489862</c:v>
                </c:pt>
                <c:pt idx="558">
                  <c:v>111.72603055330214</c:v>
                </c:pt>
                <c:pt idx="559">
                  <c:v>112.28669480692911</c:v>
                </c:pt>
                <c:pt idx="560">
                  <c:v>111.46825684582554</c:v>
                </c:pt>
                <c:pt idx="561">
                  <c:v>112.17424678587179</c:v>
                </c:pt>
                <c:pt idx="562">
                  <c:v>112.46601328153623</c:v>
                </c:pt>
                <c:pt idx="563">
                  <c:v>112.90988890803729</c:v>
                </c:pt>
                <c:pt idx="564">
                  <c:v>114.06540284962676</c:v>
                </c:pt>
                <c:pt idx="565">
                  <c:v>114.70318191746934</c:v>
                </c:pt>
                <c:pt idx="566">
                  <c:v>114.30954598291754</c:v>
                </c:pt>
                <c:pt idx="567">
                  <c:v>114.17899341369248</c:v>
                </c:pt>
                <c:pt idx="568">
                  <c:v>114.82602120578235</c:v>
                </c:pt>
                <c:pt idx="569">
                  <c:v>115.536760853342</c:v>
                </c:pt>
                <c:pt idx="570">
                  <c:v>114.50726396737628</c:v>
                </c:pt>
                <c:pt idx="571">
                  <c:v>113.67407169583032</c:v>
                </c:pt>
                <c:pt idx="572">
                  <c:v>113.75322944382488</c:v>
                </c:pt>
                <c:pt idx="573">
                  <c:v>113.14291792867135</c:v>
                </c:pt>
                <c:pt idx="574">
                  <c:v>113.22484441664773</c:v>
                </c:pt>
                <c:pt idx="575">
                  <c:v>113.83650435162512</c:v>
                </c:pt>
                <c:pt idx="576">
                  <c:v>114.407273723879</c:v>
                </c:pt>
                <c:pt idx="577">
                  <c:v>113.98873241046444</c:v>
                </c:pt>
                <c:pt idx="578">
                  <c:v>113.98873241046444</c:v>
                </c:pt>
                <c:pt idx="579">
                  <c:v>115.06572025276964</c:v>
                </c:pt>
                <c:pt idx="580">
                  <c:v>114.74078918303626</c:v>
                </c:pt>
                <c:pt idx="581">
                  <c:v>114.74078918303626</c:v>
                </c:pt>
                <c:pt idx="582">
                  <c:v>114.74078918303626</c:v>
                </c:pt>
                <c:pt idx="583">
                  <c:v>116.1374978497347</c:v>
                </c:pt>
                <c:pt idx="584">
                  <c:v>116.45256081482088</c:v>
                </c:pt>
                <c:pt idx="585">
                  <c:v>116.47388440708436</c:v>
                </c:pt>
                <c:pt idx="586">
                  <c:v>116.52521684148337</c:v>
                </c:pt>
                <c:pt idx="587">
                  <c:v>116.72400631621659</c:v>
                </c:pt>
                <c:pt idx="588">
                  <c:v>117.38000738439499</c:v>
                </c:pt>
                <c:pt idx="589">
                  <c:v>117.83467599009296</c:v>
                </c:pt>
                <c:pt idx="590">
                  <c:v>118.3669084847007</c:v>
                </c:pt>
                <c:pt idx="591">
                  <c:v>117.4053503116743</c:v>
                </c:pt>
                <c:pt idx="592">
                  <c:v>118.18703558296367</c:v>
                </c:pt>
                <c:pt idx="593">
                  <c:v>118.56812451948693</c:v>
                </c:pt>
                <c:pt idx="594">
                  <c:v>118.1557783471042</c:v>
                </c:pt>
                <c:pt idx="595">
                  <c:v>119.10206734247436</c:v>
                </c:pt>
                <c:pt idx="596">
                  <c:v>118.74944350081444</c:v>
                </c:pt>
                <c:pt idx="597">
                  <c:v>119.88903702655089</c:v>
                </c:pt>
                <c:pt idx="598">
                  <c:v>119.82885588807</c:v>
                </c:pt>
                <c:pt idx="599">
                  <c:v>119.01971281472017</c:v>
                </c:pt>
                <c:pt idx="600">
                  <c:v>119.51154400196587</c:v>
                </c:pt>
                <c:pt idx="601">
                  <c:v>120.1798551441622</c:v>
                </c:pt>
                <c:pt idx="602">
                  <c:v>121.0525220136183</c:v>
                </c:pt>
                <c:pt idx="603">
                  <c:v>121.82320934477313</c:v>
                </c:pt>
                <c:pt idx="604">
                  <c:v>121.01173526923945</c:v>
                </c:pt>
                <c:pt idx="605">
                  <c:v>120.42156233702167</c:v>
                </c:pt>
                <c:pt idx="606">
                  <c:v>120.18729593733248</c:v>
                </c:pt>
                <c:pt idx="607">
                  <c:v>120.31249125250292</c:v>
                </c:pt>
                <c:pt idx="608">
                  <c:v>119.25844494593201</c:v>
                </c:pt>
                <c:pt idx="609">
                  <c:v>118.92846600720695</c:v>
                </c:pt>
                <c:pt idx="610">
                  <c:v>118.95634088407559</c:v>
                </c:pt>
                <c:pt idx="611">
                  <c:v>118.60269135038106</c:v>
                </c:pt>
                <c:pt idx="612">
                  <c:v>118.32996953431484</c:v>
                </c:pt>
                <c:pt idx="613">
                  <c:v>117.25014417714264</c:v>
                </c:pt>
                <c:pt idx="614">
                  <c:v>116.71947012173456</c:v>
                </c:pt>
                <c:pt idx="615">
                  <c:v>117.17218572840441</c:v>
                </c:pt>
                <c:pt idx="616">
                  <c:v>117.10640794569214</c:v>
                </c:pt>
                <c:pt idx="617">
                  <c:v>116.06917191597509</c:v>
                </c:pt>
                <c:pt idx="618">
                  <c:v>115.21274073484363</c:v>
                </c:pt>
                <c:pt idx="619">
                  <c:v>116.80107412438052</c:v>
                </c:pt>
                <c:pt idx="620">
                  <c:v>117.78698705910632</c:v>
                </c:pt>
                <c:pt idx="621">
                  <c:v>117.74251990089418</c:v>
                </c:pt>
                <c:pt idx="622">
                  <c:v>117.6535635995368</c:v>
                </c:pt>
                <c:pt idx="623">
                  <c:v>117.75411616285386</c:v>
                </c:pt>
                <c:pt idx="624">
                  <c:v>117.35653865267648</c:v>
                </c:pt>
                <c:pt idx="625">
                  <c:v>117.1929217950963</c:v>
                </c:pt>
                <c:pt idx="626">
                  <c:v>117.98995186229807</c:v>
                </c:pt>
                <c:pt idx="627">
                  <c:v>118.62825196191892</c:v>
                </c:pt>
                <c:pt idx="628">
                  <c:v>119.9416343861633</c:v>
                </c:pt>
                <c:pt idx="629">
                  <c:v>120.11454755137686</c:v>
                </c:pt>
                <c:pt idx="630">
                  <c:v>120.64905632097138</c:v>
                </c:pt>
                <c:pt idx="631">
                  <c:v>120.8152682060087</c:v>
                </c:pt>
                <c:pt idx="632">
                  <c:v>120.29956071916354</c:v>
                </c:pt>
                <c:pt idx="633">
                  <c:v>120.29956071916354</c:v>
                </c:pt>
                <c:pt idx="634">
                  <c:v>121.41098687770506</c:v>
                </c:pt>
                <c:pt idx="635">
                  <c:v>121.59275819010561</c:v>
                </c:pt>
                <c:pt idx="636">
                  <c:v>120.80111812675619</c:v>
                </c:pt>
                <c:pt idx="637">
                  <c:v>120.57598950681042</c:v>
                </c:pt>
                <c:pt idx="638">
                  <c:v>120.86614068282408</c:v>
                </c:pt>
                <c:pt idx="639">
                  <c:v>120.99243447759734</c:v>
                </c:pt>
                <c:pt idx="640">
                  <c:v>122.25545580759047</c:v>
                </c:pt>
                <c:pt idx="641">
                  <c:v>121.89779611968757</c:v>
                </c:pt>
                <c:pt idx="642">
                  <c:v>121.2752594815362</c:v>
                </c:pt>
                <c:pt idx="643">
                  <c:v>120.98236807582884</c:v>
                </c:pt>
                <c:pt idx="644">
                  <c:v>120.82297783411373</c:v>
                </c:pt>
                <c:pt idx="645">
                  <c:v>121.80855961768914</c:v>
                </c:pt>
                <c:pt idx="646">
                  <c:v>121.45630119870823</c:v>
                </c:pt>
                <c:pt idx="647">
                  <c:v>122.01840954946383</c:v>
                </c:pt>
                <c:pt idx="648">
                  <c:v>122.12976210711093</c:v>
                </c:pt>
                <c:pt idx="649">
                  <c:v>121.44865739584392</c:v>
                </c:pt>
                <c:pt idx="650">
                  <c:v>120.8232890368097</c:v>
                </c:pt>
                <c:pt idx="651">
                  <c:v>120.90287408873156</c:v>
                </c:pt>
                <c:pt idx="652">
                  <c:v>120.35953298667992</c:v>
                </c:pt>
                <c:pt idx="653">
                  <c:v>121.41185397096631</c:v>
                </c:pt>
                <c:pt idx="654">
                  <c:v>121.58378517113056</c:v>
                </c:pt>
                <c:pt idx="655">
                  <c:v>121.80364568354332</c:v>
                </c:pt>
                <c:pt idx="656">
                  <c:v>121.24973272449785</c:v>
                </c:pt>
                <c:pt idx="657">
                  <c:v>120.70049460121194</c:v>
                </c:pt>
                <c:pt idx="658">
                  <c:v>120.2654323293937</c:v>
                </c:pt>
                <c:pt idx="659">
                  <c:v>120.73749566191036</c:v>
                </c:pt>
                <c:pt idx="660">
                  <c:v>121.23997631234796</c:v>
                </c:pt>
                <c:pt idx="661">
                  <c:v>121.59925748998644</c:v>
                </c:pt>
                <c:pt idx="662">
                  <c:v>121.91122292108599</c:v>
                </c:pt>
                <c:pt idx="663">
                  <c:v>122.20204621427813</c:v>
                </c:pt>
                <c:pt idx="664">
                  <c:v>122.33092826990766</c:v>
                </c:pt>
                <c:pt idx="665">
                  <c:v>122.05393425344025</c:v>
                </c:pt>
                <c:pt idx="666">
                  <c:v>122.54622142342946</c:v>
                </c:pt>
                <c:pt idx="667">
                  <c:v>123.3387640605348</c:v>
                </c:pt>
                <c:pt idx="668">
                  <c:v>123.31066077713042</c:v>
                </c:pt>
                <c:pt idx="669">
                  <c:v>122.96260949520881</c:v>
                </c:pt>
                <c:pt idx="670">
                  <c:v>123.96742937697816</c:v>
                </c:pt>
                <c:pt idx="671">
                  <c:v>124.31057557219434</c:v>
                </c:pt>
                <c:pt idx="672">
                  <c:v>124.03772284319464</c:v>
                </c:pt>
                <c:pt idx="673">
                  <c:v>123.86471619677484</c:v>
                </c:pt>
                <c:pt idx="674">
                  <c:v>124.30299509162518</c:v>
                </c:pt>
                <c:pt idx="675">
                  <c:v>124.69070937803042</c:v>
                </c:pt>
                <c:pt idx="676">
                  <c:v>124.05486735856891</c:v>
                </c:pt>
                <c:pt idx="677">
                  <c:v>123.40826024483556</c:v>
                </c:pt>
                <c:pt idx="678">
                  <c:v>123.40826024483556</c:v>
                </c:pt>
                <c:pt idx="679">
                  <c:v>123.7810505195104</c:v>
                </c:pt>
                <c:pt idx="680">
                  <c:v>123.68325929672875</c:v>
                </c:pt>
                <c:pt idx="681">
                  <c:v>124.03613065751495</c:v>
                </c:pt>
                <c:pt idx="682">
                  <c:v>124.63870852484067</c:v>
                </c:pt>
                <c:pt idx="683">
                  <c:v>124.80871624449772</c:v>
                </c:pt>
                <c:pt idx="684">
                  <c:v>125.01871553369094</c:v>
                </c:pt>
                <c:pt idx="685">
                  <c:v>125.47984246441771</c:v>
                </c:pt>
                <c:pt idx="686">
                  <c:v>125.89096027278842</c:v>
                </c:pt>
                <c:pt idx="687">
                  <c:v>125.85948664043474</c:v>
                </c:pt>
                <c:pt idx="688">
                  <c:v>125.70460165977354</c:v>
                </c:pt>
                <c:pt idx="689">
                  <c:v>125.29303101388348</c:v>
                </c:pt>
                <c:pt idx="690">
                  <c:v>125.04773531489042</c:v>
                </c:pt>
                <c:pt idx="691">
                  <c:v>125.54746803762298</c:v>
                </c:pt>
                <c:pt idx="692">
                  <c:v>125.63690373209893</c:v>
                </c:pt>
                <c:pt idx="693">
                  <c:v>125.63690373209893</c:v>
                </c:pt>
                <c:pt idx="694">
                  <c:v>126.94839960568663</c:v>
                </c:pt>
                <c:pt idx="695">
                  <c:v>127.52925812390758</c:v>
                </c:pt>
                <c:pt idx="696">
                  <c:v>126.87498634307386</c:v>
                </c:pt>
                <c:pt idx="697">
                  <c:v>126.99963196074324</c:v>
                </c:pt>
                <c:pt idx="698">
                  <c:v>127.02402818995746</c:v>
                </c:pt>
                <c:pt idx="699">
                  <c:v>126.69726151387835</c:v>
                </c:pt>
                <c:pt idx="700">
                  <c:v>126.01434182588812</c:v>
                </c:pt>
                <c:pt idx="701">
                  <c:v>125.54906910581457</c:v>
                </c:pt>
                <c:pt idx="702">
                  <c:v>125.14447144240459</c:v>
                </c:pt>
                <c:pt idx="703">
                  <c:v>125.40095689101119</c:v>
                </c:pt>
                <c:pt idx="704">
                  <c:v>125.95596623630585</c:v>
                </c:pt>
                <c:pt idx="705">
                  <c:v>126.26507157629753</c:v>
                </c:pt>
                <c:pt idx="706">
                  <c:v>125.92592335128779</c:v>
                </c:pt>
                <c:pt idx="707">
                  <c:v>126.64573877511596</c:v>
                </c:pt>
                <c:pt idx="708">
                  <c:v>127.43838898098042</c:v>
                </c:pt>
                <c:pt idx="709">
                  <c:v>127.07786932637056</c:v>
                </c:pt>
                <c:pt idx="710">
                  <c:v>126.49577405055602</c:v>
                </c:pt>
                <c:pt idx="711">
                  <c:v>126.89157124131538</c:v>
                </c:pt>
                <c:pt idx="712">
                  <c:v>127.30606944104308</c:v>
                </c:pt>
                <c:pt idx="713">
                  <c:v>127.15669822509562</c:v>
                </c:pt>
                <c:pt idx="714">
                  <c:v>127.43227093301522</c:v>
                </c:pt>
                <c:pt idx="715">
                  <c:v>127.53676288378902</c:v>
                </c:pt>
                <c:pt idx="716">
                  <c:v>127.5811644669927</c:v>
                </c:pt>
                <c:pt idx="717">
                  <c:v>127.56781094159943</c:v>
                </c:pt>
                <c:pt idx="718">
                  <c:v>127.91888803190277</c:v>
                </c:pt>
                <c:pt idx="719">
                  <c:v>127.06705970081526</c:v>
                </c:pt>
                <c:pt idx="720">
                  <c:v>127.61068734415667</c:v>
                </c:pt>
                <c:pt idx="721">
                  <c:v>127.06116621106392</c:v>
                </c:pt>
                <c:pt idx="722">
                  <c:v>125.77501802800441</c:v>
                </c:pt>
                <c:pt idx="723">
                  <c:v>126.04867190120196</c:v>
                </c:pt>
                <c:pt idx="724">
                  <c:v>127.11311508849948</c:v>
                </c:pt>
                <c:pt idx="725">
                  <c:v>126.7818955021642</c:v>
                </c:pt>
                <c:pt idx="726">
                  <c:v>124.84646372702055</c:v>
                </c:pt>
                <c:pt idx="727">
                  <c:v>124.84646372702055</c:v>
                </c:pt>
                <c:pt idx="728">
                  <c:v>124.73096746877262</c:v>
                </c:pt>
                <c:pt idx="729">
                  <c:v>125.73099173997622</c:v>
                </c:pt>
                <c:pt idx="730">
                  <c:v>126.96139607001133</c:v>
                </c:pt>
                <c:pt idx="731">
                  <c:v>126.45919013911083</c:v>
                </c:pt>
                <c:pt idx="732">
                  <c:v>126.50746901122358</c:v>
                </c:pt>
                <c:pt idx="733">
                  <c:v>126.28361569107808</c:v>
                </c:pt>
                <c:pt idx="734">
                  <c:v>126.94199710227234</c:v>
                </c:pt>
                <c:pt idx="735">
                  <c:v>126.94330192804338</c:v>
                </c:pt>
                <c:pt idx="736">
                  <c:v>126.90825514242185</c:v>
                </c:pt>
                <c:pt idx="737">
                  <c:v>126.72931453360229</c:v>
                </c:pt>
                <c:pt idx="738">
                  <c:v>126.0880687115656</c:v>
                </c:pt>
                <c:pt idx="739">
                  <c:v>125.42692667417745</c:v>
                </c:pt>
                <c:pt idx="740">
                  <c:v>124.91968368204232</c:v>
                </c:pt>
                <c:pt idx="741">
                  <c:v>123.48883445319728</c:v>
                </c:pt>
                <c:pt idx="742">
                  <c:v>123.36466992594666</c:v>
                </c:pt>
                <c:pt idx="743">
                  <c:v>124.21456618823585</c:v>
                </c:pt>
                <c:pt idx="744">
                  <c:v>124.16557195750666</c:v>
                </c:pt>
                <c:pt idx="745">
                  <c:v>122.66284235637799</c:v>
                </c:pt>
                <c:pt idx="746">
                  <c:v>123.09463083526721</c:v>
                </c:pt>
                <c:pt idx="747">
                  <c:v>124.12505721747542</c:v>
                </c:pt>
                <c:pt idx="748">
                  <c:v>124.12505721747542</c:v>
                </c:pt>
                <c:pt idx="749">
                  <c:v>123.55975297772422</c:v>
                </c:pt>
                <c:pt idx="750">
                  <c:v>123.33950683956209</c:v>
                </c:pt>
                <c:pt idx="751">
                  <c:v>123.33950683956209</c:v>
                </c:pt>
                <c:pt idx="752">
                  <c:v>123.33950683956209</c:v>
                </c:pt>
                <c:pt idx="753">
                  <c:v>123.33950683956209</c:v>
                </c:pt>
                <c:pt idx="754">
                  <c:v>123.48902879596478</c:v>
                </c:pt>
                <c:pt idx="755">
                  <c:v>124.22499452248206</c:v>
                </c:pt>
                <c:pt idx="756">
                  <c:v>124.47825154162662</c:v>
                </c:pt>
                <c:pt idx="757">
                  <c:v>124.15063578258524</c:v>
                </c:pt>
                <c:pt idx="758">
                  <c:v>123.64781285071207</c:v>
                </c:pt>
                <c:pt idx="759">
                  <c:v>122.96123490717763</c:v>
                </c:pt>
                <c:pt idx="760">
                  <c:v>122.96123490717763</c:v>
                </c:pt>
                <c:pt idx="761">
                  <c:v>123.9749849136745</c:v>
                </c:pt>
                <c:pt idx="762">
                  <c:v>124.68564281141207</c:v>
                </c:pt>
                <c:pt idx="763">
                  <c:v>125.02105957420598</c:v>
                </c:pt>
                <c:pt idx="764">
                  <c:v>123.93748419864441</c:v>
                </c:pt>
                <c:pt idx="765">
                  <c:v>124.05197903369481</c:v>
                </c:pt>
                <c:pt idx="766">
                  <c:v>123.95811168349064</c:v>
                </c:pt>
                <c:pt idx="767">
                  <c:v>124.83787009094679</c:v>
                </c:pt>
                <c:pt idx="768">
                  <c:v>125.57419035164203</c:v>
                </c:pt>
                <c:pt idx="769">
                  <c:v>125.18551693901482</c:v>
                </c:pt>
                <c:pt idx="770">
                  <c:v>126.33325974265476</c:v>
                </c:pt>
                <c:pt idx="771">
                  <c:v>126.30760571089186</c:v>
                </c:pt>
                <c:pt idx="772">
                  <c:v>126.16129184054051</c:v>
                </c:pt>
                <c:pt idx="773">
                  <c:v>125.76502343003274</c:v>
                </c:pt>
                <c:pt idx="774">
                  <c:v>125.95124072609555</c:v>
                </c:pt>
                <c:pt idx="775">
                  <c:v>125.33078623777656</c:v>
                </c:pt>
                <c:pt idx="776">
                  <c:v>124.9048761381073</c:v>
                </c:pt>
                <c:pt idx="777">
                  <c:v>124.73851364546272</c:v>
                </c:pt>
                <c:pt idx="778">
                  <c:v>124.34302898735284</c:v>
                </c:pt>
                <c:pt idx="779">
                  <c:v>124.74691094748262</c:v>
                </c:pt>
                <c:pt idx="780">
                  <c:v>124.74691094748262</c:v>
                </c:pt>
                <c:pt idx="781">
                  <c:v>124.82957523410556</c:v>
                </c:pt>
                <c:pt idx="782">
                  <c:v>124.51984919068516</c:v>
                </c:pt>
                <c:pt idx="783">
                  <c:v>124.91824773716213</c:v>
                </c:pt>
                <c:pt idx="784">
                  <c:v>124.5125524766179</c:v>
                </c:pt>
                <c:pt idx="785">
                  <c:v>125.64842310326806</c:v>
                </c:pt>
                <c:pt idx="786">
                  <c:v>126.70828120929121</c:v>
                </c:pt>
                <c:pt idx="787">
                  <c:v>127.39266814701944</c:v>
                </c:pt>
                <c:pt idx="788">
                  <c:v>127.26961261243797</c:v>
                </c:pt>
                <c:pt idx="789">
                  <c:v>127.28211298120392</c:v>
                </c:pt>
                <c:pt idx="790">
                  <c:v>128.81764242546299</c:v>
                </c:pt>
                <c:pt idx="791">
                  <c:v>128.96400852456432</c:v>
                </c:pt>
                <c:pt idx="792">
                  <c:v>128.52012350499425</c:v>
                </c:pt>
                <c:pt idx="793">
                  <c:v>129.09065125273241</c:v>
                </c:pt>
                <c:pt idx="794">
                  <c:v>130.48280909787812</c:v>
                </c:pt>
                <c:pt idx="795">
                  <c:v>131.94308594690136</c:v>
                </c:pt>
                <c:pt idx="796">
                  <c:v>131.5191650400931</c:v>
                </c:pt>
                <c:pt idx="797">
                  <c:v>132.5816311093605</c:v>
                </c:pt>
                <c:pt idx="798">
                  <c:v>132.53354775525054</c:v>
                </c:pt>
                <c:pt idx="799">
                  <c:v>132.26376866653996</c:v>
                </c:pt>
                <c:pt idx="800">
                  <c:v>131.48488531918528</c:v>
                </c:pt>
                <c:pt idx="801">
                  <c:v>131.07897987471119</c:v>
                </c:pt>
                <c:pt idx="802">
                  <c:v>132.20828182793835</c:v>
                </c:pt>
                <c:pt idx="803">
                  <c:v>133.85110182964408</c:v>
                </c:pt>
                <c:pt idx="804">
                  <c:v>133.14086006034518</c:v>
                </c:pt>
                <c:pt idx="805">
                  <c:v>132.58449803147158</c:v>
                </c:pt>
                <c:pt idx="806">
                  <c:v>131.75375638170905</c:v>
                </c:pt>
                <c:pt idx="807">
                  <c:v>131.75375638170905</c:v>
                </c:pt>
                <c:pt idx="808">
                  <c:v>132.16748972278234</c:v>
                </c:pt>
                <c:pt idx="809">
                  <c:v>132.04098012449776</c:v>
                </c:pt>
                <c:pt idx="810">
                  <c:v>133.19417904997829</c:v>
                </c:pt>
                <c:pt idx="811">
                  <c:v>132.58469990407619</c:v>
                </c:pt>
                <c:pt idx="812">
                  <c:v>133.08029266158334</c:v>
                </c:pt>
                <c:pt idx="813">
                  <c:v>132.96470921246305</c:v>
                </c:pt>
                <c:pt idx="814">
                  <c:v>132.33698082640987</c:v>
                </c:pt>
                <c:pt idx="815">
                  <c:v>131.77382568044743</c:v>
                </c:pt>
                <c:pt idx="816">
                  <c:v>132.76000498613232</c:v>
                </c:pt>
                <c:pt idx="817">
                  <c:v>133.48005310335972</c:v>
                </c:pt>
                <c:pt idx="818">
                  <c:v>134.31424711174998</c:v>
                </c:pt>
                <c:pt idx="819">
                  <c:v>133.30352844756854</c:v>
                </c:pt>
                <c:pt idx="820">
                  <c:v>131.08403576012157</c:v>
                </c:pt>
                <c:pt idx="821">
                  <c:v>129.77416965273957</c:v>
                </c:pt>
                <c:pt idx="822">
                  <c:v>127.86118059827584</c:v>
                </c:pt>
                <c:pt idx="823">
                  <c:v>128.31812751209608</c:v>
                </c:pt>
                <c:pt idx="824">
                  <c:v>129.38160220929004</c:v>
                </c:pt>
                <c:pt idx="825">
                  <c:v>131.19494701757992</c:v>
                </c:pt>
                <c:pt idx="826">
                  <c:v>130.79098334245549</c:v>
                </c:pt>
                <c:pt idx="827">
                  <c:v>131.41347289415359</c:v>
                </c:pt>
                <c:pt idx="828">
                  <c:v>130.80861315446037</c:v>
                </c:pt>
                <c:pt idx="829">
                  <c:v>129.69837020424126</c:v>
                </c:pt>
                <c:pt idx="830">
                  <c:v>129.41041352305064</c:v>
                </c:pt>
                <c:pt idx="831">
                  <c:v>129.20683981732353</c:v>
                </c:pt>
                <c:pt idx="832">
                  <c:v>129.20683981732353</c:v>
                </c:pt>
                <c:pt idx="833">
                  <c:v>131.24504471105718</c:v>
                </c:pt>
                <c:pt idx="834">
                  <c:v>131.80550626731312</c:v>
                </c:pt>
                <c:pt idx="835">
                  <c:v>132.24549021523109</c:v>
                </c:pt>
                <c:pt idx="836">
                  <c:v>132.24549021523109</c:v>
                </c:pt>
                <c:pt idx="837">
                  <c:v>132.24549021523109</c:v>
                </c:pt>
                <c:pt idx="838">
                  <c:v>132.91657479735338</c:v>
                </c:pt>
                <c:pt idx="839">
                  <c:v>133.39191793784707</c:v>
                </c:pt>
                <c:pt idx="840">
                  <c:v>131.79658813763999</c:v>
                </c:pt>
                <c:pt idx="841">
                  <c:v>131.79714233757966</c:v>
                </c:pt>
                <c:pt idx="842">
                  <c:v>131.00002620040524</c:v>
                </c:pt>
                <c:pt idx="843">
                  <c:v>130.31416762579903</c:v>
                </c:pt>
                <c:pt idx="844">
                  <c:v>126.86640434139956</c:v>
                </c:pt>
                <c:pt idx="845">
                  <c:v>126.02964587847551</c:v>
                </c:pt>
                <c:pt idx="846">
                  <c:v>128.72758882937174</c:v>
                </c:pt>
                <c:pt idx="847">
                  <c:v>129.93585664305186</c:v>
                </c:pt>
                <c:pt idx="848">
                  <c:v>126.29956758442393</c:v>
                </c:pt>
                <c:pt idx="849">
                  <c:v>125.5764801316632</c:v>
                </c:pt>
                <c:pt idx="850">
                  <c:v>121.31969130468546</c:v>
                </c:pt>
                <c:pt idx="851">
                  <c:v>121.15010515359799</c:v>
                </c:pt>
                <c:pt idx="852">
                  <c:v>121.17532491237803</c:v>
                </c:pt>
                <c:pt idx="853">
                  <c:v>122.4022194769607</c:v>
                </c:pt>
                <c:pt idx="854">
                  <c:v>123.64053119904581</c:v>
                </c:pt>
                <c:pt idx="855">
                  <c:v>121.57183554638075</c:v>
                </c:pt>
                <c:pt idx="856">
                  <c:v>121.91935529733406</c:v>
                </c:pt>
                <c:pt idx="857">
                  <c:v>120.77996634974451</c:v>
                </c:pt>
                <c:pt idx="858">
                  <c:v>120.96433399328367</c:v>
                </c:pt>
                <c:pt idx="859">
                  <c:v>121.27503827219752</c:v>
                </c:pt>
                <c:pt idx="860">
                  <c:v>116.87475113968227</c:v>
                </c:pt>
                <c:pt idx="861">
                  <c:v>114.13264689609626</c:v>
                </c:pt>
                <c:pt idx="862">
                  <c:v>117.72395023148884</c:v>
                </c:pt>
                <c:pt idx="863">
                  <c:v>118.21465897140861</c:v>
                </c:pt>
                <c:pt idx="864">
                  <c:v>118.4212133338408</c:v>
                </c:pt>
                <c:pt idx="865">
                  <c:v>117.22945520544643</c:v>
                </c:pt>
                <c:pt idx="866">
                  <c:v>118.33372782914539</c:v>
                </c:pt>
                <c:pt idx="867">
                  <c:v>117.76380591644474</c:v>
                </c:pt>
                <c:pt idx="868">
                  <c:v>118.93398477156822</c:v>
                </c:pt>
                <c:pt idx="869">
                  <c:v>118.39520917067449</c:v>
                </c:pt>
                <c:pt idx="870">
                  <c:v>117.61187630035495</c:v>
                </c:pt>
                <c:pt idx="871">
                  <c:v>116.611725124956</c:v>
                </c:pt>
                <c:pt idx="872">
                  <c:v>116.6746614260859</c:v>
                </c:pt>
                <c:pt idx="873">
                  <c:v>114.71241063341404</c:v>
                </c:pt>
                <c:pt idx="874">
                  <c:v>112.22373716820935</c:v>
                </c:pt>
                <c:pt idx="875">
                  <c:v>113.50144320188431</c:v>
                </c:pt>
                <c:pt idx="876">
                  <c:v>115.98404693861599</c:v>
                </c:pt>
                <c:pt idx="877">
                  <c:v>118.24943788414373</c:v>
                </c:pt>
                <c:pt idx="878">
                  <c:v>120.07338813535853</c:v>
                </c:pt>
                <c:pt idx="879">
                  <c:v>121.14626106096156</c:v>
                </c:pt>
                <c:pt idx="880">
                  <c:v>122.47389461629038</c:v>
                </c:pt>
                <c:pt idx="881">
                  <c:v>123.22149154028592</c:v>
                </c:pt>
                <c:pt idx="882">
                  <c:v>123.91146551120886</c:v>
                </c:pt>
                <c:pt idx="883">
                  <c:v>123.8054569499682</c:v>
                </c:pt>
                <c:pt idx="884">
                  <c:v>122.93792747957914</c:v>
                </c:pt>
                <c:pt idx="885">
                  <c:v>123.26755570309288</c:v>
                </c:pt>
                <c:pt idx="886">
                  <c:v>123.08195805553478</c:v>
                </c:pt>
                <c:pt idx="887">
                  <c:v>123.08195805553478</c:v>
                </c:pt>
                <c:pt idx="888">
                  <c:v>123.59151503751923</c:v>
                </c:pt>
                <c:pt idx="889">
                  <c:v>123.09802284226528</c:v>
                </c:pt>
                <c:pt idx="890">
                  <c:v>122.79515718552383</c:v>
                </c:pt>
                <c:pt idx="891">
                  <c:v>122.51091912427628</c:v>
                </c:pt>
                <c:pt idx="892">
                  <c:v>122.48315703202528</c:v>
                </c:pt>
                <c:pt idx="893">
                  <c:v>122.07617103428667</c:v>
                </c:pt>
                <c:pt idx="894">
                  <c:v>121.45375738389696</c:v>
                </c:pt>
                <c:pt idx="895">
                  <c:v>121.73197249882709</c:v>
                </c:pt>
                <c:pt idx="896">
                  <c:v>121.52485795617349</c:v>
                </c:pt>
                <c:pt idx="897">
                  <c:v>119.60336136176787</c:v>
                </c:pt>
                <c:pt idx="898">
                  <c:v>120.42036842725102</c:v>
                </c:pt>
                <c:pt idx="899">
                  <c:v>119.00489674996041</c:v>
                </c:pt>
                <c:pt idx="900">
                  <c:v>118.79905340528903</c:v>
                </c:pt>
                <c:pt idx="901">
                  <c:v>120.23231404498397</c:v>
                </c:pt>
                <c:pt idx="902">
                  <c:v>121.48111299476132</c:v>
                </c:pt>
                <c:pt idx="903">
                  <c:v>121.13967847564494</c:v>
                </c:pt>
                <c:pt idx="904">
                  <c:v>119.80072157939935</c:v>
                </c:pt>
                <c:pt idx="905">
                  <c:v>118.40090744894106</c:v>
                </c:pt>
                <c:pt idx="906">
                  <c:v>118.44049424258525</c:v>
                </c:pt>
                <c:pt idx="907">
                  <c:v>115.81636916651578</c:v>
                </c:pt>
                <c:pt idx="908">
                  <c:v>117.30978243262453</c:v>
                </c:pt>
                <c:pt idx="909">
                  <c:v>118.127150097216</c:v>
                </c:pt>
                <c:pt idx="910">
                  <c:v>117.28910785223552</c:v>
                </c:pt>
                <c:pt idx="911">
                  <c:v>117.27595666261305</c:v>
                </c:pt>
                <c:pt idx="912">
                  <c:v>117.77274935563518</c:v>
                </c:pt>
                <c:pt idx="913">
                  <c:v>117.14268175012121</c:v>
                </c:pt>
                <c:pt idx="914">
                  <c:v>117.42067519387423</c:v>
                </c:pt>
                <c:pt idx="915">
                  <c:v>116.68244746447419</c:v>
                </c:pt>
                <c:pt idx="916">
                  <c:v>117.34433777735433</c:v>
                </c:pt>
                <c:pt idx="917">
                  <c:v>117.71581866109156</c:v>
                </c:pt>
                <c:pt idx="918">
                  <c:v>117.39853399809957</c:v>
                </c:pt>
                <c:pt idx="919">
                  <c:v>115.90698632810886</c:v>
                </c:pt>
                <c:pt idx="920">
                  <c:v>115.79306908587361</c:v>
                </c:pt>
                <c:pt idx="921">
                  <c:v>116.35258754536827</c:v>
                </c:pt>
                <c:pt idx="922">
                  <c:v>117.27721061483898</c:v>
                </c:pt>
                <c:pt idx="923">
                  <c:v>118.42414574569874</c:v>
                </c:pt>
                <c:pt idx="924">
                  <c:v>119.92881602302901</c:v>
                </c:pt>
                <c:pt idx="925">
                  <c:v>120.17494403756979</c:v>
                </c:pt>
                <c:pt idx="926">
                  <c:v>119.10061476351557</c:v>
                </c:pt>
                <c:pt idx="927">
                  <c:v>120.2875086251448</c:v>
                </c:pt>
                <c:pt idx="928">
                  <c:v>120.20599381395169</c:v>
                </c:pt>
                <c:pt idx="929">
                  <c:v>120.96960919868218</c:v>
                </c:pt>
                <c:pt idx="930">
                  <c:v>119.97553500107398</c:v>
                </c:pt>
                <c:pt idx="931">
                  <c:v>120.61355949079071</c:v>
                </c:pt>
                <c:pt idx="932">
                  <c:v>120.61355949079071</c:v>
                </c:pt>
                <c:pt idx="933">
                  <c:v>120.83475617965225</c:v>
                </c:pt>
                <c:pt idx="934">
                  <c:v>121.26637574276045</c:v>
                </c:pt>
                <c:pt idx="935">
                  <c:v>121.71677625490894</c:v>
                </c:pt>
                <c:pt idx="936">
                  <c:v>121.53542523609281</c:v>
                </c:pt>
                <c:pt idx="937">
                  <c:v>121.53542523609281</c:v>
                </c:pt>
                <c:pt idx="938">
                  <c:v>121.17798597343788</c:v>
                </c:pt>
                <c:pt idx="939">
                  <c:v>120.48779430204466</c:v>
                </c:pt>
                <c:pt idx="940">
                  <c:v>122.05643940957731</c:v>
                </c:pt>
                <c:pt idx="941">
                  <c:v>121.47832304519834</c:v>
                </c:pt>
                <c:pt idx="942">
                  <c:v>121.20017688266036</c:v>
                </c:pt>
                <c:pt idx="943">
                  <c:v>119.94599631506142</c:v>
                </c:pt>
                <c:pt idx="944">
                  <c:v>120.47551433874726</c:v>
                </c:pt>
                <c:pt idx="945">
                  <c:v>119.76226322780896</c:v>
                </c:pt>
                <c:pt idx="946">
                  <c:v>118.70831033919706</c:v>
                </c:pt>
                <c:pt idx="947">
                  <c:v>119.35037621199363</c:v>
                </c:pt>
                <c:pt idx="948">
                  <c:v>120.21040965114075</c:v>
                </c:pt>
                <c:pt idx="949">
                  <c:v>119.66647493436875</c:v>
                </c:pt>
                <c:pt idx="950">
                  <c:v>120.30634185939599</c:v>
                </c:pt>
                <c:pt idx="951">
                  <c:v>120.30634185939599</c:v>
                </c:pt>
                <c:pt idx="952">
                  <c:v>120.91804328511489</c:v>
                </c:pt>
                <c:pt idx="953">
                  <c:v>120.63144977544566</c:v>
                </c:pt>
                <c:pt idx="954">
                  <c:v>121.08247274760515</c:v>
                </c:pt>
                <c:pt idx="955">
                  <c:v>121.37756865872902</c:v>
                </c:pt>
                <c:pt idx="956">
                  <c:v>121.09025055030742</c:v>
                </c:pt>
                <c:pt idx="957">
                  <c:v>121.27708854142882</c:v>
                </c:pt>
                <c:pt idx="958">
                  <c:v>120.60930973719698</c:v>
                </c:pt>
                <c:pt idx="959">
                  <c:v>120.09966405251073</c:v>
                </c:pt>
                <c:pt idx="960">
                  <c:v>119.89133419535108</c:v>
                </c:pt>
                <c:pt idx="961">
                  <c:v>120.04930378605978</c:v>
                </c:pt>
                <c:pt idx="962">
                  <c:v>119.64752323560457</c:v>
                </c:pt>
                <c:pt idx="963">
                  <c:v>119.17803601875819</c:v>
                </c:pt>
                <c:pt idx="964">
                  <c:v>118.58215281729576</c:v>
                </c:pt>
                <c:pt idx="965">
                  <c:v>117.70007256700394</c:v>
                </c:pt>
                <c:pt idx="966">
                  <c:v>117.70007256700394</c:v>
                </c:pt>
                <c:pt idx="967">
                  <c:v>117.78126611814527</c:v>
                </c:pt>
                <c:pt idx="968">
                  <c:v>117.78106720699067</c:v>
                </c:pt>
                <c:pt idx="969">
                  <c:v>117.46840073323732</c:v>
                </c:pt>
                <c:pt idx="970">
                  <c:v>116.59567087553685</c:v>
                </c:pt>
                <c:pt idx="971">
                  <c:v>115.11131851243306</c:v>
                </c:pt>
                <c:pt idx="972">
                  <c:v>115.82248212513687</c:v>
                </c:pt>
                <c:pt idx="973">
                  <c:v>115.43819682902823</c:v>
                </c:pt>
                <c:pt idx="974">
                  <c:v>115.70668583662162</c:v>
                </c:pt>
                <c:pt idx="975">
                  <c:v>115.7929181872035</c:v>
                </c:pt>
                <c:pt idx="976">
                  <c:v>116.04924017437875</c:v>
                </c:pt>
                <c:pt idx="977">
                  <c:v>116.19220238684885</c:v>
                </c:pt>
                <c:pt idx="978">
                  <c:v>116.12964531343067</c:v>
                </c:pt>
                <c:pt idx="979">
                  <c:v>116.5711412060876</c:v>
                </c:pt>
                <c:pt idx="980">
                  <c:v>116.13789813974209</c:v>
                </c:pt>
                <c:pt idx="981">
                  <c:v>115.60756561674594</c:v>
                </c:pt>
                <c:pt idx="982">
                  <c:v>115.78330912682631</c:v>
                </c:pt>
                <c:pt idx="983">
                  <c:v>115.27608781727389</c:v>
                </c:pt>
                <c:pt idx="984">
                  <c:v>115.70406677457694</c:v>
                </c:pt>
                <c:pt idx="985">
                  <c:v>115.88451073218516</c:v>
                </c:pt>
                <c:pt idx="986">
                  <c:v>117.20296486957581</c:v>
                </c:pt>
                <c:pt idx="987">
                  <c:v>116.70285307647784</c:v>
                </c:pt>
                <c:pt idx="988">
                  <c:v>116.45514042231102</c:v>
                </c:pt>
                <c:pt idx="989">
                  <c:v>116.44793890316059</c:v>
                </c:pt>
                <c:pt idx="990">
                  <c:v>116.56872196202596</c:v>
                </c:pt>
                <c:pt idx="991">
                  <c:v>117.73667343850775</c:v>
                </c:pt>
                <c:pt idx="992">
                  <c:v>118.37491725817522</c:v>
                </c:pt>
                <c:pt idx="993">
                  <c:v>117.89746957370515</c:v>
                </c:pt>
                <c:pt idx="994">
                  <c:v>117.50564004219414</c:v>
                </c:pt>
                <c:pt idx="995">
                  <c:v>117.30356560383355</c:v>
                </c:pt>
                <c:pt idx="996">
                  <c:v>115.26981414409256</c:v>
                </c:pt>
                <c:pt idx="997">
                  <c:v>115.27558477539272</c:v>
                </c:pt>
                <c:pt idx="998">
                  <c:v>115.38671439229661</c:v>
                </c:pt>
                <c:pt idx="999">
                  <c:v>115.73448810293144</c:v>
                </c:pt>
                <c:pt idx="1000">
                  <c:v>115.73829606156065</c:v>
                </c:pt>
                <c:pt idx="1001">
                  <c:v>115.73829606156065</c:v>
                </c:pt>
                <c:pt idx="1002">
                  <c:v>115.00672683838282</c:v>
                </c:pt>
                <c:pt idx="1003">
                  <c:v>117.33615374156886</c:v>
                </c:pt>
                <c:pt idx="1004">
                  <c:v>117.85439232277025</c:v>
                </c:pt>
                <c:pt idx="1005">
                  <c:v>117.85439232277025</c:v>
                </c:pt>
                <c:pt idx="1006">
                  <c:v>117.85439232277025</c:v>
                </c:pt>
                <c:pt idx="1007">
                  <c:v>117.85439232277025</c:v>
                </c:pt>
                <c:pt idx="1008">
                  <c:v>117.67360039540327</c:v>
                </c:pt>
                <c:pt idx="1009">
                  <c:v>117.59130745582578</c:v>
                </c:pt>
                <c:pt idx="1010">
                  <c:v>117.99218850866178</c:v>
                </c:pt>
                <c:pt idx="1011">
                  <c:v>118.33398446356745</c:v>
                </c:pt>
                <c:pt idx="1012">
                  <c:v>118.40887023033099</c:v>
                </c:pt>
                <c:pt idx="1013">
                  <c:v>118.40887023033099</c:v>
                </c:pt>
                <c:pt idx="1014">
                  <c:v>117.49241841335302</c:v>
                </c:pt>
                <c:pt idx="1015">
                  <c:v>117.44965985715729</c:v>
                </c:pt>
                <c:pt idx="1016">
                  <c:v>116.61127864273416</c:v>
                </c:pt>
                <c:pt idx="1017">
                  <c:v>116.73967753084017</c:v>
                </c:pt>
                <c:pt idx="1018">
                  <c:v>116.94558758514924</c:v>
                </c:pt>
                <c:pt idx="1019">
                  <c:v>116.57372995202051</c:v>
                </c:pt>
                <c:pt idx="1020">
                  <c:v>117.26216771475268</c:v>
                </c:pt>
                <c:pt idx="1021">
                  <c:v>117.22602262356121</c:v>
                </c:pt>
                <c:pt idx="1022">
                  <c:v>116.81150422807715</c:v>
                </c:pt>
                <c:pt idx="1023">
                  <c:v>114.8390433166107</c:v>
                </c:pt>
                <c:pt idx="1024">
                  <c:v>114.7186711064022</c:v>
                </c:pt>
                <c:pt idx="1025">
                  <c:v>115.44498167052133</c:v>
                </c:pt>
                <c:pt idx="1026">
                  <c:v>114.5358819863942</c:v>
                </c:pt>
                <c:pt idx="1027">
                  <c:v>114.1152497026917</c:v>
                </c:pt>
                <c:pt idx="1028">
                  <c:v>112.31050754096624</c:v>
                </c:pt>
                <c:pt idx="1029">
                  <c:v>109.70974960675072</c:v>
                </c:pt>
                <c:pt idx="1030">
                  <c:v>110.6003894566574</c:v>
                </c:pt>
                <c:pt idx="1031">
                  <c:v>112.64237449779912</c:v>
                </c:pt>
                <c:pt idx="1032">
                  <c:v>112.52945641828856</c:v>
                </c:pt>
                <c:pt idx="1033">
                  <c:v>114.55177271776192</c:v>
                </c:pt>
                <c:pt idx="1034">
                  <c:v>114.55177271776192</c:v>
                </c:pt>
                <c:pt idx="1035">
                  <c:v>115.0991790550148</c:v>
                </c:pt>
                <c:pt idx="1036">
                  <c:v>114.00130694062217</c:v>
                </c:pt>
                <c:pt idx="1037">
                  <c:v>113.4244707013202</c:v>
                </c:pt>
                <c:pt idx="1038">
                  <c:v>112.85021546007232</c:v>
                </c:pt>
                <c:pt idx="1039">
                  <c:v>113.62920808142432</c:v>
                </c:pt>
                <c:pt idx="1040">
                  <c:v>113.86452689239546</c:v>
                </c:pt>
                <c:pt idx="1041">
                  <c:v>113.5075126786524</c:v>
                </c:pt>
                <c:pt idx="1042">
                  <c:v>114.48426654852771</c:v>
                </c:pt>
                <c:pt idx="1043">
                  <c:v>115.41796210095345</c:v>
                </c:pt>
                <c:pt idx="1044">
                  <c:v>115.96251880371753</c:v>
                </c:pt>
                <c:pt idx="1045">
                  <c:v>115.38416793728967</c:v>
                </c:pt>
                <c:pt idx="1046">
                  <c:v>115.57517545190368</c:v>
                </c:pt>
                <c:pt idx="1047">
                  <c:v>115.18563447498508</c:v>
                </c:pt>
                <c:pt idx="1048">
                  <c:v>114.21278073208342</c:v>
                </c:pt>
                <c:pt idx="1049">
                  <c:v>114.04357234407513</c:v>
                </c:pt>
                <c:pt idx="1050">
                  <c:v>114.99446869963296</c:v>
                </c:pt>
                <c:pt idx="1051">
                  <c:v>115.59687143758427</c:v>
                </c:pt>
                <c:pt idx="1052">
                  <c:v>115.44107968850271</c:v>
                </c:pt>
                <c:pt idx="1053">
                  <c:v>115.52385726767039</c:v>
                </c:pt>
                <c:pt idx="1054">
                  <c:v>115.4367762374841</c:v>
                </c:pt>
                <c:pt idx="1055">
                  <c:v>114.98101590352294</c:v>
                </c:pt>
                <c:pt idx="1056">
                  <c:v>114.85412800566934</c:v>
                </c:pt>
                <c:pt idx="1057">
                  <c:v>114.06757150314493</c:v>
                </c:pt>
                <c:pt idx="1058">
                  <c:v>112.99866507080766</c:v>
                </c:pt>
                <c:pt idx="1059">
                  <c:v>113.8188753770827</c:v>
                </c:pt>
                <c:pt idx="1060">
                  <c:v>113.87836318776279</c:v>
                </c:pt>
                <c:pt idx="1061">
                  <c:v>112.44729021766175</c:v>
                </c:pt>
                <c:pt idx="1062">
                  <c:v>112.44729021766175</c:v>
                </c:pt>
                <c:pt idx="1063">
                  <c:v>112.80585961113127</c:v>
                </c:pt>
                <c:pt idx="1064">
                  <c:v>111.77453532969466</c:v>
                </c:pt>
                <c:pt idx="1065">
                  <c:v>111.64754812536911</c:v>
                </c:pt>
                <c:pt idx="1066">
                  <c:v>111.64383585822621</c:v>
                </c:pt>
                <c:pt idx="1067">
                  <c:v>112.39347244042331</c:v>
                </c:pt>
                <c:pt idx="1068">
                  <c:v>113.43249060349281</c:v>
                </c:pt>
                <c:pt idx="1069">
                  <c:v>113.9124044283061</c:v>
                </c:pt>
                <c:pt idx="1070">
                  <c:v>114.48849340982238</c:v>
                </c:pt>
                <c:pt idx="1071">
                  <c:v>114.39504915990082</c:v>
                </c:pt>
                <c:pt idx="1072">
                  <c:v>114.10581997544855</c:v>
                </c:pt>
                <c:pt idx="1073">
                  <c:v>113.10996376001401</c:v>
                </c:pt>
                <c:pt idx="1074">
                  <c:v>112.32791744853643</c:v>
                </c:pt>
                <c:pt idx="1075">
                  <c:v>111.67578213744447</c:v>
                </c:pt>
                <c:pt idx="1076">
                  <c:v>111.14466742990305</c:v>
                </c:pt>
                <c:pt idx="1077">
                  <c:v>110.70887436576176</c:v>
                </c:pt>
                <c:pt idx="1078">
                  <c:v>110.46866393178162</c:v>
                </c:pt>
                <c:pt idx="1079">
                  <c:v>110.4427407118993</c:v>
                </c:pt>
                <c:pt idx="1080">
                  <c:v>111.60928435176409</c:v>
                </c:pt>
                <c:pt idx="1081">
                  <c:v>111.8570509063897</c:v>
                </c:pt>
                <c:pt idx="1082">
                  <c:v>111.60630824343919</c:v>
                </c:pt>
                <c:pt idx="1083">
                  <c:v>111.85474336320402</c:v>
                </c:pt>
                <c:pt idx="1084">
                  <c:v>111.55170842273714</c:v>
                </c:pt>
                <c:pt idx="1085">
                  <c:v>111.3706766385869</c:v>
                </c:pt>
                <c:pt idx="1086">
                  <c:v>110.72242675345809</c:v>
                </c:pt>
                <c:pt idx="1087">
                  <c:v>110.72242675345809</c:v>
                </c:pt>
                <c:pt idx="1088">
                  <c:v>110.2404249990215</c:v>
                </c:pt>
                <c:pt idx="1089">
                  <c:v>111.45156504442687</c:v>
                </c:pt>
                <c:pt idx="1090">
                  <c:v>111.99152650287861</c:v>
                </c:pt>
                <c:pt idx="1091">
                  <c:v>111.99152650287861</c:v>
                </c:pt>
                <c:pt idx="1092">
                  <c:v>111.99152650287861</c:v>
                </c:pt>
                <c:pt idx="1093">
                  <c:v>111.68177585587695</c:v>
                </c:pt>
                <c:pt idx="1094">
                  <c:v>111.02551845727513</c:v>
                </c:pt>
                <c:pt idx="1095">
                  <c:v>110.71825263885341</c:v>
                </c:pt>
                <c:pt idx="1096">
                  <c:v>110.44854003257424</c:v>
                </c:pt>
                <c:pt idx="1097">
                  <c:v>110.53393564432577</c:v>
                </c:pt>
                <c:pt idx="1098">
                  <c:v>110.39640623007037</c:v>
                </c:pt>
                <c:pt idx="1099">
                  <c:v>109.83651876226183</c:v>
                </c:pt>
                <c:pt idx="1100">
                  <c:v>109.57181406264337</c:v>
                </c:pt>
                <c:pt idx="1101">
                  <c:v>108.87262859076483</c:v>
                </c:pt>
                <c:pt idx="1102">
                  <c:v>108.89464716354375</c:v>
                </c:pt>
                <c:pt idx="1103">
                  <c:v>109.6626843624867</c:v>
                </c:pt>
                <c:pt idx="1104">
                  <c:v>110.24491291688372</c:v>
                </c:pt>
                <c:pt idx="1105">
                  <c:v>110.31940422553973</c:v>
                </c:pt>
                <c:pt idx="1106">
                  <c:v>110.60554748380852</c:v>
                </c:pt>
                <c:pt idx="1107">
                  <c:v>110.58328043876224</c:v>
                </c:pt>
                <c:pt idx="1108">
                  <c:v>111.12247241248299</c:v>
                </c:pt>
                <c:pt idx="1109">
                  <c:v>111.48387361702333</c:v>
                </c:pt>
                <c:pt idx="1110">
                  <c:v>111.48850309329538</c:v>
                </c:pt>
                <c:pt idx="1111">
                  <c:v>112.20409690656922</c:v>
                </c:pt>
                <c:pt idx="1112">
                  <c:v>112.81721818551412</c:v>
                </c:pt>
                <c:pt idx="1113">
                  <c:v>112.24553253509724</c:v>
                </c:pt>
                <c:pt idx="1114">
                  <c:v>112.64040710519721</c:v>
                </c:pt>
                <c:pt idx="1115">
                  <c:v>112.88180857807404</c:v>
                </c:pt>
                <c:pt idx="1116">
                  <c:v>113.35701603615829</c:v>
                </c:pt>
                <c:pt idx="1117">
                  <c:v>113.40021998861914</c:v>
                </c:pt>
                <c:pt idx="1118">
                  <c:v>113.43687846867265</c:v>
                </c:pt>
                <c:pt idx="1119">
                  <c:v>113.4045308057427</c:v>
                </c:pt>
                <c:pt idx="1120">
                  <c:v>113.81488512429316</c:v>
                </c:pt>
                <c:pt idx="1121">
                  <c:v>113.44903268422311</c:v>
                </c:pt>
                <c:pt idx="1122">
                  <c:v>113.28331460994896</c:v>
                </c:pt>
                <c:pt idx="1123">
                  <c:v>113.80103667974936</c:v>
                </c:pt>
                <c:pt idx="1124">
                  <c:v>113.7215800719427</c:v>
                </c:pt>
                <c:pt idx="1125">
                  <c:v>113.94322056288884</c:v>
                </c:pt>
                <c:pt idx="1126">
                  <c:v>113.73645998431115</c:v>
                </c:pt>
                <c:pt idx="1127">
                  <c:v>113.93578289958235</c:v>
                </c:pt>
                <c:pt idx="1128">
                  <c:v>113.813246884059</c:v>
                </c:pt>
                <c:pt idx="1129">
                  <c:v>113.75562408661159</c:v>
                </c:pt>
                <c:pt idx="1130">
                  <c:v>113.16185658317578</c:v>
                </c:pt>
                <c:pt idx="1131">
                  <c:v>113.62571663234807</c:v>
                </c:pt>
                <c:pt idx="1132">
                  <c:v>114.42303020175763</c:v>
                </c:pt>
                <c:pt idx="1133">
                  <c:v>114.58838690847178</c:v>
                </c:pt>
                <c:pt idx="1134">
                  <c:v>114.5826376322717</c:v>
                </c:pt>
                <c:pt idx="1135">
                  <c:v>114.63386893798911</c:v>
                </c:pt>
                <c:pt idx="1136">
                  <c:v>115.08887568502358</c:v>
                </c:pt>
                <c:pt idx="1137">
                  <c:v>116.02699194709024</c:v>
                </c:pt>
                <c:pt idx="1138">
                  <c:v>115.75136362718098</c:v>
                </c:pt>
                <c:pt idx="1139">
                  <c:v>115.25767194562408</c:v>
                </c:pt>
                <c:pt idx="1140">
                  <c:v>115.52035287169393</c:v>
                </c:pt>
                <c:pt idx="1141">
                  <c:v>115.41158121754361</c:v>
                </c:pt>
                <c:pt idx="1142">
                  <c:v>115.33883694567434</c:v>
                </c:pt>
                <c:pt idx="1143">
                  <c:v>115.08935839815646</c:v>
                </c:pt>
                <c:pt idx="1144">
                  <c:v>115.26190952577828</c:v>
                </c:pt>
                <c:pt idx="1145">
                  <c:v>115.40296082179154</c:v>
                </c:pt>
                <c:pt idx="1146">
                  <c:v>115.40296082179154</c:v>
                </c:pt>
                <c:pt idx="1147">
                  <c:v>115.64015775185648</c:v>
                </c:pt>
                <c:pt idx="1148">
                  <c:v>115.91475468835962</c:v>
                </c:pt>
                <c:pt idx="1149">
                  <c:v>115.73944778096011</c:v>
                </c:pt>
                <c:pt idx="1150">
                  <c:v>116.14906976689099</c:v>
                </c:pt>
                <c:pt idx="1151">
                  <c:v>116.34649051389096</c:v>
                </c:pt>
                <c:pt idx="1152">
                  <c:v>116.54312920936373</c:v>
                </c:pt>
                <c:pt idx="1153">
                  <c:v>116.31976772964138</c:v>
                </c:pt>
                <c:pt idx="1154">
                  <c:v>115.66104026191678</c:v>
                </c:pt>
                <c:pt idx="1155">
                  <c:v>116.33062350836494</c:v>
                </c:pt>
                <c:pt idx="1156">
                  <c:v>117.11137632188844</c:v>
                </c:pt>
                <c:pt idx="1157">
                  <c:v>116.10796907586729</c:v>
                </c:pt>
                <c:pt idx="1158">
                  <c:v>115.96670698026286</c:v>
                </c:pt>
                <c:pt idx="1159">
                  <c:v>116.07334823075033</c:v>
                </c:pt>
                <c:pt idx="1160">
                  <c:v>115.80799310588705</c:v>
                </c:pt>
                <c:pt idx="1161">
                  <c:v>116.44753071594846</c:v>
                </c:pt>
                <c:pt idx="1162">
                  <c:v>116.45616043229418</c:v>
                </c:pt>
                <c:pt idx="1163">
                  <c:v>116.222135329971</c:v>
                </c:pt>
                <c:pt idx="1164">
                  <c:v>116.78669548522761</c:v>
                </c:pt>
                <c:pt idx="1165">
                  <c:v>116.40438577731219</c:v>
                </c:pt>
                <c:pt idx="1166">
                  <c:v>116.78472976341737</c:v>
                </c:pt>
                <c:pt idx="1167">
                  <c:v>116.6090171399877</c:v>
                </c:pt>
                <c:pt idx="1168">
                  <c:v>116.71492585605151</c:v>
                </c:pt>
                <c:pt idx="1169">
                  <c:v>116.41747915465184</c:v>
                </c:pt>
                <c:pt idx="1170">
                  <c:v>116.36969640126648</c:v>
                </c:pt>
                <c:pt idx="1171">
                  <c:v>117.10377292103435</c:v>
                </c:pt>
                <c:pt idx="1172">
                  <c:v>117.15153961065339</c:v>
                </c:pt>
                <c:pt idx="1173">
                  <c:v>117.60655751214456</c:v>
                </c:pt>
                <c:pt idx="1174">
                  <c:v>118.0442211141749</c:v>
                </c:pt>
                <c:pt idx="1175">
                  <c:v>117.43665598379125</c:v>
                </c:pt>
                <c:pt idx="1176">
                  <c:v>117.40031062254481</c:v>
                </c:pt>
                <c:pt idx="1177">
                  <c:v>117.32689620163301</c:v>
                </c:pt>
                <c:pt idx="1178">
                  <c:v>116.7888918669872</c:v>
                </c:pt>
                <c:pt idx="1179">
                  <c:v>116.63569476699473</c:v>
                </c:pt>
                <c:pt idx="1180">
                  <c:v>116.47577017154326</c:v>
                </c:pt>
                <c:pt idx="1181">
                  <c:v>116.7317661693093</c:v>
                </c:pt>
                <c:pt idx="1182">
                  <c:v>115.93373017626601</c:v>
                </c:pt>
                <c:pt idx="1183">
                  <c:v>115.90537622512628</c:v>
                </c:pt>
                <c:pt idx="1184">
                  <c:v>115.94630176430347</c:v>
                </c:pt>
                <c:pt idx="1185">
                  <c:v>116.01881046997843</c:v>
                </c:pt>
                <c:pt idx="1186">
                  <c:v>115.61742350148029</c:v>
                </c:pt>
                <c:pt idx="1187">
                  <c:v>115.49515310244222</c:v>
                </c:pt>
                <c:pt idx="1188">
                  <c:v>115.56045716606695</c:v>
                </c:pt>
                <c:pt idx="1189">
                  <c:v>115.41366738728186</c:v>
                </c:pt>
                <c:pt idx="1190">
                  <c:v>115.18050134133873</c:v>
                </c:pt>
                <c:pt idx="1191">
                  <c:v>115.18050134133873</c:v>
                </c:pt>
                <c:pt idx="1192">
                  <c:v>115.3727366320699</c:v>
                </c:pt>
                <c:pt idx="1193">
                  <c:v>115.75541754146387</c:v>
                </c:pt>
                <c:pt idx="1194">
                  <c:v>116.20113154669711</c:v>
                </c:pt>
                <c:pt idx="1195">
                  <c:v>116.59642789478677</c:v>
                </c:pt>
                <c:pt idx="1196">
                  <c:v>116.92645218875252</c:v>
                </c:pt>
                <c:pt idx="1197">
                  <c:v>116.44320649466148</c:v>
                </c:pt>
                <c:pt idx="1198">
                  <c:v>115.90738928506696</c:v>
                </c:pt>
                <c:pt idx="1199">
                  <c:v>116.41054312644584</c:v>
                </c:pt>
                <c:pt idx="1200">
                  <c:v>116.70959874705821</c:v>
                </c:pt>
                <c:pt idx="1201">
                  <c:v>116.91096260957295</c:v>
                </c:pt>
                <c:pt idx="1202">
                  <c:v>117.10717995688056</c:v>
                </c:pt>
                <c:pt idx="1203">
                  <c:v>116.41624254399203</c:v>
                </c:pt>
                <c:pt idx="1204">
                  <c:v>115.75438359567423</c:v>
                </c:pt>
                <c:pt idx="1205">
                  <c:v>115.75438359567423</c:v>
                </c:pt>
                <c:pt idx="1206">
                  <c:v>115.17245636312055</c:v>
                </c:pt>
                <c:pt idx="1207">
                  <c:v>115.49256963766656</c:v>
                </c:pt>
                <c:pt idx="1208">
                  <c:v>114.94450787308369</c:v>
                </c:pt>
                <c:pt idx="1209">
                  <c:v>114.73002126523511</c:v>
                </c:pt>
                <c:pt idx="1210">
                  <c:v>115.84027623129478</c:v>
                </c:pt>
                <c:pt idx="1211">
                  <c:v>116.73984662120914</c:v>
                </c:pt>
                <c:pt idx="1212">
                  <c:v>117.03423826431343</c:v>
                </c:pt>
                <c:pt idx="1213">
                  <c:v>117.32611297881378</c:v>
                </c:pt>
                <c:pt idx="1214">
                  <c:v>117.09956925097191</c:v>
                </c:pt>
                <c:pt idx="1215">
                  <c:v>117.25372805284498</c:v>
                </c:pt>
                <c:pt idx="1216">
                  <c:v>117.25096759109977</c:v>
                </c:pt>
                <c:pt idx="1217">
                  <c:v>117.02920531938973</c:v>
                </c:pt>
                <c:pt idx="1218">
                  <c:v>116.44512467868292</c:v>
                </c:pt>
                <c:pt idx="1219">
                  <c:v>115.80846107345222</c:v>
                </c:pt>
                <c:pt idx="1220">
                  <c:v>115.80846107345222</c:v>
                </c:pt>
                <c:pt idx="1221">
                  <c:v>116.39689681751913</c:v>
                </c:pt>
                <c:pt idx="1222">
                  <c:v>116.68875963824561</c:v>
                </c:pt>
                <c:pt idx="1223">
                  <c:v>116.96564212075123</c:v>
                </c:pt>
                <c:pt idx="1224">
                  <c:v>116.50956608722784</c:v>
                </c:pt>
                <c:pt idx="1225">
                  <c:v>116.43131195679121</c:v>
                </c:pt>
                <c:pt idx="1226">
                  <c:v>116.79889705484244</c:v>
                </c:pt>
                <c:pt idx="1227">
                  <c:v>116.13829573486737</c:v>
                </c:pt>
                <c:pt idx="1228">
                  <c:v>116.09472543417488</c:v>
                </c:pt>
                <c:pt idx="1229">
                  <c:v>115.68190374802319</c:v>
                </c:pt>
                <c:pt idx="1230">
                  <c:v>115.53386893988697</c:v>
                </c:pt>
                <c:pt idx="1231">
                  <c:v>116.50418425710883</c:v>
                </c:pt>
                <c:pt idx="1232">
                  <c:v>116.86567281151991</c:v>
                </c:pt>
                <c:pt idx="1233">
                  <c:v>117.47596112432394</c:v>
                </c:pt>
                <c:pt idx="1234">
                  <c:v>117.31191770487037</c:v>
                </c:pt>
                <c:pt idx="1235">
                  <c:v>117.31191770487037</c:v>
                </c:pt>
                <c:pt idx="1236">
                  <c:v>118.02539100444406</c:v>
                </c:pt>
                <c:pt idx="1237">
                  <c:v>118.30436488956683</c:v>
                </c:pt>
                <c:pt idx="1238">
                  <c:v>118.3565666623843</c:v>
                </c:pt>
                <c:pt idx="1239">
                  <c:v>118.70100856899454</c:v>
                </c:pt>
                <c:pt idx="1240">
                  <c:v>119.06877891771744</c:v>
                </c:pt>
                <c:pt idx="1241">
                  <c:v>118.14788207553508</c:v>
                </c:pt>
                <c:pt idx="1242">
                  <c:v>118.81171055155744</c:v>
                </c:pt>
                <c:pt idx="1243">
                  <c:v>119.13146352350648</c:v>
                </c:pt>
                <c:pt idx="1244">
                  <c:v>118.81273917073729</c:v>
                </c:pt>
                <c:pt idx="1245">
                  <c:v>118.6191606996032</c:v>
                </c:pt>
                <c:pt idx="1246">
                  <c:v>118.16644670224625</c:v>
                </c:pt>
                <c:pt idx="1247">
                  <c:v>118.61193482154131</c:v>
                </c:pt>
                <c:pt idx="1248">
                  <c:v>119.29928998162066</c:v>
                </c:pt>
                <c:pt idx="1249">
                  <c:v>119.78129188505989</c:v>
                </c:pt>
                <c:pt idx="1250">
                  <c:v>119.24897184469506</c:v>
                </c:pt>
                <c:pt idx="1251">
                  <c:v>118.45702756746421</c:v>
                </c:pt>
                <c:pt idx="1252">
                  <c:v>118.96561759814645</c:v>
                </c:pt>
                <c:pt idx="1253">
                  <c:v>119.33365392312878</c:v>
                </c:pt>
                <c:pt idx="1254">
                  <c:v>119.31352744183894</c:v>
                </c:pt>
                <c:pt idx="1255">
                  <c:v>119.31352744183894</c:v>
                </c:pt>
                <c:pt idx="1256">
                  <c:v>120.15005440299505</c:v>
                </c:pt>
                <c:pt idx="1257">
                  <c:v>121.29890797629334</c:v>
                </c:pt>
                <c:pt idx="1258">
                  <c:v>120.89324040656366</c:v>
                </c:pt>
                <c:pt idx="1259">
                  <c:v>120.89324040656366</c:v>
                </c:pt>
                <c:pt idx="1260">
                  <c:v>120.89324040656366</c:v>
                </c:pt>
                <c:pt idx="1261">
                  <c:v>120.74279534622796</c:v>
                </c:pt>
                <c:pt idx="1262">
                  <c:v>120.35271186569062</c:v>
                </c:pt>
                <c:pt idx="1263">
                  <c:v>120.42029977069515</c:v>
                </c:pt>
                <c:pt idx="1264">
                  <c:v>121.15468636798093</c:v>
                </c:pt>
                <c:pt idx="1265">
                  <c:v>121.22043273551625</c:v>
                </c:pt>
                <c:pt idx="1266">
                  <c:v>121.22043273551625</c:v>
                </c:pt>
                <c:pt idx="1267">
                  <c:v>121.92196975777607</c:v>
                </c:pt>
                <c:pt idx="1268">
                  <c:v>121.95229789617756</c:v>
                </c:pt>
                <c:pt idx="1269">
                  <c:v>122.46610903966527</c:v>
                </c:pt>
                <c:pt idx="1270">
                  <c:v>122.50699610715868</c:v>
                </c:pt>
                <c:pt idx="1271">
                  <c:v>122.82473250839335</c:v>
                </c:pt>
                <c:pt idx="1272">
                  <c:v>122.78143253534193</c:v>
                </c:pt>
                <c:pt idx="1273">
                  <c:v>122.98324388900473</c:v>
                </c:pt>
                <c:pt idx="1274">
                  <c:v>122.94760194042243</c:v>
                </c:pt>
                <c:pt idx="1275">
                  <c:v>122.47126784903637</c:v>
                </c:pt>
                <c:pt idx="1276">
                  <c:v>122.95023876154856</c:v>
                </c:pt>
                <c:pt idx="1277">
                  <c:v>123.3106894794857</c:v>
                </c:pt>
                <c:pt idx="1278">
                  <c:v>123.57754633362953</c:v>
                </c:pt>
                <c:pt idx="1279">
                  <c:v>123.17636263456481</c:v>
                </c:pt>
                <c:pt idx="1280">
                  <c:v>123.42780774544636</c:v>
                </c:pt>
                <c:pt idx="1281">
                  <c:v>123.19351024911124</c:v>
                </c:pt>
                <c:pt idx="1282">
                  <c:v>121.23116702458778</c:v>
                </c:pt>
                <c:pt idx="1283">
                  <c:v>121.34726372324096</c:v>
                </c:pt>
                <c:pt idx="1284">
                  <c:v>120.71562093578596</c:v>
                </c:pt>
                <c:pt idx="1285">
                  <c:v>120.53214883379847</c:v>
                </c:pt>
                <c:pt idx="1286">
                  <c:v>120.73623228092437</c:v>
                </c:pt>
                <c:pt idx="1287">
                  <c:v>119.97928121834272</c:v>
                </c:pt>
                <c:pt idx="1288">
                  <c:v>119.97928121834272</c:v>
                </c:pt>
                <c:pt idx="1289">
                  <c:v>120.54829669481096</c:v>
                </c:pt>
                <c:pt idx="1290">
                  <c:v>119.79243873159892</c:v>
                </c:pt>
                <c:pt idx="1291">
                  <c:v>118.69565445339977</c:v>
                </c:pt>
                <c:pt idx="1292">
                  <c:v>119.65636541808689</c:v>
                </c:pt>
                <c:pt idx="1293">
                  <c:v>119.86326820835626</c:v>
                </c:pt>
                <c:pt idx="1294">
                  <c:v>120.34450133923013</c:v>
                </c:pt>
                <c:pt idx="1295">
                  <c:v>120.56635603407419</c:v>
                </c:pt>
                <c:pt idx="1296">
                  <c:v>120.92065148524807</c:v>
                </c:pt>
                <c:pt idx="1297">
                  <c:v>121.01005888255267</c:v>
                </c:pt>
                <c:pt idx="1298">
                  <c:v>120.96320693864494</c:v>
                </c:pt>
                <c:pt idx="1299">
                  <c:v>120.88828970589867</c:v>
                </c:pt>
                <c:pt idx="1300">
                  <c:v>121.32265272381709</c:v>
                </c:pt>
                <c:pt idx="1301">
                  <c:v>120.78964571590843</c:v>
                </c:pt>
                <c:pt idx="1302">
                  <c:v>120.71061453433494</c:v>
                </c:pt>
                <c:pt idx="1303">
                  <c:v>120.3169191962138</c:v>
                </c:pt>
                <c:pt idx="1304">
                  <c:v>120.07643429252467</c:v>
                </c:pt>
                <c:pt idx="1305">
                  <c:v>119.83162557797424</c:v>
                </c:pt>
                <c:pt idx="1306">
                  <c:v>119.91253154642148</c:v>
                </c:pt>
                <c:pt idx="1307">
                  <c:v>119.73747532240665</c:v>
                </c:pt>
                <c:pt idx="1308">
                  <c:v>120.1011127529232</c:v>
                </c:pt>
                <c:pt idx="1309">
                  <c:v>120.52105210410805</c:v>
                </c:pt>
                <c:pt idx="1310">
                  <c:v>120.31767291347845</c:v>
                </c:pt>
                <c:pt idx="1311">
                  <c:v>120.49941500784676</c:v>
                </c:pt>
                <c:pt idx="1312">
                  <c:v>121.06549154997165</c:v>
                </c:pt>
                <c:pt idx="1313">
                  <c:v>121.19980428342259</c:v>
                </c:pt>
                <c:pt idx="1314">
                  <c:v>121.56461587757263</c:v>
                </c:pt>
                <c:pt idx="1315">
                  <c:v>121.70162925430074</c:v>
                </c:pt>
                <c:pt idx="1316">
                  <c:v>121.37453375682955</c:v>
                </c:pt>
                <c:pt idx="1317">
                  <c:v>120.68385879677719</c:v>
                </c:pt>
                <c:pt idx="1318">
                  <c:v>120.3890572328054</c:v>
                </c:pt>
                <c:pt idx="1319">
                  <c:v>119.54436802861773</c:v>
                </c:pt>
                <c:pt idx="1320">
                  <c:v>120.31482275882385</c:v>
                </c:pt>
                <c:pt idx="1321">
                  <c:v>120.81804616908235</c:v>
                </c:pt>
                <c:pt idx="1322">
                  <c:v>120.91411288229435</c:v>
                </c:pt>
                <c:pt idx="1323">
                  <c:v>120.52446576610211</c:v>
                </c:pt>
                <c:pt idx="1324">
                  <c:v>120.64650229496871</c:v>
                </c:pt>
                <c:pt idx="1325">
                  <c:v>120.49789682293</c:v>
                </c:pt>
                <c:pt idx="1326">
                  <c:v>120.4132453321298</c:v>
                </c:pt>
                <c:pt idx="1327">
                  <c:v>121.04023190968283</c:v>
                </c:pt>
                <c:pt idx="1328">
                  <c:v>121.29342335070523</c:v>
                </c:pt>
                <c:pt idx="1329">
                  <c:v>121.12452915702218</c:v>
                </c:pt>
                <c:pt idx="1330">
                  <c:v>121.09972820454932</c:v>
                </c:pt>
                <c:pt idx="1331">
                  <c:v>121.08798960500812</c:v>
                </c:pt>
                <c:pt idx="1332">
                  <c:v>120.54610328765234</c:v>
                </c:pt>
                <c:pt idx="1333">
                  <c:v>119.75624283017076</c:v>
                </c:pt>
                <c:pt idx="1334">
                  <c:v>119.91589507372552</c:v>
                </c:pt>
                <c:pt idx="1335">
                  <c:v>120.38821617821972</c:v>
                </c:pt>
                <c:pt idx="1336">
                  <c:v>120.39114013374471</c:v>
                </c:pt>
                <c:pt idx="1337">
                  <c:v>119.79645594669906</c:v>
                </c:pt>
                <c:pt idx="1338">
                  <c:v>119.97007659050345</c:v>
                </c:pt>
                <c:pt idx="1339">
                  <c:v>119.74962017866041</c:v>
                </c:pt>
                <c:pt idx="1340">
                  <c:v>120.069090247072</c:v>
                </c:pt>
                <c:pt idx="1341">
                  <c:v>120.069090247072</c:v>
                </c:pt>
                <c:pt idx="1342">
                  <c:v>119.06217884768724</c:v>
                </c:pt>
                <c:pt idx="1343">
                  <c:v>118.45950838655227</c:v>
                </c:pt>
                <c:pt idx="1344">
                  <c:v>118.45950838655227</c:v>
                </c:pt>
                <c:pt idx="1345">
                  <c:v>118.45950838655227</c:v>
                </c:pt>
                <c:pt idx="1346">
                  <c:v>118.45950838655227</c:v>
                </c:pt>
                <c:pt idx="1347">
                  <c:v>118.10865871552606</c:v>
                </c:pt>
                <c:pt idx="1348">
                  <c:v>118.49516714569128</c:v>
                </c:pt>
                <c:pt idx="1349">
                  <c:v>118.28444593287429</c:v>
                </c:pt>
                <c:pt idx="1350">
                  <c:v>118.36682598457692</c:v>
                </c:pt>
                <c:pt idx="1351">
                  <c:v>118.14784645205877</c:v>
                </c:pt>
                <c:pt idx="1352">
                  <c:v>118.33671382483827</c:v>
                </c:pt>
                <c:pt idx="1353">
                  <c:v>118.86024482610271</c:v>
                </c:pt>
                <c:pt idx="1354">
                  <c:v>118.04414031507808</c:v>
                </c:pt>
                <c:pt idx="1355">
                  <c:v>118.4996406103641</c:v>
                </c:pt>
                <c:pt idx="1356">
                  <c:v>118.38801173976779</c:v>
                </c:pt>
                <c:pt idx="1357">
                  <c:v>118.08131600725032</c:v>
                </c:pt>
                <c:pt idx="1358">
                  <c:v>118.01713992848212</c:v>
                </c:pt>
                <c:pt idx="1359">
                  <c:v>117.90817307420629</c:v>
                </c:pt>
                <c:pt idx="1360">
                  <c:v>117.77886369679599</c:v>
                </c:pt>
                <c:pt idx="1361">
                  <c:v>118.05204784588291</c:v>
                </c:pt>
                <c:pt idx="1362">
                  <c:v>118.31862927009986</c:v>
                </c:pt>
                <c:pt idx="1363">
                  <c:v>118.60412527736217</c:v>
                </c:pt>
                <c:pt idx="1364">
                  <c:v>118.57805979452851</c:v>
                </c:pt>
                <c:pt idx="1365">
                  <c:v>118.56059561080102</c:v>
                </c:pt>
                <c:pt idx="1366">
                  <c:v>117.60796342167195</c:v>
                </c:pt>
                <c:pt idx="1367">
                  <c:v>117.3108173519566</c:v>
                </c:pt>
                <c:pt idx="1368">
                  <c:v>117.87661073549361</c:v>
                </c:pt>
                <c:pt idx="1369">
                  <c:v>118.06889316049728</c:v>
                </c:pt>
                <c:pt idx="1370">
                  <c:v>117.87834264025385</c:v>
                </c:pt>
                <c:pt idx="1371">
                  <c:v>117.13905173004399</c:v>
                </c:pt>
                <c:pt idx="1372">
                  <c:v>117.77938285559561</c:v>
                </c:pt>
                <c:pt idx="1373">
                  <c:v>118.4059257479836</c:v>
                </c:pt>
                <c:pt idx="1374">
                  <c:v>118.3877113568399</c:v>
                </c:pt>
                <c:pt idx="1375">
                  <c:v>118.38020424343665</c:v>
                </c:pt>
                <c:pt idx="1376">
                  <c:v>118.37026823286264</c:v>
                </c:pt>
                <c:pt idx="1377">
                  <c:v>118.60701257335144</c:v>
                </c:pt>
                <c:pt idx="1378">
                  <c:v>119.42419599216848</c:v>
                </c:pt>
                <c:pt idx="1379">
                  <c:v>119.97738521853493</c:v>
                </c:pt>
                <c:pt idx="1380">
                  <c:v>120.14153623288496</c:v>
                </c:pt>
                <c:pt idx="1381">
                  <c:v>119.96931036873656</c:v>
                </c:pt>
                <c:pt idx="1382">
                  <c:v>119.99371189050018</c:v>
                </c:pt>
                <c:pt idx="1383">
                  <c:v>120.49351733062483</c:v>
                </c:pt>
                <c:pt idx="1384">
                  <c:v>120.23845700537616</c:v>
                </c:pt>
                <c:pt idx="1385">
                  <c:v>120.15467154262502</c:v>
                </c:pt>
                <c:pt idx="1386">
                  <c:v>121.23529022829592</c:v>
                </c:pt>
                <c:pt idx="1387">
                  <c:v>121.40755286769252</c:v>
                </c:pt>
                <c:pt idx="1388">
                  <c:v>121.39556209603052</c:v>
                </c:pt>
                <c:pt idx="1389">
                  <c:v>121.19380018109686</c:v>
                </c:pt>
                <c:pt idx="1390">
                  <c:v>122.19170823537718</c:v>
                </c:pt>
                <c:pt idx="1391">
                  <c:v>121.20315207580316</c:v>
                </c:pt>
                <c:pt idx="1392">
                  <c:v>121.14484817844904</c:v>
                </c:pt>
                <c:pt idx="1393">
                  <c:v>119.97760301765503</c:v>
                </c:pt>
                <c:pt idx="1394">
                  <c:v>120.50338413432762</c:v>
                </c:pt>
                <c:pt idx="1395">
                  <c:v>120.09383996019535</c:v>
                </c:pt>
                <c:pt idx="1396">
                  <c:v>120.58867460015222</c:v>
                </c:pt>
                <c:pt idx="1397">
                  <c:v>120.72848519949595</c:v>
                </c:pt>
                <c:pt idx="1398">
                  <c:v>120.73521325866481</c:v>
                </c:pt>
                <c:pt idx="1399">
                  <c:v>120.73521325866481</c:v>
                </c:pt>
                <c:pt idx="1400">
                  <c:v>121.22848420630284</c:v>
                </c:pt>
                <c:pt idx="1401">
                  <c:v>120.39911506125968</c:v>
                </c:pt>
                <c:pt idx="1402">
                  <c:v>121.58721026029625</c:v>
                </c:pt>
                <c:pt idx="1403">
                  <c:v>121.60789145284166</c:v>
                </c:pt>
                <c:pt idx="1404">
                  <c:v>120.71166992966961</c:v>
                </c:pt>
                <c:pt idx="1405">
                  <c:v>120.93150323127429</c:v>
                </c:pt>
                <c:pt idx="1406">
                  <c:v>120.82677225312838</c:v>
                </c:pt>
                <c:pt idx="1407">
                  <c:v>120.19796553538015</c:v>
                </c:pt>
                <c:pt idx="1408">
                  <c:v>119.90525149072654</c:v>
                </c:pt>
                <c:pt idx="1409">
                  <c:v>121.34965787876628</c:v>
                </c:pt>
                <c:pt idx="1410">
                  <c:v>121.70573880265835</c:v>
                </c:pt>
                <c:pt idx="1411">
                  <c:v>120.77535673922509</c:v>
                </c:pt>
                <c:pt idx="1412">
                  <c:v>120.97501377013226</c:v>
                </c:pt>
                <c:pt idx="1413">
                  <c:v>120.15571085933925</c:v>
                </c:pt>
                <c:pt idx="1414">
                  <c:v>120.54680407267857</c:v>
                </c:pt>
                <c:pt idx="1415">
                  <c:v>119.95444472407658</c:v>
                </c:pt>
                <c:pt idx="1416">
                  <c:v>119.059005443457</c:v>
                </c:pt>
                <c:pt idx="1417">
                  <c:v>119.28175081907311</c:v>
                </c:pt>
                <c:pt idx="1418">
                  <c:v>119.10480548416967</c:v>
                </c:pt>
                <c:pt idx="1419">
                  <c:v>120.05185047792568</c:v>
                </c:pt>
                <c:pt idx="1420">
                  <c:v>119.60392004238288</c:v>
                </c:pt>
                <c:pt idx="1421">
                  <c:v>118.93166980979295</c:v>
                </c:pt>
                <c:pt idx="1422">
                  <c:v>118.48488069848038</c:v>
                </c:pt>
                <c:pt idx="1423">
                  <c:v>117.27453102320776</c:v>
                </c:pt>
                <c:pt idx="1424">
                  <c:v>114.72209478439591</c:v>
                </c:pt>
                <c:pt idx="1425">
                  <c:v>114.83850494965445</c:v>
                </c:pt>
                <c:pt idx="1426">
                  <c:v>116.22062201161158</c:v>
                </c:pt>
                <c:pt idx="1427">
                  <c:v>117.03803260364451</c:v>
                </c:pt>
                <c:pt idx="1428">
                  <c:v>116.96501868200126</c:v>
                </c:pt>
                <c:pt idx="1429">
                  <c:v>116.93060861846787</c:v>
                </c:pt>
                <c:pt idx="1430">
                  <c:v>115.67540640653978</c:v>
                </c:pt>
                <c:pt idx="1431">
                  <c:v>115.61928191326902</c:v>
                </c:pt>
                <c:pt idx="1432">
                  <c:v>116.45105678293963</c:v>
                </c:pt>
                <c:pt idx="1433">
                  <c:v>115.69347429466897</c:v>
                </c:pt>
                <c:pt idx="1434">
                  <c:v>114.73261035998259</c:v>
                </c:pt>
                <c:pt idx="1435">
                  <c:v>113.33086506346469</c:v>
                </c:pt>
                <c:pt idx="1436">
                  <c:v>114.58669279111001</c:v>
                </c:pt>
                <c:pt idx="1437">
                  <c:v>114.32875201498123</c:v>
                </c:pt>
                <c:pt idx="1438">
                  <c:v>115.55363904264664</c:v>
                </c:pt>
                <c:pt idx="1439">
                  <c:v>115.04905387815215</c:v>
                </c:pt>
                <c:pt idx="1440">
                  <c:v>115.07463520772279</c:v>
                </c:pt>
                <c:pt idx="1441">
                  <c:v>114.4589367386732</c:v>
                </c:pt>
                <c:pt idx="1442">
                  <c:v>115.06572081123171</c:v>
                </c:pt>
                <c:pt idx="1443">
                  <c:v>114.76040915148938</c:v>
                </c:pt>
                <c:pt idx="1444">
                  <c:v>114.76040915148938</c:v>
                </c:pt>
                <c:pt idx="1445">
                  <c:v>114.76040915148938</c:v>
                </c:pt>
                <c:pt idx="1446">
                  <c:v>114.76040915148938</c:v>
                </c:pt>
                <c:pt idx="1447">
                  <c:v>114.70325539604553</c:v>
                </c:pt>
                <c:pt idx="1448">
                  <c:v>114.19401720967059</c:v>
                </c:pt>
                <c:pt idx="1449">
                  <c:v>114.75675050938058</c:v>
                </c:pt>
                <c:pt idx="1450">
                  <c:v>114.45494915059196</c:v>
                </c:pt>
                <c:pt idx="1451">
                  <c:v>115.10132433280043</c:v>
                </c:pt>
                <c:pt idx="1452">
                  <c:v>115.27588030552961</c:v>
                </c:pt>
                <c:pt idx="1453">
                  <c:v>115.64626986917619</c:v>
                </c:pt>
                <c:pt idx="1454">
                  <c:v>116.12132275485565</c:v>
                </c:pt>
                <c:pt idx="1455">
                  <c:v>116.03238791213069</c:v>
                </c:pt>
                <c:pt idx="1456">
                  <c:v>115.02857931544044</c:v>
                </c:pt>
                <c:pt idx="1457">
                  <c:v>113.7613580236236</c:v>
                </c:pt>
                <c:pt idx="1458">
                  <c:v>113.50414299478223</c:v>
                </c:pt>
                <c:pt idx="1459">
                  <c:v>113.50414299478223</c:v>
                </c:pt>
                <c:pt idx="1460">
                  <c:v>114.07876188441287</c:v>
                </c:pt>
                <c:pt idx="1461">
                  <c:v>113.97063486861532</c:v>
                </c:pt>
                <c:pt idx="1462">
                  <c:v>114.47210719055775</c:v>
                </c:pt>
                <c:pt idx="1463">
                  <c:v>114.22300623911543</c:v>
                </c:pt>
                <c:pt idx="1464">
                  <c:v>114.91995244338297</c:v>
                </c:pt>
                <c:pt idx="1465">
                  <c:v>115.15211824503159</c:v>
                </c:pt>
                <c:pt idx="1466">
                  <c:v>115.01148022533491</c:v>
                </c:pt>
                <c:pt idx="1467">
                  <c:v>115.17966464716999</c:v>
                </c:pt>
                <c:pt idx="1468">
                  <c:v>114.86293856109609</c:v>
                </c:pt>
                <c:pt idx="1469">
                  <c:v>115.35099016915436</c:v>
                </c:pt>
                <c:pt idx="1470">
                  <c:v>115.04515921200935</c:v>
                </c:pt>
                <c:pt idx="1471">
                  <c:v>115.25236258414215</c:v>
                </c:pt>
                <c:pt idx="1472">
                  <c:v>115.34203627192915</c:v>
                </c:pt>
                <c:pt idx="1473">
                  <c:v>116.06370777729862</c:v>
                </c:pt>
                <c:pt idx="1474">
                  <c:v>115.72651366391636</c:v>
                </c:pt>
                <c:pt idx="1475">
                  <c:v>115.72651366391636</c:v>
                </c:pt>
                <c:pt idx="1476">
                  <c:v>115.0834896603188</c:v>
                </c:pt>
                <c:pt idx="1477">
                  <c:v>114.88545342383085</c:v>
                </c:pt>
                <c:pt idx="1478">
                  <c:v>115.08929554284896</c:v>
                </c:pt>
                <c:pt idx="1479">
                  <c:v>114.5112142754822</c:v>
                </c:pt>
                <c:pt idx="1480">
                  <c:v>114.81975714341452</c:v>
                </c:pt>
                <c:pt idx="1481">
                  <c:v>115.41679787973635</c:v>
                </c:pt>
                <c:pt idx="1482">
                  <c:v>115.55162684629538</c:v>
                </c:pt>
                <c:pt idx="1483">
                  <c:v>116.37369124209971</c:v>
                </c:pt>
                <c:pt idx="1484">
                  <c:v>116.20187453791107</c:v>
                </c:pt>
                <c:pt idx="1485">
                  <c:v>115.77346673171562</c:v>
                </c:pt>
                <c:pt idx="1486">
                  <c:v>115.42981755914687</c:v>
                </c:pt>
                <c:pt idx="1487">
                  <c:v>115.58312326706744</c:v>
                </c:pt>
                <c:pt idx="1488">
                  <c:v>116.16592205851437</c:v>
                </c:pt>
                <c:pt idx="1489">
                  <c:v>116.16592205851437</c:v>
                </c:pt>
                <c:pt idx="1490">
                  <c:v>116.74229823688326</c:v>
                </c:pt>
                <c:pt idx="1491">
                  <c:v>116.54047499799125</c:v>
                </c:pt>
                <c:pt idx="1492">
                  <c:v>117.02183941333161</c:v>
                </c:pt>
                <c:pt idx="1493">
                  <c:v>117.09820591857591</c:v>
                </c:pt>
                <c:pt idx="1494">
                  <c:v>116.91811438015725</c:v>
                </c:pt>
                <c:pt idx="1495">
                  <c:v>116.95676699718344</c:v>
                </c:pt>
                <c:pt idx="1496">
                  <c:v>117.06477248551026</c:v>
                </c:pt>
                <c:pt idx="1497">
                  <c:v>116.84709659027621</c:v>
                </c:pt>
                <c:pt idx="1498">
                  <c:v>116.8316177710262</c:v>
                </c:pt>
                <c:pt idx="1499">
                  <c:v>116.89775901350009</c:v>
                </c:pt>
                <c:pt idx="1500">
                  <c:v>117.02668762708709</c:v>
                </c:pt>
                <c:pt idx="1501">
                  <c:v>116.29410068623241</c:v>
                </c:pt>
                <c:pt idx="1502">
                  <c:v>116.28556580246098</c:v>
                </c:pt>
                <c:pt idx="1503">
                  <c:v>116.00201139891549</c:v>
                </c:pt>
                <c:pt idx="1504">
                  <c:v>116.41378410579254</c:v>
                </c:pt>
                <c:pt idx="1505">
                  <c:v>116.63318557679325</c:v>
                </c:pt>
                <c:pt idx="1506">
                  <c:v>116.64238547447887</c:v>
                </c:pt>
                <c:pt idx="1507">
                  <c:v>117.68233627742509</c:v>
                </c:pt>
                <c:pt idx="1508">
                  <c:v>118.18304052066104</c:v>
                </c:pt>
                <c:pt idx="1509">
                  <c:v>118.23137343300601</c:v>
                </c:pt>
                <c:pt idx="1510">
                  <c:v>118.49750547647272</c:v>
                </c:pt>
                <c:pt idx="1511">
                  <c:v>118.49750547647272</c:v>
                </c:pt>
                <c:pt idx="1512">
                  <c:v>117.10252367229911</c:v>
                </c:pt>
                <c:pt idx="1513">
                  <c:v>116.27495019992693</c:v>
                </c:pt>
                <c:pt idx="1514">
                  <c:v>116.75840945490555</c:v>
                </c:pt>
                <c:pt idx="1515">
                  <c:v>117.27601587728513</c:v>
                </c:pt>
                <c:pt idx="1516">
                  <c:v>117.27601587728513</c:v>
                </c:pt>
                <c:pt idx="1517">
                  <c:v>116.63900424929291</c:v>
                </c:pt>
                <c:pt idx="1518">
                  <c:v>116.45080688869328</c:v>
                </c:pt>
                <c:pt idx="1519">
                  <c:v>117.35493882550298</c:v>
                </c:pt>
                <c:pt idx="1520">
                  <c:v>117.93766264700533</c:v>
                </c:pt>
                <c:pt idx="1521">
                  <c:v>117.69680724496757</c:v>
                </c:pt>
                <c:pt idx="1522">
                  <c:v>117.69680724496757</c:v>
                </c:pt>
                <c:pt idx="1523">
                  <c:v>117.18731446747431</c:v>
                </c:pt>
                <c:pt idx="1524">
                  <c:v>117.75963300319806</c:v>
                </c:pt>
                <c:pt idx="1525">
                  <c:v>117.30630478989198</c:v>
                </c:pt>
                <c:pt idx="1526">
                  <c:v>117.85671841755276</c:v>
                </c:pt>
                <c:pt idx="1527">
                  <c:v>117.80805350043232</c:v>
                </c:pt>
                <c:pt idx="1528">
                  <c:v>116.95582533158961</c:v>
                </c:pt>
                <c:pt idx="1529">
                  <c:v>116.57189068747152</c:v>
                </c:pt>
                <c:pt idx="1530">
                  <c:v>115.70726184000611</c:v>
                </c:pt>
                <c:pt idx="1531">
                  <c:v>116.54996121552196</c:v>
                </c:pt>
                <c:pt idx="1532">
                  <c:v>117.62545086009841</c:v>
                </c:pt>
                <c:pt idx="1533">
                  <c:v>117.74492347864353</c:v>
                </c:pt>
                <c:pt idx="1534">
                  <c:v>116.82611479892509</c:v>
                </c:pt>
                <c:pt idx="1535">
                  <c:v>117.32566188936055</c:v>
                </c:pt>
                <c:pt idx="1536">
                  <c:v>116.70103256938702</c:v>
                </c:pt>
                <c:pt idx="1537">
                  <c:v>116.85414903607848</c:v>
                </c:pt>
                <c:pt idx="1538">
                  <c:v>118.66257477539818</c:v>
                </c:pt>
                <c:pt idx="1539">
                  <c:v>119.23619337458977</c:v>
                </c:pt>
                <c:pt idx="1540">
                  <c:v>117.25443065856599</c:v>
                </c:pt>
                <c:pt idx="1541">
                  <c:v>116.4908352864441</c:v>
                </c:pt>
                <c:pt idx="1542">
                  <c:v>116.93667736460222</c:v>
                </c:pt>
                <c:pt idx="1543">
                  <c:v>116.53200239689842</c:v>
                </c:pt>
                <c:pt idx="1544">
                  <c:v>115.9516235999494</c:v>
                </c:pt>
                <c:pt idx="1545">
                  <c:v>115.9516235999494</c:v>
                </c:pt>
                <c:pt idx="1546">
                  <c:v>115.22281513422701</c:v>
                </c:pt>
                <c:pt idx="1547">
                  <c:v>115.09476120597373</c:v>
                </c:pt>
                <c:pt idx="1548">
                  <c:v>113.83915115160322</c:v>
                </c:pt>
                <c:pt idx="1549">
                  <c:v>113.97695651922101</c:v>
                </c:pt>
                <c:pt idx="1550">
                  <c:v>113.60652331984235</c:v>
                </c:pt>
                <c:pt idx="1551">
                  <c:v>113.33908330494467</c:v>
                </c:pt>
                <c:pt idx="1552">
                  <c:v>114.09849892427764</c:v>
                </c:pt>
                <c:pt idx="1553">
                  <c:v>114.18146634867068</c:v>
                </c:pt>
                <c:pt idx="1554">
                  <c:v>115.41065146753252</c:v>
                </c:pt>
                <c:pt idx="1555">
                  <c:v>115.38904533086537</c:v>
                </c:pt>
                <c:pt idx="1556">
                  <c:v>115.30132409688764</c:v>
                </c:pt>
                <c:pt idx="1557">
                  <c:v>115.44110204283565</c:v>
                </c:pt>
                <c:pt idx="1558">
                  <c:v>116.09070772707376</c:v>
                </c:pt>
                <c:pt idx="1559">
                  <c:v>115.77450846555467</c:v>
                </c:pt>
                <c:pt idx="1560">
                  <c:v>114.42219280772828</c:v>
                </c:pt>
                <c:pt idx="1561">
                  <c:v>113.29449452363204</c:v>
                </c:pt>
                <c:pt idx="1562">
                  <c:v>112.61383644426147</c:v>
                </c:pt>
                <c:pt idx="1563">
                  <c:v>111.9893165646325</c:v>
                </c:pt>
                <c:pt idx="1564">
                  <c:v>112.49399467788363</c:v>
                </c:pt>
                <c:pt idx="1565">
                  <c:v>112.98470445626984</c:v>
                </c:pt>
                <c:pt idx="1566">
                  <c:v>112.8727686852546</c:v>
                </c:pt>
                <c:pt idx="1567">
                  <c:v>112.87271940630453</c:v>
                </c:pt>
                <c:pt idx="1568">
                  <c:v>113.42113369448757</c:v>
                </c:pt>
                <c:pt idx="1569">
                  <c:v>114.09019062790078</c:v>
                </c:pt>
                <c:pt idx="1570">
                  <c:v>114.30459589428045</c:v>
                </c:pt>
                <c:pt idx="1571">
                  <c:v>113.97092744501823</c:v>
                </c:pt>
                <c:pt idx="1572">
                  <c:v>113.97092744501823</c:v>
                </c:pt>
                <c:pt idx="1573">
                  <c:v>114.04703671905389</c:v>
                </c:pt>
                <c:pt idx="1574">
                  <c:v>114.26541940836742</c:v>
                </c:pt>
                <c:pt idx="1575">
                  <c:v>115.94573526283716</c:v>
                </c:pt>
                <c:pt idx="1576">
                  <c:v>115.74380866718258</c:v>
                </c:pt>
                <c:pt idx="1577">
                  <c:v>116.2172077747707</c:v>
                </c:pt>
                <c:pt idx="1578">
                  <c:v>115.48861016819266</c:v>
                </c:pt>
                <c:pt idx="1579">
                  <c:v>115.94262601853772</c:v>
                </c:pt>
                <c:pt idx="1580">
                  <c:v>116.39456255272691</c:v>
                </c:pt>
                <c:pt idx="1581">
                  <c:v>116.47056397782853</c:v>
                </c:pt>
                <c:pt idx="1582">
                  <c:v>116.0574882752525</c:v>
                </c:pt>
                <c:pt idx="1583">
                  <c:v>116.59249954917438</c:v>
                </c:pt>
                <c:pt idx="1584">
                  <c:v>116.59962293065982</c:v>
                </c:pt>
                <c:pt idx="1585">
                  <c:v>116.5058396258225</c:v>
                </c:pt>
                <c:pt idx="1586">
                  <c:v>114.91563442771312</c:v>
                </c:pt>
                <c:pt idx="1587">
                  <c:v>114.67178849006805</c:v>
                </c:pt>
                <c:pt idx="1588">
                  <c:v>114.37373133857851</c:v>
                </c:pt>
                <c:pt idx="1589">
                  <c:v>114.74768111398326</c:v>
                </c:pt>
                <c:pt idx="1590">
                  <c:v>114.77015165597133</c:v>
                </c:pt>
                <c:pt idx="1591">
                  <c:v>114.69189601107816</c:v>
                </c:pt>
                <c:pt idx="1592">
                  <c:v>114.59313665950486</c:v>
                </c:pt>
                <c:pt idx="1593">
                  <c:v>114.16431192521115</c:v>
                </c:pt>
                <c:pt idx="1594">
                  <c:v>112.98878957310455</c:v>
                </c:pt>
                <c:pt idx="1595">
                  <c:v>111.86905191253152</c:v>
                </c:pt>
                <c:pt idx="1596">
                  <c:v>112.09530912913434</c:v>
                </c:pt>
                <c:pt idx="1597">
                  <c:v>112.94331038844865</c:v>
                </c:pt>
                <c:pt idx="1598">
                  <c:v>113.82855075011506</c:v>
                </c:pt>
                <c:pt idx="1599">
                  <c:v>113.82855075011506</c:v>
                </c:pt>
                <c:pt idx="1600">
                  <c:v>115.59318582567738</c:v>
                </c:pt>
                <c:pt idx="1601">
                  <c:v>115.59318582567738</c:v>
                </c:pt>
                <c:pt idx="1602">
                  <c:v>115.59318582567738</c:v>
                </c:pt>
                <c:pt idx="1603">
                  <c:v>115.59318582567738</c:v>
                </c:pt>
                <c:pt idx="1604">
                  <c:v>115.94317362918824</c:v>
                </c:pt>
                <c:pt idx="1605">
                  <c:v>116.69632687112751</c:v>
                </c:pt>
                <c:pt idx="1606">
                  <c:v>116.05370863910464</c:v>
                </c:pt>
                <c:pt idx="1607">
                  <c:v>116.29714137532616</c:v>
                </c:pt>
                <c:pt idx="1608">
                  <c:v>116.53279184429032</c:v>
                </c:pt>
                <c:pt idx="1609">
                  <c:v>117.4848517790783</c:v>
                </c:pt>
                <c:pt idx="1610">
                  <c:v>117.75391734918617</c:v>
                </c:pt>
                <c:pt idx="1611">
                  <c:v>117.39248399373911</c:v>
                </c:pt>
                <c:pt idx="1612">
                  <c:v>116.50023413873423</c:v>
                </c:pt>
                <c:pt idx="1613">
                  <c:v>116.701850705928</c:v>
                </c:pt>
                <c:pt idx="1614">
                  <c:v>116.47005351485973</c:v>
                </c:pt>
                <c:pt idx="1615">
                  <c:v>116.02992321426377</c:v>
                </c:pt>
                <c:pt idx="1616">
                  <c:v>116.39556702408929</c:v>
                </c:pt>
                <c:pt idx="1617">
                  <c:v>116.1105006768021</c:v>
                </c:pt>
                <c:pt idx="1618">
                  <c:v>116.01269032668399</c:v>
                </c:pt>
                <c:pt idx="1619">
                  <c:v>115.87339899199742</c:v>
                </c:pt>
                <c:pt idx="1620">
                  <c:v>115.70617686501261</c:v>
                </c:pt>
                <c:pt idx="1621">
                  <c:v>114.74584217376193</c:v>
                </c:pt>
                <c:pt idx="1622">
                  <c:v>114.66702516460917</c:v>
                </c:pt>
                <c:pt idx="1623">
                  <c:v>115.16630649280184</c:v>
                </c:pt>
                <c:pt idx="1624">
                  <c:v>116.02312446177714</c:v>
                </c:pt>
                <c:pt idx="1625">
                  <c:v>116.48265053702579</c:v>
                </c:pt>
                <c:pt idx="1626">
                  <c:v>115.38226377531008</c:v>
                </c:pt>
                <c:pt idx="1627">
                  <c:v>115.33200671039856</c:v>
                </c:pt>
                <c:pt idx="1628">
                  <c:v>115.90356459089371</c:v>
                </c:pt>
                <c:pt idx="1629">
                  <c:v>115.34728847644028</c:v>
                </c:pt>
                <c:pt idx="1630">
                  <c:v>115.66217118261211</c:v>
                </c:pt>
                <c:pt idx="1631">
                  <c:v>115.14956276431894</c:v>
                </c:pt>
                <c:pt idx="1632">
                  <c:v>114.74252117928191</c:v>
                </c:pt>
                <c:pt idx="1633">
                  <c:v>115.31437356983311</c:v>
                </c:pt>
                <c:pt idx="1634">
                  <c:v>115.01278577650331</c:v>
                </c:pt>
                <c:pt idx="1635">
                  <c:v>114.80593546071158</c:v>
                </c:pt>
                <c:pt idx="1636">
                  <c:v>114.58858017320124</c:v>
                </c:pt>
                <c:pt idx="1637">
                  <c:v>114.59533251708088</c:v>
                </c:pt>
                <c:pt idx="1638">
                  <c:v>113.82133584232707</c:v>
                </c:pt>
                <c:pt idx="1639">
                  <c:v>115.24408596779301</c:v>
                </c:pt>
                <c:pt idx="1640">
                  <c:v>116.93941664946622</c:v>
                </c:pt>
                <c:pt idx="1641">
                  <c:v>117.73756451402924</c:v>
                </c:pt>
                <c:pt idx="1642">
                  <c:v>117.2022769352936</c:v>
                </c:pt>
                <c:pt idx="1643">
                  <c:v>117.43113431580694</c:v>
                </c:pt>
                <c:pt idx="1644">
                  <c:v>118.07106359342207</c:v>
                </c:pt>
                <c:pt idx="1645">
                  <c:v>117.8256640648265</c:v>
                </c:pt>
                <c:pt idx="1646">
                  <c:v>118.05148441002059</c:v>
                </c:pt>
                <c:pt idx="1647">
                  <c:v>118.94296331518201</c:v>
                </c:pt>
                <c:pt idx="1648">
                  <c:v>118.71944224824027</c:v>
                </c:pt>
                <c:pt idx="1649">
                  <c:v>118.60874184853756</c:v>
                </c:pt>
                <c:pt idx="1650">
                  <c:v>117.43329518633111</c:v>
                </c:pt>
                <c:pt idx="1651">
                  <c:v>115.94923543569557</c:v>
                </c:pt>
                <c:pt idx="1652">
                  <c:v>115.24519909586223</c:v>
                </c:pt>
                <c:pt idx="1653">
                  <c:v>115.67954051880561</c:v>
                </c:pt>
                <c:pt idx="1654">
                  <c:v>113.76894243266142</c:v>
                </c:pt>
                <c:pt idx="1655">
                  <c:v>113.76894243266142</c:v>
                </c:pt>
                <c:pt idx="1656">
                  <c:v>114.49986437918309</c:v>
                </c:pt>
                <c:pt idx="1657">
                  <c:v>114.80596263286286</c:v>
                </c:pt>
                <c:pt idx="1658">
                  <c:v>113.60831526815622</c:v>
                </c:pt>
                <c:pt idx="1659">
                  <c:v>114.14700487111146</c:v>
                </c:pt>
                <c:pt idx="1660">
                  <c:v>113.60088764244034</c:v>
                </c:pt>
                <c:pt idx="1661">
                  <c:v>114.57184301760506</c:v>
                </c:pt>
                <c:pt idx="1662">
                  <c:v>114.27291881675529</c:v>
                </c:pt>
                <c:pt idx="1663">
                  <c:v>114.45458693526362</c:v>
                </c:pt>
                <c:pt idx="1664">
                  <c:v>114.96898261976244</c:v>
                </c:pt>
                <c:pt idx="1665">
                  <c:v>115.87596971821883</c:v>
                </c:pt>
                <c:pt idx="1666">
                  <c:v>117.20572629485095</c:v>
                </c:pt>
                <c:pt idx="1667">
                  <c:v>116.8669171386896</c:v>
                </c:pt>
                <c:pt idx="1668">
                  <c:v>114.08312263662221</c:v>
                </c:pt>
                <c:pt idx="1669">
                  <c:v>113.10835830479689</c:v>
                </c:pt>
                <c:pt idx="1670">
                  <c:v>111.64121099476924</c:v>
                </c:pt>
                <c:pt idx="1671">
                  <c:v>112.43986256881378</c:v>
                </c:pt>
                <c:pt idx="1672">
                  <c:v>113.80795334292024</c:v>
                </c:pt>
                <c:pt idx="1673">
                  <c:v>113.80795334292024</c:v>
                </c:pt>
                <c:pt idx="1674">
                  <c:v>113.98422642858353</c:v>
                </c:pt>
                <c:pt idx="1675">
                  <c:v>113.77675346869512</c:v>
                </c:pt>
                <c:pt idx="1676">
                  <c:v>113.74527126391114</c:v>
                </c:pt>
                <c:pt idx="1677">
                  <c:v>112.33261391386571</c:v>
                </c:pt>
                <c:pt idx="1678">
                  <c:v>112.6441015619791</c:v>
                </c:pt>
                <c:pt idx="1679">
                  <c:v>111.56360957207305</c:v>
                </c:pt>
                <c:pt idx="1680">
                  <c:v>111.37269087811184</c:v>
                </c:pt>
                <c:pt idx="1681">
                  <c:v>112.98314227569205</c:v>
                </c:pt>
                <c:pt idx="1682">
                  <c:v>113.33679176906915</c:v>
                </c:pt>
                <c:pt idx="1683">
                  <c:v>112.87258454721967</c:v>
                </c:pt>
                <c:pt idx="1684">
                  <c:v>112.66127229628491</c:v>
                </c:pt>
                <c:pt idx="1685">
                  <c:v>111.17369518677201</c:v>
                </c:pt>
                <c:pt idx="1686">
                  <c:v>110.58882837634735</c:v>
                </c:pt>
                <c:pt idx="1687">
                  <c:v>109.576400779171</c:v>
                </c:pt>
                <c:pt idx="1688">
                  <c:v>109.16087175963833</c:v>
                </c:pt>
                <c:pt idx="1689">
                  <c:v>109.06319029640554</c:v>
                </c:pt>
                <c:pt idx="1690">
                  <c:v>109.24457752171254</c:v>
                </c:pt>
                <c:pt idx="1691">
                  <c:v>110.07757474560621</c:v>
                </c:pt>
                <c:pt idx="1692">
                  <c:v>110.90190601617597</c:v>
                </c:pt>
                <c:pt idx="1693">
                  <c:v>110.81049104979671</c:v>
                </c:pt>
                <c:pt idx="1694">
                  <c:v>109.96696246672751</c:v>
                </c:pt>
                <c:pt idx="1695">
                  <c:v>110.26225469508839</c:v>
                </c:pt>
                <c:pt idx="1696">
                  <c:v>111.22294664804042</c:v>
                </c:pt>
                <c:pt idx="1697">
                  <c:v>110.58686751243285</c:v>
                </c:pt>
                <c:pt idx="1698">
                  <c:v>111.29654906909276</c:v>
                </c:pt>
                <c:pt idx="1699">
                  <c:v>111.29157182640087</c:v>
                </c:pt>
                <c:pt idx="1700">
                  <c:v>111.29157182640087</c:v>
                </c:pt>
                <c:pt idx="1701">
                  <c:v>111.53366256701445</c:v>
                </c:pt>
                <c:pt idx="1702">
                  <c:v>110.88907880123922</c:v>
                </c:pt>
                <c:pt idx="1703">
                  <c:v>110.88907880123922</c:v>
                </c:pt>
                <c:pt idx="1704">
                  <c:v>111.99996797956136</c:v>
                </c:pt>
                <c:pt idx="1705">
                  <c:v>113.06675800124798</c:v>
                </c:pt>
                <c:pt idx="1706">
                  <c:v>113.29148269686725</c:v>
                </c:pt>
                <c:pt idx="1707">
                  <c:v>114.26549861263187</c:v>
                </c:pt>
                <c:pt idx="1708">
                  <c:v>113.24722463084505</c:v>
                </c:pt>
                <c:pt idx="1709">
                  <c:v>114.04041205703176</c:v>
                </c:pt>
                <c:pt idx="1710">
                  <c:v>114.50102564353806</c:v>
                </c:pt>
                <c:pt idx="1711">
                  <c:v>114.07438328141311</c:v>
                </c:pt>
                <c:pt idx="1712">
                  <c:v>112.97389373716501</c:v>
                </c:pt>
                <c:pt idx="1713">
                  <c:v>112.45626056942119</c:v>
                </c:pt>
                <c:pt idx="1714">
                  <c:v>112.27577607190817</c:v>
                </c:pt>
                <c:pt idx="1715">
                  <c:v>112.27577607190817</c:v>
                </c:pt>
                <c:pt idx="1716">
                  <c:v>112.40200166126985</c:v>
                </c:pt>
                <c:pt idx="1717">
                  <c:v>112.63693023762487</c:v>
                </c:pt>
                <c:pt idx="1718">
                  <c:v>113.20436420903003</c:v>
                </c:pt>
                <c:pt idx="1719">
                  <c:v>112.73390687742224</c:v>
                </c:pt>
                <c:pt idx="1720">
                  <c:v>112.39915514823545</c:v>
                </c:pt>
                <c:pt idx="1721">
                  <c:v>112.87761352637463</c:v>
                </c:pt>
                <c:pt idx="1722">
                  <c:v>112.9604012390736</c:v>
                </c:pt>
                <c:pt idx="1723">
                  <c:v>112.1233807072047</c:v>
                </c:pt>
                <c:pt idx="1724">
                  <c:v>111.62221739926001</c:v>
                </c:pt>
                <c:pt idx="1725">
                  <c:v>111.12706887415526</c:v>
                </c:pt>
                <c:pt idx="1726">
                  <c:v>111.52377195818779</c:v>
                </c:pt>
                <c:pt idx="1727">
                  <c:v>111.46297884606896</c:v>
                </c:pt>
                <c:pt idx="1728">
                  <c:v>110.47872053706543</c:v>
                </c:pt>
                <c:pt idx="1729">
                  <c:v>110.68053985574088</c:v>
                </c:pt>
                <c:pt idx="1730">
                  <c:v>109.92623565034857</c:v>
                </c:pt>
                <c:pt idx="1731">
                  <c:v>109.39678381914104</c:v>
                </c:pt>
                <c:pt idx="1732">
                  <c:v>109.39678381914104</c:v>
                </c:pt>
                <c:pt idx="1733">
                  <c:v>109.23340977136321</c:v>
                </c:pt>
                <c:pt idx="1734">
                  <c:v>108.79481582296272</c:v>
                </c:pt>
                <c:pt idx="1735">
                  <c:v>108.53649223293304</c:v>
                </c:pt>
                <c:pt idx="1736">
                  <c:v>109.32952992376653</c:v>
                </c:pt>
                <c:pt idx="1737">
                  <c:v>109.32939652715692</c:v>
                </c:pt>
                <c:pt idx="1738">
                  <c:v>107.83424243656438</c:v>
                </c:pt>
                <c:pt idx="1739">
                  <c:v>107.23334561417248</c:v>
                </c:pt>
                <c:pt idx="1740">
                  <c:v>107.01786084455823</c:v>
                </c:pt>
                <c:pt idx="1741">
                  <c:v>107.3101040206126</c:v>
                </c:pt>
                <c:pt idx="1742">
                  <c:v>107.98614850365931</c:v>
                </c:pt>
                <c:pt idx="1743">
                  <c:v>107.66544061348303</c:v>
                </c:pt>
                <c:pt idx="1744">
                  <c:v>107.06604456017331</c:v>
                </c:pt>
                <c:pt idx="1745">
                  <c:v>107.16943582835762</c:v>
                </c:pt>
                <c:pt idx="1746">
                  <c:v>107.16943582835762</c:v>
                </c:pt>
                <c:pt idx="1747">
                  <c:v>105.91122159684237</c:v>
                </c:pt>
                <c:pt idx="1748">
                  <c:v>105.26387756052212</c:v>
                </c:pt>
                <c:pt idx="1749">
                  <c:v>106.15169767651284</c:v>
                </c:pt>
                <c:pt idx="1750">
                  <c:v>106.08198095859737</c:v>
                </c:pt>
                <c:pt idx="1751">
                  <c:v>106.04530361478663</c:v>
                </c:pt>
                <c:pt idx="1752">
                  <c:v>105.0123164110388</c:v>
                </c:pt>
                <c:pt idx="1753">
                  <c:v>104.2313784309041</c:v>
                </c:pt>
                <c:pt idx="1754">
                  <c:v>104.54247517673116</c:v>
                </c:pt>
                <c:pt idx="1755">
                  <c:v>103.95085768976442</c:v>
                </c:pt>
                <c:pt idx="1756">
                  <c:v>102.96568438877888</c:v>
                </c:pt>
                <c:pt idx="1757">
                  <c:v>102.46034529484572</c:v>
                </c:pt>
                <c:pt idx="1758">
                  <c:v>102.17054237557407</c:v>
                </c:pt>
                <c:pt idx="1759">
                  <c:v>102.33404255812211</c:v>
                </c:pt>
                <c:pt idx="1760">
                  <c:v>103.40872294298036</c:v>
                </c:pt>
                <c:pt idx="1761">
                  <c:v>103.63267654803484</c:v>
                </c:pt>
                <c:pt idx="1762">
                  <c:v>102.71127903067648</c:v>
                </c:pt>
                <c:pt idx="1763">
                  <c:v>102.4439235268825</c:v>
                </c:pt>
                <c:pt idx="1764">
                  <c:v>102.93699046366993</c:v>
                </c:pt>
                <c:pt idx="1765">
                  <c:v>103.26140307954297</c:v>
                </c:pt>
                <c:pt idx="1766">
                  <c:v>103.27139290682683</c:v>
                </c:pt>
                <c:pt idx="1767">
                  <c:v>103.28480199189366</c:v>
                </c:pt>
                <c:pt idx="1768">
                  <c:v>103.28480199189366</c:v>
                </c:pt>
                <c:pt idx="1769">
                  <c:v>104.29278303827893</c:v>
                </c:pt>
                <c:pt idx="1770">
                  <c:v>104.80661993148595</c:v>
                </c:pt>
                <c:pt idx="1771">
                  <c:v>104.96784868105001</c:v>
                </c:pt>
                <c:pt idx="1772">
                  <c:v>105.43877772259368</c:v>
                </c:pt>
                <c:pt idx="1773">
                  <c:v>105.43877772259368</c:v>
                </c:pt>
                <c:pt idx="1774">
                  <c:v>105.43877772259368</c:v>
                </c:pt>
                <c:pt idx="1775">
                  <c:v>104.83376827066091</c:v>
                </c:pt>
                <c:pt idx="1776">
                  <c:v>105.04297762341005</c:v>
                </c:pt>
                <c:pt idx="1777">
                  <c:v>105.29561093033976</c:v>
                </c:pt>
                <c:pt idx="1778">
                  <c:v>105.29561093033976</c:v>
                </c:pt>
                <c:pt idx="1779">
                  <c:v>105.94498246801561</c:v>
                </c:pt>
                <c:pt idx="1780">
                  <c:v>105.88415149698443</c:v>
                </c:pt>
                <c:pt idx="1781">
                  <c:v>106.14138838285594</c:v>
                </c:pt>
                <c:pt idx="1782">
                  <c:v>105.98033098214052</c:v>
                </c:pt>
                <c:pt idx="1783">
                  <c:v>106.40681998652535</c:v>
                </c:pt>
                <c:pt idx="1784">
                  <c:v>106.69521587345326</c:v>
                </c:pt>
                <c:pt idx="1785">
                  <c:v>106.38922687659331</c:v>
                </c:pt>
                <c:pt idx="1786">
                  <c:v>106.18444440977554</c:v>
                </c:pt>
                <c:pt idx="1787">
                  <c:v>106.20710690583191</c:v>
                </c:pt>
                <c:pt idx="1788">
                  <c:v>107.21453802009823</c:v>
                </c:pt>
                <c:pt idx="1789">
                  <c:v>107.84310416158173</c:v>
                </c:pt>
                <c:pt idx="1790">
                  <c:v>108.16108854684961</c:v>
                </c:pt>
                <c:pt idx="1791">
                  <c:v>107.99796070281334</c:v>
                </c:pt>
                <c:pt idx="1792">
                  <c:v>107.71255106449155</c:v>
                </c:pt>
                <c:pt idx="1793">
                  <c:v>108.24314405054207</c:v>
                </c:pt>
                <c:pt idx="1794">
                  <c:v>108.19417338663891</c:v>
                </c:pt>
                <c:pt idx="1795">
                  <c:v>108.48565166488582</c:v>
                </c:pt>
                <c:pt idx="1796">
                  <c:v>108.68722600391571</c:v>
                </c:pt>
                <c:pt idx="1797">
                  <c:v>108.54778823843989</c:v>
                </c:pt>
                <c:pt idx="1798">
                  <c:v>108.82658177361959</c:v>
                </c:pt>
                <c:pt idx="1799">
                  <c:v>109.040922862049</c:v>
                </c:pt>
                <c:pt idx="1800">
                  <c:v>109.2947925853138</c:v>
                </c:pt>
                <c:pt idx="1801">
                  <c:v>109.2584691676593</c:v>
                </c:pt>
                <c:pt idx="1802">
                  <c:v>109.6673943418713</c:v>
                </c:pt>
                <c:pt idx="1803">
                  <c:v>109.87157735910581</c:v>
                </c:pt>
                <c:pt idx="1804">
                  <c:v>110.07611048431947</c:v>
                </c:pt>
                <c:pt idx="1805">
                  <c:v>110.19749992369452</c:v>
                </c:pt>
                <c:pt idx="1806">
                  <c:v>110.07827652672066</c:v>
                </c:pt>
                <c:pt idx="1807">
                  <c:v>109.91836037452464</c:v>
                </c:pt>
                <c:pt idx="1808">
                  <c:v>109.90891224205642</c:v>
                </c:pt>
                <c:pt idx="1809">
                  <c:v>110.00971708528354</c:v>
                </c:pt>
                <c:pt idx="1810">
                  <c:v>110.03738091111474</c:v>
                </c:pt>
                <c:pt idx="1811">
                  <c:v>110.226872731974</c:v>
                </c:pt>
                <c:pt idx="1812">
                  <c:v>110.11136064280657</c:v>
                </c:pt>
                <c:pt idx="1813">
                  <c:v>109.78488833058005</c:v>
                </c:pt>
                <c:pt idx="1814">
                  <c:v>109.97227547543284</c:v>
                </c:pt>
                <c:pt idx="1815">
                  <c:v>110.68373066533967</c:v>
                </c:pt>
                <c:pt idx="1816">
                  <c:v>110.92092557156988</c:v>
                </c:pt>
                <c:pt idx="1817">
                  <c:v>111.05708316630201</c:v>
                </c:pt>
                <c:pt idx="1818">
                  <c:v>111.32666619300181</c:v>
                </c:pt>
                <c:pt idx="1819">
                  <c:v>111.28610092312057</c:v>
                </c:pt>
                <c:pt idx="1820">
                  <c:v>111.29430503765926</c:v>
                </c:pt>
                <c:pt idx="1821">
                  <c:v>111.45394490976116</c:v>
                </c:pt>
                <c:pt idx="1822">
                  <c:v>111.55772137622664</c:v>
                </c:pt>
                <c:pt idx="1823">
                  <c:v>111.29355344459333</c:v>
                </c:pt>
                <c:pt idx="1824">
                  <c:v>111.65152042925227</c:v>
                </c:pt>
                <c:pt idx="1825">
                  <c:v>111.08544605821321</c:v>
                </c:pt>
                <c:pt idx="1826">
                  <c:v>111.61130984675614</c:v>
                </c:pt>
                <c:pt idx="1827">
                  <c:v>111.19063607158196</c:v>
                </c:pt>
                <c:pt idx="1828">
                  <c:v>111.19063607158196</c:v>
                </c:pt>
                <c:pt idx="1829">
                  <c:v>111.32460747340171</c:v>
                </c:pt>
                <c:pt idx="1830">
                  <c:v>110.47411181897407</c:v>
                </c:pt>
                <c:pt idx="1831">
                  <c:v>110.39561938506461</c:v>
                </c:pt>
                <c:pt idx="1832">
                  <c:v>110.692421476587</c:v>
                </c:pt>
                <c:pt idx="1833">
                  <c:v>110.66032525837066</c:v>
                </c:pt>
                <c:pt idx="1834">
                  <c:v>111.0325489599298</c:v>
                </c:pt>
                <c:pt idx="1835">
                  <c:v>112.11240460310502</c:v>
                </c:pt>
                <c:pt idx="1836">
                  <c:v>112.13707357231864</c:v>
                </c:pt>
                <c:pt idx="1837">
                  <c:v>111.75398870160004</c:v>
                </c:pt>
                <c:pt idx="1838">
                  <c:v>111.57551593373975</c:v>
                </c:pt>
                <c:pt idx="1839">
                  <c:v>110.23990170660103</c:v>
                </c:pt>
                <c:pt idx="1840">
                  <c:v>109.69848903293196</c:v>
                </c:pt>
                <c:pt idx="1841">
                  <c:v>108.60571442272708</c:v>
                </c:pt>
                <c:pt idx="1842">
                  <c:v>109.00988685817187</c:v>
                </c:pt>
                <c:pt idx="1843">
                  <c:v>109.86000544638136</c:v>
                </c:pt>
                <c:pt idx="1844">
                  <c:v>108.789970842069</c:v>
                </c:pt>
                <c:pt idx="1845">
                  <c:v>107.94664155287468</c:v>
                </c:pt>
                <c:pt idx="1846">
                  <c:v>108.13712923802397</c:v>
                </c:pt>
                <c:pt idx="1847">
                  <c:v>108.12697042341685</c:v>
                </c:pt>
                <c:pt idx="1848">
                  <c:v>108.6558631930308</c:v>
                </c:pt>
                <c:pt idx="1849">
                  <c:v>108.95935034800655</c:v>
                </c:pt>
                <c:pt idx="1850">
                  <c:v>109.71399201918916</c:v>
                </c:pt>
                <c:pt idx="1851">
                  <c:v>109.23806934256245</c:v>
                </c:pt>
                <c:pt idx="1852">
                  <c:v>109.72505134038337</c:v>
                </c:pt>
                <c:pt idx="1853">
                  <c:v>110.56898171011125</c:v>
                </c:pt>
                <c:pt idx="1854">
                  <c:v>111.00211090899205</c:v>
                </c:pt>
                <c:pt idx="1855">
                  <c:v>111.25204281133702</c:v>
                </c:pt>
                <c:pt idx="1856">
                  <c:v>111.6684825560578</c:v>
                </c:pt>
                <c:pt idx="1857">
                  <c:v>111.89385885231115</c:v>
                </c:pt>
                <c:pt idx="1858">
                  <c:v>111.89385885231115</c:v>
                </c:pt>
                <c:pt idx="1859">
                  <c:v>111.89385885231115</c:v>
                </c:pt>
                <c:pt idx="1860">
                  <c:v>111.89385885231115</c:v>
                </c:pt>
                <c:pt idx="1861">
                  <c:v>112.82525691333061</c:v>
                </c:pt>
                <c:pt idx="1862">
                  <c:v>112.71315679160352</c:v>
                </c:pt>
                <c:pt idx="1863">
                  <c:v>112.8178140654371</c:v>
                </c:pt>
                <c:pt idx="1864">
                  <c:v>113.02871486918774</c:v>
                </c:pt>
                <c:pt idx="1865">
                  <c:v>112.58181237823149</c:v>
                </c:pt>
                <c:pt idx="1866">
                  <c:v>111.85505588194044</c:v>
                </c:pt>
                <c:pt idx="1867">
                  <c:v>112.16948483225137</c:v>
                </c:pt>
                <c:pt idx="1868">
                  <c:v>111.79454643504978</c:v>
                </c:pt>
                <c:pt idx="1869">
                  <c:v>110.77308363558686</c:v>
                </c:pt>
                <c:pt idx="1870">
                  <c:v>111.478132494799</c:v>
                </c:pt>
                <c:pt idx="1871">
                  <c:v>112.00394511157479</c:v>
                </c:pt>
                <c:pt idx="1872">
                  <c:v>111.69142134508999</c:v>
                </c:pt>
                <c:pt idx="1873">
                  <c:v>112.32717787882046</c:v>
                </c:pt>
                <c:pt idx="1874">
                  <c:v>112.18817242834301</c:v>
                </c:pt>
                <c:pt idx="1875">
                  <c:v>111.68443002582853</c:v>
                </c:pt>
                <c:pt idx="1876">
                  <c:v>111.53741374397664</c:v>
                </c:pt>
                <c:pt idx="1877">
                  <c:v>111.92614116387226</c:v>
                </c:pt>
                <c:pt idx="1878">
                  <c:v>112.25156145752635</c:v>
                </c:pt>
                <c:pt idx="1879">
                  <c:v>112.39652932161789</c:v>
                </c:pt>
                <c:pt idx="1880">
                  <c:v>113.15887490742669</c:v>
                </c:pt>
                <c:pt idx="1881">
                  <c:v>113.44444655625352</c:v>
                </c:pt>
                <c:pt idx="1882">
                  <c:v>112.96429371836646</c:v>
                </c:pt>
                <c:pt idx="1883">
                  <c:v>113.18389626467683</c:v>
                </c:pt>
                <c:pt idx="1884">
                  <c:v>113.68754582779464</c:v>
                </c:pt>
                <c:pt idx="1885">
                  <c:v>114.13887910952955</c:v>
                </c:pt>
                <c:pt idx="1886">
                  <c:v>113.09249828725656</c:v>
                </c:pt>
                <c:pt idx="1887">
                  <c:v>112.92586306071973</c:v>
                </c:pt>
                <c:pt idx="1888">
                  <c:v>112.70341092346175</c:v>
                </c:pt>
                <c:pt idx="1889">
                  <c:v>111.69702210544654</c:v>
                </c:pt>
                <c:pt idx="1890">
                  <c:v>112.15345366973153</c:v>
                </c:pt>
                <c:pt idx="1891">
                  <c:v>112.64766318293505</c:v>
                </c:pt>
                <c:pt idx="1892">
                  <c:v>113.30540429082733</c:v>
                </c:pt>
                <c:pt idx="1893">
                  <c:v>113.2128577116936</c:v>
                </c:pt>
                <c:pt idx="1894">
                  <c:v>113.25002396310185</c:v>
                </c:pt>
                <c:pt idx="1895">
                  <c:v>113.09909025060108</c:v>
                </c:pt>
                <c:pt idx="1896">
                  <c:v>113.37722347061855</c:v>
                </c:pt>
                <c:pt idx="1897">
                  <c:v>114.10833167180928</c:v>
                </c:pt>
                <c:pt idx="1898">
                  <c:v>113.75496242290031</c:v>
                </c:pt>
                <c:pt idx="1899">
                  <c:v>114.00818308157079</c:v>
                </c:pt>
                <c:pt idx="1900">
                  <c:v>114.05061038234385</c:v>
                </c:pt>
                <c:pt idx="1901">
                  <c:v>114.47977232147146</c:v>
                </c:pt>
                <c:pt idx="1902">
                  <c:v>113.98954850310879</c:v>
                </c:pt>
                <c:pt idx="1903">
                  <c:v>114.36801147026604</c:v>
                </c:pt>
                <c:pt idx="1904">
                  <c:v>114.27314824201146</c:v>
                </c:pt>
                <c:pt idx="1905">
                  <c:v>114.35488902959196</c:v>
                </c:pt>
                <c:pt idx="1906">
                  <c:v>115.08516664026969</c:v>
                </c:pt>
                <c:pt idx="1907">
                  <c:v>115.24830850666187</c:v>
                </c:pt>
                <c:pt idx="1908">
                  <c:v>115.37830241942218</c:v>
                </c:pt>
                <c:pt idx="1909">
                  <c:v>115.24963928633714</c:v>
                </c:pt>
                <c:pt idx="1910">
                  <c:v>115.80793391129176</c:v>
                </c:pt>
                <c:pt idx="1911">
                  <c:v>115.80793391129176</c:v>
                </c:pt>
                <c:pt idx="1912">
                  <c:v>116.06994315661558</c:v>
                </c:pt>
                <c:pt idx="1913">
                  <c:v>116.09883749666248</c:v>
                </c:pt>
                <c:pt idx="1914">
                  <c:v>116.42274932567179</c:v>
                </c:pt>
                <c:pt idx="1915">
                  <c:v>116.77169004814732</c:v>
                </c:pt>
                <c:pt idx="1916">
                  <c:v>116.63884292759624</c:v>
                </c:pt>
                <c:pt idx="1917">
                  <c:v>116.35688656121651</c:v>
                </c:pt>
                <c:pt idx="1918">
                  <c:v>116.5621157858379</c:v>
                </c:pt>
                <c:pt idx="1919">
                  <c:v>116.44137344034074</c:v>
                </c:pt>
                <c:pt idx="1920">
                  <c:v>115.87068800752722</c:v>
                </c:pt>
                <c:pt idx="1921">
                  <c:v>116.06447788626224</c:v>
                </c:pt>
                <c:pt idx="1922">
                  <c:v>114.70891643775788</c:v>
                </c:pt>
                <c:pt idx="1923">
                  <c:v>115.90031924112387</c:v>
                </c:pt>
                <c:pt idx="1924">
                  <c:v>115.86363904368463</c:v>
                </c:pt>
                <c:pt idx="1925">
                  <c:v>116.33581016530893</c:v>
                </c:pt>
                <c:pt idx="1926">
                  <c:v>116.97714855834316</c:v>
                </c:pt>
                <c:pt idx="1927">
                  <c:v>117.03186656058915</c:v>
                </c:pt>
                <c:pt idx="1928">
                  <c:v>116.36768324304064</c:v>
                </c:pt>
                <c:pt idx="1929">
                  <c:v>116.18152658467326</c:v>
                </c:pt>
                <c:pt idx="1930">
                  <c:v>116.18152658467326</c:v>
                </c:pt>
                <c:pt idx="1931">
                  <c:v>116.2894856309151</c:v>
                </c:pt>
                <c:pt idx="1932">
                  <c:v>116.88625340823569</c:v>
                </c:pt>
                <c:pt idx="1933">
                  <c:v>116.8305062847115</c:v>
                </c:pt>
                <c:pt idx="1934">
                  <c:v>117.009294340541</c:v>
                </c:pt>
                <c:pt idx="1935">
                  <c:v>116.39298441044234</c:v>
                </c:pt>
                <c:pt idx="1936">
                  <c:v>116.55301768789461</c:v>
                </c:pt>
                <c:pt idx="1937">
                  <c:v>116.82031786339682</c:v>
                </c:pt>
                <c:pt idx="1938">
                  <c:v>117.19636991711917</c:v>
                </c:pt>
                <c:pt idx="1939">
                  <c:v>117.12570547127385</c:v>
                </c:pt>
                <c:pt idx="1940">
                  <c:v>117.18281140374212</c:v>
                </c:pt>
                <c:pt idx="1941">
                  <c:v>117.4038255014207</c:v>
                </c:pt>
                <c:pt idx="1942">
                  <c:v>117.96662991366772</c:v>
                </c:pt>
                <c:pt idx="1943">
                  <c:v>118.01258365511568</c:v>
                </c:pt>
                <c:pt idx="1944">
                  <c:v>118.39523604893957</c:v>
                </c:pt>
                <c:pt idx="1945">
                  <c:v>118.64754217228329</c:v>
                </c:pt>
                <c:pt idx="1946">
                  <c:v>117.98675172007019</c:v>
                </c:pt>
                <c:pt idx="1947">
                  <c:v>116.35766000441915</c:v>
                </c:pt>
                <c:pt idx="1948">
                  <c:v>117.00273232139028</c:v>
                </c:pt>
                <c:pt idx="1949">
                  <c:v>117.08868696748119</c:v>
                </c:pt>
                <c:pt idx="1950">
                  <c:v>117.57655741110983</c:v>
                </c:pt>
                <c:pt idx="1951">
                  <c:v>118.59016828210569</c:v>
                </c:pt>
                <c:pt idx="1952">
                  <c:v>119.21933936789023</c:v>
                </c:pt>
                <c:pt idx="1953">
                  <c:v>119.60325114193981</c:v>
                </c:pt>
                <c:pt idx="1954">
                  <c:v>119.15537892398922</c:v>
                </c:pt>
                <c:pt idx="1955">
                  <c:v>119.73222306424002</c:v>
                </c:pt>
                <c:pt idx="1956">
                  <c:v>119.73222306424002</c:v>
                </c:pt>
                <c:pt idx="1957">
                  <c:v>120.43799196645396</c:v>
                </c:pt>
                <c:pt idx="1958">
                  <c:v>120.14233253810261</c:v>
                </c:pt>
                <c:pt idx="1959">
                  <c:v>119.95314952709067</c:v>
                </c:pt>
                <c:pt idx="1960">
                  <c:v>119.19018589412923</c:v>
                </c:pt>
                <c:pt idx="1961">
                  <c:v>119.84472931399966</c:v>
                </c:pt>
                <c:pt idx="1962">
                  <c:v>119.23978760184134</c:v>
                </c:pt>
                <c:pt idx="1963">
                  <c:v>119.98785103801382</c:v>
                </c:pt>
                <c:pt idx="1964">
                  <c:v>120.86770297284212</c:v>
                </c:pt>
                <c:pt idx="1965">
                  <c:v>120.6662228951338</c:v>
                </c:pt>
                <c:pt idx="1966">
                  <c:v>120.92254000690943</c:v>
                </c:pt>
                <c:pt idx="1967">
                  <c:v>120.93795408214312</c:v>
                </c:pt>
                <c:pt idx="1968">
                  <c:v>120.96713737279272</c:v>
                </c:pt>
                <c:pt idx="1969">
                  <c:v>120.55299012833505</c:v>
                </c:pt>
                <c:pt idx="1970">
                  <c:v>120.63013884961173</c:v>
                </c:pt>
                <c:pt idx="1971">
                  <c:v>120.63013884961173</c:v>
                </c:pt>
                <c:pt idx="1972">
                  <c:v>121.48908788574595</c:v>
                </c:pt>
                <c:pt idx="1973">
                  <c:v>121.04491915681491</c:v>
                </c:pt>
                <c:pt idx="1974">
                  <c:v>121.57250117433009</c:v>
                </c:pt>
                <c:pt idx="1975">
                  <c:v>121.85972844339197</c:v>
                </c:pt>
                <c:pt idx="1976">
                  <c:v>121.06127205892581</c:v>
                </c:pt>
                <c:pt idx="1977">
                  <c:v>120.88412097040163</c:v>
                </c:pt>
                <c:pt idx="1978">
                  <c:v>120.29989812452258</c:v>
                </c:pt>
                <c:pt idx="1979">
                  <c:v>120.06176190662843</c:v>
                </c:pt>
                <c:pt idx="1980">
                  <c:v>119.95872220090246</c:v>
                </c:pt>
                <c:pt idx="1981">
                  <c:v>120.60131403977267</c:v>
                </c:pt>
                <c:pt idx="1982">
                  <c:v>121.11023299520582</c:v>
                </c:pt>
                <c:pt idx="1983">
                  <c:v>121.34471552882418</c:v>
                </c:pt>
                <c:pt idx="1984">
                  <c:v>121.67466929644077</c:v>
                </c:pt>
                <c:pt idx="1985">
                  <c:v>122.21156179751266</c:v>
                </c:pt>
                <c:pt idx="1986">
                  <c:v>122.88960142699946</c:v>
                </c:pt>
                <c:pt idx="1987">
                  <c:v>122.77354801894285</c:v>
                </c:pt>
                <c:pt idx="1988">
                  <c:v>122.92613057875475</c:v>
                </c:pt>
                <c:pt idx="1989">
                  <c:v>122.85017858205374</c:v>
                </c:pt>
                <c:pt idx="1990">
                  <c:v>122.85017858205374</c:v>
                </c:pt>
                <c:pt idx="1991">
                  <c:v>122.48984468517558</c:v>
                </c:pt>
                <c:pt idx="1992">
                  <c:v>121.81563943298565</c:v>
                </c:pt>
                <c:pt idx="1993">
                  <c:v>122.02911592407965</c:v>
                </c:pt>
                <c:pt idx="1994">
                  <c:v>121.74120977420246</c:v>
                </c:pt>
                <c:pt idx="1995">
                  <c:v>122.15348290373404</c:v>
                </c:pt>
                <c:pt idx="1996">
                  <c:v>122.50135799402317</c:v>
                </c:pt>
                <c:pt idx="1997">
                  <c:v>122.25362701809529</c:v>
                </c:pt>
                <c:pt idx="1998">
                  <c:v>120.88694628466911</c:v>
                </c:pt>
                <c:pt idx="1999">
                  <c:v>122.56228219943705</c:v>
                </c:pt>
                <c:pt idx="2000">
                  <c:v>122.75042342306284</c:v>
                </c:pt>
                <c:pt idx="2001">
                  <c:v>123.88107896885333</c:v>
                </c:pt>
                <c:pt idx="2002">
                  <c:v>124.35105871532181</c:v>
                </c:pt>
                <c:pt idx="2003">
                  <c:v>124.93624353983355</c:v>
                </c:pt>
                <c:pt idx="2004">
                  <c:v>125.54717381174072</c:v>
                </c:pt>
                <c:pt idx="2005">
                  <c:v>126.03516260529165</c:v>
                </c:pt>
                <c:pt idx="2006">
                  <c:v>125.57857878239598</c:v>
                </c:pt>
                <c:pt idx="2007">
                  <c:v>125.75420590320218</c:v>
                </c:pt>
                <c:pt idx="2008">
                  <c:v>124.92138813684038</c:v>
                </c:pt>
                <c:pt idx="2009">
                  <c:v>125.04678664084881</c:v>
                </c:pt>
                <c:pt idx="2010">
                  <c:v>124.7801692733459</c:v>
                </c:pt>
                <c:pt idx="2011">
                  <c:v>124.05796072345422</c:v>
                </c:pt>
                <c:pt idx="2012">
                  <c:v>123.62714369956727</c:v>
                </c:pt>
                <c:pt idx="2013">
                  <c:v>125.25596384753516</c:v>
                </c:pt>
                <c:pt idx="2014">
                  <c:v>125.69114769799992</c:v>
                </c:pt>
                <c:pt idx="2015">
                  <c:v>125.60769589111932</c:v>
                </c:pt>
                <c:pt idx="2016">
                  <c:v>125.13984065874874</c:v>
                </c:pt>
                <c:pt idx="2017">
                  <c:v>124.78165974660256</c:v>
                </c:pt>
                <c:pt idx="2018">
                  <c:v>125.3636432290343</c:v>
                </c:pt>
                <c:pt idx="2019">
                  <c:v>125.98981688204672</c:v>
                </c:pt>
                <c:pt idx="2020">
                  <c:v>126.6584775090942</c:v>
                </c:pt>
                <c:pt idx="2021">
                  <c:v>126.63415188391072</c:v>
                </c:pt>
                <c:pt idx="2022">
                  <c:v>126.93546453484555</c:v>
                </c:pt>
                <c:pt idx="2023">
                  <c:v>127.59355709527807</c:v>
                </c:pt>
                <c:pt idx="2024">
                  <c:v>127.62831800525522</c:v>
                </c:pt>
                <c:pt idx="2025">
                  <c:v>128.06720635051721</c:v>
                </c:pt>
                <c:pt idx="2026">
                  <c:v>128.27752508338372</c:v>
                </c:pt>
                <c:pt idx="2027">
                  <c:v>127.93941264854011</c:v>
                </c:pt>
                <c:pt idx="2028">
                  <c:v>127.80147448756644</c:v>
                </c:pt>
                <c:pt idx="2029">
                  <c:v>127.80147448756644</c:v>
                </c:pt>
                <c:pt idx="2030">
                  <c:v>127.80147448756644</c:v>
                </c:pt>
                <c:pt idx="2031">
                  <c:v>128.28889441494545</c:v>
                </c:pt>
                <c:pt idx="2032">
                  <c:v>128.43205267188412</c:v>
                </c:pt>
                <c:pt idx="2033">
                  <c:v>128.43205267188412</c:v>
                </c:pt>
                <c:pt idx="2034">
                  <c:v>128.45032193078703</c:v>
                </c:pt>
                <c:pt idx="2035">
                  <c:v>128.19703595889493</c:v>
                </c:pt>
                <c:pt idx="2036">
                  <c:v>128.0739791611212</c:v>
                </c:pt>
                <c:pt idx="2037">
                  <c:v>128.45308603390362</c:v>
                </c:pt>
                <c:pt idx="2038">
                  <c:v>129.18202673355165</c:v>
                </c:pt>
                <c:pt idx="2039">
                  <c:v>129.26571304620998</c:v>
                </c:pt>
                <c:pt idx="2040">
                  <c:v>128.7926266584997</c:v>
                </c:pt>
                <c:pt idx="2041">
                  <c:v>129.88791555935788</c:v>
                </c:pt>
                <c:pt idx="2042">
                  <c:v>130.18788967905721</c:v>
                </c:pt>
                <c:pt idx="2043">
                  <c:v>130.53732909266981</c:v>
                </c:pt>
                <c:pt idx="2044">
                  <c:v>130.20104085950163</c:v>
                </c:pt>
                <c:pt idx="2045">
                  <c:v>129.72824826385786</c:v>
                </c:pt>
                <c:pt idx="2046">
                  <c:v>130.04413399922467</c:v>
                </c:pt>
                <c:pt idx="2047">
                  <c:v>130.353157690458</c:v>
                </c:pt>
                <c:pt idx="2048">
                  <c:v>129.69401565374071</c:v>
                </c:pt>
                <c:pt idx="2049">
                  <c:v>129.26163220336619</c:v>
                </c:pt>
                <c:pt idx="2050">
                  <c:v>130.87372199874235</c:v>
                </c:pt>
                <c:pt idx="2051">
                  <c:v>130.98042633402741</c:v>
                </c:pt>
                <c:pt idx="2052">
                  <c:v>129.17514584261025</c:v>
                </c:pt>
                <c:pt idx="2053">
                  <c:v>124.37839525145814</c:v>
                </c:pt>
                <c:pt idx="2054">
                  <c:v>124.29870833388996</c:v>
                </c:pt>
                <c:pt idx="2055">
                  <c:v>125.9336463229187</c:v>
                </c:pt>
                <c:pt idx="2056">
                  <c:v>125.19476688769035</c:v>
                </c:pt>
                <c:pt idx="2057">
                  <c:v>125.19476688769035</c:v>
                </c:pt>
                <c:pt idx="2058">
                  <c:v>124.52993531289727</c:v>
                </c:pt>
                <c:pt idx="2059">
                  <c:v>123.17551128471979</c:v>
                </c:pt>
                <c:pt idx="2060">
                  <c:v>125.31207487228538</c:v>
                </c:pt>
                <c:pt idx="2061">
                  <c:v>125.82728066885548</c:v>
                </c:pt>
                <c:pt idx="2062">
                  <c:v>127.29377949671692</c:v>
                </c:pt>
                <c:pt idx="2063">
                  <c:v>128.34962375749484</c:v>
                </c:pt>
                <c:pt idx="2064">
                  <c:v>128.25004731677407</c:v>
                </c:pt>
                <c:pt idx="2065">
                  <c:v>128.33143286052416</c:v>
                </c:pt>
                <c:pt idx="2066">
                  <c:v>128.26505070673508</c:v>
                </c:pt>
                <c:pt idx="2067">
                  <c:v>128.53263243421162</c:v>
                </c:pt>
                <c:pt idx="2068">
                  <c:v>129.43250573257043</c:v>
                </c:pt>
                <c:pt idx="2069">
                  <c:v>128.7871968417397</c:v>
                </c:pt>
                <c:pt idx="2070">
                  <c:v>128.6176266524526</c:v>
                </c:pt>
                <c:pt idx="2071">
                  <c:v>125.51616575207557</c:v>
                </c:pt>
                <c:pt idx="2072">
                  <c:v>127.40785466455364</c:v>
                </c:pt>
                <c:pt idx="2073">
                  <c:v>126.59274587574879</c:v>
                </c:pt>
                <c:pt idx="2074">
                  <c:v>127.24693000043347</c:v>
                </c:pt>
                <c:pt idx="2075">
                  <c:v>127.35452778561319</c:v>
                </c:pt>
                <c:pt idx="2076">
                  <c:v>127.99175476877043</c:v>
                </c:pt>
                <c:pt idx="2077">
                  <c:v>128.24245057819994</c:v>
                </c:pt>
              </c:numCache>
            </c:numRef>
          </c:val>
          <c:smooth val="0"/>
        </c:ser>
        <c:ser>
          <c:idx val="4"/>
          <c:order val="4"/>
          <c:tx>
            <c:strRef>
              <c:f>'Momentum factor'!$J$1</c:f>
              <c:strCache>
                <c:ptCount val="1"/>
                <c:pt idx="0">
                  <c:v>Emerging Markets</c:v>
                </c:pt>
              </c:strCache>
            </c:strRef>
          </c:tx>
          <c:spPr>
            <a:ln>
              <a:solidFill>
                <a:srgbClr val="FFE075"/>
              </a:solidFill>
            </a:ln>
          </c:spPr>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factor'!$J$2:$J$2079</c:f>
              <c:numCache>
                <c:formatCode>General</c:formatCode>
                <c:ptCount val="2078"/>
                <c:pt idx="0">
                  <c:v>100</c:v>
                </c:pt>
                <c:pt idx="1">
                  <c:v>100.17905878237569</c:v>
                </c:pt>
                <c:pt idx="2">
                  <c:v>101.2567755455901</c:v>
                </c:pt>
                <c:pt idx="3">
                  <c:v>100.90948563863191</c:v>
                </c:pt>
                <c:pt idx="4">
                  <c:v>100.46994376199947</c:v>
                </c:pt>
                <c:pt idx="5">
                  <c:v>99.949518786815787</c:v>
                </c:pt>
                <c:pt idx="6">
                  <c:v>99.755104153128926</c:v>
                </c:pt>
                <c:pt idx="7">
                  <c:v>100.75887670822003</c:v>
                </c:pt>
                <c:pt idx="8">
                  <c:v>101.54863028488361</c:v>
                </c:pt>
                <c:pt idx="9">
                  <c:v>101.77453810885547</c:v>
                </c:pt>
                <c:pt idx="10">
                  <c:v>101.66508309466033</c:v>
                </c:pt>
                <c:pt idx="11">
                  <c:v>101.69911185665967</c:v>
                </c:pt>
                <c:pt idx="12">
                  <c:v>102.38221335501147</c:v>
                </c:pt>
                <c:pt idx="13">
                  <c:v>101.9821389961904</c:v>
                </c:pt>
                <c:pt idx="14">
                  <c:v>101.14079567589694</c:v>
                </c:pt>
                <c:pt idx="15">
                  <c:v>101.22269530605499</c:v>
                </c:pt>
                <c:pt idx="16">
                  <c:v>101.5146911692492</c:v>
                </c:pt>
                <c:pt idx="17">
                  <c:v>102.00266543784826</c:v>
                </c:pt>
                <c:pt idx="18">
                  <c:v>101.83841462280333</c:v>
                </c:pt>
                <c:pt idx="19">
                  <c:v>102.49803901348132</c:v>
                </c:pt>
                <c:pt idx="20">
                  <c:v>102.64245045904543</c:v>
                </c:pt>
                <c:pt idx="21">
                  <c:v>103.53191952929126</c:v>
                </c:pt>
                <c:pt idx="22">
                  <c:v>104.62802056703966</c:v>
                </c:pt>
                <c:pt idx="23">
                  <c:v>104.50750472384378</c:v>
                </c:pt>
                <c:pt idx="24">
                  <c:v>104.65612591444284</c:v>
                </c:pt>
                <c:pt idx="25">
                  <c:v>105.13006242548559</c:v>
                </c:pt>
                <c:pt idx="26">
                  <c:v>105.3704648834071</c:v>
                </c:pt>
                <c:pt idx="27">
                  <c:v>105.21970884435814</c:v>
                </c:pt>
                <c:pt idx="28">
                  <c:v>105.49510492878808</c:v>
                </c:pt>
                <c:pt idx="29">
                  <c:v>105.5246657269703</c:v>
                </c:pt>
                <c:pt idx="30">
                  <c:v>105.46702770872888</c:v>
                </c:pt>
                <c:pt idx="31">
                  <c:v>105.94632253274861</c:v>
                </c:pt>
                <c:pt idx="32">
                  <c:v>106.74195283301999</c:v>
                </c:pt>
                <c:pt idx="33">
                  <c:v>107.74289877631807</c:v>
                </c:pt>
                <c:pt idx="34">
                  <c:v>108.04632045533498</c:v>
                </c:pt>
                <c:pt idx="35">
                  <c:v>107.46483891799984</c:v>
                </c:pt>
                <c:pt idx="36">
                  <c:v>107.34013495174582</c:v>
                </c:pt>
                <c:pt idx="37">
                  <c:v>107.70666653288272</c:v>
                </c:pt>
                <c:pt idx="38">
                  <c:v>107.80479244127041</c:v>
                </c:pt>
                <c:pt idx="39">
                  <c:v>108.50082103234674</c:v>
                </c:pt>
                <c:pt idx="40">
                  <c:v>108.1161823254607</c:v>
                </c:pt>
                <c:pt idx="41">
                  <c:v>107.67092005104408</c:v>
                </c:pt>
                <c:pt idx="42">
                  <c:v>107.60778666139085</c:v>
                </c:pt>
                <c:pt idx="43">
                  <c:v>108.23092918331925</c:v>
                </c:pt>
                <c:pt idx="44">
                  <c:v>108.33963801619373</c:v>
                </c:pt>
                <c:pt idx="45">
                  <c:v>108.84792174938232</c:v>
                </c:pt>
                <c:pt idx="46">
                  <c:v>108.91547832109281</c:v>
                </c:pt>
                <c:pt idx="47">
                  <c:v>109.19577482235631</c:v>
                </c:pt>
                <c:pt idx="48">
                  <c:v>109.55934646552778</c:v>
                </c:pt>
                <c:pt idx="49">
                  <c:v>109.64146046515783</c:v>
                </c:pt>
                <c:pt idx="50">
                  <c:v>109.32214217171426</c:v>
                </c:pt>
                <c:pt idx="51">
                  <c:v>109.17442758449832</c:v>
                </c:pt>
                <c:pt idx="52">
                  <c:v>108.8921783608511</c:v>
                </c:pt>
                <c:pt idx="53">
                  <c:v>108.93563471238949</c:v>
                </c:pt>
                <c:pt idx="54">
                  <c:v>109.42800345987416</c:v>
                </c:pt>
                <c:pt idx="55">
                  <c:v>109.81054912208086</c:v>
                </c:pt>
                <c:pt idx="56">
                  <c:v>109.76334845013427</c:v>
                </c:pt>
                <c:pt idx="57">
                  <c:v>109.53528729474633</c:v>
                </c:pt>
                <c:pt idx="58">
                  <c:v>109.89926164483222</c:v>
                </c:pt>
                <c:pt idx="59">
                  <c:v>109.64883612726547</c:v>
                </c:pt>
                <c:pt idx="60">
                  <c:v>108.91973535776339</c:v>
                </c:pt>
                <c:pt idx="61">
                  <c:v>109.08196649654941</c:v>
                </c:pt>
                <c:pt idx="62">
                  <c:v>109.32303103366216</c:v>
                </c:pt>
                <c:pt idx="63">
                  <c:v>109.61171719291683</c:v>
                </c:pt>
                <c:pt idx="64">
                  <c:v>109.42522363150094</c:v>
                </c:pt>
                <c:pt idx="65">
                  <c:v>110.27404440474839</c:v>
                </c:pt>
                <c:pt idx="66">
                  <c:v>110.26783710152046</c:v>
                </c:pt>
                <c:pt idx="67">
                  <c:v>109.63586060072646</c:v>
                </c:pt>
                <c:pt idx="68">
                  <c:v>110.32870917536763</c:v>
                </c:pt>
                <c:pt idx="69">
                  <c:v>110.69908281038366</c:v>
                </c:pt>
                <c:pt idx="70">
                  <c:v>111.1950595778778</c:v>
                </c:pt>
                <c:pt idx="71">
                  <c:v>111.34753474934602</c:v>
                </c:pt>
                <c:pt idx="72">
                  <c:v>111.39672443489007</c:v>
                </c:pt>
                <c:pt idx="73">
                  <c:v>112.31044452862163</c:v>
                </c:pt>
                <c:pt idx="74">
                  <c:v>111.25091544795491</c:v>
                </c:pt>
                <c:pt idx="75">
                  <c:v>110.86575731476637</c:v>
                </c:pt>
                <c:pt idx="76">
                  <c:v>110.21802672143083</c:v>
                </c:pt>
                <c:pt idx="77">
                  <c:v>110.24359859854746</c:v>
                </c:pt>
                <c:pt idx="78">
                  <c:v>110.25880711947408</c:v>
                </c:pt>
                <c:pt idx="79">
                  <c:v>110.30727644773725</c:v>
                </c:pt>
                <c:pt idx="80">
                  <c:v>110.30235918671561</c:v>
                </c:pt>
                <c:pt idx="81">
                  <c:v>110.10503508544247</c:v>
                </c:pt>
                <c:pt idx="82">
                  <c:v>109.83091206439985</c:v>
                </c:pt>
                <c:pt idx="83">
                  <c:v>109.72363829104735</c:v>
                </c:pt>
                <c:pt idx="84">
                  <c:v>109.9103509991905</c:v>
                </c:pt>
                <c:pt idx="85">
                  <c:v>110.27676672517842</c:v>
                </c:pt>
                <c:pt idx="86">
                  <c:v>110.3366673739542</c:v>
                </c:pt>
                <c:pt idx="87">
                  <c:v>110.4333657995201</c:v>
                </c:pt>
                <c:pt idx="88">
                  <c:v>110.28415099442323</c:v>
                </c:pt>
                <c:pt idx="89">
                  <c:v>109.68026856290778</c:v>
                </c:pt>
                <c:pt idx="90">
                  <c:v>109.9664760182005</c:v>
                </c:pt>
                <c:pt idx="91">
                  <c:v>110.5216784658855</c:v>
                </c:pt>
                <c:pt idx="92">
                  <c:v>110.75827867734344</c:v>
                </c:pt>
                <c:pt idx="93">
                  <c:v>110.82011549042026</c:v>
                </c:pt>
                <c:pt idx="94">
                  <c:v>111.53692990505517</c:v>
                </c:pt>
                <c:pt idx="95">
                  <c:v>111.35589983930841</c:v>
                </c:pt>
                <c:pt idx="96">
                  <c:v>111.75667707537504</c:v>
                </c:pt>
                <c:pt idx="97">
                  <c:v>111.19974369730059</c:v>
                </c:pt>
                <c:pt idx="98">
                  <c:v>110.99941467834667</c:v>
                </c:pt>
                <c:pt idx="99">
                  <c:v>111.28412161390115</c:v>
                </c:pt>
                <c:pt idx="100">
                  <c:v>111.31995871162265</c:v>
                </c:pt>
                <c:pt idx="101">
                  <c:v>111.52837649765871</c:v>
                </c:pt>
                <c:pt idx="102">
                  <c:v>111.46661184589233</c:v>
                </c:pt>
                <c:pt idx="103">
                  <c:v>111.57126544451455</c:v>
                </c:pt>
                <c:pt idx="104">
                  <c:v>111.52244733131334</c:v>
                </c:pt>
                <c:pt idx="105">
                  <c:v>111.47217679065638</c:v>
                </c:pt>
                <c:pt idx="106">
                  <c:v>111.47414608226872</c:v>
                </c:pt>
                <c:pt idx="107">
                  <c:v>111.61528697186034</c:v>
                </c:pt>
                <c:pt idx="108">
                  <c:v>111.78869865063371</c:v>
                </c:pt>
                <c:pt idx="109">
                  <c:v>111.92215974127376</c:v>
                </c:pt>
                <c:pt idx="110">
                  <c:v>112.09555321842005</c:v>
                </c:pt>
                <c:pt idx="111">
                  <c:v>112.41125859067245</c:v>
                </c:pt>
                <c:pt idx="112">
                  <c:v>112.2275421158473</c:v>
                </c:pt>
                <c:pt idx="113">
                  <c:v>111.96355075186175</c:v>
                </c:pt>
                <c:pt idx="114">
                  <c:v>112.3264630763737</c:v>
                </c:pt>
                <c:pt idx="115">
                  <c:v>112.15004174049479</c:v>
                </c:pt>
                <c:pt idx="116">
                  <c:v>111.80189197183151</c:v>
                </c:pt>
                <c:pt idx="117">
                  <c:v>112.19631017679455</c:v>
                </c:pt>
                <c:pt idx="118">
                  <c:v>112.27184212595941</c:v>
                </c:pt>
                <c:pt idx="119">
                  <c:v>112.20862445928748</c:v>
                </c:pt>
                <c:pt idx="120">
                  <c:v>112.53641417429451</c:v>
                </c:pt>
                <c:pt idx="121">
                  <c:v>112.67529561557464</c:v>
                </c:pt>
                <c:pt idx="122">
                  <c:v>112.67571601104832</c:v>
                </c:pt>
                <c:pt idx="123">
                  <c:v>112.45622525254652</c:v>
                </c:pt>
                <c:pt idx="124">
                  <c:v>112.31578788121485</c:v>
                </c:pt>
                <c:pt idx="125">
                  <c:v>112.45916114632327</c:v>
                </c:pt>
                <c:pt idx="126">
                  <c:v>112.32312748774397</c:v>
                </c:pt>
                <c:pt idx="127">
                  <c:v>111.71163084483599</c:v>
                </c:pt>
                <c:pt idx="128">
                  <c:v>111.25402125233221</c:v>
                </c:pt>
                <c:pt idx="129">
                  <c:v>110.74129839186442</c:v>
                </c:pt>
                <c:pt idx="130">
                  <c:v>111.20085217470132</c:v>
                </c:pt>
                <c:pt idx="131">
                  <c:v>112.54321362673538</c:v>
                </c:pt>
                <c:pt idx="132">
                  <c:v>112.72211534901143</c:v>
                </c:pt>
                <c:pt idx="133">
                  <c:v>113.09133534228712</c:v>
                </c:pt>
                <c:pt idx="134">
                  <c:v>113.64968970130195</c:v>
                </c:pt>
                <c:pt idx="135">
                  <c:v>113.97184997922585</c:v>
                </c:pt>
                <c:pt idx="136">
                  <c:v>114.09754910461487</c:v>
                </c:pt>
                <c:pt idx="137">
                  <c:v>114.02223979731026</c:v>
                </c:pt>
                <c:pt idx="138">
                  <c:v>113.6095997098359</c:v>
                </c:pt>
                <c:pt idx="139">
                  <c:v>113.23797359017733</c:v>
                </c:pt>
                <c:pt idx="140">
                  <c:v>113.50454482517431</c:v>
                </c:pt>
                <c:pt idx="141">
                  <c:v>113.00249347332432</c:v>
                </c:pt>
                <c:pt idx="142">
                  <c:v>113.78420239722149</c:v>
                </c:pt>
                <c:pt idx="143">
                  <c:v>114.23152868915808</c:v>
                </c:pt>
                <c:pt idx="144">
                  <c:v>113.96479480580427</c:v>
                </c:pt>
                <c:pt idx="145">
                  <c:v>114.77437040997329</c:v>
                </c:pt>
                <c:pt idx="146">
                  <c:v>115.34410538209291</c:v>
                </c:pt>
                <c:pt idx="147">
                  <c:v>115.51821613248013</c:v>
                </c:pt>
                <c:pt idx="148">
                  <c:v>115.40598744417653</c:v>
                </c:pt>
                <c:pt idx="149">
                  <c:v>115.73545637026433</c:v>
                </c:pt>
                <c:pt idx="150">
                  <c:v>115.93663691960927</c:v>
                </c:pt>
                <c:pt idx="151">
                  <c:v>115.65043288345333</c:v>
                </c:pt>
                <c:pt idx="152">
                  <c:v>115.78856529815737</c:v>
                </c:pt>
                <c:pt idx="153">
                  <c:v>115.63824172340374</c:v>
                </c:pt>
                <c:pt idx="154">
                  <c:v>115.75483664933938</c:v>
                </c:pt>
                <c:pt idx="155">
                  <c:v>115.99120408843619</c:v>
                </c:pt>
                <c:pt idx="156">
                  <c:v>116.36967785869399</c:v>
                </c:pt>
                <c:pt idx="157">
                  <c:v>116.52024381836338</c:v>
                </c:pt>
                <c:pt idx="158">
                  <c:v>116.31011991890973</c:v>
                </c:pt>
                <c:pt idx="159">
                  <c:v>116.29944090355616</c:v>
                </c:pt>
                <c:pt idx="160">
                  <c:v>116.54545386549709</c:v>
                </c:pt>
                <c:pt idx="161">
                  <c:v>115.5583571942276</c:v>
                </c:pt>
                <c:pt idx="162">
                  <c:v>115.62446002964131</c:v>
                </c:pt>
                <c:pt idx="163">
                  <c:v>115.70200292993262</c:v>
                </c:pt>
                <c:pt idx="164">
                  <c:v>115.46426045811168</c:v>
                </c:pt>
                <c:pt idx="165">
                  <c:v>115.53267090295608</c:v>
                </c:pt>
                <c:pt idx="166">
                  <c:v>115.28928614194828</c:v>
                </c:pt>
                <c:pt idx="167">
                  <c:v>115.57628455174634</c:v>
                </c:pt>
                <c:pt idx="168">
                  <c:v>115.84232116136936</c:v>
                </c:pt>
                <c:pt idx="169">
                  <c:v>116.37507608970003</c:v>
                </c:pt>
                <c:pt idx="170">
                  <c:v>115.56024843783301</c:v>
                </c:pt>
                <c:pt idx="171">
                  <c:v>115.910404782488</c:v>
                </c:pt>
                <c:pt idx="172">
                  <c:v>116.17073838404322</c:v>
                </c:pt>
                <c:pt idx="173">
                  <c:v>116.72086787145069</c:v>
                </c:pt>
                <c:pt idx="174">
                  <c:v>117.30192631693063</c:v>
                </c:pt>
                <c:pt idx="175">
                  <c:v>116.29052042484376</c:v>
                </c:pt>
                <c:pt idx="176">
                  <c:v>116.45693474424277</c:v>
                </c:pt>
                <c:pt idx="177">
                  <c:v>116.99301378175592</c:v>
                </c:pt>
                <c:pt idx="178">
                  <c:v>117.76766426618903</c:v>
                </c:pt>
                <c:pt idx="179">
                  <c:v>117.63019417383941</c:v>
                </c:pt>
                <c:pt idx="180">
                  <c:v>116.52897141292509</c:v>
                </c:pt>
                <c:pt idx="181">
                  <c:v>115.37141170076755</c:v>
                </c:pt>
                <c:pt idx="182">
                  <c:v>114.96046714133074</c:v>
                </c:pt>
                <c:pt idx="183">
                  <c:v>115.116969205437</c:v>
                </c:pt>
                <c:pt idx="184">
                  <c:v>115.3382092886679</c:v>
                </c:pt>
                <c:pt idx="185">
                  <c:v>116.16757857168751</c:v>
                </c:pt>
                <c:pt idx="186">
                  <c:v>116.79788882921</c:v>
                </c:pt>
                <c:pt idx="187">
                  <c:v>117.015131785999</c:v>
                </c:pt>
                <c:pt idx="188">
                  <c:v>116.44970949007458</c:v>
                </c:pt>
                <c:pt idx="189">
                  <c:v>116.35534276303807</c:v>
                </c:pt>
                <c:pt idx="190">
                  <c:v>116.77654661134298</c:v>
                </c:pt>
                <c:pt idx="191">
                  <c:v>116.40767906413448</c:v>
                </c:pt>
                <c:pt idx="192">
                  <c:v>116.4252742088362</c:v>
                </c:pt>
                <c:pt idx="193">
                  <c:v>116.70965835753817</c:v>
                </c:pt>
                <c:pt idx="194">
                  <c:v>117.15587330922567</c:v>
                </c:pt>
                <c:pt idx="195">
                  <c:v>117.74362335309505</c:v>
                </c:pt>
                <c:pt idx="196">
                  <c:v>117.29078517208987</c:v>
                </c:pt>
                <c:pt idx="197">
                  <c:v>117.35504493697243</c:v>
                </c:pt>
                <c:pt idx="198">
                  <c:v>116.968804611195</c:v>
                </c:pt>
                <c:pt idx="199">
                  <c:v>116.79412947641035</c:v>
                </c:pt>
                <c:pt idx="200">
                  <c:v>116.67148061660122</c:v>
                </c:pt>
                <c:pt idx="201">
                  <c:v>117.16304629002772</c:v>
                </c:pt>
                <c:pt idx="202">
                  <c:v>117.20245477734447</c:v>
                </c:pt>
                <c:pt idx="203">
                  <c:v>117.33745328329843</c:v>
                </c:pt>
                <c:pt idx="204">
                  <c:v>116.89014145802658</c:v>
                </c:pt>
                <c:pt idx="205">
                  <c:v>116.93273820862848</c:v>
                </c:pt>
                <c:pt idx="206">
                  <c:v>116.77657353762663</c:v>
                </c:pt>
                <c:pt idx="207">
                  <c:v>117.1177540432234</c:v>
                </c:pt>
                <c:pt idx="208">
                  <c:v>117.73655044346486</c:v>
                </c:pt>
                <c:pt idx="209">
                  <c:v>117.10172104002429</c:v>
                </c:pt>
                <c:pt idx="210">
                  <c:v>116.78198923609551</c:v>
                </c:pt>
                <c:pt idx="211">
                  <c:v>116.40715204582087</c:v>
                </c:pt>
                <c:pt idx="212">
                  <c:v>115.97967322978634</c:v>
                </c:pt>
                <c:pt idx="213">
                  <c:v>116.07792910344028</c:v>
                </c:pt>
                <c:pt idx="214">
                  <c:v>116.68807303358538</c:v>
                </c:pt>
                <c:pt idx="215">
                  <c:v>117.18297878309087</c:v>
                </c:pt>
                <c:pt idx="216">
                  <c:v>117.46413940367714</c:v>
                </c:pt>
                <c:pt idx="217">
                  <c:v>116.32079593918537</c:v>
                </c:pt>
                <c:pt idx="218">
                  <c:v>115.90617302969272</c:v>
                </c:pt>
                <c:pt idx="219">
                  <c:v>115.22029486081115</c:v>
                </c:pt>
                <c:pt idx="220">
                  <c:v>114.83702648858417</c:v>
                </c:pt>
                <c:pt idx="221">
                  <c:v>113.23270061167223</c:v>
                </c:pt>
                <c:pt idx="222">
                  <c:v>113.35547142874128</c:v>
                </c:pt>
                <c:pt idx="223">
                  <c:v>113.74137564687017</c:v>
                </c:pt>
                <c:pt idx="224">
                  <c:v>114.29513540174933</c:v>
                </c:pt>
                <c:pt idx="225">
                  <c:v>114.07356335360767</c:v>
                </c:pt>
                <c:pt idx="226">
                  <c:v>113.81390809362092</c:v>
                </c:pt>
                <c:pt idx="227">
                  <c:v>113.20316245789006</c:v>
                </c:pt>
                <c:pt idx="228">
                  <c:v>113.36610095281978</c:v>
                </c:pt>
                <c:pt idx="229">
                  <c:v>113.23113594312598</c:v>
                </c:pt>
                <c:pt idx="230">
                  <c:v>113.4160981907354</c:v>
                </c:pt>
                <c:pt idx="231">
                  <c:v>113.11097840089715</c:v>
                </c:pt>
                <c:pt idx="232">
                  <c:v>113.24568724477199</c:v>
                </c:pt>
                <c:pt idx="233">
                  <c:v>113.31348068857559</c:v>
                </c:pt>
                <c:pt idx="234">
                  <c:v>113.38622152720824</c:v>
                </c:pt>
                <c:pt idx="235">
                  <c:v>114.15825501652634</c:v>
                </c:pt>
                <c:pt idx="236">
                  <c:v>114.51942549697668</c:v>
                </c:pt>
                <c:pt idx="237">
                  <c:v>114.4467790747202</c:v>
                </c:pt>
                <c:pt idx="238">
                  <c:v>114.93353993085638</c:v>
                </c:pt>
                <c:pt idx="239">
                  <c:v>114.22026424183929</c:v>
                </c:pt>
                <c:pt idx="240">
                  <c:v>114.14694524853054</c:v>
                </c:pt>
                <c:pt idx="241">
                  <c:v>113.62665391844276</c:v>
                </c:pt>
                <c:pt idx="242">
                  <c:v>112.6204894987772</c:v>
                </c:pt>
                <c:pt idx="243">
                  <c:v>111.40561728807441</c:v>
                </c:pt>
                <c:pt idx="244">
                  <c:v>111.0510485569198</c:v>
                </c:pt>
                <c:pt idx="245">
                  <c:v>111.31135116020971</c:v>
                </c:pt>
                <c:pt idx="246">
                  <c:v>110.98289772411249</c:v>
                </c:pt>
                <c:pt idx="247">
                  <c:v>110.78579235972832</c:v>
                </c:pt>
                <c:pt idx="248">
                  <c:v>110.37882620604263</c:v>
                </c:pt>
                <c:pt idx="249">
                  <c:v>110.4292395110493</c:v>
                </c:pt>
                <c:pt idx="250">
                  <c:v>110.14927087807925</c:v>
                </c:pt>
                <c:pt idx="251">
                  <c:v>110.26175343720952</c:v>
                </c:pt>
                <c:pt idx="252">
                  <c:v>110.3997815152411</c:v>
                </c:pt>
                <c:pt idx="253">
                  <c:v>110.55210020701318</c:v>
                </c:pt>
                <c:pt idx="254">
                  <c:v>110.94695540879206</c:v>
                </c:pt>
                <c:pt idx="255">
                  <c:v>110.94678653124627</c:v>
                </c:pt>
                <c:pt idx="256">
                  <c:v>110.51163753054652</c:v>
                </c:pt>
                <c:pt idx="257">
                  <c:v>109.5606319997982</c:v>
                </c:pt>
                <c:pt idx="258">
                  <c:v>109.2082354004621</c:v>
                </c:pt>
                <c:pt idx="259">
                  <c:v>109.43442469743111</c:v>
                </c:pt>
                <c:pt idx="260">
                  <c:v>109.4710276113085</c:v>
                </c:pt>
                <c:pt idx="261">
                  <c:v>109.04715703662809</c:v>
                </c:pt>
                <c:pt idx="262">
                  <c:v>109.19872935447727</c:v>
                </c:pt>
                <c:pt idx="263">
                  <c:v>109.17391504998692</c:v>
                </c:pt>
                <c:pt idx="264">
                  <c:v>109.0941242273514</c:v>
                </c:pt>
                <c:pt idx="265">
                  <c:v>109.62393565444451</c:v>
                </c:pt>
                <c:pt idx="266">
                  <c:v>109.89778668639097</c:v>
                </c:pt>
                <c:pt idx="267">
                  <c:v>110.83959816388808</c:v>
                </c:pt>
                <c:pt idx="268">
                  <c:v>110.65813354450904</c:v>
                </c:pt>
                <c:pt idx="269">
                  <c:v>110.64035809813726</c:v>
                </c:pt>
                <c:pt idx="270">
                  <c:v>110.27706460965655</c:v>
                </c:pt>
                <c:pt idx="271">
                  <c:v>110.48545162250814</c:v>
                </c:pt>
                <c:pt idx="272">
                  <c:v>110.48221024781049</c:v>
                </c:pt>
                <c:pt idx="273">
                  <c:v>110.82642111445705</c:v>
                </c:pt>
                <c:pt idx="274">
                  <c:v>111.33712941746367</c:v>
                </c:pt>
                <c:pt idx="275">
                  <c:v>110.8440369113669</c:v>
                </c:pt>
                <c:pt idx="276">
                  <c:v>110.57496438850627</c:v>
                </c:pt>
                <c:pt idx="277">
                  <c:v>110.37290946927828</c:v>
                </c:pt>
                <c:pt idx="278">
                  <c:v>111.00845983644395</c:v>
                </c:pt>
                <c:pt idx="279">
                  <c:v>111.08987593701866</c:v>
                </c:pt>
                <c:pt idx="280">
                  <c:v>111.24893103728402</c:v>
                </c:pt>
                <c:pt idx="281">
                  <c:v>111.43522798914492</c:v>
                </c:pt>
                <c:pt idx="282">
                  <c:v>111.79297618262373</c:v>
                </c:pt>
                <c:pt idx="283">
                  <c:v>112.05359940570696</c:v>
                </c:pt>
                <c:pt idx="284">
                  <c:v>112.12727942749646</c:v>
                </c:pt>
                <c:pt idx="285">
                  <c:v>112.16862632365752</c:v>
                </c:pt>
                <c:pt idx="286">
                  <c:v>112.34494305174825</c:v>
                </c:pt>
                <c:pt idx="287">
                  <c:v>112.65715859466754</c:v>
                </c:pt>
                <c:pt idx="288">
                  <c:v>112.43462637872332</c:v>
                </c:pt>
                <c:pt idx="289">
                  <c:v>113.20594731834333</c:v>
                </c:pt>
                <c:pt idx="290">
                  <c:v>113.36487393841647</c:v>
                </c:pt>
                <c:pt idx="291">
                  <c:v>113.12128566042169</c:v>
                </c:pt>
                <c:pt idx="292">
                  <c:v>112.67135023194636</c:v>
                </c:pt>
                <c:pt idx="293">
                  <c:v>112.09751496104619</c:v>
                </c:pt>
                <c:pt idx="294">
                  <c:v>112.41731924587036</c:v>
                </c:pt>
                <c:pt idx="295">
                  <c:v>112.61151669460875</c:v>
                </c:pt>
                <c:pt idx="296">
                  <c:v>112.27442487253016</c:v>
                </c:pt>
                <c:pt idx="297">
                  <c:v>112.13584005782437</c:v>
                </c:pt>
                <c:pt idx="298">
                  <c:v>112.21427308416436</c:v>
                </c:pt>
                <c:pt idx="299">
                  <c:v>112.74706096461664</c:v>
                </c:pt>
                <c:pt idx="300">
                  <c:v>112.82571470757505</c:v>
                </c:pt>
                <c:pt idx="301">
                  <c:v>113.17320558866578</c:v>
                </c:pt>
                <c:pt idx="302">
                  <c:v>113.6537781303734</c:v>
                </c:pt>
                <c:pt idx="303">
                  <c:v>114.08770635730922</c:v>
                </c:pt>
                <c:pt idx="304">
                  <c:v>114.08771052699035</c:v>
                </c:pt>
                <c:pt idx="305">
                  <c:v>114.01428538618748</c:v>
                </c:pt>
                <c:pt idx="306">
                  <c:v>114.35793288755382</c:v>
                </c:pt>
                <c:pt idx="307">
                  <c:v>114.31095786246037</c:v>
                </c:pt>
                <c:pt idx="308">
                  <c:v>115.34278914369001</c:v>
                </c:pt>
                <c:pt idx="309">
                  <c:v>115.84389414284624</c:v>
                </c:pt>
                <c:pt idx="310">
                  <c:v>115.66916650577821</c:v>
                </c:pt>
                <c:pt idx="311">
                  <c:v>115.98448191132283</c:v>
                </c:pt>
                <c:pt idx="312">
                  <c:v>116.71435685428243</c:v>
                </c:pt>
                <c:pt idx="313">
                  <c:v>117.33678622058036</c:v>
                </c:pt>
                <c:pt idx="314">
                  <c:v>118.04077657205478</c:v>
                </c:pt>
                <c:pt idx="315">
                  <c:v>118.29129320735512</c:v>
                </c:pt>
                <c:pt idx="316">
                  <c:v>119.145346527632</c:v>
                </c:pt>
                <c:pt idx="317">
                  <c:v>120.00980304387387</c:v>
                </c:pt>
                <c:pt idx="318">
                  <c:v>120.51093562903178</c:v>
                </c:pt>
                <c:pt idx="319">
                  <c:v>120.77444588338582</c:v>
                </c:pt>
                <c:pt idx="320">
                  <c:v>121.80611844102606</c:v>
                </c:pt>
                <c:pt idx="321">
                  <c:v>121.79649141474508</c:v>
                </c:pt>
                <c:pt idx="322">
                  <c:v>122.1538225174301</c:v>
                </c:pt>
                <c:pt idx="323">
                  <c:v>121.95579792929787</c:v>
                </c:pt>
                <c:pt idx="324">
                  <c:v>122.05016575579768</c:v>
                </c:pt>
                <c:pt idx="325">
                  <c:v>121.5195068634028</c:v>
                </c:pt>
                <c:pt idx="326">
                  <c:v>122.04069865031555</c:v>
                </c:pt>
                <c:pt idx="327">
                  <c:v>122.31712687091942</c:v>
                </c:pt>
                <c:pt idx="328">
                  <c:v>122.69273512145456</c:v>
                </c:pt>
                <c:pt idx="329">
                  <c:v>122.98338804656848</c:v>
                </c:pt>
                <c:pt idx="330">
                  <c:v>122.3425620773796</c:v>
                </c:pt>
                <c:pt idx="331">
                  <c:v>122.325818764153</c:v>
                </c:pt>
                <c:pt idx="332">
                  <c:v>122.59785692463694</c:v>
                </c:pt>
                <c:pt idx="333">
                  <c:v>122.79826170220473</c:v>
                </c:pt>
                <c:pt idx="334">
                  <c:v>122.59241825480927</c:v>
                </c:pt>
                <c:pt idx="335">
                  <c:v>122.26115366294792</c:v>
                </c:pt>
                <c:pt idx="336">
                  <c:v>122.3558322959629</c:v>
                </c:pt>
                <c:pt idx="337">
                  <c:v>122.64572465348311</c:v>
                </c:pt>
                <c:pt idx="338">
                  <c:v>122.78903296102591</c:v>
                </c:pt>
                <c:pt idx="339">
                  <c:v>122.96213184160177</c:v>
                </c:pt>
                <c:pt idx="340">
                  <c:v>122.97892245948778</c:v>
                </c:pt>
                <c:pt idx="341">
                  <c:v>123.17423022068139</c:v>
                </c:pt>
                <c:pt idx="342">
                  <c:v>123.32278974834836</c:v>
                </c:pt>
                <c:pt idx="343">
                  <c:v>122.79908360359055</c:v>
                </c:pt>
                <c:pt idx="344">
                  <c:v>123.0268127738219</c:v>
                </c:pt>
                <c:pt idx="345">
                  <c:v>123.01251527265484</c:v>
                </c:pt>
                <c:pt idx="346">
                  <c:v>123.06215624319888</c:v>
                </c:pt>
                <c:pt idx="347">
                  <c:v>122.95191622836853</c:v>
                </c:pt>
                <c:pt idx="348">
                  <c:v>122.9668855034444</c:v>
                </c:pt>
                <c:pt idx="349">
                  <c:v>122.86913585351904</c:v>
                </c:pt>
                <c:pt idx="350">
                  <c:v>122.58469112372416</c:v>
                </c:pt>
                <c:pt idx="351">
                  <c:v>122.72397797047277</c:v>
                </c:pt>
                <c:pt idx="352">
                  <c:v>123.3251827259685</c:v>
                </c:pt>
                <c:pt idx="353">
                  <c:v>123.10243689896663</c:v>
                </c:pt>
                <c:pt idx="354">
                  <c:v>123.12021122800367</c:v>
                </c:pt>
                <c:pt idx="355">
                  <c:v>122.98785386505163</c:v>
                </c:pt>
                <c:pt idx="356">
                  <c:v>123.71562641798889</c:v>
                </c:pt>
                <c:pt idx="357">
                  <c:v>124.37549178988682</c:v>
                </c:pt>
                <c:pt idx="358">
                  <c:v>124.81647126010928</c:v>
                </c:pt>
                <c:pt idx="359">
                  <c:v>124.97057057334007</c:v>
                </c:pt>
                <c:pt idx="360">
                  <c:v>124.74398638528427</c:v>
                </c:pt>
                <c:pt idx="361">
                  <c:v>124.5775254185728</c:v>
                </c:pt>
                <c:pt idx="362">
                  <c:v>124.7607322842415</c:v>
                </c:pt>
                <c:pt idx="363">
                  <c:v>124.87563422595841</c:v>
                </c:pt>
                <c:pt idx="364">
                  <c:v>125.38798006668739</c:v>
                </c:pt>
                <c:pt idx="365">
                  <c:v>125.75376111190491</c:v>
                </c:pt>
                <c:pt idx="366">
                  <c:v>126.03361386119536</c:v>
                </c:pt>
                <c:pt idx="367">
                  <c:v>126.90218217076877</c:v>
                </c:pt>
                <c:pt idx="368">
                  <c:v>126.52007876374945</c:v>
                </c:pt>
                <c:pt idx="369">
                  <c:v>127.24542445351531</c:v>
                </c:pt>
                <c:pt idx="370">
                  <c:v>127.01306790013598</c:v>
                </c:pt>
                <c:pt idx="371">
                  <c:v>127.91100132784977</c:v>
                </c:pt>
                <c:pt idx="372">
                  <c:v>128.37405165244044</c:v>
                </c:pt>
                <c:pt idx="373">
                  <c:v>129.82442994011711</c:v>
                </c:pt>
                <c:pt idx="374">
                  <c:v>130.03018165639367</c:v>
                </c:pt>
                <c:pt idx="375">
                  <c:v>130.41364559411795</c:v>
                </c:pt>
                <c:pt idx="376">
                  <c:v>130.82601461241305</c:v>
                </c:pt>
                <c:pt idx="377">
                  <c:v>130.97740314888117</c:v>
                </c:pt>
                <c:pt idx="378">
                  <c:v>130.67548318662449</c:v>
                </c:pt>
                <c:pt idx="379">
                  <c:v>130.59843343773767</c:v>
                </c:pt>
                <c:pt idx="380">
                  <c:v>130.56791532097333</c:v>
                </c:pt>
                <c:pt idx="381">
                  <c:v>130.83247173420892</c:v>
                </c:pt>
                <c:pt idx="382">
                  <c:v>131.38939392868431</c:v>
                </c:pt>
                <c:pt idx="383">
                  <c:v>131.68514653649081</c:v>
                </c:pt>
                <c:pt idx="384">
                  <c:v>132.43607101442285</c:v>
                </c:pt>
                <c:pt idx="385">
                  <c:v>132.72839142466347</c:v>
                </c:pt>
                <c:pt idx="386">
                  <c:v>133.21568100613405</c:v>
                </c:pt>
                <c:pt idx="387">
                  <c:v>133.87797009104881</c:v>
                </c:pt>
                <c:pt idx="388">
                  <c:v>133.60284724192195</c:v>
                </c:pt>
                <c:pt idx="389">
                  <c:v>132.8440955650216</c:v>
                </c:pt>
                <c:pt idx="390">
                  <c:v>133.03215343442605</c:v>
                </c:pt>
                <c:pt idx="391">
                  <c:v>133.82480849816702</c:v>
                </c:pt>
                <c:pt idx="392">
                  <c:v>136.49275022737686</c:v>
                </c:pt>
                <c:pt idx="393">
                  <c:v>134.88538524012182</c:v>
                </c:pt>
                <c:pt idx="394">
                  <c:v>136.33501006030593</c:v>
                </c:pt>
                <c:pt idx="395">
                  <c:v>136.70898260889413</c:v>
                </c:pt>
                <c:pt idx="396">
                  <c:v>137.45134653019502</c:v>
                </c:pt>
                <c:pt idx="397">
                  <c:v>138.50688314303201</c:v>
                </c:pt>
                <c:pt idx="398">
                  <c:v>138.61766903910834</c:v>
                </c:pt>
                <c:pt idx="399">
                  <c:v>138.98075093484491</c:v>
                </c:pt>
                <c:pt idx="400">
                  <c:v>139.86028925218486</c:v>
                </c:pt>
                <c:pt idx="401">
                  <c:v>139.12720773735873</c:v>
                </c:pt>
                <c:pt idx="402">
                  <c:v>138.82309211230734</c:v>
                </c:pt>
                <c:pt idx="403">
                  <c:v>138.87260817910411</c:v>
                </c:pt>
                <c:pt idx="404">
                  <c:v>139.46194258796345</c:v>
                </c:pt>
                <c:pt idx="405">
                  <c:v>139.98750004066619</c:v>
                </c:pt>
                <c:pt idx="406">
                  <c:v>139.87558206487284</c:v>
                </c:pt>
                <c:pt idx="407">
                  <c:v>139.34818118618782</c:v>
                </c:pt>
                <c:pt idx="408">
                  <c:v>139.09399503799858</c:v>
                </c:pt>
                <c:pt idx="409">
                  <c:v>138.78463036555956</c:v>
                </c:pt>
                <c:pt idx="410">
                  <c:v>138.61721968684682</c:v>
                </c:pt>
                <c:pt idx="411">
                  <c:v>138.45801811342187</c:v>
                </c:pt>
                <c:pt idx="412">
                  <c:v>137.83912516579835</c:v>
                </c:pt>
                <c:pt idx="413">
                  <c:v>137.81039449574607</c:v>
                </c:pt>
                <c:pt idx="414">
                  <c:v>137.78092661832989</c:v>
                </c:pt>
                <c:pt idx="415">
                  <c:v>138.2218972856738</c:v>
                </c:pt>
                <c:pt idx="416">
                  <c:v>139.36360936571231</c:v>
                </c:pt>
                <c:pt idx="417">
                  <c:v>139.05871058541547</c:v>
                </c:pt>
                <c:pt idx="418">
                  <c:v>138.60223666804799</c:v>
                </c:pt>
                <c:pt idx="419">
                  <c:v>138.63486120308502</c:v>
                </c:pt>
                <c:pt idx="420">
                  <c:v>138.77218379321334</c:v>
                </c:pt>
                <c:pt idx="421">
                  <c:v>138.57577094595226</c:v>
                </c:pt>
                <c:pt idx="422">
                  <c:v>138.54066993201326</c:v>
                </c:pt>
                <c:pt idx="423">
                  <c:v>137.87783329016443</c:v>
                </c:pt>
                <c:pt idx="424">
                  <c:v>137.64789241287914</c:v>
                </c:pt>
                <c:pt idx="425">
                  <c:v>136.4364376153712</c:v>
                </c:pt>
                <c:pt idx="426">
                  <c:v>136.83156106918159</c:v>
                </c:pt>
                <c:pt idx="427">
                  <c:v>136.57499213100692</c:v>
                </c:pt>
                <c:pt idx="428">
                  <c:v>136.50502995301673</c:v>
                </c:pt>
                <c:pt idx="429">
                  <c:v>136.72272579464288</c:v>
                </c:pt>
                <c:pt idx="430">
                  <c:v>137.08301443294604</c:v>
                </c:pt>
                <c:pt idx="431">
                  <c:v>137.40110738051109</c:v>
                </c:pt>
                <c:pt idx="432">
                  <c:v>137.51453031089579</c:v>
                </c:pt>
                <c:pt idx="433">
                  <c:v>137.53266238280676</c:v>
                </c:pt>
                <c:pt idx="434">
                  <c:v>137.40646995922413</c:v>
                </c:pt>
                <c:pt idx="435">
                  <c:v>138.10059265473174</c:v>
                </c:pt>
                <c:pt idx="436">
                  <c:v>137.582671510251</c:v>
                </c:pt>
                <c:pt idx="437">
                  <c:v>137.58266858144302</c:v>
                </c:pt>
                <c:pt idx="438">
                  <c:v>137.79043228556557</c:v>
                </c:pt>
                <c:pt idx="439">
                  <c:v>136.84986007506961</c:v>
                </c:pt>
                <c:pt idx="440">
                  <c:v>136.80436596034917</c:v>
                </c:pt>
                <c:pt idx="441">
                  <c:v>137.86636461921299</c:v>
                </c:pt>
                <c:pt idx="442">
                  <c:v>138.36529813548663</c:v>
                </c:pt>
                <c:pt idx="443">
                  <c:v>137.48329411140145</c:v>
                </c:pt>
                <c:pt idx="444">
                  <c:v>137.17761926780634</c:v>
                </c:pt>
                <c:pt idx="445">
                  <c:v>137.76926482622235</c:v>
                </c:pt>
                <c:pt idx="446">
                  <c:v>137.510222834953</c:v>
                </c:pt>
                <c:pt idx="447">
                  <c:v>137.12766319167775</c:v>
                </c:pt>
                <c:pt idx="448">
                  <c:v>136.6962834150423</c:v>
                </c:pt>
                <c:pt idx="449">
                  <c:v>136.83670616362332</c:v>
                </c:pt>
                <c:pt idx="450">
                  <c:v>135.76302834208991</c:v>
                </c:pt>
                <c:pt idx="451">
                  <c:v>137.36841725743469</c:v>
                </c:pt>
                <c:pt idx="452">
                  <c:v>138.81233814438238</c:v>
                </c:pt>
                <c:pt idx="453">
                  <c:v>137.72767403563819</c:v>
                </c:pt>
                <c:pt idx="454">
                  <c:v>138.66961682691721</c:v>
                </c:pt>
                <c:pt idx="455">
                  <c:v>136.20939124323854</c:v>
                </c:pt>
                <c:pt idx="456">
                  <c:v>136.51711117965547</c:v>
                </c:pt>
                <c:pt idx="457">
                  <c:v>136.55858058287541</c:v>
                </c:pt>
                <c:pt idx="458">
                  <c:v>136.38611252580566</c:v>
                </c:pt>
                <c:pt idx="459">
                  <c:v>139.77372470201777</c:v>
                </c:pt>
                <c:pt idx="460">
                  <c:v>139.1480100520464</c:v>
                </c:pt>
                <c:pt idx="461">
                  <c:v>138.50441797429693</c:v>
                </c:pt>
                <c:pt idx="462">
                  <c:v>138.83136411147004</c:v>
                </c:pt>
                <c:pt idx="463">
                  <c:v>139.18255726782292</c:v>
                </c:pt>
                <c:pt idx="464">
                  <c:v>138.84665048948293</c:v>
                </c:pt>
                <c:pt idx="465">
                  <c:v>140.14667193326019</c:v>
                </c:pt>
                <c:pt idx="466">
                  <c:v>142.83497107716025</c:v>
                </c:pt>
                <c:pt idx="467">
                  <c:v>144.50623897095653</c:v>
                </c:pt>
                <c:pt idx="468">
                  <c:v>146.01814825875474</c:v>
                </c:pt>
                <c:pt idx="469">
                  <c:v>144.95944175958198</c:v>
                </c:pt>
                <c:pt idx="470">
                  <c:v>146.3679505196904</c:v>
                </c:pt>
                <c:pt idx="471">
                  <c:v>144.01265266291728</c:v>
                </c:pt>
                <c:pt idx="472">
                  <c:v>142.91324168161972</c:v>
                </c:pt>
                <c:pt idx="473">
                  <c:v>144.37616936564402</c:v>
                </c:pt>
                <c:pt idx="474">
                  <c:v>140.34443748338245</c:v>
                </c:pt>
                <c:pt idx="475">
                  <c:v>140.70847228971613</c:v>
                </c:pt>
                <c:pt idx="476">
                  <c:v>140.77980851401327</c:v>
                </c:pt>
                <c:pt idx="477">
                  <c:v>142.31032498647679</c:v>
                </c:pt>
                <c:pt idx="478">
                  <c:v>141.31174303100107</c:v>
                </c:pt>
                <c:pt idx="479">
                  <c:v>142.33325270858427</c:v>
                </c:pt>
                <c:pt idx="480">
                  <c:v>143.31783582901403</c:v>
                </c:pt>
                <c:pt idx="481">
                  <c:v>143.08735581795139</c:v>
                </c:pt>
                <c:pt idx="482">
                  <c:v>143.36232198337615</c:v>
                </c:pt>
                <c:pt idx="483">
                  <c:v>142.93577110581452</c:v>
                </c:pt>
                <c:pt idx="484">
                  <c:v>144.14902353555436</c:v>
                </c:pt>
                <c:pt idx="485">
                  <c:v>143.32162252441015</c:v>
                </c:pt>
                <c:pt idx="486">
                  <c:v>144.45519890107914</c:v>
                </c:pt>
                <c:pt idx="487">
                  <c:v>144.43547733653642</c:v>
                </c:pt>
                <c:pt idx="488">
                  <c:v>142.43699988417416</c:v>
                </c:pt>
                <c:pt idx="489">
                  <c:v>142.54935249301127</c:v>
                </c:pt>
                <c:pt idx="490">
                  <c:v>141.27537183113841</c:v>
                </c:pt>
                <c:pt idx="491">
                  <c:v>141.96569851444829</c:v>
                </c:pt>
                <c:pt idx="492">
                  <c:v>142.72243592669633</c:v>
                </c:pt>
                <c:pt idx="493">
                  <c:v>143.18890403794509</c:v>
                </c:pt>
                <c:pt idx="494">
                  <c:v>143.17740381854432</c:v>
                </c:pt>
                <c:pt idx="495">
                  <c:v>143.12921001722222</c:v>
                </c:pt>
                <c:pt idx="496">
                  <c:v>142.21810164262845</c:v>
                </c:pt>
                <c:pt idx="497">
                  <c:v>142.3996423707429</c:v>
                </c:pt>
                <c:pt idx="498">
                  <c:v>142.67889924556064</c:v>
                </c:pt>
                <c:pt idx="499">
                  <c:v>142.73817002432034</c:v>
                </c:pt>
                <c:pt idx="500">
                  <c:v>142.27713283436137</c:v>
                </c:pt>
                <c:pt idx="501">
                  <c:v>140.94149953305737</c:v>
                </c:pt>
                <c:pt idx="502">
                  <c:v>140.34727253845853</c:v>
                </c:pt>
                <c:pt idx="503">
                  <c:v>139.4017702282448</c:v>
                </c:pt>
                <c:pt idx="504">
                  <c:v>139.37191650441142</c:v>
                </c:pt>
                <c:pt idx="505">
                  <c:v>139.63291968225647</c:v>
                </c:pt>
                <c:pt idx="506">
                  <c:v>137.61936261507591</c:v>
                </c:pt>
                <c:pt idx="507">
                  <c:v>137.06478375880582</c:v>
                </c:pt>
                <c:pt idx="508">
                  <c:v>136.42067490078557</c:v>
                </c:pt>
                <c:pt idx="509">
                  <c:v>136.1749647735989</c:v>
                </c:pt>
                <c:pt idx="510">
                  <c:v>136.43211427493196</c:v>
                </c:pt>
                <c:pt idx="511">
                  <c:v>136.81517738655251</c:v>
                </c:pt>
                <c:pt idx="512">
                  <c:v>136.45193961406864</c:v>
                </c:pt>
                <c:pt idx="513">
                  <c:v>135.34163200519791</c:v>
                </c:pt>
                <c:pt idx="514">
                  <c:v>135.99541109712811</c:v>
                </c:pt>
                <c:pt idx="515">
                  <c:v>136.5540598765264</c:v>
                </c:pt>
                <c:pt idx="516">
                  <c:v>135.50316104809326</c:v>
                </c:pt>
                <c:pt idx="517">
                  <c:v>134.71953091662581</c:v>
                </c:pt>
                <c:pt idx="518">
                  <c:v>132.58536570324802</c:v>
                </c:pt>
                <c:pt idx="519">
                  <c:v>131.22737181292658</c:v>
                </c:pt>
                <c:pt idx="520">
                  <c:v>130.78743191576731</c:v>
                </c:pt>
                <c:pt idx="521">
                  <c:v>131.82133118841594</c:v>
                </c:pt>
                <c:pt idx="522">
                  <c:v>129.01637290350223</c:v>
                </c:pt>
                <c:pt idx="523">
                  <c:v>127.45137106642869</c:v>
                </c:pt>
                <c:pt idx="524">
                  <c:v>128.46239091816918</c:v>
                </c:pt>
                <c:pt idx="525">
                  <c:v>128.49766398679731</c:v>
                </c:pt>
                <c:pt idx="526">
                  <c:v>128.98521159272778</c:v>
                </c:pt>
                <c:pt idx="527">
                  <c:v>127.21114006554717</c:v>
                </c:pt>
                <c:pt idx="528">
                  <c:v>128.49961440211692</c:v>
                </c:pt>
                <c:pt idx="529">
                  <c:v>128.13852014359693</c:v>
                </c:pt>
                <c:pt idx="530">
                  <c:v>127.47260162102874</c:v>
                </c:pt>
                <c:pt idx="531">
                  <c:v>127.48733563660868</c:v>
                </c:pt>
                <c:pt idx="532">
                  <c:v>127.68441039053748</c:v>
                </c:pt>
                <c:pt idx="533">
                  <c:v>128.28143042926308</c:v>
                </c:pt>
                <c:pt idx="534">
                  <c:v>127.57726010208577</c:v>
                </c:pt>
                <c:pt idx="535">
                  <c:v>128.90131497021318</c:v>
                </c:pt>
                <c:pt idx="536">
                  <c:v>127.88184498058821</c:v>
                </c:pt>
                <c:pt idx="537">
                  <c:v>127.94507732971401</c:v>
                </c:pt>
                <c:pt idx="538">
                  <c:v>129.0705636660384</c:v>
                </c:pt>
                <c:pt idx="539">
                  <c:v>128.15716275949794</c:v>
                </c:pt>
                <c:pt idx="540">
                  <c:v>128.95744490779532</c:v>
                </c:pt>
                <c:pt idx="541">
                  <c:v>132.01301224698418</c:v>
                </c:pt>
                <c:pt idx="542">
                  <c:v>132.57108164513622</c:v>
                </c:pt>
                <c:pt idx="543">
                  <c:v>132.20168028423231</c:v>
                </c:pt>
                <c:pt idx="544">
                  <c:v>131.49315658341851</c:v>
                </c:pt>
                <c:pt idx="545">
                  <c:v>131.79882315529554</c:v>
                </c:pt>
                <c:pt idx="546">
                  <c:v>131.23462022915442</c:v>
                </c:pt>
                <c:pt idx="547">
                  <c:v>131.81028792907884</c:v>
                </c:pt>
                <c:pt idx="548">
                  <c:v>132.86771724363891</c:v>
                </c:pt>
                <c:pt idx="549">
                  <c:v>132.90961328441159</c:v>
                </c:pt>
                <c:pt idx="550">
                  <c:v>134.64735092752568</c:v>
                </c:pt>
                <c:pt idx="551">
                  <c:v>135.76321331391188</c:v>
                </c:pt>
                <c:pt idx="552">
                  <c:v>135.24799563876368</c:v>
                </c:pt>
                <c:pt idx="553">
                  <c:v>136.24721603384566</c:v>
                </c:pt>
                <c:pt idx="554">
                  <c:v>136.21961195394093</c:v>
                </c:pt>
                <c:pt idx="555">
                  <c:v>136.67086245554162</c:v>
                </c:pt>
                <c:pt idx="556">
                  <c:v>136.30669567533386</c:v>
                </c:pt>
                <c:pt idx="557">
                  <c:v>138.15046047136741</c:v>
                </c:pt>
                <c:pt idx="558">
                  <c:v>140.37979742098517</c:v>
                </c:pt>
                <c:pt idx="559">
                  <c:v>140.31380205755514</c:v>
                </c:pt>
                <c:pt idx="560">
                  <c:v>140.83837257747129</c:v>
                </c:pt>
                <c:pt idx="561">
                  <c:v>140.02722457227543</c:v>
                </c:pt>
                <c:pt idx="562">
                  <c:v>139.80424209274074</c:v>
                </c:pt>
                <c:pt idx="563">
                  <c:v>139.84420286990951</c:v>
                </c:pt>
                <c:pt idx="564">
                  <c:v>140.59726359188377</c:v>
                </c:pt>
                <c:pt idx="565">
                  <c:v>141.37447153606189</c:v>
                </c:pt>
                <c:pt idx="566">
                  <c:v>140.2789816019795</c:v>
                </c:pt>
                <c:pt idx="567">
                  <c:v>140.15079299089783</c:v>
                </c:pt>
                <c:pt idx="568">
                  <c:v>140.90614493517919</c:v>
                </c:pt>
                <c:pt idx="569">
                  <c:v>141.37950551822382</c:v>
                </c:pt>
                <c:pt idx="570">
                  <c:v>142.03272847202174</c:v>
                </c:pt>
                <c:pt idx="571">
                  <c:v>142.43060357582635</c:v>
                </c:pt>
                <c:pt idx="572">
                  <c:v>143.21433529355457</c:v>
                </c:pt>
                <c:pt idx="573">
                  <c:v>145.03889511000781</c:v>
                </c:pt>
                <c:pt idx="574">
                  <c:v>145.2336098459277</c:v>
                </c:pt>
                <c:pt idx="575">
                  <c:v>144.93873445542718</c:v>
                </c:pt>
                <c:pt idx="576">
                  <c:v>145.46631364011265</c:v>
                </c:pt>
                <c:pt idx="577">
                  <c:v>146.32447268279196</c:v>
                </c:pt>
                <c:pt idx="578">
                  <c:v>146.47895920905833</c:v>
                </c:pt>
                <c:pt idx="579">
                  <c:v>146.52164229390826</c:v>
                </c:pt>
                <c:pt idx="580">
                  <c:v>145.97347288539774</c:v>
                </c:pt>
                <c:pt idx="581">
                  <c:v>147.04658092954546</c:v>
                </c:pt>
                <c:pt idx="582">
                  <c:v>146.74868510580117</c:v>
                </c:pt>
                <c:pt idx="583">
                  <c:v>148.26923449971466</c:v>
                </c:pt>
                <c:pt idx="584">
                  <c:v>148.27874970047085</c:v>
                </c:pt>
                <c:pt idx="585">
                  <c:v>149.1589708985608</c:v>
                </c:pt>
                <c:pt idx="586">
                  <c:v>149.57426395421268</c:v>
                </c:pt>
                <c:pt idx="587">
                  <c:v>150.46722390410977</c:v>
                </c:pt>
                <c:pt idx="588">
                  <c:v>150.5471636343365</c:v>
                </c:pt>
                <c:pt idx="589">
                  <c:v>150.35712620242813</c:v>
                </c:pt>
                <c:pt idx="590">
                  <c:v>151.32026912467276</c:v>
                </c:pt>
                <c:pt idx="591">
                  <c:v>151.27373306592969</c:v>
                </c:pt>
                <c:pt idx="592">
                  <c:v>151.3370378990046</c:v>
                </c:pt>
                <c:pt idx="593">
                  <c:v>151.57143698937446</c:v>
                </c:pt>
                <c:pt idx="594">
                  <c:v>151.2527136579634</c:v>
                </c:pt>
                <c:pt idx="595">
                  <c:v>151.94563788492565</c:v>
                </c:pt>
                <c:pt idx="596">
                  <c:v>151.80667875197452</c:v>
                </c:pt>
                <c:pt idx="597">
                  <c:v>151.44911506167585</c:v>
                </c:pt>
                <c:pt idx="598">
                  <c:v>151.67969462537087</c:v>
                </c:pt>
                <c:pt idx="599">
                  <c:v>150.12763600332281</c:v>
                </c:pt>
                <c:pt idx="600">
                  <c:v>151.06093496265169</c:v>
                </c:pt>
                <c:pt idx="601">
                  <c:v>152.1950454206538</c:v>
                </c:pt>
                <c:pt idx="602">
                  <c:v>152.54232008108858</c:v>
                </c:pt>
                <c:pt idx="603">
                  <c:v>153.61499609151539</c:v>
                </c:pt>
                <c:pt idx="604">
                  <c:v>153.45988579301374</c:v>
                </c:pt>
                <c:pt idx="605">
                  <c:v>153.48641387935709</c:v>
                </c:pt>
                <c:pt idx="606">
                  <c:v>152.99123324083072</c:v>
                </c:pt>
                <c:pt idx="607">
                  <c:v>152.55342522750522</c:v>
                </c:pt>
                <c:pt idx="608">
                  <c:v>151.35553656554742</c:v>
                </c:pt>
                <c:pt idx="609">
                  <c:v>151.29547236692329</c:v>
                </c:pt>
                <c:pt idx="610">
                  <c:v>150.8865267934174</c:v>
                </c:pt>
                <c:pt idx="611">
                  <c:v>151.11893827095682</c:v>
                </c:pt>
                <c:pt idx="612">
                  <c:v>150.39335759338545</c:v>
                </c:pt>
                <c:pt idx="613">
                  <c:v>150.22381956357677</c:v>
                </c:pt>
                <c:pt idx="614">
                  <c:v>150.49282763641864</c:v>
                </c:pt>
                <c:pt idx="615">
                  <c:v>150.18225426646157</c:v>
                </c:pt>
                <c:pt idx="616">
                  <c:v>150.49041757475035</c:v>
                </c:pt>
                <c:pt idx="617">
                  <c:v>151.19808090275285</c:v>
                </c:pt>
                <c:pt idx="618">
                  <c:v>151.36218014929315</c:v>
                </c:pt>
                <c:pt idx="619">
                  <c:v>151.69181708698207</c:v>
                </c:pt>
                <c:pt idx="620">
                  <c:v>151.87161981868732</c:v>
                </c:pt>
                <c:pt idx="621">
                  <c:v>151.98692324841181</c:v>
                </c:pt>
                <c:pt idx="622">
                  <c:v>151.230227972232</c:v>
                </c:pt>
                <c:pt idx="623">
                  <c:v>151.51584510956189</c:v>
                </c:pt>
                <c:pt idx="624">
                  <c:v>151.04012409568642</c:v>
                </c:pt>
                <c:pt idx="625">
                  <c:v>149.90888483054133</c:v>
                </c:pt>
                <c:pt idx="626">
                  <c:v>149.86413713750323</c:v>
                </c:pt>
                <c:pt idx="627">
                  <c:v>149.98087854247279</c:v>
                </c:pt>
                <c:pt idx="628">
                  <c:v>151.03186852625419</c:v>
                </c:pt>
                <c:pt idx="629">
                  <c:v>151.10555488229429</c:v>
                </c:pt>
                <c:pt idx="630">
                  <c:v>151.03287515990974</c:v>
                </c:pt>
                <c:pt idx="631">
                  <c:v>152.19961436558754</c:v>
                </c:pt>
                <c:pt idx="632">
                  <c:v>151.82146714264329</c:v>
                </c:pt>
                <c:pt idx="633">
                  <c:v>152.45306079579441</c:v>
                </c:pt>
                <c:pt idx="634">
                  <c:v>153.0167065413568</c:v>
                </c:pt>
                <c:pt idx="635">
                  <c:v>154.5051524789171</c:v>
                </c:pt>
                <c:pt idx="636">
                  <c:v>154.18833895714087</c:v>
                </c:pt>
                <c:pt idx="637">
                  <c:v>154.50506400482828</c:v>
                </c:pt>
                <c:pt idx="638">
                  <c:v>156.00070051076608</c:v>
                </c:pt>
                <c:pt idx="639">
                  <c:v>156.707703757986</c:v>
                </c:pt>
                <c:pt idx="640">
                  <c:v>157.77540181357978</c:v>
                </c:pt>
                <c:pt idx="641">
                  <c:v>158.36562946210481</c:v>
                </c:pt>
                <c:pt idx="642">
                  <c:v>158.40094681083787</c:v>
                </c:pt>
                <c:pt idx="643">
                  <c:v>158.73431469226915</c:v>
                </c:pt>
                <c:pt idx="644">
                  <c:v>157.21427253305075</c:v>
                </c:pt>
                <c:pt idx="645">
                  <c:v>157.36251313417085</c:v>
                </c:pt>
                <c:pt idx="646">
                  <c:v>157.47374539941052</c:v>
                </c:pt>
                <c:pt idx="647">
                  <c:v>157.54080084398578</c:v>
                </c:pt>
                <c:pt idx="648">
                  <c:v>155.72257094858131</c:v>
                </c:pt>
                <c:pt idx="649">
                  <c:v>154.64219885640733</c:v>
                </c:pt>
                <c:pt idx="650">
                  <c:v>154.35386953585996</c:v>
                </c:pt>
                <c:pt idx="651">
                  <c:v>153.64186356469821</c:v>
                </c:pt>
                <c:pt idx="652">
                  <c:v>154.6181264360452</c:v>
                </c:pt>
                <c:pt idx="653">
                  <c:v>155.34248574845918</c:v>
                </c:pt>
                <c:pt idx="654">
                  <c:v>155.19964916272292</c:v>
                </c:pt>
                <c:pt idx="655">
                  <c:v>155.62758329163177</c:v>
                </c:pt>
                <c:pt idx="656">
                  <c:v>155.25330177032498</c:v>
                </c:pt>
                <c:pt idx="657">
                  <c:v>154.89594413243719</c:v>
                </c:pt>
                <c:pt idx="658">
                  <c:v>154.9195886734073</c:v>
                </c:pt>
                <c:pt idx="659">
                  <c:v>154.32025922839694</c:v>
                </c:pt>
                <c:pt idx="660">
                  <c:v>154.98507716837364</c:v>
                </c:pt>
                <c:pt idx="661">
                  <c:v>155.02931964365851</c:v>
                </c:pt>
                <c:pt idx="662">
                  <c:v>156.1183368228682</c:v>
                </c:pt>
                <c:pt idx="663">
                  <c:v>156.35967107224599</c:v>
                </c:pt>
                <c:pt idx="664">
                  <c:v>156.8744895863916</c:v>
                </c:pt>
                <c:pt idx="665">
                  <c:v>157.96581211855028</c:v>
                </c:pt>
                <c:pt idx="666">
                  <c:v>158.68917769893898</c:v>
                </c:pt>
                <c:pt idx="667">
                  <c:v>159.28957511933351</c:v>
                </c:pt>
                <c:pt idx="668">
                  <c:v>160.04126020351245</c:v>
                </c:pt>
                <c:pt idx="669">
                  <c:v>160.19489826476533</c:v>
                </c:pt>
                <c:pt idx="670">
                  <c:v>160.63855813232485</c:v>
                </c:pt>
                <c:pt idx="671">
                  <c:v>160.79494209007183</c:v>
                </c:pt>
                <c:pt idx="672">
                  <c:v>158.56803142936789</c:v>
                </c:pt>
                <c:pt idx="673">
                  <c:v>157.31013885099631</c:v>
                </c:pt>
                <c:pt idx="674">
                  <c:v>157.32557393462267</c:v>
                </c:pt>
                <c:pt idx="675">
                  <c:v>156.49895931646711</c:v>
                </c:pt>
                <c:pt idx="676">
                  <c:v>157.18008968678924</c:v>
                </c:pt>
                <c:pt idx="677">
                  <c:v>154.44650310190551</c:v>
                </c:pt>
                <c:pt idx="678">
                  <c:v>153.16877043455955</c:v>
                </c:pt>
                <c:pt idx="679">
                  <c:v>153.02745227327776</c:v>
                </c:pt>
                <c:pt idx="680">
                  <c:v>152.48182532326373</c:v>
                </c:pt>
                <c:pt idx="681">
                  <c:v>153.37783601911249</c:v>
                </c:pt>
                <c:pt idx="682">
                  <c:v>152.45719155355854</c:v>
                </c:pt>
                <c:pt idx="683">
                  <c:v>152.04295593947373</c:v>
                </c:pt>
                <c:pt idx="684">
                  <c:v>152.20396221156633</c:v>
                </c:pt>
                <c:pt idx="685">
                  <c:v>152.90574372122271</c:v>
                </c:pt>
                <c:pt idx="686">
                  <c:v>153.16132628755864</c:v>
                </c:pt>
                <c:pt idx="687">
                  <c:v>153.40616807949769</c:v>
                </c:pt>
                <c:pt idx="688">
                  <c:v>153.05087534994993</c:v>
                </c:pt>
                <c:pt idx="689">
                  <c:v>153.39831158179513</c:v>
                </c:pt>
                <c:pt idx="690">
                  <c:v>153.226791201396</c:v>
                </c:pt>
                <c:pt idx="691">
                  <c:v>152.90132506671358</c:v>
                </c:pt>
                <c:pt idx="692">
                  <c:v>152.17249165623517</c:v>
                </c:pt>
                <c:pt idx="693">
                  <c:v>152.98162532803843</c:v>
                </c:pt>
                <c:pt idx="694">
                  <c:v>153.1164594685367</c:v>
                </c:pt>
                <c:pt idx="695">
                  <c:v>153.84890060503369</c:v>
                </c:pt>
                <c:pt idx="696">
                  <c:v>153.62393219590987</c:v>
                </c:pt>
                <c:pt idx="697">
                  <c:v>153.48611379829251</c:v>
                </c:pt>
                <c:pt idx="698">
                  <c:v>153.33304529282475</c:v>
                </c:pt>
                <c:pt idx="699">
                  <c:v>154.22174232434497</c:v>
                </c:pt>
                <c:pt idx="700">
                  <c:v>154.03072509234596</c:v>
                </c:pt>
                <c:pt idx="701">
                  <c:v>153.06238087591231</c:v>
                </c:pt>
                <c:pt idx="702">
                  <c:v>153.26739901377576</c:v>
                </c:pt>
                <c:pt idx="703">
                  <c:v>153.93272587791682</c:v>
                </c:pt>
                <c:pt idx="704">
                  <c:v>154.024222143239</c:v>
                </c:pt>
                <c:pt idx="705">
                  <c:v>154.4190181313617</c:v>
                </c:pt>
                <c:pt idx="706">
                  <c:v>154.96593776705924</c:v>
                </c:pt>
                <c:pt idx="707">
                  <c:v>156.07035168821511</c:v>
                </c:pt>
                <c:pt idx="708">
                  <c:v>156.93721803165886</c:v>
                </c:pt>
                <c:pt idx="709">
                  <c:v>156.79264275142049</c:v>
                </c:pt>
                <c:pt idx="710">
                  <c:v>157.33742824506911</c:v>
                </c:pt>
                <c:pt idx="711">
                  <c:v>157.6818237085069</c:v>
                </c:pt>
                <c:pt idx="712">
                  <c:v>156.84570514699209</c:v>
                </c:pt>
                <c:pt idx="713">
                  <c:v>157.23443514042933</c:v>
                </c:pt>
                <c:pt idx="714">
                  <c:v>157.39962676205064</c:v>
                </c:pt>
                <c:pt idx="715">
                  <c:v>157.61323280109778</c:v>
                </c:pt>
                <c:pt idx="716">
                  <c:v>159.09991970592375</c:v>
                </c:pt>
                <c:pt idx="717">
                  <c:v>159.25935434998732</c:v>
                </c:pt>
                <c:pt idx="718">
                  <c:v>160.57454327351371</c:v>
                </c:pt>
                <c:pt idx="719">
                  <c:v>161.61243451613316</c:v>
                </c:pt>
                <c:pt idx="720">
                  <c:v>161.6563581550092</c:v>
                </c:pt>
                <c:pt idx="721">
                  <c:v>162.50619832756416</c:v>
                </c:pt>
                <c:pt idx="722">
                  <c:v>162.79281337785804</c:v>
                </c:pt>
                <c:pt idx="723">
                  <c:v>162.87361690115927</c:v>
                </c:pt>
                <c:pt idx="724">
                  <c:v>163.13297304543499</c:v>
                </c:pt>
                <c:pt idx="725">
                  <c:v>163.38753430147668</c:v>
                </c:pt>
                <c:pt idx="726">
                  <c:v>163.96652521603119</c:v>
                </c:pt>
                <c:pt idx="727">
                  <c:v>163.14813678958097</c:v>
                </c:pt>
                <c:pt idx="728">
                  <c:v>162.90112878628901</c:v>
                </c:pt>
                <c:pt idx="729">
                  <c:v>162.88451949086186</c:v>
                </c:pt>
                <c:pt idx="730">
                  <c:v>163.05605895736912</c:v>
                </c:pt>
                <c:pt idx="731">
                  <c:v>162.76699566718045</c:v>
                </c:pt>
                <c:pt idx="732">
                  <c:v>162.81627331341542</c:v>
                </c:pt>
                <c:pt idx="733">
                  <c:v>162.84685155789509</c:v>
                </c:pt>
                <c:pt idx="734">
                  <c:v>163.53041769470042</c:v>
                </c:pt>
                <c:pt idx="735">
                  <c:v>162.7445473130075</c:v>
                </c:pt>
                <c:pt idx="736">
                  <c:v>162.65593457496516</c:v>
                </c:pt>
                <c:pt idx="737">
                  <c:v>161.79568550027159</c:v>
                </c:pt>
                <c:pt idx="738">
                  <c:v>161.40531675587238</c:v>
                </c:pt>
                <c:pt idx="739">
                  <c:v>160.60981027462145</c:v>
                </c:pt>
                <c:pt idx="740">
                  <c:v>159.89197370832633</c:v>
                </c:pt>
                <c:pt idx="741">
                  <c:v>159.22308305855555</c:v>
                </c:pt>
                <c:pt idx="742">
                  <c:v>157.95167682120129</c:v>
                </c:pt>
                <c:pt idx="743">
                  <c:v>157.93565319686834</c:v>
                </c:pt>
                <c:pt idx="744">
                  <c:v>158.08935038701381</c:v>
                </c:pt>
                <c:pt idx="745">
                  <c:v>157.50800723405536</c:v>
                </c:pt>
                <c:pt idx="746">
                  <c:v>157.28250055028332</c:v>
                </c:pt>
                <c:pt idx="747">
                  <c:v>157.08704803998117</c:v>
                </c:pt>
                <c:pt idx="748">
                  <c:v>157.66969056666832</c:v>
                </c:pt>
                <c:pt idx="749">
                  <c:v>157.3445501864484</c:v>
                </c:pt>
                <c:pt idx="750">
                  <c:v>157.57938881457909</c:v>
                </c:pt>
                <c:pt idx="751">
                  <c:v>157.80493048464515</c:v>
                </c:pt>
                <c:pt idx="752">
                  <c:v>156.71849258809192</c:v>
                </c:pt>
                <c:pt idx="753">
                  <c:v>156.03099274013255</c:v>
                </c:pt>
                <c:pt idx="754">
                  <c:v>156.30184432631413</c:v>
                </c:pt>
                <c:pt idx="755">
                  <c:v>155.79104450511124</c:v>
                </c:pt>
                <c:pt idx="756">
                  <c:v>156.22285301720905</c:v>
                </c:pt>
                <c:pt idx="757">
                  <c:v>156.0256390952205</c:v>
                </c:pt>
                <c:pt idx="758">
                  <c:v>155.07230499991309</c:v>
                </c:pt>
                <c:pt idx="759">
                  <c:v>154.91049879971604</c:v>
                </c:pt>
                <c:pt idx="760">
                  <c:v>154.60235697313567</c:v>
                </c:pt>
                <c:pt idx="761">
                  <c:v>154.58956549997515</c:v>
                </c:pt>
                <c:pt idx="762">
                  <c:v>154.90063355561017</c:v>
                </c:pt>
                <c:pt idx="763">
                  <c:v>155.55758619606488</c:v>
                </c:pt>
                <c:pt idx="764">
                  <c:v>154.5555741794563</c:v>
                </c:pt>
                <c:pt idx="765">
                  <c:v>154.48708494985243</c:v>
                </c:pt>
                <c:pt idx="766">
                  <c:v>154.77049294645983</c:v>
                </c:pt>
                <c:pt idx="767">
                  <c:v>155.65824329750387</c:v>
                </c:pt>
                <c:pt idx="768">
                  <c:v>156.04042054571678</c:v>
                </c:pt>
                <c:pt idx="769">
                  <c:v>157.01710894814354</c:v>
                </c:pt>
                <c:pt idx="770">
                  <c:v>157.14356016216942</c:v>
                </c:pt>
                <c:pt idx="771">
                  <c:v>157.15965350873364</c:v>
                </c:pt>
                <c:pt idx="772">
                  <c:v>157.27643091428732</c:v>
                </c:pt>
                <c:pt idx="773">
                  <c:v>156.81101555832271</c:v>
                </c:pt>
                <c:pt idx="774">
                  <c:v>156.40969886842527</c:v>
                </c:pt>
                <c:pt idx="775">
                  <c:v>156.65013739267746</c:v>
                </c:pt>
                <c:pt idx="776">
                  <c:v>157.51732621954793</c:v>
                </c:pt>
                <c:pt idx="777">
                  <c:v>158.20082871883955</c:v>
                </c:pt>
                <c:pt idx="778">
                  <c:v>157.1997711657915</c:v>
                </c:pt>
                <c:pt idx="779">
                  <c:v>156.88493499755751</c:v>
                </c:pt>
                <c:pt idx="780">
                  <c:v>156.62030319122539</c:v>
                </c:pt>
                <c:pt idx="781">
                  <c:v>156.94562509376163</c:v>
                </c:pt>
                <c:pt idx="782">
                  <c:v>156.60887418160127</c:v>
                </c:pt>
                <c:pt idx="783">
                  <c:v>156.53204336318888</c:v>
                </c:pt>
                <c:pt idx="784">
                  <c:v>156.92212529448994</c:v>
                </c:pt>
                <c:pt idx="785">
                  <c:v>157.07159692412435</c:v>
                </c:pt>
                <c:pt idx="786">
                  <c:v>156.97406775629412</c:v>
                </c:pt>
                <c:pt idx="787">
                  <c:v>157.61364600863769</c:v>
                </c:pt>
                <c:pt idx="788">
                  <c:v>157.46371088650608</c:v>
                </c:pt>
                <c:pt idx="789">
                  <c:v>157.76253287809445</c:v>
                </c:pt>
                <c:pt idx="790">
                  <c:v>157.11236038679581</c:v>
                </c:pt>
                <c:pt idx="791">
                  <c:v>156.83872670626747</c:v>
                </c:pt>
                <c:pt idx="792">
                  <c:v>157.97931008848497</c:v>
                </c:pt>
                <c:pt idx="793">
                  <c:v>158.44613780833888</c:v>
                </c:pt>
                <c:pt idx="794">
                  <c:v>158.7776247232496</c:v>
                </c:pt>
                <c:pt idx="795">
                  <c:v>158.06361265993581</c:v>
                </c:pt>
                <c:pt idx="796">
                  <c:v>159.21705383715008</c:v>
                </c:pt>
                <c:pt idx="797">
                  <c:v>159.82907732162093</c:v>
                </c:pt>
                <c:pt idx="798">
                  <c:v>159.76014551658008</c:v>
                </c:pt>
                <c:pt idx="799">
                  <c:v>160.30060810198731</c:v>
                </c:pt>
                <c:pt idx="800">
                  <c:v>160.45419924853545</c:v>
                </c:pt>
                <c:pt idx="801">
                  <c:v>160.38960769617887</c:v>
                </c:pt>
                <c:pt idx="802">
                  <c:v>160.328238776923</c:v>
                </c:pt>
                <c:pt idx="803">
                  <c:v>161.04714900692846</c:v>
                </c:pt>
                <c:pt idx="804">
                  <c:v>160.71747655360772</c:v>
                </c:pt>
                <c:pt idx="805">
                  <c:v>161.55834250488678</c:v>
                </c:pt>
                <c:pt idx="806">
                  <c:v>160.92097632628386</c:v>
                </c:pt>
                <c:pt idx="807">
                  <c:v>161.3545502582636</c:v>
                </c:pt>
                <c:pt idx="808">
                  <c:v>161.02519938853217</c:v>
                </c:pt>
                <c:pt idx="809">
                  <c:v>160.84400953826756</c:v>
                </c:pt>
                <c:pt idx="810">
                  <c:v>161.0152410829651</c:v>
                </c:pt>
                <c:pt idx="811">
                  <c:v>160.78243310985152</c:v>
                </c:pt>
                <c:pt idx="812">
                  <c:v>161.12250866369794</c:v>
                </c:pt>
                <c:pt idx="813">
                  <c:v>161.341316641882</c:v>
                </c:pt>
                <c:pt idx="814">
                  <c:v>162.96359668072583</c:v>
                </c:pt>
                <c:pt idx="815">
                  <c:v>163.19569291994961</c:v>
                </c:pt>
                <c:pt idx="816">
                  <c:v>162.57137906751211</c:v>
                </c:pt>
                <c:pt idx="817">
                  <c:v>162.24955144237938</c:v>
                </c:pt>
                <c:pt idx="818">
                  <c:v>163.40001311337721</c:v>
                </c:pt>
                <c:pt idx="819">
                  <c:v>163.47781487394408</c:v>
                </c:pt>
                <c:pt idx="820">
                  <c:v>163.35331945128701</c:v>
                </c:pt>
                <c:pt idx="821">
                  <c:v>164.25520819590164</c:v>
                </c:pt>
                <c:pt idx="822">
                  <c:v>164.69079813055916</c:v>
                </c:pt>
                <c:pt idx="823">
                  <c:v>166.07995768896754</c:v>
                </c:pt>
                <c:pt idx="824">
                  <c:v>166.29473613367048</c:v>
                </c:pt>
                <c:pt idx="825">
                  <c:v>167.25980840486045</c:v>
                </c:pt>
                <c:pt idx="826">
                  <c:v>167.49602254220073</c:v>
                </c:pt>
                <c:pt idx="827">
                  <c:v>167.57122611491019</c:v>
                </c:pt>
                <c:pt idx="828">
                  <c:v>168.23111565292294</c:v>
                </c:pt>
                <c:pt idx="829">
                  <c:v>167.47297701704156</c:v>
                </c:pt>
                <c:pt idx="830">
                  <c:v>167.865665119</c:v>
                </c:pt>
                <c:pt idx="831">
                  <c:v>167.9619795918239</c:v>
                </c:pt>
                <c:pt idx="832">
                  <c:v>168.6564731987871</c:v>
                </c:pt>
                <c:pt idx="833">
                  <c:v>168.84207761527028</c:v>
                </c:pt>
                <c:pt idx="834">
                  <c:v>168.84959625446106</c:v>
                </c:pt>
                <c:pt idx="835">
                  <c:v>169.32223752475602</c:v>
                </c:pt>
                <c:pt idx="836">
                  <c:v>170.02376060506484</c:v>
                </c:pt>
                <c:pt idx="837">
                  <c:v>170.37611474266603</c:v>
                </c:pt>
                <c:pt idx="838">
                  <c:v>171.03952986282684</c:v>
                </c:pt>
                <c:pt idx="839">
                  <c:v>171.42133454888767</c:v>
                </c:pt>
                <c:pt idx="840">
                  <c:v>170.96951561701508</c:v>
                </c:pt>
                <c:pt idx="841">
                  <c:v>171.27274324644895</c:v>
                </c:pt>
                <c:pt idx="842">
                  <c:v>172.90314600491266</c:v>
                </c:pt>
                <c:pt idx="843">
                  <c:v>172.59187781349485</c:v>
                </c:pt>
                <c:pt idx="844">
                  <c:v>173.28466175064693</c:v>
                </c:pt>
                <c:pt idx="845">
                  <c:v>172.88746886322087</c:v>
                </c:pt>
                <c:pt idx="846">
                  <c:v>171.94698045262973</c:v>
                </c:pt>
                <c:pt idx="847">
                  <c:v>172.20286194143702</c:v>
                </c:pt>
                <c:pt idx="848">
                  <c:v>172.72794541597187</c:v>
                </c:pt>
                <c:pt idx="849">
                  <c:v>172.44155811930375</c:v>
                </c:pt>
                <c:pt idx="850">
                  <c:v>173.16260430620139</c:v>
                </c:pt>
                <c:pt idx="851">
                  <c:v>173.24860885166689</c:v>
                </c:pt>
                <c:pt idx="852">
                  <c:v>173.53932721146921</c:v>
                </c:pt>
                <c:pt idx="853">
                  <c:v>174.51331612251985</c:v>
                </c:pt>
                <c:pt idx="854">
                  <c:v>174.72026339045271</c:v>
                </c:pt>
                <c:pt idx="855">
                  <c:v>175.25244208599759</c:v>
                </c:pt>
                <c:pt idx="856">
                  <c:v>176.89852156665961</c:v>
                </c:pt>
                <c:pt idx="857">
                  <c:v>174.85917740032906</c:v>
                </c:pt>
                <c:pt idx="858">
                  <c:v>174.72374637829228</c:v>
                </c:pt>
                <c:pt idx="859">
                  <c:v>174.13855095840614</c:v>
                </c:pt>
                <c:pt idx="860">
                  <c:v>173.58596293501571</c:v>
                </c:pt>
                <c:pt idx="861">
                  <c:v>174.07327926440644</c:v>
                </c:pt>
                <c:pt idx="862">
                  <c:v>174.95140217291933</c:v>
                </c:pt>
                <c:pt idx="863">
                  <c:v>175.00249004840177</c:v>
                </c:pt>
                <c:pt idx="864">
                  <c:v>175.00249004840177</c:v>
                </c:pt>
                <c:pt idx="865">
                  <c:v>174.43217797936552</c:v>
                </c:pt>
                <c:pt idx="866">
                  <c:v>174.902792813796</c:v>
                </c:pt>
                <c:pt idx="867">
                  <c:v>175.55386500877697</c:v>
                </c:pt>
                <c:pt idx="868">
                  <c:v>176.15820120337887</c:v>
                </c:pt>
                <c:pt idx="869">
                  <c:v>175.66355895463857</c:v>
                </c:pt>
                <c:pt idx="870">
                  <c:v>174.384371343109</c:v>
                </c:pt>
                <c:pt idx="871">
                  <c:v>174.80662512143667</c:v>
                </c:pt>
                <c:pt idx="872">
                  <c:v>172.81858469887737</c:v>
                </c:pt>
                <c:pt idx="873">
                  <c:v>172.1601457031754</c:v>
                </c:pt>
                <c:pt idx="874">
                  <c:v>174.91655087250041</c:v>
                </c:pt>
                <c:pt idx="875">
                  <c:v>176.16873758729133</c:v>
                </c:pt>
                <c:pt idx="876">
                  <c:v>175.46272706101612</c:v>
                </c:pt>
                <c:pt idx="877">
                  <c:v>175.48623560763394</c:v>
                </c:pt>
                <c:pt idx="878">
                  <c:v>176.13805501947786</c:v>
                </c:pt>
                <c:pt idx="879">
                  <c:v>176.47628629118236</c:v>
                </c:pt>
                <c:pt idx="880">
                  <c:v>176.23582281497397</c:v>
                </c:pt>
                <c:pt idx="881">
                  <c:v>176.75107179804453</c:v>
                </c:pt>
                <c:pt idx="882">
                  <c:v>177.1553415321703</c:v>
                </c:pt>
                <c:pt idx="883">
                  <c:v>176.8375577643734</c:v>
                </c:pt>
                <c:pt idx="884">
                  <c:v>176.90530865323572</c:v>
                </c:pt>
                <c:pt idx="885">
                  <c:v>177.05506777611876</c:v>
                </c:pt>
                <c:pt idx="886">
                  <c:v>178.14006118368806</c:v>
                </c:pt>
                <c:pt idx="887">
                  <c:v>177.87934611274179</c:v>
                </c:pt>
                <c:pt idx="888">
                  <c:v>178.36622398617772</c:v>
                </c:pt>
                <c:pt idx="889">
                  <c:v>178.3559921085841</c:v>
                </c:pt>
                <c:pt idx="890">
                  <c:v>178.06075943942727</c:v>
                </c:pt>
                <c:pt idx="891">
                  <c:v>178.20590955596927</c:v>
                </c:pt>
                <c:pt idx="892">
                  <c:v>178.14368414609922</c:v>
                </c:pt>
                <c:pt idx="893">
                  <c:v>178.8054015246976</c:v>
                </c:pt>
                <c:pt idx="894">
                  <c:v>179.34516998709199</c:v>
                </c:pt>
                <c:pt idx="895">
                  <c:v>180.21088240586144</c:v>
                </c:pt>
                <c:pt idx="896">
                  <c:v>180.22886705473567</c:v>
                </c:pt>
                <c:pt idx="897">
                  <c:v>181.25261793773632</c:v>
                </c:pt>
                <c:pt idx="898">
                  <c:v>182.45415768451429</c:v>
                </c:pt>
                <c:pt idx="899">
                  <c:v>182.79913922209874</c:v>
                </c:pt>
                <c:pt idx="900">
                  <c:v>183.73906680248621</c:v>
                </c:pt>
                <c:pt idx="901">
                  <c:v>184.58882477240419</c:v>
                </c:pt>
                <c:pt idx="902">
                  <c:v>185.99704955083479</c:v>
                </c:pt>
                <c:pt idx="903">
                  <c:v>188.2693320892962</c:v>
                </c:pt>
                <c:pt idx="904">
                  <c:v>186.43908433819266</c:v>
                </c:pt>
                <c:pt idx="905">
                  <c:v>184.89673339951159</c:v>
                </c:pt>
                <c:pt idx="906">
                  <c:v>184.86312200606253</c:v>
                </c:pt>
                <c:pt idx="907">
                  <c:v>183.0985277195079</c:v>
                </c:pt>
                <c:pt idx="908">
                  <c:v>183.54996135093671</c:v>
                </c:pt>
                <c:pt idx="909">
                  <c:v>182.84622075408973</c:v>
                </c:pt>
                <c:pt idx="910">
                  <c:v>181.89154143962003</c:v>
                </c:pt>
                <c:pt idx="911">
                  <c:v>184.06654343241766</c:v>
                </c:pt>
                <c:pt idx="912">
                  <c:v>184.06186679685413</c:v>
                </c:pt>
                <c:pt idx="913">
                  <c:v>182.66351818489665</c:v>
                </c:pt>
                <c:pt idx="914">
                  <c:v>183.28946594937977</c:v>
                </c:pt>
                <c:pt idx="915">
                  <c:v>181.49500578968829</c:v>
                </c:pt>
                <c:pt idx="916">
                  <c:v>180.96792202509167</c:v>
                </c:pt>
                <c:pt idx="917">
                  <c:v>180.64696958977916</c:v>
                </c:pt>
                <c:pt idx="918">
                  <c:v>180.2722605166237</c:v>
                </c:pt>
                <c:pt idx="919">
                  <c:v>180.28892326714481</c:v>
                </c:pt>
                <c:pt idx="920">
                  <c:v>181.4434210184746</c:v>
                </c:pt>
                <c:pt idx="921">
                  <c:v>183.00690812292703</c:v>
                </c:pt>
                <c:pt idx="922">
                  <c:v>181.08092783013416</c:v>
                </c:pt>
                <c:pt idx="923">
                  <c:v>181.12796269824955</c:v>
                </c:pt>
                <c:pt idx="924">
                  <c:v>180.25320615438017</c:v>
                </c:pt>
                <c:pt idx="925">
                  <c:v>179.36688794393223</c:v>
                </c:pt>
                <c:pt idx="926">
                  <c:v>178.4808961799709</c:v>
                </c:pt>
                <c:pt idx="927">
                  <c:v>177.98196797069136</c:v>
                </c:pt>
                <c:pt idx="928">
                  <c:v>177.41067197566611</c:v>
                </c:pt>
                <c:pt idx="929">
                  <c:v>175.94719383971551</c:v>
                </c:pt>
                <c:pt idx="930">
                  <c:v>176.66958164626413</c:v>
                </c:pt>
                <c:pt idx="931">
                  <c:v>176.68578793774125</c:v>
                </c:pt>
                <c:pt idx="932">
                  <c:v>177.99229656305906</c:v>
                </c:pt>
                <c:pt idx="933">
                  <c:v>178.13687681043643</c:v>
                </c:pt>
                <c:pt idx="934">
                  <c:v>178.19350277154723</c:v>
                </c:pt>
                <c:pt idx="935">
                  <c:v>178.22026516173068</c:v>
                </c:pt>
                <c:pt idx="936">
                  <c:v>179.17136319841936</c:v>
                </c:pt>
                <c:pt idx="937">
                  <c:v>180.60013294466663</c:v>
                </c:pt>
                <c:pt idx="938">
                  <c:v>181.28271289958195</c:v>
                </c:pt>
                <c:pt idx="939">
                  <c:v>181.60919743332269</c:v>
                </c:pt>
                <c:pt idx="940">
                  <c:v>180.5580090495219</c:v>
                </c:pt>
                <c:pt idx="941">
                  <c:v>180.96470879982851</c:v>
                </c:pt>
                <c:pt idx="942">
                  <c:v>181.56229162659358</c:v>
                </c:pt>
                <c:pt idx="943">
                  <c:v>183.26686263664388</c:v>
                </c:pt>
                <c:pt idx="944">
                  <c:v>182.34308654955419</c:v>
                </c:pt>
                <c:pt idx="945">
                  <c:v>182.37706844867466</c:v>
                </c:pt>
                <c:pt idx="946">
                  <c:v>182.00601444753519</c:v>
                </c:pt>
                <c:pt idx="947">
                  <c:v>181.74995481901627</c:v>
                </c:pt>
                <c:pt idx="948">
                  <c:v>180.43451300046615</c:v>
                </c:pt>
                <c:pt idx="949">
                  <c:v>180.21450121213522</c:v>
                </c:pt>
                <c:pt idx="950">
                  <c:v>180.15242418975654</c:v>
                </c:pt>
                <c:pt idx="951">
                  <c:v>179.21868477563422</c:v>
                </c:pt>
                <c:pt idx="952">
                  <c:v>180.23981699812737</c:v>
                </c:pt>
                <c:pt idx="953">
                  <c:v>179.94429419726532</c:v>
                </c:pt>
                <c:pt idx="954">
                  <c:v>180.41844551686185</c:v>
                </c:pt>
                <c:pt idx="955">
                  <c:v>180.35423419865575</c:v>
                </c:pt>
                <c:pt idx="956">
                  <c:v>180.29072175416945</c:v>
                </c:pt>
                <c:pt idx="957">
                  <c:v>179.12541239919426</c:v>
                </c:pt>
                <c:pt idx="958">
                  <c:v>179.70790757458619</c:v>
                </c:pt>
                <c:pt idx="959">
                  <c:v>180.11855251509772</c:v>
                </c:pt>
                <c:pt idx="960">
                  <c:v>180.96700463214438</c:v>
                </c:pt>
                <c:pt idx="961">
                  <c:v>181.83881866295994</c:v>
                </c:pt>
                <c:pt idx="962">
                  <c:v>180.86755997294583</c:v>
                </c:pt>
                <c:pt idx="963">
                  <c:v>179.70517620749871</c:v>
                </c:pt>
                <c:pt idx="964">
                  <c:v>179.60589642980122</c:v>
                </c:pt>
                <c:pt idx="965">
                  <c:v>178.26078622942907</c:v>
                </c:pt>
                <c:pt idx="966">
                  <c:v>177.23031469565731</c:v>
                </c:pt>
                <c:pt idx="967">
                  <c:v>176.24402993502568</c:v>
                </c:pt>
                <c:pt idx="968">
                  <c:v>177.1010458208674</c:v>
                </c:pt>
                <c:pt idx="969">
                  <c:v>179.06639604181515</c:v>
                </c:pt>
                <c:pt idx="970">
                  <c:v>178.90257361169893</c:v>
                </c:pt>
                <c:pt idx="971">
                  <c:v>179.68053476272752</c:v>
                </c:pt>
                <c:pt idx="972">
                  <c:v>181.24176199754893</c:v>
                </c:pt>
                <c:pt idx="973">
                  <c:v>181.26949990458718</c:v>
                </c:pt>
                <c:pt idx="974">
                  <c:v>180.38734299413261</c:v>
                </c:pt>
                <c:pt idx="975">
                  <c:v>180.4149883110662</c:v>
                </c:pt>
                <c:pt idx="976">
                  <c:v>180.30518017750398</c:v>
                </c:pt>
                <c:pt idx="977">
                  <c:v>180.8773259394377</c:v>
                </c:pt>
                <c:pt idx="978">
                  <c:v>180.73298381799509</c:v>
                </c:pt>
                <c:pt idx="979">
                  <c:v>181.64346197227263</c:v>
                </c:pt>
                <c:pt idx="980">
                  <c:v>181.22188467647783</c:v>
                </c:pt>
                <c:pt idx="981">
                  <c:v>181.55728024483884</c:v>
                </c:pt>
                <c:pt idx="982">
                  <c:v>183.55106864820749</c:v>
                </c:pt>
                <c:pt idx="983">
                  <c:v>182.63527762296951</c:v>
                </c:pt>
                <c:pt idx="984">
                  <c:v>182.34882134580678</c:v>
                </c:pt>
                <c:pt idx="985">
                  <c:v>181.0843777508131</c:v>
                </c:pt>
                <c:pt idx="986">
                  <c:v>180.99635875871959</c:v>
                </c:pt>
                <c:pt idx="987">
                  <c:v>179.59411763675237</c:v>
                </c:pt>
                <c:pt idx="988">
                  <c:v>179.32316490450856</c:v>
                </c:pt>
                <c:pt idx="989">
                  <c:v>179.25544705834722</c:v>
                </c:pt>
                <c:pt idx="990">
                  <c:v>179.31064147184685</c:v>
                </c:pt>
                <c:pt idx="991">
                  <c:v>179.15905886320024</c:v>
                </c:pt>
                <c:pt idx="992">
                  <c:v>179.5825432317441</c:v>
                </c:pt>
                <c:pt idx="993">
                  <c:v>180.09396008990385</c:v>
                </c:pt>
                <c:pt idx="994">
                  <c:v>179.97090451778624</c:v>
                </c:pt>
                <c:pt idx="995">
                  <c:v>181.41035373447201</c:v>
                </c:pt>
                <c:pt idx="996">
                  <c:v>180.62090145073412</c:v>
                </c:pt>
                <c:pt idx="997">
                  <c:v>181.44858393979413</c:v>
                </c:pt>
                <c:pt idx="998">
                  <c:v>181.15395563072173</c:v>
                </c:pt>
                <c:pt idx="999">
                  <c:v>182.57830287430605</c:v>
                </c:pt>
                <c:pt idx="1000">
                  <c:v>181.4031232131446</c:v>
                </c:pt>
                <c:pt idx="1001">
                  <c:v>180.87814326817633</c:v>
                </c:pt>
                <c:pt idx="1002">
                  <c:v>180.49593770914981</c:v>
                </c:pt>
                <c:pt idx="1003">
                  <c:v>180.65414147668585</c:v>
                </c:pt>
                <c:pt idx="1004">
                  <c:v>181.14143093387156</c:v>
                </c:pt>
                <c:pt idx="1005">
                  <c:v>181.06786229077096</c:v>
                </c:pt>
                <c:pt idx="1006">
                  <c:v>182.33381321223214</c:v>
                </c:pt>
                <c:pt idx="1007">
                  <c:v>182.32543467254928</c:v>
                </c:pt>
                <c:pt idx="1008">
                  <c:v>182.15093309275829</c:v>
                </c:pt>
                <c:pt idx="1009">
                  <c:v>182.86234351168466</c:v>
                </c:pt>
                <c:pt idx="1010">
                  <c:v>182.11994666829949</c:v>
                </c:pt>
                <c:pt idx="1011">
                  <c:v>182.39030560580383</c:v>
                </c:pt>
                <c:pt idx="1012">
                  <c:v>182.80362956076243</c:v>
                </c:pt>
                <c:pt idx="1013">
                  <c:v>182.92365677621495</c:v>
                </c:pt>
                <c:pt idx="1014">
                  <c:v>182.61305314685021</c:v>
                </c:pt>
                <c:pt idx="1015">
                  <c:v>182.10352984781059</c:v>
                </c:pt>
                <c:pt idx="1016">
                  <c:v>182.71453655411887</c:v>
                </c:pt>
                <c:pt idx="1017">
                  <c:v>183.6380560252542</c:v>
                </c:pt>
                <c:pt idx="1018">
                  <c:v>184.01747328170578</c:v>
                </c:pt>
                <c:pt idx="1019">
                  <c:v>184.02516062525467</c:v>
                </c:pt>
                <c:pt idx="1020">
                  <c:v>183.85043477870275</c:v>
                </c:pt>
                <c:pt idx="1021">
                  <c:v>184.77695409805224</c:v>
                </c:pt>
                <c:pt idx="1022">
                  <c:v>186.3207097750344</c:v>
                </c:pt>
                <c:pt idx="1023">
                  <c:v>187.37627249140746</c:v>
                </c:pt>
                <c:pt idx="1024">
                  <c:v>188.62275804152199</c:v>
                </c:pt>
                <c:pt idx="1025">
                  <c:v>189.49909374702017</c:v>
                </c:pt>
                <c:pt idx="1026">
                  <c:v>190.47629965456289</c:v>
                </c:pt>
                <c:pt idx="1027">
                  <c:v>190.94082448950172</c:v>
                </c:pt>
                <c:pt idx="1028">
                  <c:v>191.69409555723703</c:v>
                </c:pt>
                <c:pt idx="1029">
                  <c:v>191.83444780760396</c:v>
                </c:pt>
                <c:pt idx="1030">
                  <c:v>191.8916533322901</c:v>
                </c:pt>
                <c:pt idx="1031">
                  <c:v>191.53943260301892</c:v>
                </c:pt>
                <c:pt idx="1032">
                  <c:v>191.87092098778149</c:v>
                </c:pt>
                <c:pt idx="1033">
                  <c:v>192.00336868896449</c:v>
                </c:pt>
                <c:pt idx="1034">
                  <c:v>191.52178394655124</c:v>
                </c:pt>
                <c:pt idx="1035">
                  <c:v>192.05923775709488</c:v>
                </c:pt>
                <c:pt idx="1036">
                  <c:v>191.95335706492065</c:v>
                </c:pt>
                <c:pt idx="1037">
                  <c:v>191.39516318595219</c:v>
                </c:pt>
                <c:pt idx="1038">
                  <c:v>191.76212682761684</c:v>
                </c:pt>
                <c:pt idx="1039">
                  <c:v>192.74833139875307</c:v>
                </c:pt>
                <c:pt idx="1040">
                  <c:v>193.00354345014324</c:v>
                </c:pt>
                <c:pt idx="1041">
                  <c:v>192.31037158218419</c:v>
                </c:pt>
                <c:pt idx="1042">
                  <c:v>192.45982792050569</c:v>
                </c:pt>
                <c:pt idx="1043">
                  <c:v>193.39124804103341</c:v>
                </c:pt>
                <c:pt idx="1044">
                  <c:v>194.3390859744087</c:v>
                </c:pt>
                <c:pt idx="1045">
                  <c:v>195.2052633452964</c:v>
                </c:pt>
                <c:pt idx="1046">
                  <c:v>195.54973661461935</c:v>
                </c:pt>
                <c:pt idx="1047">
                  <c:v>195.68109036209913</c:v>
                </c:pt>
                <c:pt idx="1048">
                  <c:v>196.22284588478203</c:v>
                </c:pt>
                <c:pt idx="1049">
                  <c:v>195.88923536591793</c:v>
                </c:pt>
                <c:pt idx="1050">
                  <c:v>196.49350016390974</c:v>
                </c:pt>
                <c:pt idx="1051">
                  <c:v>196.64163600301563</c:v>
                </c:pt>
                <c:pt idx="1052">
                  <c:v>196.12405774161957</c:v>
                </c:pt>
                <c:pt idx="1053">
                  <c:v>195.90094822801947</c:v>
                </c:pt>
                <c:pt idx="1054">
                  <c:v>196.21704218256065</c:v>
                </c:pt>
                <c:pt idx="1055">
                  <c:v>196.14428026452745</c:v>
                </c:pt>
                <c:pt idx="1056">
                  <c:v>194.94796432671663</c:v>
                </c:pt>
                <c:pt idx="1057">
                  <c:v>194.1518979652048</c:v>
                </c:pt>
                <c:pt idx="1058">
                  <c:v>193.9895473276147</c:v>
                </c:pt>
                <c:pt idx="1059">
                  <c:v>193.93707868123286</c:v>
                </c:pt>
                <c:pt idx="1060">
                  <c:v>193.17233552381194</c:v>
                </c:pt>
                <c:pt idx="1061">
                  <c:v>193.70743771754562</c:v>
                </c:pt>
                <c:pt idx="1062">
                  <c:v>193.10949671437888</c:v>
                </c:pt>
                <c:pt idx="1063">
                  <c:v>192.90883372711772</c:v>
                </c:pt>
                <c:pt idx="1064">
                  <c:v>192.71738263327444</c:v>
                </c:pt>
                <c:pt idx="1065">
                  <c:v>192.62078725101478</c:v>
                </c:pt>
                <c:pt idx="1066">
                  <c:v>191.99955013140686</c:v>
                </c:pt>
                <c:pt idx="1067">
                  <c:v>191.05233773271843</c:v>
                </c:pt>
                <c:pt idx="1068">
                  <c:v>191.18302288637184</c:v>
                </c:pt>
                <c:pt idx="1069">
                  <c:v>191.23205367464766</c:v>
                </c:pt>
                <c:pt idx="1070">
                  <c:v>190.91133369732009</c:v>
                </c:pt>
                <c:pt idx="1071">
                  <c:v>189.82851221089101</c:v>
                </c:pt>
                <c:pt idx="1072">
                  <c:v>188.96152762297982</c:v>
                </c:pt>
                <c:pt idx="1073">
                  <c:v>187.45672830180698</c:v>
                </c:pt>
                <c:pt idx="1074">
                  <c:v>186.31752246787207</c:v>
                </c:pt>
                <c:pt idx="1075">
                  <c:v>187.39501945071061</c:v>
                </c:pt>
                <c:pt idx="1076">
                  <c:v>187.5183374788152</c:v>
                </c:pt>
                <c:pt idx="1077">
                  <c:v>186.25310412935553</c:v>
                </c:pt>
                <c:pt idx="1078">
                  <c:v>183.9149204627995</c:v>
                </c:pt>
                <c:pt idx="1079">
                  <c:v>184.62878921720747</c:v>
                </c:pt>
                <c:pt idx="1080">
                  <c:v>184.8731549389021</c:v>
                </c:pt>
                <c:pt idx="1081">
                  <c:v>185.68975212800441</c:v>
                </c:pt>
                <c:pt idx="1082">
                  <c:v>185.88897425740251</c:v>
                </c:pt>
                <c:pt idx="1083">
                  <c:v>186.95330582567703</c:v>
                </c:pt>
                <c:pt idx="1084">
                  <c:v>186.28642113566858</c:v>
                </c:pt>
                <c:pt idx="1085">
                  <c:v>186.02072810714623</c:v>
                </c:pt>
                <c:pt idx="1086">
                  <c:v>186.49913080576053</c:v>
                </c:pt>
                <c:pt idx="1087">
                  <c:v>186.43549112178553</c:v>
                </c:pt>
                <c:pt idx="1088">
                  <c:v>185.55613357346752</c:v>
                </c:pt>
                <c:pt idx="1089">
                  <c:v>185.55873559137484</c:v>
                </c:pt>
                <c:pt idx="1090">
                  <c:v>185.82762010151376</c:v>
                </c:pt>
                <c:pt idx="1091">
                  <c:v>186.15216199953207</c:v>
                </c:pt>
                <c:pt idx="1092">
                  <c:v>187.01711515008554</c:v>
                </c:pt>
                <c:pt idx="1093">
                  <c:v>186.72773378912595</c:v>
                </c:pt>
                <c:pt idx="1094">
                  <c:v>186.65655575950922</c:v>
                </c:pt>
                <c:pt idx="1095">
                  <c:v>187.66844354569417</c:v>
                </c:pt>
                <c:pt idx="1096">
                  <c:v>188.44473184820103</c:v>
                </c:pt>
                <c:pt idx="1097">
                  <c:v>189.11899069866769</c:v>
                </c:pt>
                <c:pt idx="1098">
                  <c:v>189.85176114895208</c:v>
                </c:pt>
                <c:pt idx="1099">
                  <c:v>189.65241322433809</c:v>
                </c:pt>
                <c:pt idx="1100">
                  <c:v>190.61366427815844</c:v>
                </c:pt>
                <c:pt idx="1101">
                  <c:v>193.75106844111872</c:v>
                </c:pt>
                <c:pt idx="1102">
                  <c:v>195.64739705020619</c:v>
                </c:pt>
                <c:pt idx="1103">
                  <c:v>196.20300716009893</c:v>
                </c:pt>
                <c:pt idx="1104">
                  <c:v>197.21420121723364</c:v>
                </c:pt>
                <c:pt idx="1105">
                  <c:v>197.42721157067186</c:v>
                </c:pt>
                <c:pt idx="1106">
                  <c:v>196.76376581529351</c:v>
                </c:pt>
                <c:pt idx="1107">
                  <c:v>197.11079338038749</c:v>
                </c:pt>
                <c:pt idx="1108">
                  <c:v>197.58697042405305</c:v>
                </c:pt>
                <c:pt idx="1109">
                  <c:v>197.08648706377079</c:v>
                </c:pt>
                <c:pt idx="1110">
                  <c:v>198.72921667616217</c:v>
                </c:pt>
                <c:pt idx="1111">
                  <c:v>200.33129927386608</c:v>
                </c:pt>
                <c:pt idx="1112">
                  <c:v>202.20846325270495</c:v>
                </c:pt>
                <c:pt idx="1113">
                  <c:v>203.06438102130159</c:v>
                </c:pt>
                <c:pt idx="1114">
                  <c:v>204.4701627659658</c:v>
                </c:pt>
                <c:pt idx="1115">
                  <c:v>205.14664279233264</c:v>
                </c:pt>
                <c:pt idx="1116">
                  <c:v>206.18193565020403</c:v>
                </c:pt>
                <c:pt idx="1117">
                  <c:v>205.35529860891359</c:v>
                </c:pt>
                <c:pt idx="1118">
                  <c:v>205.34965992816672</c:v>
                </c:pt>
                <c:pt idx="1119">
                  <c:v>206.38099060148068</c:v>
                </c:pt>
                <c:pt idx="1120">
                  <c:v>205.33794297148279</c:v>
                </c:pt>
                <c:pt idx="1121">
                  <c:v>205.53982622101685</c:v>
                </c:pt>
                <c:pt idx="1122">
                  <c:v>207.25186374321856</c:v>
                </c:pt>
                <c:pt idx="1123">
                  <c:v>207.89345328266825</c:v>
                </c:pt>
                <c:pt idx="1124">
                  <c:v>207.92599661312028</c:v>
                </c:pt>
                <c:pt idx="1125">
                  <c:v>207.98176532390883</c:v>
                </c:pt>
                <c:pt idx="1126">
                  <c:v>208.22484580316154</c:v>
                </c:pt>
                <c:pt idx="1127">
                  <c:v>208.70552338516524</c:v>
                </c:pt>
                <c:pt idx="1128">
                  <c:v>208.73440484735053</c:v>
                </c:pt>
                <c:pt idx="1129">
                  <c:v>208.81420805930381</c:v>
                </c:pt>
                <c:pt idx="1130">
                  <c:v>208.78730194971428</c:v>
                </c:pt>
                <c:pt idx="1131">
                  <c:v>209.55061846219542</c:v>
                </c:pt>
                <c:pt idx="1132">
                  <c:v>211.5009674417185</c:v>
                </c:pt>
                <c:pt idx="1133">
                  <c:v>212.23026049784212</c:v>
                </c:pt>
                <c:pt idx="1134">
                  <c:v>212.23029129944729</c:v>
                </c:pt>
                <c:pt idx="1135">
                  <c:v>212.37129736854533</c:v>
                </c:pt>
                <c:pt idx="1136">
                  <c:v>211.67627784099707</c:v>
                </c:pt>
                <c:pt idx="1137">
                  <c:v>209.8377239594233</c:v>
                </c:pt>
                <c:pt idx="1138">
                  <c:v>209.34770214194322</c:v>
                </c:pt>
                <c:pt idx="1139">
                  <c:v>209.78618213597969</c:v>
                </c:pt>
                <c:pt idx="1140">
                  <c:v>207.64425096257722</c:v>
                </c:pt>
                <c:pt idx="1141">
                  <c:v>207.17705662952602</c:v>
                </c:pt>
                <c:pt idx="1142">
                  <c:v>208.81686683533539</c:v>
                </c:pt>
                <c:pt idx="1143">
                  <c:v>209.4817324815269</c:v>
                </c:pt>
                <c:pt idx="1144">
                  <c:v>210.69380657807375</c:v>
                </c:pt>
                <c:pt idx="1145">
                  <c:v>210.49561259830625</c:v>
                </c:pt>
                <c:pt idx="1146">
                  <c:v>210.49561259830625</c:v>
                </c:pt>
                <c:pt idx="1147">
                  <c:v>210.20141420566085</c:v>
                </c:pt>
                <c:pt idx="1148">
                  <c:v>209.04426856801771</c:v>
                </c:pt>
                <c:pt idx="1149">
                  <c:v>208.07727562447695</c:v>
                </c:pt>
                <c:pt idx="1150">
                  <c:v>206.73915946453738</c:v>
                </c:pt>
                <c:pt idx="1151">
                  <c:v>206.80457420949841</c:v>
                </c:pt>
                <c:pt idx="1152">
                  <c:v>206.42143841338392</c:v>
                </c:pt>
                <c:pt idx="1153">
                  <c:v>206.39316767498991</c:v>
                </c:pt>
                <c:pt idx="1154">
                  <c:v>207.04608460305838</c:v>
                </c:pt>
                <c:pt idx="1155">
                  <c:v>206.61547945133583</c:v>
                </c:pt>
                <c:pt idx="1156">
                  <c:v>208.30501058628249</c:v>
                </c:pt>
                <c:pt idx="1157">
                  <c:v>210.48685373619455</c:v>
                </c:pt>
                <c:pt idx="1158">
                  <c:v>210.74040502652323</c:v>
                </c:pt>
                <c:pt idx="1159">
                  <c:v>210.33345830751932</c:v>
                </c:pt>
                <c:pt idx="1160">
                  <c:v>208.88515365666007</c:v>
                </c:pt>
                <c:pt idx="1161">
                  <c:v>209.06310198050821</c:v>
                </c:pt>
                <c:pt idx="1162">
                  <c:v>209.98408751010589</c:v>
                </c:pt>
                <c:pt idx="1163">
                  <c:v>208.98751516140698</c:v>
                </c:pt>
                <c:pt idx="1164">
                  <c:v>210.17943429912555</c:v>
                </c:pt>
                <c:pt idx="1165">
                  <c:v>209.96720020216998</c:v>
                </c:pt>
                <c:pt idx="1166">
                  <c:v>212.60165719815532</c:v>
                </c:pt>
                <c:pt idx="1167">
                  <c:v>213.85884001345065</c:v>
                </c:pt>
                <c:pt idx="1168">
                  <c:v>214.66356667959209</c:v>
                </c:pt>
                <c:pt idx="1169">
                  <c:v>215.29502057744489</c:v>
                </c:pt>
                <c:pt idx="1170">
                  <c:v>215.37849283376988</c:v>
                </c:pt>
                <c:pt idx="1171">
                  <c:v>215.25712234062507</c:v>
                </c:pt>
                <c:pt idx="1172">
                  <c:v>214.52244009561966</c:v>
                </c:pt>
                <c:pt idx="1173">
                  <c:v>215.24875250403781</c:v>
                </c:pt>
                <c:pt idx="1174">
                  <c:v>215.39381699615572</c:v>
                </c:pt>
                <c:pt idx="1175">
                  <c:v>215.89558420175354</c:v>
                </c:pt>
                <c:pt idx="1176">
                  <c:v>217.99933315853607</c:v>
                </c:pt>
                <c:pt idx="1177">
                  <c:v>217.35098038864746</c:v>
                </c:pt>
                <c:pt idx="1178">
                  <c:v>217.09121920643503</c:v>
                </c:pt>
                <c:pt idx="1179">
                  <c:v>216.36079593377326</c:v>
                </c:pt>
                <c:pt idx="1180">
                  <c:v>217.51056868625523</c:v>
                </c:pt>
                <c:pt idx="1181">
                  <c:v>219.97370255335858</c:v>
                </c:pt>
                <c:pt idx="1182">
                  <c:v>220.24345392323775</c:v>
                </c:pt>
                <c:pt idx="1183">
                  <c:v>221.10287995909934</c:v>
                </c:pt>
                <c:pt idx="1184">
                  <c:v>221.70023499756348</c:v>
                </c:pt>
                <c:pt idx="1185">
                  <c:v>223.01953777701135</c:v>
                </c:pt>
                <c:pt idx="1186">
                  <c:v>219.05145904811823</c:v>
                </c:pt>
                <c:pt idx="1187">
                  <c:v>219.19850773700585</c:v>
                </c:pt>
                <c:pt idx="1188">
                  <c:v>222.94501080924883</c:v>
                </c:pt>
                <c:pt idx="1189">
                  <c:v>223.94403198333745</c:v>
                </c:pt>
                <c:pt idx="1190">
                  <c:v>224.50320404513698</c:v>
                </c:pt>
                <c:pt idx="1191">
                  <c:v>222.26796981399241</c:v>
                </c:pt>
                <c:pt idx="1192">
                  <c:v>220.68078603011648</c:v>
                </c:pt>
                <c:pt idx="1193">
                  <c:v>218.16731983657897</c:v>
                </c:pt>
                <c:pt idx="1194">
                  <c:v>219.78717383662666</c:v>
                </c:pt>
                <c:pt idx="1195">
                  <c:v>223.74329225587365</c:v>
                </c:pt>
                <c:pt idx="1196">
                  <c:v>225.9209225302944</c:v>
                </c:pt>
                <c:pt idx="1197">
                  <c:v>227.10200851283167</c:v>
                </c:pt>
                <c:pt idx="1198">
                  <c:v>226.88731043507883</c:v>
                </c:pt>
                <c:pt idx="1199">
                  <c:v>226.10412645709832</c:v>
                </c:pt>
                <c:pt idx="1200">
                  <c:v>225.19683607203237</c:v>
                </c:pt>
                <c:pt idx="1201">
                  <c:v>223.87700495191947</c:v>
                </c:pt>
                <c:pt idx="1202">
                  <c:v>224.09260155660058</c:v>
                </c:pt>
                <c:pt idx="1203">
                  <c:v>225.22368208553723</c:v>
                </c:pt>
                <c:pt idx="1204">
                  <c:v>224.65497461954612</c:v>
                </c:pt>
                <c:pt idx="1205">
                  <c:v>224.87145754394137</c:v>
                </c:pt>
                <c:pt idx="1206">
                  <c:v>224.45916182589647</c:v>
                </c:pt>
                <c:pt idx="1207">
                  <c:v>225.19286486403146</c:v>
                </c:pt>
                <c:pt idx="1208">
                  <c:v>224.01765737142247</c:v>
                </c:pt>
                <c:pt idx="1209">
                  <c:v>224.08927713677687</c:v>
                </c:pt>
                <c:pt idx="1210">
                  <c:v>225.40519988702147</c:v>
                </c:pt>
                <c:pt idx="1211">
                  <c:v>227.63849995600557</c:v>
                </c:pt>
                <c:pt idx="1212">
                  <c:v>228.78347282658845</c:v>
                </c:pt>
                <c:pt idx="1213">
                  <c:v>230.2191941228354</c:v>
                </c:pt>
                <c:pt idx="1214">
                  <c:v>229.91067791095736</c:v>
                </c:pt>
                <c:pt idx="1215">
                  <c:v>229.65075314245195</c:v>
                </c:pt>
                <c:pt idx="1216">
                  <c:v>230.69510742822592</c:v>
                </c:pt>
                <c:pt idx="1217">
                  <c:v>230.24790906312802</c:v>
                </c:pt>
                <c:pt idx="1218">
                  <c:v>230.16913221312427</c:v>
                </c:pt>
                <c:pt idx="1219">
                  <c:v>230.12015327789717</c:v>
                </c:pt>
                <c:pt idx="1220">
                  <c:v>230.82533672389999</c:v>
                </c:pt>
                <c:pt idx="1221">
                  <c:v>231.10118769522441</c:v>
                </c:pt>
                <c:pt idx="1222">
                  <c:v>231.67635314657835</c:v>
                </c:pt>
                <c:pt idx="1223">
                  <c:v>231.70712739221602</c:v>
                </c:pt>
                <c:pt idx="1224">
                  <c:v>231.85516316325729</c:v>
                </c:pt>
                <c:pt idx="1225">
                  <c:v>231.70652540360356</c:v>
                </c:pt>
                <c:pt idx="1226">
                  <c:v>233.58409295297844</c:v>
                </c:pt>
                <c:pt idx="1227">
                  <c:v>234.2495054934133</c:v>
                </c:pt>
                <c:pt idx="1228">
                  <c:v>233.70977190374757</c:v>
                </c:pt>
                <c:pt idx="1229">
                  <c:v>233.99589945510294</c:v>
                </c:pt>
                <c:pt idx="1230">
                  <c:v>235.27188021864055</c:v>
                </c:pt>
                <c:pt idx="1231">
                  <c:v>237.05895551546635</c:v>
                </c:pt>
                <c:pt idx="1232">
                  <c:v>236.77517404283276</c:v>
                </c:pt>
                <c:pt idx="1233">
                  <c:v>236.09491887608246</c:v>
                </c:pt>
                <c:pt idx="1234">
                  <c:v>234.81299027873504</c:v>
                </c:pt>
                <c:pt idx="1235">
                  <c:v>231.34156132822483</c:v>
                </c:pt>
                <c:pt idx="1236">
                  <c:v>230.81451571646787</c:v>
                </c:pt>
                <c:pt idx="1237">
                  <c:v>232.17591528861979</c:v>
                </c:pt>
                <c:pt idx="1238">
                  <c:v>233.34930868134308</c:v>
                </c:pt>
                <c:pt idx="1239">
                  <c:v>236.67839448188752</c:v>
                </c:pt>
                <c:pt idx="1240">
                  <c:v>235.21349405432559</c:v>
                </c:pt>
                <c:pt idx="1241">
                  <c:v>235.718733987088</c:v>
                </c:pt>
                <c:pt idx="1242">
                  <c:v>235.79371646793231</c:v>
                </c:pt>
                <c:pt idx="1243">
                  <c:v>234.84811650051762</c:v>
                </c:pt>
                <c:pt idx="1244">
                  <c:v>233.88040123539454</c:v>
                </c:pt>
                <c:pt idx="1245">
                  <c:v>233.59407924737138</c:v>
                </c:pt>
                <c:pt idx="1246">
                  <c:v>235.85158104653553</c:v>
                </c:pt>
                <c:pt idx="1247">
                  <c:v>236.02756253162173</c:v>
                </c:pt>
                <c:pt idx="1248">
                  <c:v>235.61451905554978</c:v>
                </c:pt>
                <c:pt idx="1249">
                  <c:v>236.35248343469945</c:v>
                </c:pt>
                <c:pt idx="1250">
                  <c:v>233.50654986716148</c:v>
                </c:pt>
                <c:pt idx="1251">
                  <c:v>232.09352690876003</c:v>
                </c:pt>
                <c:pt idx="1252">
                  <c:v>234.22468572173867</c:v>
                </c:pt>
                <c:pt idx="1253">
                  <c:v>235.25157949536253</c:v>
                </c:pt>
                <c:pt idx="1254">
                  <c:v>235.28565902334546</c:v>
                </c:pt>
                <c:pt idx="1255">
                  <c:v>233.54596752887099</c:v>
                </c:pt>
                <c:pt idx="1256">
                  <c:v>232.49396108880893</c:v>
                </c:pt>
                <c:pt idx="1257">
                  <c:v>233.51939765467597</c:v>
                </c:pt>
                <c:pt idx="1258">
                  <c:v>233.91262321270978</c:v>
                </c:pt>
                <c:pt idx="1259">
                  <c:v>234.47747964693804</c:v>
                </c:pt>
                <c:pt idx="1260">
                  <c:v>234.85009074721771</c:v>
                </c:pt>
                <c:pt idx="1261">
                  <c:v>234.80402879205192</c:v>
                </c:pt>
                <c:pt idx="1262">
                  <c:v>233.2459024632949</c:v>
                </c:pt>
                <c:pt idx="1263">
                  <c:v>234.52148517990184</c:v>
                </c:pt>
                <c:pt idx="1264">
                  <c:v>236.35893471437075</c:v>
                </c:pt>
                <c:pt idx="1265">
                  <c:v>235.91872576903211</c:v>
                </c:pt>
                <c:pt idx="1266">
                  <c:v>236.87366629318697</c:v>
                </c:pt>
                <c:pt idx="1267">
                  <c:v>237.37591488448007</c:v>
                </c:pt>
                <c:pt idx="1268">
                  <c:v>237.6483634976602</c:v>
                </c:pt>
                <c:pt idx="1269">
                  <c:v>239.04262349716859</c:v>
                </c:pt>
                <c:pt idx="1270">
                  <c:v>240.63089242380855</c:v>
                </c:pt>
                <c:pt idx="1271">
                  <c:v>242.02812391694371</c:v>
                </c:pt>
                <c:pt idx="1272">
                  <c:v>242.09193118576968</c:v>
                </c:pt>
                <c:pt idx="1273">
                  <c:v>240.89873406843012</c:v>
                </c:pt>
                <c:pt idx="1274">
                  <c:v>240.45697761230608</c:v>
                </c:pt>
                <c:pt idx="1275">
                  <c:v>241.47746021884851</c:v>
                </c:pt>
                <c:pt idx="1276">
                  <c:v>242.90508862635076</c:v>
                </c:pt>
                <c:pt idx="1277">
                  <c:v>243.07416552949334</c:v>
                </c:pt>
                <c:pt idx="1278">
                  <c:v>243.83910021124856</c:v>
                </c:pt>
                <c:pt idx="1279">
                  <c:v>245.64320637959187</c:v>
                </c:pt>
                <c:pt idx="1280">
                  <c:v>245.57660894248647</c:v>
                </c:pt>
                <c:pt idx="1281">
                  <c:v>244.7396238052437</c:v>
                </c:pt>
                <c:pt idx="1282">
                  <c:v>242.65986530783255</c:v>
                </c:pt>
                <c:pt idx="1283">
                  <c:v>241.33261064298657</c:v>
                </c:pt>
                <c:pt idx="1284">
                  <c:v>239.965334232922</c:v>
                </c:pt>
                <c:pt idx="1285">
                  <c:v>238.00046607063717</c:v>
                </c:pt>
                <c:pt idx="1286">
                  <c:v>237.65860003800043</c:v>
                </c:pt>
                <c:pt idx="1287">
                  <c:v>238.47756776789493</c:v>
                </c:pt>
                <c:pt idx="1288">
                  <c:v>240.97885001092899</c:v>
                </c:pt>
                <c:pt idx="1289">
                  <c:v>242.62443821891861</c:v>
                </c:pt>
                <c:pt idx="1290">
                  <c:v>241.8964585023235</c:v>
                </c:pt>
                <c:pt idx="1291">
                  <c:v>241.15717231794241</c:v>
                </c:pt>
                <c:pt idx="1292">
                  <c:v>240.90712910632968</c:v>
                </c:pt>
                <c:pt idx="1293">
                  <c:v>241.07032386290442</c:v>
                </c:pt>
                <c:pt idx="1294">
                  <c:v>241.06263108491535</c:v>
                </c:pt>
                <c:pt idx="1295">
                  <c:v>240.82943491945923</c:v>
                </c:pt>
                <c:pt idx="1296">
                  <c:v>240.37633806192332</c:v>
                </c:pt>
                <c:pt idx="1297">
                  <c:v>239.65721473665556</c:v>
                </c:pt>
                <c:pt idx="1298">
                  <c:v>238.88917900544635</c:v>
                </c:pt>
                <c:pt idx="1299">
                  <c:v>237.72749002290902</c:v>
                </c:pt>
                <c:pt idx="1300">
                  <c:v>239.16448682059703</c:v>
                </c:pt>
                <c:pt idx="1301">
                  <c:v>241.14367165442525</c:v>
                </c:pt>
                <c:pt idx="1302">
                  <c:v>242.12862346823977</c:v>
                </c:pt>
                <c:pt idx="1303">
                  <c:v>241.62924922369024</c:v>
                </c:pt>
                <c:pt idx="1304">
                  <c:v>242.48312818448485</c:v>
                </c:pt>
                <c:pt idx="1305">
                  <c:v>242.40035983437559</c:v>
                </c:pt>
                <c:pt idx="1306">
                  <c:v>242.52381840431704</c:v>
                </c:pt>
                <c:pt idx="1307">
                  <c:v>242.6043303351311</c:v>
                </c:pt>
                <c:pt idx="1308">
                  <c:v>243.51704584945676</c:v>
                </c:pt>
                <c:pt idx="1309">
                  <c:v>244.4597804633172</c:v>
                </c:pt>
                <c:pt idx="1310">
                  <c:v>244.06220439488968</c:v>
                </c:pt>
                <c:pt idx="1311">
                  <c:v>246.07437672887133</c:v>
                </c:pt>
                <c:pt idx="1312">
                  <c:v>246.59256187855814</c:v>
                </c:pt>
                <c:pt idx="1313">
                  <c:v>246.1428423384028</c:v>
                </c:pt>
                <c:pt idx="1314">
                  <c:v>245.97090534678523</c:v>
                </c:pt>
                <c:pt idx="1315">
                  <c:v>244.49521091567249</c:v>
                </c:pt>
                <c:pt idx="1316">
                  <c:v>243.88566277914865</c:v>
                </c:pt>
                <c:pt idx="1317">
                  <c:v>243.52279302289838</c:v>
                </c:pt>
                <c:pt idx="1318">
                  <c:v>243.45795294490185</c:v>
                </c:pt>
                <c:pt idx="1319">
                  <c:v>241.36532258162777</c:v>
                </c:pt>
                <c:pt idx="1320">
                  <c:v>241.41552703241874</c:v>
                </c:pt>
                <c:pt idx="1321">
                  <c:v>244.27189860050123</c:v>
                </c:pt>
                <c:pt idx="1322">
                  <c:v>245.29031680347484</c:v>
                </c:pt>
                <c:pt idx="1323">
                  <c:v>247.56167497525237</c:v>
                </c:pt>
                <c:pt idx="1324">
                  <c:v>246.85242868010945</c:v>
                </c:pt>
                <c:pt idx="1325">
                  <c:v>247.33022213719207</c:v>
                </c:pt>
                <c:pt idx="1326">
                  <c:v>246.1251600127425</c:v>
                </c:pt>
                <c:pt idx="1327">
                  <c:v>246.55365656201391</c:v>
                </c:pt>
                <c:pt idx="1328">
                  <c:v>246.74969713242797</c:v>
                </c:pt>
                <c:pt idx="1329">
                  <c:v>245.44004469104451</c:v>
                </c:pt>
                <c:pt idx="1330">
                  <c:v>245.92020693195454</c:v>
                </c:pt>
                <c:pt idx="1331">
                  <c:v>244.24625697457481</c:v>
                </c:pt>
                <c:pt idx="1332">
                  <c:v>242.56908637362449</c:v>
                </c:pt>
                <c:pt idx="1333">
                  <c:v>241.45001643238277</c:v>
                </c:pt>
                <c:pt idx="1334">
                  <c:v>240.33927920811706</c:v>
                </c:pt>
                <c:pt idx="1335">
                  <c:v>240.09594337380938</c:v>
                </c:pt>
                <c:pt idx="1336">
                  <c:v>238.98975886105703</c:v>
                </c:pt>
                <c:pt idx="1337">
                  <c:v>237.09306145439123</c:v>
                </c:pt>
                <c:pt idx="1338">
                  <c:v>234.1862134814495</c:v>
                </c:pt>
                <c:pt idx="1339">
                  <c:v>230.88282496319275</c:v>
                </c:pt>
                <c:pt idx="1340">
                  <c:v>232.47694499767979</c:v>
                </c:pt>
                <c:pt idx="1341">
                  <c:v>233.137414347082</c:v>
                </c:pt>
                <c:pt idx="1342">
                  <c:v>232.71241405395389</c:v>
                </c:pt>
                <c:pt idx="1343">
                  <c:v>232.68628230416795</c:v>
                </c:pt>
                <c:pt idx="1344">
                  <c:v>231.26033718415749</c:v>
                </c:pt>
                <c:pt idx="1345">
                  <c:v>230.88465286295809</c:v>
                </c:pt>
                <c:pt idx="1346">
                  <c:v>228.41825566349627</c:v>
                </c:pt>
                <c:pt idx="1347">
                  <c:v>229.58795252996876</c:v>
                </c:pt>
                <c:pt idx="1348">
                  <c:v>230.89492349245094</c:v>
                </c:pt>
                <c:pt idx="1349">
                  <c:v>234.27887649955056</c:v>
                </c:pt>
                <c:pt idx="1350">
                  <c:v>234.25147794989024</c:v>
                </c:pt>
                <c:pt idx="1351">
                  <c:v>234.10833224755936</c:v>
                </c:pt>
                <c:pt idx="1352">
                  <c:v>234.76188851705174</c:v>
                </c:pt>
                <c:pt idx="1353">
                  <c:v>236.05504808479662</c:v>
                </c:pt>
                <c:pt idx="1354">
                  <c:v>237.93466630056349</c:v>
                </c:pt>
                <c:pt idx="1355">
                  <c:v>239.0345488517664</c:v>
                </c:pt>
                <c:pt idx="1356">
                  <c:v>240.35705529482348</c:v>
                </c:pt>
                <c:pt idx="1357">
                  <c:v>240.62743620120912</c:v>
                </c:pt>
                <c:pt idx="1358">
                  <c:v>240.70454816730637</c:v>
                </c:pt>
                <c:pt idx="1359">
                  <c:v>241.01306191035911</c:v>
                </c:pt>
                <c:pt idx="1360">
                  <c:v>241.80940956406218</c:v>
                </c:pt>
                <c:pt idx="1361">
                  <c:v>242.00918332254736</c:v>
                </c:pt>
                <c:pt idx="1362">
                  <c:v>243.11837454494008</c:v>
                </c:pt>
                <c:pt idx="1363">
                  <c:v>245.1290968627014</c:v>
                </c:pt>
                <c:pt idx="1364">
                  <c:v>246.41178093056493</c:v>
                </c:pt>
                <c:pt idx="1365">
                  <c:v>245.44414520080048</c:v>
                </c:pt>
                <c:pt idx="1366">
                  <c:v>244.66838904350863</c:v>
                </c:pt>
                <c:pt idx="1367">
                  <c:v>246.30939731067159</c:v>
                </c:pt>
                <c:pt idx="1368">
                  <c:v>248.12935047942628</c:v>
                </c:pt>
                <c:pt idx="1369">
                  <c:v>247.65003489809345</c:v>
                </c:pt>
                <c:pt idx="1370">
                  <c:v>249.49310774502072</c:v>
                </c:pt>
                <c:pt idx="1371">
                  <c:v>248.4512889172039</c:v>
                </c:pt>
                <c:pt idx="1372">
                  <c:v>248.18178857017432</c:v>
                </c:pt>
                <c:pt idx="1373">
                  <c:v>247.86905400622928</c:v>
                </c:pt>
                <c:pt idx="1374">
                  <c:v>248.34792269468448</c:v>
                </c:pt>
                <c:pt idx="1375">
                  <c:v>249.69880552992316</c:v>
                </c:pt>
                <c:pt idx="1376">
                  <c:v>250.61402297486714</c:v>
                </c:pt>
                <c:pt idx="1377">
                  <c:v>251.35775000672578</c:v>
                </c:pt>
                <c:pt idx="1378">
                  <c:v>252.7744004240173</c:v>
                </c:pt>
                <c:pt idx="1379">
                  <c:v>252.56672221488691</c:v>
                </c:pt>
                <c:pt idx="1380">
                  <c:v>252.86478812992249</c:v>
                </c:pt>
                <c:pt idx="1381">
                  <c:v>254.52669240697793</c:v>
                </c:pt>
                <c:pt idx="1382">
                  <c:v>256.25069635468554</c:v>
                </c:pt>
                <c:pt idx="1383">
                  <c:v>256.92870076795947</c:v>
                </c:pt>
                <c:pt idx="1384">
                  <c:v>257.62747999699917</c:v>
                </c:pt>
                <c:pt idx="1385">
                  <c:v>259.35699063700827</c:v>
                </c:pt>
                <c:pt idx="1386">
                  <c:v>261.04239010635206</c:v>
                </c:pt>
                <c:pt idx="1387">
                  <c:v>262.03937689002976</c:v>
                </c:pt>
                <c:pt idx="1388">
                  <c:v>263.16392033316885</c:v>
                </c:pt>
                <c:pt idx="1389">
                  <c:v>264.0221672959542</c:v>
                </c:pt>
                <c:pt idx="1390">
                  <c:v>262.76336836710709</c:v>
                </c:pt>
                <c:pt idx="1391">
                  <c:v>265.38984229130722</c:v>
                </c:pt>
                <c:pt idx="1392">
                  <c:v>264.79522454392009</c:v>
                </c:pt>
                <c:pt idx="1393">
                  <c:v>264.50075787601503</c:v>
                </c:pt>
                <c:pt idx="1394">
                  <c:v>266.42604265971619</c:v>
                </c:pt>
                <c:pt idx="1395">
                  <c:v>268.2738673094866</c:v>
                </c:pt>
                <c:pt idx="1396">
                  <c:v>270.45277708485537</c:v>
                </c:pt>
                <c:pt idx="1397">
                  <c:v>272.17645295249093</c:v>
                </c:pt>
                <c:pt idx="1398">
                  <c:v>272.47016627718835</c:v>
                </c:pt>
                <c:pt idx="1399">
                  <c:v>274.35072811988209</c:v>
                </c:pt>
                <c:pt idx="1400">
                  <c:v>272.6965323264032</c:v>
                </c:pt>
                <c:pt idx="1401">
                  <c:v>272.85170614333464</c:v>
                </c:pt>
                <c:pt idx="1402">
                  <c:v>274.58278122378027</c:v>
                </c:pt>
                <c:pt idx="1403">
                  <c:v>275.72721759059135</c:v>
                </c:pt>
                <c:pt idx="1404">
                  <c:v>277.80909692444175</c:v>
                </c:pt>
                <c:pt idx="1405">
                  <c:v>277.92484430862294</c:v>
                </c:pt>
                <c:pt idx="1406">
                  <c:v>275.79933661613074</c:v>
                </c:pt>
                <c:pt idx="1407">
                  <c:v>275.61310208767924</c:v>
                </c:pt>
                <c:pt idx="1408">
                  <c:v>275.89761422779168</c:v>
                </c:pt>
                <c:pt idx="1409">
                  <c:v>274.26381414351715</c:v>
                </c:pt>
                <c:pt idx="1410">
                  <c:v>275.24158217341341</c:v>
                </c:pt>
                <c:pt idx="1411">
                  <c:v>277.16303319995461</c:v>
                </c:pt>
                <c:pt idx="1412">
                  <c:v>279.45517517611029</c:v>
                </c:pt>
                <c:pt idx="1413">
                  <c:v>281.96859772153988</c:v>
                </c:pt>
                <c:pt idx="1414">
                  <c:v>283.54444322139409</c:v>
                </c:pt>
                <c:pt idx="1415">
                  <c:v>283.06710544015635</c:v>
                </c:pt>
                <c:pt idx="1416">
                  <c:v>282.67620794359681</c:v>
                </c:pt>
                <c:pt idx="1417">
                  <c:v>285.59531203822013</c:v>
                </c:pt>
                <c:pt idx="1418">
                  <c:v>286.73060765814643</c:v>
                </c:pt>
                <c:pt idx="1419">
                  <c:v>287.76657084056518</c:v>
                </c:pt>
                <c:pt idx="1420">
                  <c:v>285.02860725579239</c:v>
                </c:pt>
                <c:pt idx="1421">
                  <c:v>284.13084717921612</c:v>
                </c:pt>
                <c:pt idx="1422">
                  <c:v>284.57667386671989</c:v>
                </c:pt>
                <c:pt idx="1423">
                  <c:v>284.94916995962171</c:v>
                </c:pt>
                <c:pt idx="1424">
                  <c:v>286.29355655692234</c:v>
                </c:pt>
                <c:pt idx="1425">
                  <c:v>288.75682964431979</c:v>
                </c:pt>
                <c:pt idx="1426">
                  <c:v>289.40860273390518</c:v>
                </c:pt>
                <c:pt idx="1427">
                  <c:v>288.86835774473468</c:v>
                </c:pt>
                <c:pt idx="1428">
                  <c:v>288.05804476455057</c:v>
                </c:pt>
                <c:pt idx="1429">
                  <c:v>288.79403449631161</c:v>
                </c:pt>
                <c:pt idx="1430">
                  <c:v>287.75933333795268</c:v>
                </c:pt>
                <c:pt idx="1431">
                  <c:v>287.17732513957276</c:v>
                </c:pt>
                <c:pt idx="1432">
                  <c:v>285.33841888767364</c:v>
                </c:pt>
                <c:pt idx="1433">
                  <c:v>283.66771891038189</c:v>
                </c:pt>
                <c:pt idx="1434">
                  <c:v>283.82535584924062</c:v>
                </c:pt>
                <c:pt idx="1435">
                  <c:v>282.4841761253777</c:v>
                </c:pt>
                <c:pt idx="1436">
                  <c:v>283.81529153075218</c:v>
                </c:pt>
                <c:pt idx="1437">
                  <c:v>283.87351101296747</c:v>
                </c:pt>
                <c:pt idx="1438">
                  <c:v>285.09692765178988</c:v>
                </c:pt>
                <c:pt idx="1439">
                  <c:v>284.77789102108085</c:v>
                </c:pt>
                <c:pt idx="1440">
                  <c:v>284.77837907755202</c:v>
                </c:pt>
                <c:pt idx="1441">
                  <c:v>283.70253205050534</c:v>
                </c:pt>
                <c:pt idx="1442">
                  <c:v>281.94327934308308</c:v>
                </c:pt>
                <c:pt idx="1443">
                  <c:v>285.4834560664213</c:v>
                </c:pt>
                <c:pt idx="1444">
                  <c:v>285.51622561430128</c:v>
                </c:pt>
                <c:pt idx="1445">
                  <c:v>288.28836944963609</c:v>
                </c:pt>
                <c:pt idx="1446">
                  <c:v>287.49208826655121</c:v>
                </c:pt>
                <c:pt idx="1447">
                  <c:v>289.08327534659423</c:v>
                </c:pt>
                <c:pt idx="1448">
                  <c:v>289.24336356236131</c:v>
                </c:pt>
                <c:pt idx="1449">
                  <c:v>290.48811700820499</c:v>
                </c:pt>
                <c:pt idx="1450">
                  <c:v>289.71980559689678</c:v>
                </c:pt>
                <c:pt idx="1451">
                  <c:v>290.56240961237478</c:v>
                </c:pt>
                <c:pt idx="1452">
                  <c:v>290.60245820692751</c:v>
                </c:pt>
                <c:pt idx="1453">
                  <c:v>291.75670967265501</c:v>
                </c:pt>
                <c:pt idx="1454">
                  <c:v>290.50921559008111</c:v>
                </c:pt>
                <c:pt idx="1455">
                  <c:v>288.31791170302074</c:v>
                </c:pt>
                <c:pt idx="1456">
                  <c:v>284.04234579586011</c:v>
                </c:pt>
                <c:pt idx="1457">
                  <c:v>280.30412244833167</c:v>
                </c:pt>
                <c:pt idx="1458">
                  <c:v>277.89842206363869</c:v>
                </c:pt>
                <c:pt idx="1459">
                  <c:v>276.80285633051551</c:v>
                </c:pt>
                <c:pt idx="1460">
                  <c:v>276.0199313189454</c:v>
                </c:pt>
                <c:pt idx="1461">
                  <c:v>275.95256586522925</c:v>
                </c:pt>
                <c:pt idx="1462">
                  <c:v>277.43213758875623</c:v>
                </c:pt>
                <c:pt idx="1463">
                  <c:v>278.48546601852928</c:v>
                </c:pt>
                <c:pt idx="1464">
                  <c:v>278.06598007862965</c:v>
                </c:pt>
                <c:pt idx="1465">
                  <c:v>279.04561679230403</c:v>
                </c:pt>
                <c:pt idx="1466">
                  <c:v>278.57058389041987</c:v>
                </c:pt>
                <c:pt idx="1467">
                  <c:v>279.15122034294569</c:v>
                </c:pt>
                <c:pt idx="1468">
                  <c:v>278.83177774801567</c:v>
                </c:pt>
                <c:pt idx="1469">
                  <c:v>279.26015338960815</c:v>
                </c:pt>
                <c:pt idx="1470">
                  <c:v>278.98881171544343</c:v>
                </c:pt>
                <c:pt idx="1471">
                  <c:v>280.76764499517554</c:v>
                </c:pt>
                <c:pt idx="1472">
                  <c:v>281.5790539872508</c:v>
                </c:pt>
                <c:pt idx="1473">
                  <c:v>281.27834921806459</c:v>
                </c:pt>
                <c:pt idx="1474">
                  <c:v>280.34068950159269</c:v>
                </c:pt>
                <c:pt idx="1475">
                  <c:v>279.01250170719572</c:v>
                </c:pt>
                <c:pt idx="1476">
                  <c:v>277.9141942957541</c:v>
                </c:pt>
                <c:pt idx="1477">
                  <c:v>279.12861434588825</c:v>
                </c:pt>
                <c:pt idx="1478">
                  <c:v>282.59941550400271</c:v>
                </c:pt>
                <c:pt idx="1479">
                  <c:v>282.19112356371249</c:v>
                </c:pt>
                <c:pt idx="1480">
                  <c:v>282.35711438009332</c:v>
                </c:pt>
                <c:pt idx="1481">
                  <c:v>284.67544896999993</c:v>
                </c:pt>
                <c:pt idx="1482">
                  <c:v>284.83613431530046</c:v>
                </c:pt>
                <c:pt idx="1483">
                  <c:v>286.06807068210475</c:v>
                </c:pt>
                <c:pt idx="1484">
                  <c:v>287.31941477225394</c:v>
                </c:pt>
                <c:pt idx="1485">
                  <c:v>286.88948528377637</c:v>
                </c:pt>
                <c:pt idx="1486">
                  <c:v>286.42798484468585</c:v>
                </c:pt>
                <c:pt idx="1487">
                  <c:v>286.31539689025618</c:v>
                </c:pt>
                <c:pt idx="1488">
                  <c:v>286.36196568770322</c:v>
                </c:pt>
                <c:pt idx="1489">
                  <c:v>288.34663516606474</c:v>
                </c:pt>
                <c:pt idx="1490">
                  <c:v>288.45407783687494</c:v>
                </c:pt>
                <c:pt idx="1491">
                  <c:v>289.16019324279273</c:v>
                </c:pt>
                <c:pt idx="1492">
                  <c:v>287.73079206073606</c:v>
                </c:pt>
                <c:pt idx="1493">
                  <c:v>289.40086583200713</c:v>
                </c:pt>
                <c:pt idx="1494">
                  <c:v>291.12913270648136</c:v>
                </c:pt>
                <c:pt idx="1495">
                  <c:v>289.28485752101585</c:v>
                </c:pt>
                <c:pt idx="1496">
                  <c:v>287.3626957958752</c:v>
                </c:pt>
                <c:pt idx="1497">
                  <c:v>286.64999718579793</c:v>
                </c:pt>
                <c:pt idx="1498">
                  <c:v>286.76774692075043</c:v>
                </c:pt>
                <c:pt idx="1499">
                  <c:v>287.308681091003</c:v>
                </c:pt>
                <c:pt idx="1500">
                  <c:v>289.41885616283923</c:v>
                </c:pt>
                <c:pt idx="1501">
                  <c:v>289.60235200301156</c:v>
                </c:pt>
                <c:pt idx="1502">
                  <c:v>290.16433498125633</c:v>
                </c:pt>
                <c:pt idx="1503">
                  <c:v>290.92847896701477</c:v>
                </c:pt>
                <c:pt idx="1504">
                  <c:v>290.88628345350503</c:v>
                </c:pt>
                <c:pt idx="1505">
                  <c:v>290.20924114093509</c:v>
                </c:pt>
                <c:pt idx="1506">
                  <c:v>289.32266819499893</c:v>
                </c:pt>
                <c:pt idx="1507">
                  <c:v>288.84611786488153</c:v>
                </c:pt>
                <c:pt idx="1508">
                  <c:v>291.46142330221653</c:v>
                </c:pt>
                <c:pt idx="1509">
                  <c:v>289.22543640535667</c:v>
                </c:pt>
                <c:pt idx="1510">
                  <c:v>288.55514480958271</c:v>
                </c:pt>
                <c:pt idx="1511">
                  <c:v>286.56380510115076</c:v>
                </c:pt>
                <c:pt idx="1512">
                  <c:v>286.50786878634</c:v>
                </c:pt>
                <c:pt idx="1513">
                  <c:v>287.29807001440611</c:v>
                </c:pt>
                <c:pt idx="1514">
                  <c:v>289.95968535180708</c:v>
                </c:pt>
                <c:pt idx="1515">
                  <c:v>291.00466690890312</c:v>
                </c:pt>
                <c:pt idx="1516">
                  <c:v>290.97480506883346</c:v>
                </c:pt>
                <c:pt idx="1517">
                  <c:v>293.07662486247887</c:v>
                </c:pt>
                <c:pt idx="1518">
                  <c:v>294.12970427780198</c:v>
                </c:pt>
                <c:pt idx="1519">
                  <c:v>296.62963204046059</c:v>
                </c:pt>
                <c:pt idx="1520">
                  <c:v>298.98924874871938</c:v>
                </c:pt>
                <c:pt idx="1521">
                  <c:v>299.68377924658029</c:v>
                </c:pt>
                <c:pt idx="1522">
                  <c:v>301.31887864825291</c:v>
                </c:pt>
                <c:pt idx="1523">
                  <c:v>301.37835874071976</c:v>
                </c:pt>
                <c:pt idx="1524">
                  <c:v>301.48934410172905</c:v>
                </c:pt>
                <c:pt idx="1525">
                  <c:v>301.79452533105888</c:v>
                </c:pt>
                <c:pt idx="1526">
                  <c:v>302.24652386299437</c:v>
                </c:pt>
                <c:pt idx="1527">
                  <c:v>299.88143872475842</c:v>
                </c:pt>
                <c:pt idx="1528">
                  <c:v>300.18348172360635</c:v>
                </c:pt>
                <c:pt idx="1529">
                  <c:v>301.46354115296799</c:v>
                </c:pt>
                <c:pt idx="1530">
                  <c:v>302.30288050867932</c:v>
                </c:pt>
                <c:pt idx="1531">
                  <c:v>301.3672264902421</c:v>
                </c:pt>
                <c:pt idx="1532">
                  <c:v>302.05570468854785</c:v>
                </c:pt>
                <c:pt idx="1533">
                  <c:v>302.52747282922098</c:v>
                </c:pt>
                <c:pt idx="1534">
                  <c:v>300.24745998308498</c:v>
                </c:pt>
                <c:pt idx="1535">
                  <c:v>299.6565227108706</c:v>
                </c:pt>
                <c:pt idx="1536">
                  <c:v>298.59333546122338</c:v>
                </c:pt>
                <c:pt idx="1537">
                  <c:v>298.00991880536316</c:v>
                </c:pt>
                <c:pt idx="1538">
                  <c:v>296.8408167711433</c:v>
                </c:pt>
                <c:pt idx="1539">
                  <c:v>297.65324905472619</c:v>
                </c:pt>
                <c:pt idx="1540">
                  <c:v>292.59607425622863</c:v>
                </c:pt>
                <c:pt idx="1541">
                  <c:v>293.61490211415378</c:v>
                </c:pt>
                <c:pt idx="1542">
                  <c:v>292.8723744144047</c:v>
                </c:pt>
                <c:pt idx="1543">
                  <c:v>291.60913892012286</c:v>
                </c:pt>
                <c:pt idx="1544">
                  <c:v>290.92631607802213</c:v>
                </c:pt>
                <c:pt idx="1545">
                  <c:v>289.94476651263562</c:v>
                </c:pt>
                <c:pt idx="1546">
                  <c:v>287.5979171245848</c:v>
                </c:pt>
                <c:pt idx="1547">
                  <c:v>286.5272669897069</c:v>
                </c:pt>
                <c:pt idx="1548">
                  <c:v>281.29431148512992</c:v>
                </c:pt>
                <c:pt idx="1549">
                  <c:v>279.08733325753633</c:v>
                </c:pt>
                <c:pt idx="1550">
                  <c:v>277.55181910003716</c:v>
                </c:pt>
                <c:pt idx="1551">
                  <c:v>278.66642626948664</c:v>
                </c:pt>
                <c:pt idx="1552">
                  <c:v>277.64613233770518</c:v>
                </c:pt>
                <c:pt idx="1553">
                  <c:v>276.16532907641681</c:v>
                </c:pt>
                <c:pt idx="1554">
                  <c:v>276.34724978185233</c:v>
                </c:pt>
                <c:pt idx="1555">
                  <c:v>278.40063473359942</c:v>
                </c:pt>
                <c:pt idx="1556">
                  <c:v>276.0675193540261</c:v>
                </c:pt>
                <c:pt idx="1557">
                  <c:v>276.35980241731204</c:v>
                </c:pt>
                <c:pt idx="1558">
                  <c:v>276.01522085331283</c:v>
                </c:pt>
                <c:pt idx="1559">
                  <c:v>273.08137613134477</c:v>
                </c:pt>
                <c:pt idx="1560">
                  <c:v>269.88442988652758</c:v>
                </c:pt>
                <c:pt idx="1561">
                  <c:v>265.46711114998601</c:v>
                </c:pt>
                <c:pt idx="1562">
                  <c:v>262.113450847899</c:v>
                </c:pt>
                <c:pt idx="1563">
                  <c:v>262.28232492773594</c:v>
                </c:pt>
                <c:pt idx="1564">
                  <c:v>264.53089654114558</c:v>
                </c:pt>
                <c:pt idx="1565">
                  <c:v>265.03062597104025</c:v>
                </c:pt>
                <c:pt idx="1566">
                  <c:v>263.28968801677047</c:v>
                </c:pt>
                <c:pt idx="1567">
                  <c:v>263.70284029855077</c:v>
                </c:pt>
                <c:pt idx="1568">
                  <c:v>265.80694103301289</c:v>
                </c:pt>
                <c:pt idx="1569">
                  <c:v>266.31513545290653</c:v>
                </c:pt>
                <c:pt idx="1570">
                  <c:v>262.85296509541121</c:v>
                </c:pt>
                <c:pt idx="1571">
                  <c:v>260.82739140903226</c:v>
                </c:pt>
                <c:pt idx="1572">
                  <c:v>260.84499930452756</c:v>
                </c:pt>
                <c:pt idx="1573">
                  <c:v>261.48696541895475</c:v>
                </c:pt>
                <c:pt idx="1574">
                  <c:v>261.41519213438215</c:v>
                </c:pt>
                <c:pt idx="1575">
                  <c:v>263.82864427541392</c:v>
                </c:pt>
                <c:pt idx="1576">
                  <c:v>263.20995773761155</c:v>
                </c:pt>
                <c:pt idx="1577">
                  <c:v>261.93858643403854</c:v>
                </c:pt>
                <c:pt idx="1578">
                  <c:v>262.47974679392775</c:v>
                </c:pt>
                <c:pt idx="1579">
                  <c:v>264.01678238775253</c:v>
                </c:pt>
                <c:pt idx="1580">
                  <c:v>266.6234593245901</c:v>
                </c:pt>
                <c:pt idx="1581">
                  <c:v>266.82072856237193</c:v>
                </c:pt>
                <c:pt idx="1582">
                  <c:v>268.44021187745034</c:v>
                </c:pt>
                <c:pt idx="1583">
                  <c:v>268.24825710925131</c:v>
                </c:pt>
                <c:pt idx="1584">
                  <c:v>267.68233021092129</c:v>
                </c:pt>
                <c:pt idx="1585">
                  <c:v>265.42220801643509</c:v>
                </c:pt>
                <c:pt idx="1586">
                  <c:v>263.36314322330912</c:v>
                </c:pt>
                <c:pt idx="1587">
                  <c:v>260.48536192336678</c:v>
                </c:pt>
                <c:pt idx="1588">
                  <c:v>260.36342016771926</c:v>
                </c:pt>
                <c:pt idx="1589">
                  <c:v>260.88152933784403</c:v>
                </c:pt>
                <c:pt idx="1590">
                  <c:v>262.27433894002354</c:v>
                </c:pt>
                <c:pt idx="1591">
                  <c:v>260.27912009689584</c:v>
                </c:pt>
                <c:pt idx="1592">
                  <c:v>261.21533341303979</c:v>
                </c:pt>
                <c:pt idx="1593">
                  <c:v>260.48583409434445</c:v>
                </c:pt>
                <c:pt idx="1594">
                  <c:v>261.75579198626747</c:v>
                </c:pt>
                <c:pt idx="1595">
                  <c:v>264.49481794251523</c:v>
                </c:pt>
                <c:pt idx="1596">
                  <c:v>265.39136183418339</c:v>
                </c:pt>
                <c:pt idx="1597">
                  <c:v>264.65183316452357</c:v>
                </c:pt>
                <c:pt idx="1598">
                  <c:v>264.41093795730325</c:v>
                </c:pt>
                <c:pt idx="1599">
                  <c:v>264.90878882185541</c:v>
                </c:pt>
                <c:pt idx="1600">
                  <c:v>264.26316264162648</c:v>
                </c:pt>
                <c:pt idx="1601">
                  <c:v>263.92007658506486</c:v>
                </c:pt>
                <c:pt idx="1602">
                  <c:v>263.70282074923034</c:v>
                </c:pt>
                <c:pt idx="1603">
                  <c:v>264.40965565327758</c:v>
                </c:pt>
                <c:pt idx="1604">
                  <c:v>264.94155277462619</c:v>
                </c:pt>
                <c:pt idx="1605">
                  <c:v>265.47763703947163</c:v>
                </c:pt>
                <c:pt idx="1606">
                  <c:v>266.31535725655704</c:v>
                </c:pt>
                <c:pt idx="1607">
                  <c:v>266.60536767085165</c:v>
                </c:pt>
                <c:pt idx="1608">
                  <c:v>265.45703207942745</c:v>
                </c:pt>
                <c:pt idx="1609">
                  <c:v>266.37118629498787</c:v>
                </c:pt>
                <c:pt idx="1610">
                  <c:v>265.7022845216087</c:v>
                </c:pt>
                <c:pt idx="1611">
                  <c:v>266.52632515210342</c:v>
                </c:pt>
                <c:pt idx="1612">
                  <c:v>268.75984462495791</c:v>
                </c:pt>
                <c:pt idx="1613">
                  <c:v>270.78864174558424</c:v>
                </c:pt>
                <c:pt idx="1614">
                  <c:v>270.61770309299555</c:v>
                </c:pt>
                <c:pt idx="1615">
                  <c:v>272.47978101677347</c:v>
                </c:pt>
                <c:pt idx="1616">
                  <c:v>274.36120119154231</c:v>
                </c:pt>
                <c:pt idx="1617">
                  <c:v>273.35884862800663</c:v>
                </c:pt>
                <c:pt idx="1618">
                  <c:v>273.72437515583312</c:v>
                </c:pt>
                <c:pt idx="1619">
                  <c:v>274.79187201908206</c:v>
                </c:pt>
                <c:pt idx="1620">
                  <c:v>274.5791552831472</c:v>
                </c:pt>
                <c:pt idx="1621">
                  <c:v>273.77182020738741</c:v>
                </c:pt>
                <c:pt idx="1622">
                  <c:v>273.63539929873588</c:v>
                </c:pt>
                <c:pt idx="1623">
                  <c:v>272.69868556588477</c:v>
                </c:pt>
                <c:pt idx="1624">
                  <c:v>273.37348358191235</c:v>
                </c:pt>
                <c:pt idx="1625">
                  <c:v>273.29432590304503</c:v>
                </c:pt>
                <c:pt idx="1626">
                  <c:v>272.77950394662884</c:v>
                </c:pt>
                <c:pt idx="1627">
                  <c:v>272.3875899863886</c:v>
                </c:pt>
                <c:pt idx="1628">
                  <c:v>271.1857092432067</c:v>
                </c:pt>
                <c:pt idx="1629">
                  <c:v>272.1031078365844</c:v>
                </c:pt>
                <c:pt idx="1630">
                  <c:v>274.28434988597439</c:v>
                </c:pt>
                <c:pt idx="1631">
                  <c:v>274.87010932819868</c:v>
                </c:pt>
                <c:pt idx="1632">
                  <c:v>274.4418444083895</c:v>
                </c:pt>
                <c:pt idx="1633">
                  <c:v>276.00345350306776</c:v>
                </c:pt>
                <c:pt idx="1634">
                  <c:v>276.22149011334591</c:v>
                </c:pt>
                <c:pt idx="1635">
                  <c:v>276.13159827639873</c:v>
                </c:pt>
                <c:pt idx="1636">
                  <c:v>276.22628201697415</c:v>
                </c:pt>
                <c:pt idx="1637">
                  <c:v>276.01793774841661</c:v>
                </c:pt>
                <c:pt idx="1638">
                  <c:v>276.03588010376421</c:v>
                </c:pt>
                <c:pt idx="1639">
                  <c:v>276.88996448224708</c:v>
                </c:pt>
                <c:pt idx="1640">
                  <c:v>277.191473815743</c:v>
                </c:pt>
                <c:pt idx="1641">
                  <c:v>277.96030707149731</c:v>
                </c:pt>
                <c:pt idx="1642">
                  <c:v>276.53114220033547</c:v>
                </c:pt>
                <c:pt idx="1643">
                  <c:v>275.51003064250352</c:v>
                </c:pt>
                <c:pt idx="1644">
                  <c:v>275.51269268195279</c:v>
                </c:pt>
                <c:pt idx="1645">
                  <c:v>274.98217075772692</c:v>
                </c:pt>
                <c:pt idx="1646">
                  <c:v>275.48348347088665</c:v>
                </c:pt>
                <c:pt idx="1647">
                  <c:v>275.37371728345181</c:v>
                </c:pt>
                <c:pt idx="1648">
                  <c:v>275.16143460780626</c:v>
                </c:pt>
                <c:pt idx="1649">
                  <c:v>276.18688539356481</c:v>
                </c:pt>
                <c:pt idx="1650">
                  <c:v>275.60071552217823</c:v>
                </c:pt>
                <c:pt idx="1651">
                  <c:v>274.6127327538353</c:v>
                </c:pt>
                <c:pt idx="1652">
                  <c:v>273.95234807224421</c:v>
                </c:pt>
                <c:pt idx="1653">
                  <c:v>274.292017148345</c:v>
                </c:pt>
                <c:pt idx="1654">
                  <c:v>274.58116130476037</c:v>
                </c:pt>
                <c:pt idx="1655">
                  <c:v>274.0220035215782</c:v>
                </c:pt>
                <c:pt idx="1656">
                  <c:v>274.7913911202657</c:v>
                </c:pt>
                <c:pt idx="1657">
                  <c:v>273.4289659943351</c:v>
                </c:pt>
                <c:pt idx="1658">
                  <c:v>272.86146348956805</c:v>
                </c:pt>
                <c:pt idx="1659">
                  <c:v>273.04307178722394</c:v>
                </c:pt>
                <c:pt idx="1660">
                  <c:v>272.74316175503992</c:v>
                </c:pt>
                <c:pt idx="1661">
                  <c:v>272.10682007623961</c:v>
                </c:pt>
                <c:pt idx="1662">
                  <c:v>272.24809330168466</c:v>
                </c:pt>
                <c:pt idx="1663">
                  <c:v>272.45103403370592</c:v>
                </c:pt>
                <c:pt idx="1664">
                  <c:v>273.69883892564178</c:v>
                </c:pt>
                <c:pt idx="1665">
                  <c:v>274.40528723949694</c:v>
                </c:pt>
                <c:pt idx="1666">
                  <c:v>274.19823653063901</c:v>
                </c:pt>
                <c:pt idx="1667">
                  <c:v>276.10453887887343</c:v>
                </c:pt>
                <c:pt idx="1668">
                  <c:v>275.99799889888891</c:v>
                </c:pt>
                <c:pt idx="1669">
                  <c:v>276.04676237828079</c:v>
                </c:pt>
                <c:pt idx="1670">
                  <c:v>273.76869278593625</c:v>
                </c:pt>
                <c:pt idx="1671">
                  <c:v>272.33064100642309</c:v>
                </c:pt>
                <c:pt idx="1672">
                  <c:v>271.36360137666082</c:v>
                </c:pt>
                <c:pt idx="1673">
                  <c:v>270.92890892927028</c:v>
                </c:pt>
                <c:pt idx="1674">
                  <c:v>270.1153329939778</c:v>
                </c:pt>
                <c:pt idx="1675">
                  <c:v>269.34056143457644</c:v>
                </c:pt>
                <c:pt idx="1676">
                  <c:v>268.70231487292961</c:v>
                </c:pt>
                <c:pt idx="1677">
                  <c:v>269.85498429831466</c:v>
                </c:pt>
                <c:pt idx="1678">
                  <c:v>270.99885180353658</c:v>
                </c:pt>
                <c:pt idx="1679">
                  <c:v>271.0133674113867</c:v>
                </c:pt>
                <c:pt idx="1680">
                  <c:v>271.81112165890386</c:v>
                </c:pt>
                <c:pt idx="1681">
                  <c:v>272.08372290452894</c:v>
                </c:pt>
                <c:pt idx="1682">
                  <c:v>271.80417396650301</c:v>
                </c:pt>
                <c:pt idx="1683">
                  <c:v>271.75118889690896</c:v>
                </c:pt>
                <c:pt idx="1684">
                  <c:v>270.37973475832274</c:v>
                </c:pt>
                <c:pt idx="1685">
                  <c:v>270.82533722061237</c:v>
                </c:pt>
                <c:pt idx="1686">
                  <c:v>271.16891790925746</c:v>
                </c:pt>
                <c:pt idx="1687">
                  <c:v>271.69906948057871</c:v>
                </c:pt>
                <c:pt idx="1688">
                  <c:v>271.84967179780352</c:v>
                </c:pt>
                <c:pt idx="1689">
                  <c:v>271.59869059623037</c:v>
                </c:pt>
                <c:pt idx="1690">
                  <c:v>270.13493784604952</c:v>
                </c:pt>
                <c:pt idx="1691">
                  <c:v>269.62050512698022</c:v>
                </c:pt>
                <c:pt idx="1692">
                  <c:v>269.56403144190921</c:v>
                </c:pt>
                <c:pt idx="1693">
                  <c:v>269.28388079239187</c:v>
                </c:pt>
                <c:pt idx="1694">
                  <c:v>267.22323496656742</c:v>
                </c:pt>
                <c:pt idx="1695">
                  <c:v>268.46740077064419</c:v>
                </c:pt>
                <c:pt idx="1696">
                  <c:v>268.35308339266618</c:v>
                </c:pt>
                <c:pt idx="1697">
                  <c:v>268.15470195553348</c:v>
                </c:pt>
                <c:pt idx="1698">
                  <c:v>268.65847115921264</c:v>
                </c:pt>
                <c:pt idx="1699">
                  <c:v>268.14908110058883</c:v>
                </c:pt>
                <c:pt idx="1700">
                  <c:v>268.95504681529724</c:v>
                </c:pt>
                <c:pt idx="1701">
                  <c:v>269.64532788981865</c:v>
                </c:pt>
                <c:pt idx="1702">
                  <c:v>270.44520870113502</c:v>
                </c:pt>
                <c:pt idx="1703">
                  <c:v>271.13687424762259</c:v>
                </c:pt>
                <c:pt idx="1704">
                  <c:v>270.75916184449926</c:v>
                </c:pt>
                <c:pt idx="1705">
                  <c:v>271.73228953200959</c:v>
                </c:pt>
                <c:pt idx="1706">
                  <c:v>271.67379667124112</c:v>
                </c:pt>
                <c:pt idx="1707">
                  <c:v>272.60654647572403</c:v>
                </c:pt>
                <c:pt idx="1708">
                  <c:v>271.06023863177853</c:v>
                </c:pt>
                <c:pt idx="1709">
                  <c:v>271.85376980668178</c:v>
                </c:pt>
                <c:pt idx="1710">
                  <c:v>272.41895182568396</c:v>
                </c:pt>
                <c:pt idx="1711">
                  <c:v>271.41457319607775</c:v>
                </c:pt>
                <c:pt idx="1712">
                  <c:v>271.33624077311418</c:v>
                </c:pt>
                <c:pt idx="1713">
                  <c:v>269.60731078380917</c:v>
                </c:pt>
                <c:pt idx="1714">
                  <c:v>269.96768298729194</c:v>
                </c:pt>
                <c:pt idx="1715">
                  <c:v>270.52275783018007</c:v>
                </c:pt>
                <c:pt idx="1716">
                  <c:v>270.55045896834883</c:v>
                </c:pt>
                <c:pt idx="1717">
                  <c:v>270.38709935033069</c:v>
                </c:pt>
                <c:pt idx="1718">
                  <c:v>270.473392330183</c:v>
                </c:pt>
                <c:pt idx="1719">
                  <c:v>270.14838628890942</c:v>
                </c:pt>
                <c:pt idx="1720">
                  <c:v>270.67707945631173</c:v>
                </c:pt>
                <c:pt idx="1721">
                  <c:v>270.21520658569284</c:v>
                </c:pt>
                <c:pt idx="1722">
                  <c:v>270.89082355629949</c:v>
                </c:pt>
                <c:pt idx="1723">
                  <c:v>270.92459103928394</c:v>
                </c:pt>
                <c:pt idx="1724">
                  <c:v>269.89985944050972</c:v>
                </c:pt>
                <c:pt idx="1725">
                  <c:v>269.07602238257454</c:v>
                </c:pt>
                <c:pt idx="1726">
                  <c:v>270.73437282602345</c:v>
                </c:pt>
                <c:pt idx="1727">
                  <c:v>271.13309525976877</c:v>
                </c:pt>
                <c:pt idx="1728">
                  <c:v>271.76120557751051</c:v>
                </c:pt>
                <c:pt idx="1729">
                  <c:v>271.50640861693705</c:v>
                </c:pt>
                <c:pt idx="1730">
                  <c:v>272.0349427482837</c:v>
                </c:pt>
                <c:pt idx="1731">
                  <c:v>271.80555811412802</c:v>
                </c:pt>
                <c:pt idx="1732">
                  <c:v>270.83303124788875</c:v>
                </c:pt>
                <c:pt idx="1733">
                  <c:v>271.25116203422613</c:v>
                </c:pt>
                <c:pt idx="1734">
                  <c:v>273.01183058823875</c:v>
                </c:pt>
                <c:pt idx="1735">
                  <c:v>272.05218995380238</c:v>
                </c:pt>
                <c:pt idx="1736">
                  <c:v>271.28248578202903</c:v>
                </c:pt>
                <c:pt idx="1737">
                  <c:v>270.18496815931934</c:v>
                </c:pt>
                <c:pt idx="1738">
                  <c:v>268.13091913691454</c:v>
                </c:pt>
                <c:pt idx="1739">
                  <c:v>267.86362733341838</c:v>
                </c:pt>
                <c:pt idx="1740">
                  <c:v>265.77833550536906</c:v>
                </c:pt>
                <c:pt idx="1741">
                  <c:v>266.69702719387021</c:v>
                </c:pt>
                <c:pt idx="1742">
                  <c:v>266.55488909822515</c:v>
                </c:pt>
                <c:pt idx="1743">
                  <c:v>267.51717383577517</c:v>
                </c:pt>
                <c:pt idx="1744">
                  <c:v>269.20383827728693</c:v>
                </c:pt>
                <c:pt idx="1745">
                  <c:v>269.93930225081306</c:v>
                </c:pt>
                <c:pt idx="1746">
                  <c:v>269.99762392470257</c:v>
                </c:pt>
                <c:pt idx="1747">
                  <c:v>271.07422522787101</c:v>
                </c:pt>
                <c:pt idx="1748">
                  <c:v>269.76679994517053</c:v>
                </c:pt>
                <c:pt idx="1749">
                  <c:v>270.67563665900764</c:v>
                </c:pt>
                <c:pt idx="1750">
                  <c:v>268.65557657124708</c:v>
                </c:pt>
                <c:pt idx="1751">
                  <c:v>270.28800439813762</c:v>
                </c:pt>
                <c:pt idx="1752">
                  <c:v>268.60267889420965</c:v>
                </c:pt>
                <c:pt idx="1753">
                  <c:v>269.11388079269756</c:v>
                </c:pt>
                <c:pt idx="1754">
                  <c:v>270.26375375136763</c:v>
                </c:pt>
                <c:pt idx="1755">
                  <c:v>270.65473780172226</c:v>
                </c:pt>
                <c:pt idx="1756">
                  <c:v>271.21264393787982</c:v>
                </c:pt>
                <c:pt idx="1757">
                  <c:v>272.36010612573062</c:v>
                </c:pt>
                <c:pt idx="1758">
                  <c:v>271.20947153499651</c:v>
                </c:pt>
                <c:pt idx="1759">
                  <c:v>269.31998072105</c:v>
                </c:pt>
                <c:pt idx="1760">
                  <c:v>268.71705989235983</c:v>
                </c:pt>
                <c:pt idx="1761">
                  <c:v>268.35235795836508</c:v>
                </c:pt>
                <c:pt idx="1762">
                  <c:v>267.65650105456757</c:v>
                </c:pt>
                <c:pt idx="1763">
                  <c:v>266.67183208771951</c:v>
                </c:pt>
                <c:pt idx="1764">
                  <c:v>265.73000212586379</c:v>
                </c:pt>
                <c:pt idx="1765">
                  <c:v>266.44487957162437</c:v>
                </c:pt>
                <c:pt idx="1766">
                  <c:v>266.29065858726318</c:v>
                </c:pt>
                <c:pt idx="1767">
                  <c:v>266.14811360131529</c:v>
                </c:pt>
                <c:pt idx="1768">
                  <c:v>265.50486746652189</c:v>
                </c:pt>
                <c:pt idx="1769">
                  <c:v>265.13925710879988</c:v>
                </c:pt>
                <c:pt idx="1770">
                  <c:v>265.27705880576644</c:v>
                </c:pt>
                <c:pt idx="1771">
                  <c:v>265.96628858533393</c:v>
                </c:pt>
                <c:pt idx="1772">
                  <c:v>266.78412496842174</c:v>
                </c:pt>
                <c:pt idx="1773">
                  <c:v>268.3283716453027</c:v>
                </c:pt>
                <c:pt idx="1774">
                  <c:v>269.18698799435833</c:v>
                </c:pt>
                <c:pt idx="1775">
                  <c:v>268.49975869899077</c:v>
                </c:pt>
                <c:pt idx="1776">
                  <c:v>268.75359648066967</c:v>
                </c:pt>
                <c:pt idx="1777">
                  <c:v>269.26719922535005</c:v>
                </c:pt>
                <c:pt idx="1778">
                  <c:v>271.58587850921782</c:v>
                </c:pt>
                <c:pt idx="1779">
                  <c:v>272.32372652543984</c:v>
                </c:pt>
                <c:pt idx="1780">
                  <c:v>274.22971765630217</c:v>
                </c:pt>
                <c:pt idx="1781">
                  <c:v>275.08958196814166</c:v>
                </c:pt>
                <c:pt idx="1782">
                  <c:v>275.02708125716208</c:v>
                </c:pt>
                <c:pt idx="1783">
                  <c:v>274.58585545435386</c:v>
                </c:pt>
                <c:pt idx="1784">
                  <c:v>275.0968302385325</c:v>
                </c:pt>
                <c:pt idx="1785">
                  <c:v>275.44593805407794</c:v>
                </c:pt>
                <c:pt idx="1786">
                  <c:v>275.13192303410869</c:v>
                </c:pt>
                <c:pt idx="1787">
                  <c:v>275.15789662697625</c:v>
                </c:pt>
                <c:pt idx="1788">
                  <c:v>276.20190807765954</c:v>
                </c:pt>
                <c:pt idx="1789">
                  <c:v>277.13209174766763</c:v>
                </c:pt>
                <c:pt idx="1790">
                  <c:v>278.30011336811987</c:v>
                </c:pt>
                <c:pt idx="1791">
                  <c:v>277.84573603967004</c:v>
                </c:pt>
                <c:pt idx="1792">
                  <c:v>277.25442617165749</c:v>
                </c:pt>
                <c:pt idx="1793">
                  <c:v>276.34908976588025</c:v>
                </c:pt>
                <c:pt idx="1794">
                  <c:v>276.00607182298285</c:v>
                </c:pt>
                <c:pt idx="1795">
                  <c:v>276.1464307180853</c:v>
                </c:pt>
                <c:pt idx="1796">
                  <c:v>277.44984503235753</c:v>
                </c:pt>
                <c:pt idx="1797">
                  <c:v>277.7157472773784</c:v>
                </c:pt>
                <c:pt idx="1798">
                  <c:v>277.93698717209821</c:v>
                </c:pt>
                <c:pt idx="1799">
                  <c:v>276.6575748532934</c:v>
                </c:pt>
                <c:pt idx="1800">
                  <c:v>276.3610589951183</c:v>
                </c:pt>
                <c:pt idx="1801">
                  <c:v>275.59118908253441</c:v>
                </c:pt>
                <c:pt idx="1802">
                  <c:v>274.59378463487661</c:v>
                </c:pt>
                <c:pt idx="1803">
                  <c:v>274.2805223838634</c:v>
                </c:pt>
                <c:pt idx="1804">
                  <c:v>273.19186376999187</c:v>
                </c:pt>
                <c:pt idx="1805">
                  <c:v>273.0095906288538</c:v>
                </c:pt>
                <c:pt idx="1806">
                  <c:v>273.52479598869593</c:v>
                </c:pt>
                <c:pt idx="1807">
                  <c:v>273.74814816299244</c:v>
                </c:pt>
                <c:pt idx="1808">
                  <c:v>275.13107907300702</c:v>
                </c:pt>
                <c:pt idx="1809">
                  <c:v>274.85445231925212</c:v>
                </c:pt>
                <c:pt idx="1810">
                  <c:v>274.62896206612845</c:v>
                </c:pt>
                <c:pt idx="1811">
                  <c:v>273.56323111135674</c:v>
                </c:pt>
                <c:pt idx="1812">
                  <c:v>271.65628922971024</c:v>
                </c:pt>
                <c:pt idx="1813">
                  <c:v>271.83288911833728</c:v>
                </c:pt>
                <c:pt idx="1814">
                  <c:v>272.46379176101766</c:v>
                </c:pt>
                <c:pt idx="1815">
                  <c:v>273.12714660638545</c:v>
                </c:pt>
                <c:pt idx="1816">
                  <c:v>273.48476507004051</c:v>
                </c:pt>
                <c:pt idx="1817">
                  <c:v>274.61376609211823</c:v>
                </c:pt>
                <c:pt idx="1818">
                  <c:v>276.5918855988686</c:v>
                </c:pt>
                <c:pt idx="1819">
                  <c:v>275.83015226143658</c:v>
                </c:pt>
                <c:pt idx="1820">
                  <c:v>275.78595645350953</c:v>
                </c:pt>
                <c:pt idx="1821">
                  <c:v>273.86691971017996</c:v>
                </c:pt>
                <c:pt idx="1822">
                  <c:v>273.3834085471334</c:v>
                </c:pt>
                <c:pt idx="1823">
                  <c:v>274.0864011590225</c:v>
                </c:pt>
                <c:pt idx="1824">
                  <c:v>275.20873670711353</c:v>
                </c:pt>
                <c:pt idx="1825">
                  <c:v>275.54039220957657</c:v>
                </c:pt>
                <c:pt idx="1826">
                  <c:v>275.87060033729449</c:v>
                </c:pt>
                <c:pt idx="1827">
                  <c:v>274.51628305805349</c:v>
                </c:pt>
                <c:pt idx="1828">
                  <c:v>274.43393002379992</c:v>
                </c:pt>
                <c:pt idx="1829">
                  <c:v>273.93712362157567</c:v>
                </c:pt>
                <c:pt idx="1830">
                  <c:v>274.10905682037713</c:v>
                </c:pt>
                <c:pt idx="1831">
                  <c:v>274.57145371173834</c:v>
                </c:pt>
                <c:pt idx="1832">
                  <c:v>273.85919335682263</c:v>
                </c:pt>
                <c:pt idx="1833">
                  <c:v>272.81521738640163</c:v>
                </c:pt>
                <c:pt idx="1834">
                  <c:v>273.17339223455434</c:v>
                </c:pt>
                <c:pt idx="1835">
                  <c:v>273.92418813771127</c:v>
                </c:pt>
                <c:pt idx="1836">
                  <c:v>273.89503419050425</c:v>
                </c:pt>
                <c:pt idx="1837">
                  <c:v>273.39602596594568</c:v>
                </c:pt>
                <c:pt idx="1838">
                  <c:v>273.18528481599913</c:v>
                </c:pt>
                <c:pt idx="1839">
                  <c:v>273.11950476084604</c:v>
                </c:pt>
                <c:pt idx="1840">
                  <c:v>274.12182383874159</c:v>
                </c:pt>
                <c:pt idx="1841">
                  <c:v>273.12027256072594</c:v>
                </c:pt>
                <c:pt idx="1842">
                  <c:v>273.12993311669783</c:v>
                </c:pt>
                <c:pt idx="1843">
                  <c:v>274.42347080713859</c:v>
                </c:pt>
                <c:pt idx="1844">
                  <c:v>273.87592084826014</c:v>
                </c:pt>
                <c:pt idx="1845">
                  <c:v>272.76813330414927</c:v>
                </c:pt>
                <c:pt idx="1846">
                  <c:v>271.55586236805027</c:v>
                </c:pt>
                <c:pt idx="1847">
                  <c:v>270.61965133191848</c:v>
                </c:pt>
                <c:pt idx="1848">
                  <c:v>270.18815040778566</c:v>
                </c:pt>
                <c:pt idx="1849">
                  <c:v>270.22083052694251</c:v>
                </c:pt>
                <c:pt idx="1850">
                  <c:v>270.54335082973591</c:v>
                </c:pt>
                <c:pt idx="1851">
                  <c:v>271.22378486921764</c:v>
                </c:pt>
                <c:pt idx="1852">
                  <c:v>271.15409551914428</c:v>
                </c:pt>
                <c:pt idx="1853">
                  <c:v>271.06558819433781</c:v>
                </c:pt>
                <c:pt idx="1854">
                  <c:v>271.20376370318195</c:v>
                </c:pt>
                <c:pt idx="1855">
                  <c:v>272.7482692470723</c:v>
                </c:pt>
                <c:pt idx="1856">
                  <c:v>272.76691023652467</c:v>
                </c:pt>
                <c:pt idx="1857">
                  <c:v>274.17332736282907</c:v>
                </c:pt>
                <c:pt idx="1858">
                  <c:v>274.30627788583911</c:v>
                </c:pt>
                <c:pt idx="1859">
                  <c:v>271.54820918352851</c:v>
                </c:pt>
                <c:pt idx="1860">
                  <c:v>270.07157720633592</c:v>
                </c:pt>
                <c:pt idx="1861">
                  <c:v>269.80093703892044</c:v>
                </c:pt>
                <c:pt idx="1862">
                  <c:v>269.71550033357772</c:v>
                </c:pt>
                <c:pt idx="1863">
                  <c:v>270.61440880269799</c:v>
                </c:pt>
                <c:pt idx="1864">
                  <c:v>269.54613562499441</c:v>
                </c:pt>
                <c:pt idx="1865">
                  <c:v>269.92763026832904</c:v>
                </c:pt>
                <c:pt idx="1866">
                  <c:v>270.31946138033317</c:v>
                </c:pt>
                <c:pt idx="1867">
                  <c:v>271.92352742397844</c:v>
                </c:pt>
                <c:pt idx="1868">
                  <c:v>272.15943538550533</c:v>
                </c:pt>
                <c:pt idx="1869">
                  <c:v>270.74131894896198</c:v>
                </c:pt>
                <c:pt idx="1870">
                  <c:v>270.86694371643193</c:v>
                </c:pt>
                <c:pt idx="1871">
                  <c:v>272.83701597835034</c:v>
                </c:pt>
                <c:pt idx="1872">
                  <c:v>272.09824382328532</c:v>
                </c:pt>
                <c:pt idx="1873">
                  <c:v>271.7465424506355</c:v>
                </c:pt>
                <c:pt idx="1874">
                  <c:v>272.70357768815342</c:v>
                </c:pt>
                <c:pt idx="1875">
                  <c:v>272.22003826219992</c:v>
                </c:pt>
                <c:pt idx="1876">
                  <c:v>273.11698338319428</c:v>
                </c:pt>
                <c:pt idx="1877">
                  <c:v>272.44473294839372</c:v>
                </c:pt>
                <c:pt idx="1878">
                  <c:v>271.11524614440606</c:v>
                </c:pt>
                <c:pt idx="1879">
                  <c:v>270.84805878044602</c:v>
                </c:pt>
                <c:pt idx="1880">
                  <c:v>270.77621640707576</c:v>
                </c:pt>
                <c:pt idx="1881">
                  <c:v>270.65505703449543</c:v>
                </c:pt>
                <c:pt idx="1882">
                  <c:v>271.03700737725467</c:v>
                </c:pt>
                <c:pt idx="1883">
                  <c:v>270.78964505463284</c:v>
                </c:pt>
                <c:pt idx="1884">
                  <c:v>272.17678601254676</c:v>
                </c:pt>
                <c:pt idx="1885">
                  <c:v>271.97939164147311</c:v>
                </c:pt>
                <c:pt idx="1886">
                  <c:v>271.96879316260794</c:v>
                </c:pt>
                <c:pt idx="1887">
                  <c:v>271.72125764107426</c:v>
                </c:pt>
                <c:pt idx="1888">
                  <c:v>270.53458254203059</c:v>
                </c:pt>
                <c:pt idx="1889">
                  <c:v>269.63282904125919</c:v>
                </c:pt>
                <c:pt idx="1890">
                  <c:v>271.39164114788588</c:v>
                </c:pt>
                <c:pt idx="1891">
                  <c:v>272.7127439459191</c:v>
                </c:pt>
                <c:pt idx="1892">
                  <c:v>273.65743255355369</c:v>
                </c:pt>
                <c:pt idx="1893">
                  <c:v>274.46290097758003</c:v>
                </c:pt>
                <c:pt idx="1894">
                  <c:v>273.84228860921769</c:v>
                </c:pt>
                <c:pt idx="1895">
                  <c:v>272.93287479824659</c:v>
                </c:pt>
                <c:pt idx="1896">
                  <c:v>274.93557460158394</c:v>
                </c:pt>
                <c:pt idx="1897">
                  <c:v>274.45847913276754</c:v>
                </c:pt>
                <c:pt idx="1898">
                  <c:v>274.43242874795391</c:v>
                </c:pt>
                <c:pt idx="1899">
                  <c:v>275.8890472582035</c:v>
                </c:pt>
                <c:pt idx="1900">
                  <c:v>276.26569667046215</c:v>
                </c:pt>
                <c:pt idx="1901">
                  <c:v>276.92946234756056</c:v>
                </c:pt>
                <c:pt idx="1902">
                  <c:v>277.25781228555684</c:v>
                </c:pt>
                <c:pt idx="1903">
                  <c:v>278.083556285604</c:v>
                </c:pt>
                <c:pt idx="1904">
                  <c:v>278.57055453845879</c:v>
                </c:pt>
                <c:pt idx="1905">
                  <c:v>278.87810509559188</c:v>
                </c:pt>
                <c:pt idx="1906">
                  <c:v>279.86781981900498</c:v>
                </c:pt>
                <c:pt idx="1907">
                  <c:v>281.15481007915713</c:v>
                </c:pt>
                <c:pt idx="1908">
                  <c:v>282.28800735795699</c:v>
                </c:pt>
                <c:pt idx="1909">
                  <c:v>284.43939243856215</c:v>
                </c:pt>
                <c:pt idx="1910">
                  <c:v>285.75632981062944</c:v>
                </c:pt>
                <c:pt idx="1911">
                  <c:v>286.26037628532328</c:v>
                </c:pt>
                <c:pt idx="1912">
                  <c:v>286.8813499797518</c:v>
                </c:pt>
                <c:pt idx="1913">
                  <c:v>287.45721335044857</c:v>
                </c:pt>
                <c:pt idx="1914">
                  <c:v>287.74684051564418</c:v>
                </c:pt>
                <c:pt idx="1915">
                  <c:v>287.31218189496593</c:v>
                </c:pt>
                <c:pt idx="1916">
                  <c:v>287.749578316922</c:v>
                </c:pt>
                <c:pt idx="1917">
                  <c:v>288.24456400035785</c:v>
                </c:pt>
                <c:pt idx="1918">
                  <c:v>288.75954367006455</c:v>
                </c:pt>
                <c:pt idx="1919">
                  <c:v>289.26621855824965</c:v>
                </c:pt>
                <c:pt idx="1920">
                  <c:v>288.81700823814327</c:v>
                </c:pt>
                <c:pt idx="1921">
                  <c:v>289.98730800156756</c:v>
                </c:pt>
                <c:pt idx="1922">
                  <c:v>289.34440722813332</c:v>
                </c:pt>
                <c:pt idx="1923">
                  <c:v>290.18861426341806</c:v>
                </c:pt>
                <c:pt idx="1924">
                  <c:v>289.09315553717204</c:v>
                </c:pt>
                <c:pt idx="1925">
                  <c:v>289.86429935453754</c:v>
                </c:pt>
                <c:pt idx="1926">
                  <c:v>291.73879204921462</c:v>
                </c:pt>
                <c:pt idx="1927">
                  <c:v>291.95167316822307</c:v>
                </c:pt>
                <c:pt idx="1928">
                  <c:v>291.48900421512718</c:v>
                </c:pt>
                <c:pt idx="1929">
                  <c:v>290.55281177509841</c:v>
                </c:pt>
                <c:pt idx="1930">
                  <c:v>290.3876180442694</c:v>
                </c:pt>
                <c:pt idx="1931">
                  <c:v>291.88761763926539</c:v>
                </c:pt>
                <c:pt idx="1932">
                  <c:v>291.62960351241566</c:v>
                </c:pt>
                <c:pt idx="1933">
                  <c:v>292.42319968008985</c:v>
                </c:pt>
                <c:pt idx="1934">
                  <c:v>293.48211475482469</c:v>
                </c:pt>
                <c:pt idx="1935">
                  <c:v>292.32022696080338</c:v>
                </c:pt>
                <c:pt idx="1936">
                  <c:v>292.62618264276983</c:v>
                </c:pt>
                <c:pt idx="1937">
                  <c:v>291.51871616393998</c:v>
                </c:pt>
                <c:pt idx="1938">
                  <c:v>292.23912444478935</c:v>
                </c:pt>
                <c:pt idx="1939">
                  <c:v>292.7220069073548</c:v>
                </c:pt>
                <c:pt idx="1940">
                  <c:v>292.44454297213264</c:v>
                </c:pt>
                <c:pt idx="1941">
                  <c:v>291.74442316972767</c:v>
                </c:pt>
                <c:pt idx="1942">
                  <c:v>291.96436308975836</c:v>
                </c:pt>
                <c:pt idx="1943">
                  <c:v>293.88072943727587</c:v>
                </c:pt>
                <c:pt idx="1944">
                  <c:v>294.91895418253824</c:v>
                </c:pt>
                <c:pt idx="1945">
                  <c:v>294.46824151258511</c:v>
                </c:pt>
                <c:pt idx="1946">
                  <c:v>294.25810412322437</c:v>
                </c:pt>
                <c:pt idx="1947">
                  <c:v>295.10818509018969</c:v>
                </c:pt>
                <c:pt idx="1948">
                  <c:v>294.74744103731115</c:v>
                </c:pt>
                <c:pt idx="1949">
                  <c:v>295.40599041146305</c:v>
                </c:pt>
                <c:pt idx="1950">
                  <c:v>295.89967512050941</c:v>
                </c:pt>
                <c:pt idx="1951">
                  <c:v>296.47552980703421</c:v>
                </c:pt>
                <c:pt idx="1952">
                  <c:v>297.00169204245674</c:v>
                </c:pt>
                <c:pt idx="1953">
                  <c:v>297.20339775100712</c:v>
                </c:pt>
                <c:pt idx="1954">
                  <c:v>297.65292825177005</c:v>
                </c:pt>
                <c:pt idx="1955">
                  <c:v>297.50108449541335</c:v>
                </c:pt>
                <c:pt idx="1956">
                  <c:v>298.36171749681358</c:v>
                </c:pt>
                <c:pt idx="1957">
                  <c:v>298.29000018319709</c:v>
                </c:pt>
                <c:pt idx="1958">
                  <c:v>297.32088138410649</c:v>
                </c:pt>
                <c:pt idx="1959">
                  <c:v>298.11648801522261</c:v>
                </c:pt>
                <c:pt idx="1960">
                  <c:v>296.0120097670594</c:v>
                </c:pt>
                <c:pt idx="1961">
                  <c:v>294.48639975920338</c:v>
                </c:pt>
                <c:pt idx="1962">
                  <c:v>293.72525311310835</c:v>
                </c:pt>
                <c:pt idx="1963">
                  <c:v>294.59290481288531</c:v>
                </c:pt>
                <c:pt idx="1964">
                  <c:v>294.5115663650501</c:v>
                </c:pt>
                <c:pt idx="1965">
                  <c:v>293.94859845101752</c:v>
                </c:pt>
                <c:pt idx="1966">
                  <c:v>295.31009018097126</c:v>
                </c:pt>
                <c:pt idx="1967">
                  <c:v>295.4612945797881</c:v>
                </c:pt>
                <c:pt idx="1968">
                  <c:v>295.93874314878957</c:v>
                </c:pt>
                <c:pt idx="1969">
                  <c:v>296.32171030017804</c:v>
                </c:pt>
                <c:pt idx="1970">
                  <c:v>297.25552283692872</c:v>
                </c:pt>
                <c:pt idx="1971">
                  <c:v>296.98673410774524</c:v>
                </c:pt>
                <c:pt idx="1972">
                  <c:v>297.16351347890259</c:v>
                </c:pt>
                <c:pt idx="1973">
                  <c:v>297.3937049489694</c:v>
                </c:pt>
                <c:pt idx="1974">
                  <c:v>298.35045122205668</c:v>
                </c:pt>
                <c:pt idx="1975">
                  <c:v>298.16775326610951</c:v>
                </c:pt>
                <c:pt idx="1976">
                  <c:v>297.08670798380678</c:v>
                </c:pt>
                <c:pt idx="1977">
                  <c:v>296.80315569395873</c:v>
                </c:pt>
                <c:pt idx="1978">
                  <c:v>296.15518962721995</c:v>
                </c:pt>
                <c:pt idx="1979">
                  <c:v>297.48294270348612</c:v>
                </c:pt>
                <c:pt idx="1980">
                  <c:v>298.05841745106693</c:v>
                </c:pt>
                <c:pt idx="1981">
                  <c:v>298.95503647034747</c:v>
                </c:pt>
                <c:pt idx="1982">
                  <c:v>298.65235908685912</c:v>
                </c:pt>
                <c:pt idx="1983">
                  <c:v>298.47429334557836</c:v>
                </c:pt>
                <c:pt idx="1984">
                  <c:v>297.90861440999106</c:v>
                </c:pt>
                <c:pt idx="1985">
                  <c:v>297.03026275595346</c:v>
                </c:pt>
                <c:pt idx="1986">
                  <c:v>297.33267812681316</c:v>
                </c:pt>
                <c:pt idx="1987">
                  <c:v>299.70269456031565</c:v>
                </c:pt>
                <c:pt idx="1988">
                  <c:v>301.22499940118689</c:v>
                </c:pt>
                <c:pt idx="1989">
                  <c:v>300.64472526400613</c:v>
                </c:pt>
                <c:pt idx="1990">
                  <c:v>299.8926865982001</c:v>
                </c:pt>
                <c:pt idx="1991">
                  <c:v>300.08086459017602</c:v>
                </c:pt>
                <c:pt idx="1992">
                  <c:v>300.37335142567099</c:v>
                </c:pt>
                <c:pt idx="1993">
                  <c:v>301.17542394126099</c:v>
                </c:pt>
                <c:pt idx="1994">
                  <c:v>300.31318700773539</c:v>
                </c:pt>
                <c:pt idx="1995">
                  <c:v>302.18607141594094</c:v>
                </c:pt>
                <c:pt idx="1996">
                  <c:v>302.266973409559</c:v>
                </c:pt>
                <c:pt idx="1997">
                  <c:v>304.42750761197129</c:v>
                </c:pt>
                <c:pt idx="1998">
                  <c:v>305.63279913995706</c:v>
                </c:pt>
                <c:pt idx="1999">
                  <c:v>307.50652158447758</c:v>
                </c:pt>
                <c:pt idx="2000">
                  <c:v>309.39395729150868</c:v>
                </c:pt>
                <c:pt idx="2001">
                  <c:v>309.90470297905233</c:v>
                </c:pt>
                <c:pt idx="2002">
                  <c:v>313.16356699410301</c:v>
                </c:pt>
                <c:pt idx="2003">
                  <c:v>313.65175209407289</c:v>
                </c:pt>
                <c:pt idx="2004">
                  <c:v>314.1121711362444</c:v>
                </c:pt>
                <c:pt idx="2005">
                  <c:v>312.93495249778886</c:v>
                </c:pt>
                <c:pt idx="2006">
                  <c:v>314.16104555819436</c:v>
                </c:pt>
                <c:pt idx="2007">
                  <c:v>316.04822615579866</c:v>
                </c:pt>
                <c:pt idx="2008">
                  <c:v>313.83730505537449</c:v>
                </c:pt>
                <c:pt idx="2009">
                  <c:v>312.55527130659607</c:v>
                </c:pt>
                <c:pt idx="2010">
                  <c:v>312.03936262174636</c:v>
                </c:pt>
                <c:pt idx="2011">
                  <c:v>310.77120314370643</c:v>
                </c:pt>
                <c:pt idx="2012">
                  <c:v>308.50372573776866</c:v>
                </c:pt>
                <c:pt idx="2013">
                  <c:v>308.80556238439942</c:v>
                </c:pt>
                <c:pt idx="2014">
                  <c:v>312.63692432981736</c:v>
                </c:pt>
                <c:pt idx="2015">
                  <c:v>314.47170271504086</c:v>
                </c:pt>
                <c:pt idx="2016">
                  <c:v>313.49051584435716</c:v>
                </c:pt>
                <c:pt idx="2017">
                  <c:v>313.78840419293988</c:v>
                </c:pt>
                <c:pt idx="2018">
                  <c:v>313.30199379424124</c:v>
                </c:pt>
                <c:pt idx="2019">
                  <c:v>312.59982129223545</c:v>
                </c:pt>
                <c:pt idx="2020">
                  <c:v>313.96056766568006</c:v>
                </c:pt>
                <c:pt idx="2021">
                  <c:v>315.18263582630141</c:v>
                </c:pt>
                <c:pt idx="2022">
                  <c:v>314.83924644781217</c:v>
                </c:pt>
                <c:pt idx="2023">
                  <c:v>315.5244003791633</c:v>
                </c:pt>
                <c:pt idx="2024">
                  <c:v>316.50619440795253</c:v>
                </c:pt>
                <c:pt idx="2025">
                  <c:v>315.08344967904208</c:v>
                </c:pt>
                <c:pt idx="2026">
                  <c:v>316.63195844563739</c:v>
                </c:pt>
                <c:pt idx="2027">
                  <c:v>317.65611599943668</c:v>
                </c:pt>
                <c:pt idx="2028">
                  <c:v>316.95154098865243</c:v>
                </c:pt>
                <c:pt idx="2029">
                  <c:v>318.47786487998502</c:v>
                </c:pt>
                <c:pt idx="2030">
                  <c:v>319.79801937387867</c:v>
                </c:pt>
                <c:pt idx="2031">
                  <c:v>317.84927687632683</c:v>
                </c:pt>
                <c:pt idx="2032">
                  <c:v>318.47448784246819</c:v>
                </c:pt>
                <c:pt idx="2033">
                  <c:v>318.97565964005975</c:v>
                </c:pt>
                <c:pt idx="2034">
                  <c:v>318.01826672701236</c:v>
                </c:pt>
                <c:pt idx="2035">
                  <c:v>317.9307098423152</c:v>
                </c:pt>
                <c:pt idx="2036">
                  <c:v>317.95454586079097</c:v>
                </c:pt>
                <c:pt idx="2037">
                  <c:v>318.16275040308716</c:v>
                </c:pt>
                <c:pt idx="2038">
                  <c:v>316.30071664911202</c:v>
                </c:pt>
                <c:pt idx="2039">
                  <c:v>314.38072305052896</c:v>
                </c:pt>
                <c:pt idx="2040">
                  <c:v>312.89199557273253</c:v>
                </c:pt>
                <c:pt idx="2041">
                  <c:v>313.32216268193582</c:v>
                </c:pt>
                <c:pt idx="2042">
                  <c:v>313.45983132877871</c:v>
                </c:pt>
                <c:pt idx="2043">
                  <c:v>313.85614273600845</c:v>
                </c:pt>
                <c:pt idx="2044">
                  <c:v>312.6683717000513</c:v>
                </c:pt>
                <c:pt idx="2045">
                  <c:v>310.9635499814168</c:v>
                </c:pt>
                <c:pt idx="2046">
                  <c:v>312.67916611608644</c:v>
                </c:pt>
                <c:pt idx="2047">
                  <c:v>313.24794431605619</c:v>
                </c:pt>
                <c:pt idx="2048">
                  <c:v>312.18090281852795</c:v>
                </c:pt>
                <c:pt idx="2049">
                  <c:v>312.37644314971635</c:v>
                </c:pt>
                <c:pt idx="2050">
                  <c:v>311.1805706723153</c:v>
                </c:pt>
                <c:pt idx="2051">
                  <c:v>310.27078690128735</c:v>
                </c:pt>
                <c:pt idx="2052">
                  <c:v>307.93928442586309</c:v>
                </c:pt>
                <c:pt idx="2053">
                  <c:v>306.43138812153205</c:v>
                </c:pt>
                <c:pt idx="2054">
                  <c:v>306.56147474978377</c:v>
                </c:pt>
                <c:pt idx="2055">
                  <c:v>308.29626739636154</c:v>
                </c:pt>
                <c:pt idx="2056">
                  <c:v>307.67082718942203</c:v>
                </c:pt>
                <c:pt idx="2057">
                  <c:v>308.57472394740989</c:v>
                </c:pt>
                <c:pt idx="2058">
                  <c:v>309.69981120821029</c:v>
                </c:pt>
                <c:pt idx="2059">
                  <c:v>312.51660964581259</c:v>
                </c:pt>
                <c:pt idx="2060">
                  <c:v>313.77404857852486</c:v>
                </c:pt>
                <c:pt idx="2061">
                  <c:v>313.58094133390676</c:v>
                </c:pt>
                <c:pt idx="2062">
                  <c:v>313.14431994234758</c:v>
                </c:pt>
                <c:pt idx="2063">
                  <c:v>315.54374229939214</c:v>
                </c:pt>
                <c:pt idx="2064">
                  <c:v>314.98805867198729</c:v>
                </c:pt>
                <c:pt idx="2065">
                  <c:v>316.10297360602823</c:v>
                </c:pt>
                <c:pt idx="2066">
                  <c:v>317.70117897211395</c:v>
                </c:pt>
                <c:pt idx="2067">
                  <c:v>315.83114950818003</c:v>
                </c:pt>
                <c:pt idx="2068">
                  <c:v>316.10619437177348</c:v>
                </c:pt>
                <c:pt idx="2069">
                  <c:v>316.13912969100267</c:v>
                </c:pt>
                <c:pt idx="2070">
                  <c:v>315.95111990720159</c:v>
                </c:pt>
                <c:pt idx="2071">
                  <c:v>314.66210985066124</c:v>
                </c:pt>
                <c:pt idx="2072">
                  <c:v>316.77045650304802</c:v>
                </c:pt>
                <c:pt idx="2073">
                  <c:v>316.74637955675439</c:v>
                </c:pt>
                <c:pt idx="2074">
                  <c:v>317.88839153830014</c:v>
                </c:pt>
                <c:pt idx="2075">
                  <c:v>318.57108733863805</c:v>
                </c:pt>
                <c:pt idx="2076">
                  <c:v>319.20647158509149</c:v>
                </c:pt>
                <c:pt idx="2077">
                  <c:v>320.38375077589137</c:v>
                </c:pt>
              </c:numCache>
            </c:numRef>
          </c:val>
          <c:smooth val="0"/>
        </c:ser>
        <c:ser>
          <c:idx val="5"/>
          <c:order val="5"/>
          <c:tx>
            <c:strRef>
              <c:f>'Momentum factor'!$L$1</c:f>
              <c:strCache>
                <c:ptCount val="1"/>
                <c:pt idx="0">
                  <c:v>Global</c:v>
                </c:pt>
              </c:strCache>
            </c:strRef>
          </c:tx>
          <c:marker>
            <c:symbol val="none"/>
          </c:marker>
          <c:cat>
            <c:numRef>
              <c:f>'Momentum factor'!$A$2:$A$2079</c:f>
              <c:numCache>
                <c:formatCode>m/d/yyyy</c:formatCode>
                <c:ptCount val="2078"/>
                <c:pt idx="0">
                  <c:v>40210</c:v>
                </c:pt>
                <c:pt idx="1">
                  <c:v>40211</c:v>
                </c:pt>
                <c:pt idx="2">
                  <c:v>40212</c:v>
                </c:pt>
                <c:pt idx="3">
                  <c:v>40213</c:v>
                </c:pt>
                <c:pt idx="4">
                  <c:v>40214</c:v>
                </c:pt>
                <c:pt idx="5">
                  <c:v>40217</c:v>
                </c:pt>
                <c:pt idx="6">
                  <c:v>40218</c:v>
                </c:pt>
                <c:pt idx="7">
                  <c:v>40219</c:v>
                </c:pt>
                <c:pt idx="8">
                  <c:v>40220</c:v>
                </c:pt>
                <c:pt idx="9">
                  <c:v>40221</c:v>
                </c:pt>
                <c:pt idx="10">
                  <c:v>40224</c:v>
                </c:pt>
                <c:pt idx="11">
                  <c:v>40225</c:v>
                </c:pt>
                <c:pt idx="12">
                  <c:v>40226</c:v>
                </c:pt>
                <c:pt idx="13">
                  <c:v>40227</c:v>
                </c:pt>
                <c:pt idx="14">
                  <c:v>40228</c:v>
                </c:pt>
                <c:pt idx="15">
                  <c:v>40231</c:v>
                </c:pt>
                <c:pt idx="16">
                  <c:v>40232</c:v>
                </c:pt>
                <c:pt idx="17">
                  <c:v>40233</c:v>
                </c:pt>
                <c:pt idx="18">
                  <c:v>40234</c:v>
                </c:pt>
                <c:pt idx="19">
                  <c:v>40235</c:v>
                </c:pt>
                <c:pt idx="20">
                  <c:v>40238</c:v>
                </c:pt>
                <c:pt idx="21">
                  <c:v>40239</c:v>
                </c:pt>
                <c:pt idx="22">
                  <c:v>40240</c:v>
                </c:pt>
                <c:pt idx="23">
                  <c:v>40241</c:v>
                </c:pt>
                <c:pt idx="24">
                  <c:v>40242</c:v>
                </c:pt>
                <c:pt idx="25">
                  <c:v>40245</c:v>
                </c:pt>
                <c:pt idx="26">
                  <c:v>40246</c:v>
                </c:pt>
                <c:pt idx="27">
                  <c:v>40247</c:v>
                </c:pt>
                <c:pt idx="28">
                  <c:v>40248</c:v>
                </c:pt>
                <c:pt idx="29">
                  <c:v>40249</c:v>
                </c:pt>
                <c:pt idx="30">
                  <c:v>40252</c:v>
                </c:pt>
                <c:pt idx="31">
                  <c:v>40253</c:v>
                </c:pt>
                <c:pt idx="32">
                  <c:v>40254</c:v>
                </c:pt>
                <c:pt idx="33">
                  <c:v>40255</c:v>
                </c:pt>
                <c:pt idx="34">
                  <c:v>40256</c:v>
                </c:pt>
                <c:pt idx="35">
                  <c:v>40259</c:v>
                </c:pt>
                <c:pt idx="36">
                  <c:v>40260</c:v>
                </c:pt>
                <c:pt idx="37">
                  <c:v>40261</c:v>
                </c:pt>
                <c:pt idx="38">
                  <c:v>40262</c:v>
                </c:pt>
                <c:pt idx="39">
                  <c:v>40263</c:v>
                </c:pt>
                <c:pt idx="40">
                  <c:v>40266</c:v>
                </c:pt>
                <c:pt idx="41">
                  <c:v>40267</c:v>
                </c:pt>
                <c:pt idx="42">
                  <c:v>40268</c:v>
                </c:pt>
                <c:pt idx="43">
                  <c:v>40269</c:v>
                </c:pt>
                <c:pt idx="44">
                  <c:v>40274</c:v>
                </c:pt>
                <c:pt idx="45">
                  <c:v>40275</c:v>
                </c:pt>
                <c:pt idx="46">
                  <c:v>40276</c:v>
                </c:pt>
                <c:pt idx="47">
                  <c:v>40277</c:v>
                </c:pt>
                <c:pt idx="48">
                  <c:v>40280</c:v>
                </c:pt>
                <c:pt idx="49">
                  <c:v>40281</c:v>
                </c:pt>
                <c:pt idx="50">
                  <c:v>40282</c:v>
                </c:pt>
                <c:pt idx="51">
                  <c:v>40283</c:v>
                </c:pt>
                <c:pt idx="52">
                  <c:v>40284</c:v>
                </c:pt>
                <c:pt idx="53">
                  <c:v>40287</c:v>
                </c:pt>
                <c:pt idx="54">
                  <c:v>40288</c:v>
                </c:pt>
                <c:pt idx="55">
                  <c:v>40289</c:v>
                </c:pt>
                <c:pt idx="56">
                  <c:v>40290</c:v>
                </c:pt>
                <c:pt idx="57">
                  <c:v>40291</c:v>
                </c:pt>
                <c:pt idx="58">
                  <c:v>40294</c:v>
                </c:pt>
                <c:pt idx="59">
                  <c:v>40295</c:v>
                </c:pt>
                <c:pt idx="60">
                  <c:v>40296</c:v>
                </c:pt>
                <c:pt idx="61">
                  <c:v>40297</c:v>
                </c:pt>
                <c:pt idx="62">
                  <c:v>40298</c:v>
                </c:pt>
                <c:pt idx="63">
                  <c:v>40301</c:v>
                </c:pt>
                <c:pt idx="64">
                  <c:v>40302</c:v>
                </c:pt>
                <c:pt idx="65">
                  <c:v>40303</c:v>
                </c:pt>
                <c:pt idx="66">
                  <c:v>40304</c:v>
                </c:pt>
                <c:pt idx="67">
                  <c:v>40305</c:v>
                </c:pt>
                <c:pt idx="68">
                  <c:v>40308</c:v>
                </c:pt>
                <c:pt idx="69">
                  <c:v>40309</c:v>
                </c:pt>
                <c:pt idx="70">
                  <c:v>40310</c:v>
                </c:pt>
                <c:pt idx="71">
                  <c:v>40311</c:v>
                </c:pt>
                <c:pt idx="72">
                  <c:v>40312</c:v>
                </c:pt>
                <c:pt idx="73">
                  <c:v>40315</c:v>
                </c:pt>
                <c:pt idx="74">
                  <c:v>40316</c:v>
                </c:pt>
                <c:pt idx="75">
                  <c:v>40317</c:v>
                </c:pt>
                <c:pt idx="76">
                  <c:v>40318</c:v>
                </c:pt>
                <c:pt idx="77">
                  <c:v>40319</c:v>
                </c:pt>
                <c:pt idx="78">
                  <c:v>40322</c:v>
                </c:pt>
                <c:pt idx="79">
                  <c:v>40323</c:v>
                </c:pt>
                <c:pt idx="80">
                  <c:v>40324</c:v>
                </c:pt>
                <c:pt idx="81">
                  <c:v>40325</c:v>
                </c:pt>
                <c:pt idx="82">
                  <c:v>40326</c:v>
                </c:pt>
                <c:pt idx="83">
                  <c:v>40329</c:v>
                </c:pt>
                <c:pt idx="84">
                  <c:v>40330</c:v>
                </c:pt>
                <c:pt idx="85">
                  <c:v>40331</c:v>
                </c:pt>
                <c:pt idx="86">
                  <c:v>40332</c:v>
                </c:pt>
                <c:pt idx="87">
                  <c:v>40333</c:v>
                </c:pt>
                <c:pt idx="88">
                  <c:v>40336</c:v>
                </c:pt>
                <c:pt idx="89">
                  <c:v>40337</c:v>
                </c:pt>
                <c:pt idx="90">
                  <c:v>40338</c:v>
                </c:pt>
                <c:pt idx="91">
                  <c:v>40339</c:v>
                </c:pt>
                <c:pt idx="92">
                  <c:v>40340</c:v>
                </c:pt>
                <c:pt idx="93">
                  <c:v>40343</c:v>
                </c:pt>
                <c:pt idx="94">
                  <c:v>40344</c:v>
                </c:pt>
                <c:pt idx="95">
                  <c:v>40345</c:v>
                </c:pt>
                <c:pt idx="96">
                  <c:v>40346</c:v>
                </c:pt>
                <c:pt idx="97">
                  <c:v>40347</c:v>
                </c:pt>
                <c:pt idx="98">
                  <c:v>40350</c:v>
                </c:pt>
                <c:pt idx="99">
                  <c:v>40351</c:v>
                </c:pt>
                <c:pt idx="100">
                  <c:v>40352</c:v>
                </c:pt>
                <c:pt idx="101">
                  <c:v>40353</c:v>
                </c:pt>
                <c:pt idx="102">
                  <c:v>40354</c:v>
                </c:pt>
                <c:pt idx="103">
                  <c:v>40357</c:v>
                </c:pt>
                <c:pt idx="104">
                  <c:v>40358</c:v>
                </c:pt>
                <c:pt idx="105">
                  <c:v>40359</c:v>
                </c:pt>
                <c:pt idx="106">
                  <c:v>40360</c:v>
                </c:pt>
                <c:pt idx="107">
                  <c:v>40361</c:v>
                </c:pt>
                <c:pt idx="108">
                  <c:v>40364</c:v>
                </c:pt>
                <c:pt idx="109">
                  <c:v>40365</c:v>
                </c:pt>
                <c:pt idx="110">
                  <c:v>40366</c:v>
                </c:pt>
                <c:pt idx="111">
                  <c:v>40367</c:v>
                </c:pt>
                <c:pt idx="112">
                  <c:v>40368</c:v>
                </c:pt>
                <c:pt idx="113">
                  <c:v>40371</c:v>
                </c:pt>
                <c:pt idx="114">
                  <c:v>40372</c:v>
                </c:pt>
                <c:pt idx="115">
                  <c:v>40373</c:v>
                </c:pt>
                <c:pt idx="116">
                  <c:v>40374</c:v>
                </c:pt>
                <c:pt idx="117">
                  <c:v>40375</c:v>
                </c:pt>
                <c:pt idx="118">
                  <c:v>40378</c:v>
                </c:pt>
                <c:pt idx="119">
                  <c:v>40379</c:v>
                </c:pt>
                <c:pt idx="120">
                  <c:v>40380</c:v>
                </c:pt>
                <c:pt idx="121">
                  <c:v>40381</c:v>
                </c:pt>
                <c:pt idx="122">
                  <c:v>40382</c:v>
                </c:pt>
                <c:pt idx="123">
                  <c:v>40385</c:v>
                </c:pt>
                <c:pt idx="124">
                  <c:v>40386</c:v>
                </c:pt>
                <c:pt idx="125">
                  <c:v>40387</c:v>
                </c:pt>
                <c:pt idx="126">
                  <c:v>40388</c:v>
                </c:pt>
                <c:pt idx="127">
                  <c:v>40389</c:v>
                </c:pt>
                <c:pt idx="128">
                  <c:v>40392</c:v>
                </c:pt>
                <c:pt idx="129">
                  <c:v>40393</c:v>
                </c:pt>
                <c:pt idx="130">
                  <c:v>40394</c:v>
                </c:pt>
                <c:pt idx="131">
                  <c:v>40395</c:v>
                </c:pt>
                <c:pt idx="132">
                  <c:v>40396</c:v>
                </c:pt>
                <c:pt idx="133">
                  <c:v>40399</c:v>
                </c:pt>
                <c:pt idx="134">
                  <c:v>40400</c:v>
                </c:pt>
                <c:pt idx="135">
                  <c:v>40401</c:v>
                </c:pt>
                <c:pt idx="136">
                  <c:v>40402</c:v>
                </c:pt>
                <c:pt idx="137">
                  <c:v>40403</c:v>
                </c:pt>
                <c:pt idx="138">
                  <c:v>40406</c:v>
                </c:pt>
                <c:pt idx="139">
                  <c:v>40407</c:v>
                </c:pt>
                <c:pt idx="140">
                  <c:v>40408</c:v>
                </c:pt>
                <c:pt idx="141">
                  <c:v>40409</c:v>
                </c:pt>
                <c:pt idx="142">
                  <c:v>40410</c:v>
                </c:pt>
                <c:pt idx="143">
                  <c:v>40413</c:v>
                </c:pt>
                <c:pt idx="144">
                  <c:v>40414</c:v>
                </c:pt>
                <c:pt idx="145">
                  <c:v>40415</c:v>
                </c:pt>
                <c:pt idx="146">
                  <c:v>40416</c:v>
                </c:pt>
                <c:pt idx="147">
                  <c:v>40417</c:v>
                </c:pt>
                <c:pt idx="148">
                  <c:v>40420</c:v>
                </c:pt>
                <c:pt idx="149">
                  <c:v>40421</c:v>
                </c:pt>
                <c:pt idx="150">
                  <c:v>40422</c:v>
                </c:pt>
                <c:pt idx="151">
                  <c:v>40423</c:v>
                </c:pt>
                <c:pt idx="152">
                  <c:v>40424</c:v>
                </c:pt>
                <c:pt idx="153">
                  <c:v>40427</c:v>
                </c:pt>
                <c:pt idx="154">
                  <c:v>40428</c:v>
                </c:pt>
                <c:pt idx="155">
                  <c:v>40429</c:v>
                </c:pt>
                <c:pt idx="156">
                  <c:v>40430</c:v>
                </c:pt>
                <c:pt idx="157">
                  <c:v>40431</c:v>
                </c:pt>
                <c:pt idx="158">
                  <c:v>40434</c:v>
                </c:pt>
                <c:pt idx="159">
                  <c:v>40435</c:v>
                </c:pt>
                <c:pt idx="160">
                  <c:v>40436</c:v>
                </c:pt>
                <c:pt idx="161">
                  <c:v>40437</c:v>
                </c:pt>
                <c:pt idx="162">
                  <c:v>40438</c:v>
                </c:pt>
                <c:pt idx="163">
                  <c:v>40441</c:v>
                </c:pt>
                <c:pt idx="164">
                  <c:v>40442</c:v>
                </c:pt>
                <c:pt idx="165">
                  <c:v>40443</c:v>
                </c:pt>
                <c:pt idx="166">
                  <c:v>40444</c:v>
                </c:pt>
                <c:pt idx="167">
                  <c:v>40445</c:v>
                </c:pt>
                <c:pt idx="168">
                  <c:v>40448</c:v>
                </c:pt>
                <c:pt idx="169">
                  <c:v>40449</c:v>
                </c:pt>
                <c:pt idx="170">
                  <c:v>40450</c:v>
                </c:pt>
                <c:pt idx="171">
                  <c:v>40451</c:v>
                </c:pt>
                <c:pt idx="172">
                  <c:v>40452</c:v>
                </c:pt>
                <c:pt idx="173">
                  <c:v>40455</c:v>
                </c:pt>
                <c:pt idx="174">
                  <c:v>40456</c:v>
                </c:pt>
                <c:pt idx="175">
                  <c:v>40457</c:v>
                </c:pt>
                <c:pt idx="176">
                  <c:v>40458</c:v>
                </c:pt>
                <c:pt idx="177">
                  <c:v>40459</c:v>
                </c:pt>
                <c:pt idx="178">
                  <c:v>40462</c:v>
                </c:pt>
                <c:pt idx="179">
                  <c:v>40463</c:v>
                </c:pt>
                <c:pt idx="180">
                  <c:v>40464</c:v>
                </c:pt>
                <c:pt idx="181">
                  <c:v>40465</c:v>
                </c:pt>
                <c:pt idx="182">
                  <c:v>40466</c:v>
                </c:pt>
                <c:pt idx="183">
                  <c:v>40469</c:v>
                </c:pt>
                <c:pt idx="184">
                  <c:v>40470</c:v>
                </c:pt>
                <c:pt idx="185">
                  <c:v>40471</c:v>
                </c:pt>
                <c:pt idx="186">
                  <c:v>40472</c:v>
                </c:pt>
                <c:pt idx="187">
                  <c:v>40473</c:v>
                </c:pt>
                <c:pt idx="188">
                  <c:v>40476</c:v>
                </c:pt>
                <c:pt idx="189">
                  <c:v>40477</c:v>
                </c:pt>
                <c:pt idx="190">
                  <c:v>40478</c:v>
                </c:pt>
                <c:pt idx="191">
                  <c:v>40479</c:v>
                </c:pt>
                <c:pt idx="192">
                  <c:v>40480</c:v>
                </c:pt>
                <c:pt idx="193">
                  <c:v>40483</c:v>
                </c:pt>
                <c:pt idx="194">
                  <c:v>40484</c:v>
                </c:pt>
                <c:pt idx="195">
                  <c:v>40485</c:v>
                </c:pt>
                <c:pt idx="196">
                  <c:v>40486</c:v>
                </c:pt>
                <c:pt idx="197">
                  <c:v>40487</c:v>
                </c:pt>
                <c:pt idx="198">
                  <c:v>40490</c:v>
                </c:pt>
                <c:pt idx="199">
                  <c:v>40491</c:v>
                </c:pt>
                <c:pt idx="200">
                  <c:v>40492</c:v>
                </c:pt>
                <c:pt idx="201">
                  <c:v>40493</c:v>
                </c:pt>
                <c:pt idx="202">
                  <c:v>40494</c:v>
                </c:pt>
                <c:pt idx="203">
                  <c:v>40497</c:v>
                </c:pt>
                <c:pt idx="204">
                  <c:v>40498</c:v>
                </c:pt>
                <c:pt idx="205">
                  <c:v>40499</c:v>
                </c:pt>
                <c:pt idx="206">
                  <c:v>40500</c:v>
                </c:pt>
                <c:pt idx="207">
                  <c:v>40501</c:v>
                </c:pt>
                <c:pt idx="208">
                  <c:v>40504</c:v>
                </c:pt>
                <c:pt idx="209">
                  <c:v>40505</c:v>
                </c:pt>
                <c:pt idx="210">
                  <c:v>40506</c:v>
                </c:pt>
                <c:pt idx="211">
                  <c:v>40507</c:v>
                </c:pt>
                <c:pt idx="212">
                  <c:v>40508</c:v>
                </c:pt>
                <c:pt idx="213">
                  <c:v>40511</c:v>
                </c:pt>
                <c:pt idx="214">
                  <c:v>40512</c:v>
                </c:pt>
                <c:pt idx="215">
                  <c:v>40513</c:v>
                </c:pt>
                <c:pt idx="216">
                  <c:v>40514</c:v>
                </c:pt>
                <c:pt idx="217">
                  <c:v>40515</c:v>
                </c:pt>
                <c:pt idx="218">
                  <c:v>40518</c:v>
                </c:pt>
                <c:pt idx="219">
                  <c:v>40519</c:v>
                </c:pt>
                <c:pt idx="220">
                  <c:v>40520</c:v>
                </c:pt>
                <c:pt idx="221">
                  <c:v>40521</c:v>
                </c:pt>
                <c:pt idx="222">
                  <c:v>40522</c:v>
                </c:pt>
                <c:pt idx="223">
                  <c:v>40525</c:v>
                </c:pt>
                <c:pt idx="224">
                  <c:v>40526</c:v>
                </c:pt>
                <c:pt idx="225">
                  <c:v>40527</c:v>
                </c:pt>
                <c:pt idx="226">
                  <c:v>40528</c:v>
                </c:pt>
                <c:pt idx="227">
                  <c:v>40529</c:v>
                </c:pt>
                <c:pt idx="228">
                  <c:v>40532</c:v>
                </c:pt>
                <c:pt idx="229">
                  <c:v>40533</c:v>
                </c:pt>
                <c:pt idx="230">
                  <c:v>40534</c:v>
                </c:pt>
                <c:pt idx="231">
                  <c:v>40535</c:v>
                </c:pt>
                <c:pt idx="232">
                  <c:v>40536</c:v>
                </c:pt>
                <c:pt idx="233">
                  <c:v>40539</c:v>
                </c:pt>
                <c:pt idx="234">
                  <c:v>40540</c:v>
                </c:pt>
                <c:pt idx="235">
                  <c:v>40541</c:v>
                </c:pt>
                <c:pt idx="236">
                  <c:v>40542</c:v>
                </c:pt>
                <c:pt idx="237">
                  <c:v>40543</c:v>
                </c:pt>
                <c:pt idx="238">
                  <c:v>40546</c:v>
                </c:pt>
                <c:pt idx="239">
                  <c:v>40547</c:v>
                </c:pt>
                <c:pt idx="240">
                  <c:v>40548</c:v>
                </c:pt>
                <c:pt idx="241">
                  <c:v>40549</c:v>
                </c:pt>
                <c:pt idx="242">
                  <c:v>40550</c:v>
                </c:pt>
                <c:pt idx="243">
                  <c:v>40553</c:v>
                </c:pt>
                <c:pt idx="244">
                  <c:v>40554</c:v>
                </c:pt>
                <c:pt idx="245">
                  <c:v>40555</c:v>
                </c:pt>
                <c:pt idx="246">
                  <c:v>40556</c:v>
                </c:pt>
                <c:pt idx="247">
                  <c:v>40557</c:v>
                </c:pt>
                <c:pt idx="248">
                  <c:v>40560</c:v>
                </c:pt>
                <c:pt idx="249">
                  <c:v>40561</c:v>
                </c:pt>
                <c:pt idx="250">
                  <c:v>40562</c:v>
                </c:pt>
                <c:pt idx="251">
                  <c:v>40563</c:v>
                </c:pt>
                <c:pt idx="252">
                  <c:v>40564</c:v>
                </c:pt>
                <c:pt idx="253">
                  <c:v>40567</c:v>
                </c:pt>
                <c:pt idx="254">
                  <c:v>40568</c:v>
                </c:pt>
                <c:pt idx="255">
                  <c:v>40569</c:v>
                </c:pt>
                <c:pt idx="256">
                  <c:v>40570</c:v>
                </c:pt>
                <c:pt idx="257">
                  <c:v>40571</c:v>
                </c:pt>
                <c:pt idx="258">
                  <c:v>40574</c:v>
                </c:pt>
                <c:pt idx="259">
                  <c:v>40575</c:v>
                </c:pt>
                <c:pt idx="260">
                  <c:v>40576</c:v>
                </c:pt>
                <c:pt idx="261">
                  <c:v>40577</c:v>
                </c:pt>
                <c:pt idx="262">
                  <c:v>40578</c:v>
                </c:pt>
                <c:pt idx="263">
                  <c:v>40581</c:v>
                </c:pt>
                <c:pt idx="264">
                  <c:v>40582</c:v>
                </c:pt>
                <c:pt idx="265">
                  <c:v>40583</c:v>
                </c:pt>
                <c:pt idx="266">
                  <c:v>40584</c:v>
                </c:pt>
                <c:pt idx="267">
                  <c:v>40585</c:v>
                </c:pt>
                <c:pt idx="268">
                  <c:v>40588</c:v>
                </c:pt>
                <c:pt idx="269">
                  <c:v>40589</c:v>
                </c:pt>
                <c:pt idx="270">
                  <c:v>40590</c:v>
                </c:pt>
                <c:pt idx="271">
                  <c:v>40591</c:v>
                </c:pt>
                <c:pt idx="272">
                  <c:v>40592</c:v>
                </c:pt>
                <c:pt idx="273">
                  <c:v>40595</c:v>
                </c:pt>
                <c:pt idx="274">
                  <c:v>40596</c:v>
                </c:pt>
                <c:pt idx="275">
                  <c:v>40597</c:v>
                </c:pt>
                <c:pt idx="276">
                  <c:v>40598</c:v>
                </c:pt>
                <c:pt idx="277">
                  <c:v>40599</c:v>
                </c:pt>
                <c:pt idx="278">
                  <c:v>40602</c:v>
                </c:pt>
                <c:pt idx="279">
                  <c:v>40603</c:v>
                </c:pt>
                <c:pt idx="280">
                  <c:v>40604</c:v>
                </c:pt>
                <c:pt idx="281">
                  <c:v>40605</c:v>
                </c:pt>
                <c:pt idx="282">
                  <c:v>40606</c:v>
                </c:pt>
                <c:pt idx="283">
                  <c:v>40609</c:v>
                </c:pt>
                <c:pt idx="284">
                  <c:v>40610</c:v>
                </c:pt>
                <c:pt idx="285">
                  <c:v>40611</c:v>
                </c:pt>
                <c:pt idx="286">
                  <c:v>40612</c:v>
                </c:pt>
                <c:pt idx="287">
                  <c:v>40613</c:v>
                </c:pt>
                <c:pt idx="288">
                  <c:v>40616</c:v>
                </c:pt>
                <c:pt idx="289">
                  <c:v>40617</c:v>
                </c:pt>
                <c:pt idx="290">
                  <c:v>40618</c:v>
                </c:pt>
                <c:pt idx="291">
                  <c:v>40619</c:v>
                </c:pt>
                <c:pt idx="292">
                  <c:v>40620</c:v>
                </c:pt>
                <c:pt idx="293">
                  <c:v>40623</c:v>
                </c:pt>
                <c:pt idx="294">
                  <c:v>40624</c:v>
                </c:pt>
                <c:pt idx="295">
                  <c:v>40625</c:v>
                </c:pt>
                <c:pt idx="296">
                  <c:v>40626</c:v>
                </c:pt>
                <c:pt idx="297">
                  <c:v>40627</c:v>
                </c:pt>
                <c:pt idx="298">
                  <c:v>40630</c:v>
                </c:pt>
                <c:pt idx="299">
                  <c:v>40631</c:v>
                </c:pt>
                <c:pt idx="300">
                  <c:v>40632</c:v>
                </c:pt>
                <c:pt idx="301">
                  <c:v>40633</c:v>
                </c:pt>
                <c:pt idx="302">
                  <c:v>40634</c:v>
                </c:pt>
                <c:pt idx="303">
                  <c:v>40637</c:v>
                </c:pt>
                <c:pt idx="304">
                  <c:v>40638</c:v>
                </c:pt>
                <c:pt idx="305">
                  <c:v>40639</c:v>
                </c:pt>
                <c:pt idx="306">
                  <c:v>40640</c:v>
                </c:pt>
                <c:pt idx="307">
                  <c:v>40641</c:v>
                </c:pt>
                <c:pt idx="308">
                  <c:v>40644</c:v>
                </c:pt>
                <c:pt idx="309">
                  <c:v>40645</c:v>
                </c:pt>
                <c:pt idx="310">
                  <c:v>40646</c:v>
                </c:pt>
                <c:pt idx="311">
                  <c:v>40647</c:v>
                </c:pt>
                <c:pt idx="312">
                  <c:v>40648</c:v>
                </c:pt>
                <c:pt idx="313">
                  <c:v>40651</c:v>
                </c:pt>
                <c:pt idx="314">
                  <c:v>40652</c:v>
                </c:pt>
                <c:pt idx="315">
                  <c:v>40653</c:v>
                </c:pt>
                <c:pt idx="316">
                  <c:v>40654</c:v>
                </c:pt>
                <c:pt idx="317">
                  <c:v>40659</c:v>
                </c:pt>
                <c:pt idx="318">
                  <c:v>40660</c:v>
                </c:pt>
                <c:pt idx="319">
                  <c:v>40661</c:v>
                </c:pt>
                <c:pt idx="320">
                  <c:v>40662</c:v>
                </c:pt>
                <c:pt idx="321">
                  <c:v>40665</c:v>
                </c:pt>
                <c:pt idx="322">
                  <c:v>40666</c:v>
                </c:pt>
                <c:pt idx="323">
                  <c:v>40667</c:v>
                </c:pt>
                <c:pt idx="324">
                  <c:v>40668</c:v>
                </c:pt>
                <c:pt idx="325">
                  <c:v>40669</c:v>
                </c:pt>
                <c:pt idx="326">
                  <c:v>40672</c:v>
                </c:pt>
                <c:pt idx="327">
                  <c:v>40673</c:v>
                </c:pt>
                <c:pt idx="328">
                  <c:v>40674</c:v>
                </c:pt>
                <c:pt idx="329">
                  <c:v>40675</c:v>
                </c:pt>
                <c:pt idx="330">
                  <c:v>40676</c:v>
                </c:pt>
                <c:pt idx="331">
                  <c:v>40679</c:v>
                </c:pt>
                <c:pt idx="332">
                  <c:v>40680</c:v>
                </c:pt>
                <c:pt idx="333">
                  <c:v>40681</c:v>
                </c:pt>
                <c:pt idx="334">
                  <c:v>40682</c:v>
                </c:pt>
                <c:pt idx="335">
                  <c:v>40683</c:v>
                </c:pt>
                <c:pt idx="336">
                  <c:v>40686</c:v>
                </c:pt>
                <c:pt idx="337">
                  <c:v>40687</c:v>
                </c:pt>
                <c:pt idx="338">
                  <c:v>40688</c:v>
                </c:pt>
                <c:pt idx="339">
                  <c:v>40689</c:v>
                </c:pt>
                <c:pt idx="340">
                  <c:v>40690</c:v>
                </c:pt>
                <c:pt idx="341">
                  <c:v>40693</c:v>
                </c:pt>
                <c:pt idx="342">
                  <c:v>40694</c:v>
                </c:pt>
                <c:pt idx="343">
                  <c:v>40695</c:v>
                </c:pt>
                <c:pt idx="344">
                  <c:v>40696</c:v>
                </c:pt>
                <c:pt idx="345">
                  <c:v>40697</c:v>
                </c:pt>
                <c:pt idx="346">
                  <c:v>40700</c:v>
                </c:pt>
                <c:pt idx="347">
                  <c:v>40701</c:v>
                </c:pt>
                <c:pt idx="348">
                  <c:v>40702</c:v>
                </c:pt>
                <c:pt idx="349">
                  <c:v>40703</c:v>
                </c:pt>
                <c:pt idx="350">
                  <c:v>40704</c:v>
                </c:pt>
                <c:pt idx="351">
                  <c:v>40707</c:v>
                </c:pt>
                <c:pt idx="352">
                  <c:v>40708</c:v>
                </c:pt>
                <c:pt idx="353">
                  <c:v>40709</c:v>
                </c:pt>
                <c:pt idx="354">
                  <c:v>40710</c:v>
                </c:pt>
                <c:pt idx="355">
                  <c:v>40711</c:v>
                </c:pt>
                <c:pt idx="356">
                  <c:v>40714</c:v>
                </c:pt>
                <c:pt idx="357">
                  <c:v>40715</c:v>
                </c:pt>
                <c:pt idx="358">
                  <c:v>40716</c:v>
                </c:pt>
                <c:pt idx="359">
                  <c:v>40717</c:v>
                </c:pt>
                <c:pt idx="360">
                  <c:v>40718</c:v>
                </c:pt>
                <c:pt idx="361">
                  <c:v>40721</c:v>
                </c:pt>
                <c:pt idx="362">
                  <c:v>40722</c:v>
                </c:pt>
                <c:pt idx="363">
                  <c:v>40723</c:v>
                </c:pt>
                <c:pt idx="364">
                  <c:v>40724</c:v>
                </c:pt>
                <c:pt idx="365">
                  <c:v>40725</c:v>
                </c:pt>
                <c:pt idx="366">
                  <c:v>40728</c:v>
                </c:pt>
                <c:pt idx="367">
                  <c:v>40729</c:v>
                </c:pt>
                <c:pt idx="368">
                  <c:v>40730</c:v>
                </c:pt>
                <c:pt idx="369">
                  <c:v>40731</c:v>
                </c:pt>
                <c:pt idx="370">
                  <c:v>40732</c:v>
                </c:pt>
                <c:pt idx="371">
                  <c:v>40735</c:v>
                </c:pt>
                <c:pt idx="372">
                  <c:v>40736</c:v>
                </c:pt>
                <c:pt idx="373">
                  <c:v>40737</c:v>
                </c:pt>
                <c:pt idx="374">
                  <c:v>40738</c:v>
                </c:pt>
                <c:pt idx="375">
                  <c:v>40739</c:v>
                </c:pt>
                <c:pt idx="376">
                  <c:v>40742</c:v>
                </c:pt>
                <c:pt idx="377">
                  <c:v>40743</c:v>
                </c:pt>
                <c:pt idx="378">
                  <c:v>40744</c:v>
                </c:pt>
                <c:pt idx="379">
                  <c:v>40745</c:v>
                </c:pt>
                <c:pt idx="380">
                  <c:v>40746</c:v>
                </c:pt>
                <c:pt idx="381">
                  <c:v>40749</c:v>
                </c:pt>
                <c:pt idx="382">
                  <c:v>40750</c:v>
                </c:pt>
                <c:pt idx="383">
                  <c:v>40751</c:v>
                </c:pt>
                <c:pt idx="384">
                  <c:v>40752</c:v>
                </c:pt>
                <c:pt idx="385">
                  <c:v>40753</c:v>
                </c:pt>
                <c:pt idx="386">
                  <c:v>40756</c:v>
                </c:pt>
                <c:pt idx="387">
                  <c:v>40757</c:v>
                </c:pt>
                <c:pt idx="388">
                  <c:v>40758</c:v>
                </c:pt>
                <c:pt idx="389">
                  <c:v>40759</c:v>
                </c:pt>
                <c:pt idx="390">
                  <c:v>40760</c:v>
                </c:pt>
                <c:pt idx="391">
                  <c:v>40763</c:v>
                </c:pt>
                <c:pt idx="392">
                  <c:v>40764</c:v>
                </c:pt>
                <c:pt idx="393">
                  <c:v>40765</c:v>
                </c:pt>
                <c:pt idx="394">
                  <c:v>40766</c:v>
                </c:pt>
                <c:pt idx="395">
                  <c:v>40767</c:v>
                </c:pt>
                <c:pt idx="396">
                  <c:v>40770</c:v>
                </c:pt>
                <c:pt idx="397">
                  <c:v>40771</c:v>
                </c:pt>
                <c:pt idx="398">
                  <c:v>40772</c:v>
                </c:pt>
                <c:pt idx="399">
                  <c:v>40773</c:v>
                </c:pt>
                <c:pt idx="400">
                  <c:v>40774</c:v>
                </c:pt>
                <c:pt idx="401">
                  <c:v>40777</c:v>
                </c:pt>
                <c:pt idx="402">
                  <c:v>40778</c:v>
                </c:pt>
                <c:pt idx="403">
                  <c:v>40779</c:v>
                </c:pt>
                <c:pt idx="404">
                  <c:v>40780</c:v>
                </c:pt>
                <c:pt idx="405">
                  <c:v>40781</c:v>
                </c:pt>
                <c:pt idx="406">
                  <c:v>40784</c:v>
                </c:pt>
                <c:pt idx="407">
                  <c:v>40785</c:v>
                </c:pt>
                <c:pt idx="408">
                  <c:v>40786</c:v>
                </c:pt>
                <c:pt idx="409">
                  <c:v>40787</c:v>
                </c:pt>
                <c:pt idx="410">
                  <c:v>40788</c:v>
                </c:pt>
                <c:pt idx="411">
                  <c:v>40791</c:v>
                </c:pt>
                <c:pt idx="412">
                  <c:v>40792</c:v>
                </c:pt>
                <c:pt idx="413">
                  <c:v>40793</c:v>
                </c:pt>
                <c:pt idx="414">
                  <c:v>40794</c:v>
                </c:pt>
                <c:pt idx="415">
                  <c:v>40795</c:v>
                </c:pt>
                <c:pt idx="416">
                  <c:v>40798</c:v>
                </c:pt>
                <c:pt idx="417">
                  <c:v>40799</c:v>
                </c:pt>
                <c:pt idx="418">
                  <c:v>40800</c:v>
                </c:pt>
                <c:pt idx="419">
                  <c:v>40801</c:v>
                </c:pt>
                <c:pt idx="420">
                  <c:v>40802</c:v>
                </c:pt>
                <c:pt idx="421">
                  <c:v>40805</c:v>
                </c:pt>
                <c:pt idx="422">
                  <c:v>40806</c:v>
                </c:pt>
                <c:pt idx="423">
                  <c:v>40807</c:v>
                </c:pt>
                <c:pt idx="424">
                  <c:v>40808</c:v>
                </c:pt>
                <c:pt idx="425">
                  <c:v>40809</c:v>
                </c:pt>
                <c:pt idx="426">
                  <c:v>40812</c:v>
                </c:pt>
                <c:pt idx="427">
                  <c:v>40813</c:v>
                </c:pt>
                <c:pt idx="428">
                  <c:v>40814</c:v>
                </c:pt>
                <c:pt idx="429">
                  <c:v>40815</c:v>
                </c:pt>
                <c:pt idx="430">
                  <c:v>40816</c:v>
                </c:pt>
                <c:pt idx="431">
                  <c:v>40819</c:v>
                </c:pt>
                <c:pt idx="432">
                  <c:v>40820</c:v>
                </c:pt>
                <c:pt idx="433">
                  <c:v>40821</c:v>
                </c:pt>
                <c:pt idx="434">
                  <c:v>40822</c:v>
                </c:pt>
                <c:pt idx="435">
                  <c:v>40823</c:v>
                </c:pt>
                <c:pt idx="436">
                  <c:v>40826</c:v>
                </c:pt>
                <c:pt idx="437">
                  <c:v>40827</c:v>
                </c:pt>
                <c:pt idx="438">
                  <c:v>40828</c:v>
                </c:pt>
                <c:pt idx="439">
                  <c:v>40829</c:v>
                </c:pt>
                <c:pt idx="440">
                  <c:v>40830</c:v>
                </c:pt>
                <c:pt idx="441">
                  <c:v>40833</c:v>
                </c:pt>
                <c:pt idx="442">
                  <c:v>40834</c:v>
                </c:pt>
                <c:pt idx="443">
                  <c:v>40835</c:v>
                </c:pt>
                <c:pt idx="444">
                  <c:v>40836</c:v>
                </c:pt>
                <c:pt idx="445">
                  <c:v>40837</c:v>
                </c:pt>
                <c:pt idx="446">
                  <c:v>40840</c:v>
                </c:pt>
                <c:pt idx="447">
                  <c:v>40841</c:v>
                </c:pt>
                <c:pt idx="448">
                  <c:v>40842</c:v>
                </c:pt>
                <c:pt idx="449">
                  <c:v>40843</c:v>
                </c:pt>
                <c:pt idx="450">
                  <c:v>40844</c:v>
                </c:pt>
                <c:pt idx="451">
                  <c:v>40847</c:v>
                </c:pt>
                <c:pt idx="452">
                  <c:v>40848</c:v>
                </c:pt>
                <c:pt idx="453">
                  <c:v>40849</c:v>
                </c:pt>
                <c:pt idx="454">
                  <c:v>40850</c:v>
                </c:pt>
                <c:pt idx="455">
                  <c:v>40851</c:v>
                </c:pt>
                <c:pt idx="456">
                  <c:v>40854</c:v>
                </c:pt>
                <c:pt idx="457">
                  <c:v>40855</c:v>
                </c:pt>
                <c:pt idx="458">
                  <c:v>40856</c:v>
                </c:pt>
                <c:pt idx="459">
                  <c:v>40857</c:v>
                </c:pt>
                <c:pt idx="460">
                  <c:v>40858</c:v>
                </c:pt>
                <c:pt idx="461">
                  <c:v>40861</c:v>
                </c:pt>
                <c:pt idx="462">
                  <c:v>40862</c:v>
                </c:pt>
                <c:pt idx="463">
                  <c:v>40863</c:v>
                </c:pt>
                <c:pt idx="464">
                  <c:v>40864</c:v>
                </c:pt>
                <c:pt idx="465">
                  <c:v>40865</c:v>
                </c:pt>
                <c:pt idx="466">
                  <c:v>40868</c:v>
                </c:pt>
                <c:pt idx="467">
                  <c:v>40869</c:v>
                </c:pt>
                <c:pt idx="468">
                  <c:v>40870</c:v>
                </c:pt>
                <c:pt idx="469">
                  <c:v>40871</c:v>
                </c:pt>
                <c:pt idx="470">
                  <c:v>40872</c:v>
                </c:pt>
                <c:pt idx="471">
                  <c:v>40875</c:v>
                </c:pt>
                <c:pt idx="472">
                  <c:v>40876</c:v>
                </c:pt>
                <c:pt idx="473">
                  <c:v>40877</c:v>
                </c:pt>
                <c:pt idx="474">
                  <c:v>40878</c:v>
                </c:pt>
                <c:pt idx="475">
                  <c:v>40879</c:v>
                </c:pt>
                <c:pt idx="476">
                  <c:v>40882</c:v>
                </c:pt>
                <c:pt idx="477">
                  <c:v>40883</c:v>
                </c:pt>
                <c:pt idx="478">
                  <c:v>40884</c:v>
                </c:pt>
                <c:pt idx="479">
                  <c:v>40885</c:v>
                </c:pt>
                <c:pt idx="480">
                  <c:v>40886</c:v>
                </c:pt>
                <c:pt idx="481">
                  <c:v>40889</c:v>
                </c:pt>
                <c:pt idx="482">
                  <c:v>40890</c:v>
                </c:pt>
                <c:pt idx="483">
                  <c:v>40891</c:v>
                </c:pt>
                <c:pt idx="484">
                  <c:v>40892</c:v>
                </c:pt>
                <c:pt idx="485">
                  <c:v>40893</c:v>
                </c:pt>
                <c:pt idx="486">
                  <c:v>40896</c:v>
                </c:pt>
                <c:pt idx="487">
                  <c:v>40897</c:v>
                </c:pt>
                <c:pt idx="488">
                  <c:v>40898</c:v>
                </c:pt>
                <c:pt idx="489">
                  <c:v>40899</c:v>
                </c:pt>
                <c:pt idx="490">
                  <c:v>40900</c:v>
                </c:pt>
                <c:pt idx="491">
                  <c:v>40904</c:v>
                </c:pt>
                <c:pt idx="492">
                  <c:v>40905</c:v>
                </c:pt>
                <c:pt idx="493">
                  <c:v>40906</c:v>
                </c:pt>
                <c:pt idx="494">
                  <c:v>40907</c:v>
                </c:pt>
                <c:pt idx="495">
                  <c:v>40910</c:v>
                </c:pt>
                <c:pt idx="496">
                  <c:v>40911</c:v>
                </c:pt>
                <c:pt idx="497">
                  <c:v>40912</c:v>
                </c:pt>
                <c:pt idx="498">
                  <c:v>40913</c:v>
                </c:pt>
                <c:pt idx="499">
                  <c:v>40914</c:v>
                </c:pt>
                <c:pt idx="500">
                  <c:v>40917</c:v>
                </c:pt>
                <c:pt idx="501">
                  <c:v>40918</c:v>
                </c:pt>
                <c:pt idx="502">
                  <c:v>40919</c:v>
                </c:pt>
                <c:pt idx="503">
                  <c:v>40920</c:v>
                </c:pt>
                <c:pt idx="504">
                  <c:v>40921</c:v>
                </c:pt>
                <c:pt idx="505">
                  <c:v>40924</c:v>
                </c:pt>
                <c:pt idx="506">
                  <c:v>40925</c:v>
                </c:pt>
                <c:pt idx="507">
                  <c:v>40926</c:v>
                </c:pt>
                <c:pt idx="508">
                  <c:v>40927</c:v>
                </c:pt>
                <c:pt idx="509">
                  <c:v>40928</c:v>
                </c:pt>
                <c:pt idx="510">
                  <c:v>40931</c:v>
                </c:pt>
                <c:pt idx="511">
                  <c:v>40932</c:v>
                </c:pt>
                <c:pt idx="512">
                  <c:v>40933</c:v>
                </c:pt>
                <c:pt idx="513">
                  <c:v>40934</c:v>
                </c:pt>
                <c:pt idx="514">
                  <c:v>40935</c:v>
                </c:pt>
                <c:pt idx="515">
                  <c:v>40938</c:v>
                </c:pt>
                <c:pt idx="516">
                  <c:v>40939</c:v>
                </c:pt>
                <c:pt idx="517">
                  <c:v>40940</c:v>
                </c:pt>
                <c:pt idx="518">
                  <c:v>40941</c:v>
                </c:pt>
                <c:pt idx="519">
                  <c:v>40942</c:v>
                </c:pt>
                <c:pt idx="520">
                  <c:v>40945</c:v>
                </c:pt>
                <c:pt idx="521">
                  <c:v>40946</c:v>
                </c:pt>
                <c:pt idx="522">
                  <c:v>40947</c:v>
                </c:pt>
                <c:pt idx="523">
                  <c:v>40948</c:v>
                </c:pt>
                <c:pt idx="524">
                  <c:v>40949</c:v>
                </c:pt>
                <c:pt idx="525">
                  <c:v>40952</c:v>
                </c:pt>
                <c:pt idx="526">
                  <c:v>40953</c:v>
                </c:pt>
                <c:pt idx="527">
                  <c:v>40954</c:v>
                </c:pt>
                <c:pt idx="528">
                  <c:v>40955</c:v>
                </c:pt>
                <c:pt idx="529">
                  <c:v>40956</c:v>
                </c:pt>
                <c:pt idx="530">
                  <c:v>40959</c:v>
                </c:pt>
                <c:pt idx="531">
                  <c:v>40960</c:v>
                </c:pt>
                <c:pt idx="532">
                  <c:v>40961</c:v>
                </c:pt>
                <c:pt idx="533">
                  <c:v>40962</c:v>
                </c:pt>
                <c:pt idx="534">
                  <c:v>40963</c:v>
                </c:pt>
                <c:pt idx="535">
                  <c:v>40966</c:v>
                </c:pt>
                <c:pt idx="536">
                  <c:v>40967</c:v>
                </c:pt>
                <c:pt idx="537">
                  <c:v>40968</c:v>
                </c:pt>
                <c:pt idx="538">
                  <c:v>40969</c:v>
                </c:pt>
                <c:pt idx="539">
                  <c:v>40970</c:v>
                </c:pt>
                <c:pt idx="540">
                  <c:v>40973</c:v>
                </c:pt>
                <c:pt idx="541">
                  <c:v>40974</c:v>
                </c:pt>
                <c:pt idx="542">
                  <c:v>40975</c:v>
                </c:pt>
                <c:pt idx="543">
                  <c:v>40976</c:v>
                </c:pt>
                <c:pt idx="544">
                  <c:v>40977</c:v>
                </c:pt>
                <c:pt idx="545">
                  <c:v>40980</c:v>
                </c:pt>
                <c:pt idx="546">
                  <c:v>40981</c:v>
                </c:pt>
                <c:pt idx="547">
                  <c:v>40982</c:v>
                </c:pt>
                <c:pt idx="548">
                  <c:v>40983</c:v>
                </c:pt>
                <c:pt idx="549">
                  <c:v>40984</c:v>
                </c:pt>
                <c:pt idx="550">
                  <c:v>40987</c:v>
                </c:pt>
                <c:pt idx="551">
                  <c:v>40988</c:v>
                </c:pt>
                <c:pt idx="552">
                  <c:v>40989</c:v>
                </c:pt>
                <c:pt idx="553">
                  <c:v>40990</c:v>
                </c:pt>
                <c:pt idx="554">
                  <c:v>40991</c:v>
                </c:pt>
                <c:pt idx="555">
                  <c:v>40994</c:v>
                </c:pt>
                <c:pt idx="556">
                  <c:v>40995</c:v>
                </c:pt>
                <c:pt idx="557">
                  <c:v>40996</c:v>
                </c:pt>
                <c:pt idx="558">
                  <c:v>40997</c:v>
                </c:pt>
                <c:pt idx="559">
                  <c:v>40998</c:v>
                </c:pt>
                <c:pt idx="560">
                  <c:v>41001</c:v>
                </c:pt>
                <c:pt idx="561">
                  <c:v>41002</c:v>
                </c:pt>
                <c:pt idx="562">
                  <c:v>41003</c:v>
                </c:pt>
                <c:pt idx="563">
                  <c:v>41004</c:v>
                </c:pt>
                <c:pt idx="564">
                  <c:v>41009</c:v>
                </c:pt>
                <c:pt idx="565">
                  <c:v>41010</c:v>
                </c:pt>
                <c:pt idx="566">
                  <c:v>41011</c:v>
                </c:pt>
                <c:pt idx="567">
                  <c:v>41012</c:v>
                </c:pt>
                <c:pt idx="568">
                  <c:v>41015</c:v>
                </c:pt>
                <c:pt idx="569">
                  <c:v>41016</c:v>
                </c:pt>
                <c:pt idx="570">
                  <c:v>41017</c:v>
                </c:pt>
                <c:pt idx="571">
                  <c:v>41018</c:v>
                </c:pt>
                <c:pt idx="572">
                  <c:v>41019</c:v>
                </c:pt>
                <c:pt idx="573">
                  <c:v>41022</c:v>
                </c:pt>
                <c:pt idx="574">
                  <c:v>41023</c:v>
                </c:pt>
                <c:pt idx="575">
                  <c:v>41024</c:v>
                </c:pt>
                <c:pt idx="576">
                  <c:v>41025</c:v>
                </c:pt>
                <c:pt idx="577">
                  <c:v>41026</c:v>
                </c:pt>
                <c:pt idx="578">
                  <c:v>41029</c:v>
                </c:pt>
                <c:pt idx="579">
                  <c:v>41030</c:v>
                </c:pt>
                <c:pt idx="580">
                  <c:v>41031</c:v>
                </c:pt>
                <c:pt idx="581">
                  <c:v>41032</c:v>
                </c:pt>
                <c:pt idx="582">
                  <c:v>41033</c:v>
                </c:pt>
                <c:pt idx="583">
                  <c:v>41036</c:v>
                </c:pt>
                <c:pt idx="584">
                  <c:v>41037</c:v>
                </c:pt>
                <c:pt idx="585">
                  <c:v>41038</c:v>
                </c:pt>
                <c:pt idx="586">
                  <c:v>41039</c:v>
                </c:pt>
                <c:pt idx="587">
                  <c:v>41040</c:v>
                </c:pt>
                <c:pt idx="588">
                  <c:v>41043</c:v>
                </c:pt>
                <c:pt idx="589">
                  <c:v>41044</c:v>
                </c:pt>
                <c:pt idx="590">
                  <c:v>41045</c:v>
                </c:pt>
                <c:pt idx="591">
                  <c:v>41046</c:v>
                </c:pt>
                <c:pt idx="592">
                  <c:v>41047</c:v>
                </c:pt>
                <c:pt idx="593">
                  <c:v>41050</c:v>
                </c:pt>
                <c:pt idx="594">
                  <c:v>41051</c:v>
                </c:pt>
                <c:pt idx="595">
                  <c:v>41052</c:v>
                </c:pt>
                <c:pt idx="596">
                  <c:v>41053</c:v>
                </c:pt>
                <c:pt idx="597">
                  <c:v>41054</c:v>
                </c:pt>
                <c:pt idx="598">
                  <c:v>41057</c:v>
                </c:pt>
                <c:pt idx="599">
                  <c:v>41058</c:v>
                </c:pt>
                <c:pt idx="600">
                  <c:v>41059</c:v>
                </c:pt>
                <c:pt idx="601">
                  <c:v>41060</c:v>
                </c:pt>
                <c:pt idx="602">
                  <c:v>41061</c:v>
                </c:pt>
                <c:pt idx="603">
                  <c:v>41064</c:v>
                </c:pt>
                <c:pt idx="604">
                  <c:v>41065</c:v>
                </c:pt>
                <c:pt idx="605">
                  <c:v>41066</c:v>
                </c:pt>
                <c:pt idx="606">
                  <c:v>41067</c:v>
                </c:pt>
                <c:pt idx="607">
                  <c:v>41068</c:v>
                </c:pt>
                <c:pt idx="608">
                  <c:v>41071</c:v>
                </c:pt>
                <c:pt idx="609">
                  <c:v>41072</c:v>
                </c:pt>
                <c:pt idx="610">
                  <c:v>41073</c:v>
                </c:pt>
                <c:pt idx="611">
                  <c:v>41074</c:v>
                </c:pt>
                <c:pt idx="612">
                  <c:v>41075</c:v>
                </c:pt>
                <c:pt idx="613">
                  <c:v>41078</c:v>
                </c:pt>
                <c:pt idx="614">
                  <c:v>41079</c:v>
                </c:pt>
                <c:pt idx="615">
                  <c:v>41080</c:v>
                </c:pt>
                <c:pt idx="616">
                  <c:v>41081</c:v>
                </c:pt>
                <c:pt idx="617">
                  <c:v>41082</c:v>
                </c:pt>
                <c:pt idx="618">
                  <c:v>41085</c:v>
                </c:pt>
                <c:pt idx="619">
                  <c:v>41086</c:v>
                </c:pt>
                <c:pt idx="620">
                  <c:v>41087</c:v>
                </c:pt>
                <c:pt idx="621">
                  <c:v>41088</c:v>
                </c:pt>
                <c:pt idx="622">
                  <c:v>41089</c:v>
                </c:pt>
                <c:pt idx="623">
                  <c:v>41092</c:v>
                </c:pt>
                <c:pt idx="624">
                  <c:v>41093</c:v>
                </c:pt>
                <c:pt idx="625">
                  <c:v>41094</c:v>
                </c:pt>
                <c:pt idx="626">
                  <c:v>41095</c:v>
                </c:pt>
                <c:pt idx="627">
                  <c:v>41096</c:v>
                </c:pt>
                <c:pt idx="628">
                  <c:v>41099</c:v>
                </c:pt>
                <c:pt idx="629">
                  <c:v>41100</c:v>
                </c:pt>
                <c:pt idx="630">
                  <c:v>41101</c:v>
                </c:pt>
                <c:pt idx="631">
                  <c:v>41102</c:v>
                </c:pt>
                <c:pt idx="632">
                  <c:v>41103</c:v>
                </c:pt>
                <c:pt idx="633">
                  <c:v>41106</c:v>
                </c:pt>
                <c:pt idx="634">
                  <c:v>41107</c:v>
                </c:pt>
                <c:pt idx="635">
                  <c:v>41108</c:v>
                </c:pt>
                <c:pt idx="636">
                  <c:v>41109</c:v>
                </c:pt>
                <c:pt idx="637">
                  <c:v>41110</c:v>
                </c:pt>
                <c:pt idx="638">
                  <c:v>41113</c:v>
                </c:pt>
                <c:pt idx="639">
                  <c:v>41114</c:v>
                </c:pt>
                <c:pt idx="640">
                  <c:v>41115</c:v>
                </c:pt>
                <c:pt idx="641">
                  <c:v>41116</c:v>
                </c:pt>
                <c:pt idx="642">
                  <c:v>41117</c:v>
                </c:pt>
                <c:pt idx="643">
                  <c:v>41120</c:v>
                </c:pt>
                <c:pt idx="644">
                  <c:v>41121</c:v>
                </c:pt>
                <c:pt idx="645">
                  <c:v>41122</c:v>
                </c:pt>
                <c:pt idx="646">
                  <c:v>41123</c:v>
                </c:pt>
                <c:pt idx="647">
                  <c:v>41124</c:v>
                </c:pt>
                <c:pt idx="648">
                  <c:v>41127</c:v>
                </c:pt>
                <c:pt idx="649">
                  <c:v>41128</c:v>
                </c:pt>
                <c:pt idx="650">
                  <c:v>41129</c:v>
                </c:pt>
                <c:pt idx="651">
                  <c:v>41130</c:v>
                </c:pt>
                <c:pt idx="652">
                  <c:v>41131</c:v>
                </c:pt>
                <c:pt idx="653">
                  <c:v>41134</c:v>
                </c:pt>
                <c:pt idx="654">
                  <c:v>41135</c:v>
                </c:pt>
                <c:pt idx="655">
                  <c:v>41136</c:v>
                </c:pt>
                <c:pt idx="656">
                  <c:v>41137</c:v>
                </c:pt>
                <c:pt idx="657">
                  <c:v>41138</c:v>
                </c:pt>
                <c:pt idx="658">
                  <c:v>41141</c:v>
                </c:pt>
                <c:pt idx="659">
                  <c:v>41142</c:v>
                </c:pt>
                <c:pt idx="660">
                  <c:v>41143</c:v>
                </c:pt>
                <c:pt idx="661">
                  <c:v>41144</c:v>
                </c:pt>
                <c:pt idx="662">
                  <c:v>41145</c:v>
                </c:pt>
                <c:pt idx="663">
                  <c:v>41148</c:v>
                </c:pt>
                <c:pt idx="664">
                  <c:v>41149</c:v>
                </c:pt>
                <c:pt idx="665">
                  <c:v>41150</c:v>
                </c:pt>
                <c:pt idx="666">
                  <c:v>41151</c:v>
                </c:pt>
                <c:pt idx="667">
                  <c:v>41152</c:v>
                </c:pt>
                <c:pt idx="668">
                  <c:v>41155</c:v>
                </c:pt>
                <c:pt idx="669">
                  <c:v>41156</c:v>
                </c:pt>
                <c:pt idx="670">
                  <c:v>41157</c:v>
                </c:pt>
                <c:pt idx="671">
                  <c:v>41158</c:v>
                </c:pt>
                <c:pt idx="672">
                  <c:v>41159</c:v>
                </c:pt>
                <c:pt idx="673">
                  <c:v>41162</c:v>
                </c:pt>
                <c:pt idx="674">
                  <c:v>41163</c:v>
                </c:pt>
                <c:pt idx="675">
                  <c:v>41164</c:v>
                </c:pt>
                <c:pt idx="676">
                  <c:v>41165</c:v>
                </c:pt>
                <c:pt idx="677">
                  <c:v>41166</c:v>
                </c:pt>
                <c:pt idx="678">
                  <c:v>41169</c:v>
                </c:pt>
                <c:pt idx="679">
                  <c:v>41170</c:v>
                </c:pt>
                <c:pt idx="680">
                  <c:v>41171</c:v>
                </c:pt>
                <c:pt idx="681">
                  <c:v>41172</c:v>
                </c:pt>
                <c:pt idx="682">
                  <c:v>41173</c:v>
                </c:pt>
                <c:pt idx="683">
                  <c:v>41176</c:v>
                </c:pt>
                <c:pt idx="684">
                  <c:v>41177</c:v>
                </c:pt>
                <c:pt idx="685">
                  <c:v>41178</c:v>
                </c:pt>
                <c:pt idx="686">
                  <c:v>41179</c:v>
                </c:pt>
                <c:pt idx="687">
                  <c:v>41180</c:v>
                </c:pt>
                <c:pt idx="688">
                  <c:v>41183</c:v>
                </c:pt>
                <c:pt idx="689">
                  <c:v>41184</c:v>
                </c:pt>
                <c:pt idx="690">
                  <c:v>41185</c:v>
                </c:pt>
                <c:pt idx="691">
                  <c:v>41186</c:v>
                </c:pt>
                <c:pt idx="692">
                  <c:v>41187</c:v>
                </c:pt>
                <c:pt idx="693">
                  <c:v>41190</c:v>
                </c:pt>
                <c:pt idx="694">
                  <c:v>41191</c:v>
                </c:pt>
                <c:pt idx="695">
                  <c:v>41192</c:v>
                </c:pt>
                <c:pt idx="696">
                  <c:v>41193</c:v>
                </c:pt>
                <c:pt idx="697">
                  <c:v>41194</c:v>
                </c:pt>
                <c:pt idx="698">
                  <c:v>41197</c:v>
                </c:pt>
                <c:pt idx="699">
                  <c:v>41198</c:v>
                </c:pt>
                <c:pt idx="700">
                  <c:v>41199</c:v>
                </c:pt>
                <c:pt idx="701">
                  <c:v>41200</c:v>
                </c:pt>
                <c:pt idx="702">
                  <c:v>41201</c:v>
                </c:pt>
                <c:pt idx="703">
                  <c:v>41204</c:v>
                </c:pt>
                <c:pt idx="704">
                  <c:v>41205</c:v>
                </c:pt>
                <c:pt idx="705">
                  <c:v>41206</c:v>
                </c:pt>
                <c:pt idx="706">
                  <c:v>41207</c:v>
                </c:pt>
                <c:pt idx="707">
                  <c:v>41208</c:v>
                </c:pt>
                <c:pt idx="708">
                  <c:v>41211</c:v>
                </c:pt>
                <c:pt idx="709">
                  <c:v>41212</c:v>
                </c:pt>
                <c:pt idx="710">
                  <c:v>41213</c:v>
                </c:pt>
                <c:pt idx="711">
                  <c:v>41214</c:v>
                </c:pt>
                <c:pt idx="712">
                  <c:v>41215</c:v>
                </c:pt>
                <c:pt idx="713">
                  <c:v>41218</c:v>
                </c:pt>
                <c:pt idx="714">
                  <c:v>41219</c:v>
                </c:pt>
                <c:pt idx="715">
                  <c:v>41220</c:v>
                </c:pt>
                <c:pt idx="716">
                  <c:v>41221</c:v>
                </c:pt>
                <c:pt idx="717">
                  <c:v>41222</c:v>
                </c:pt>
                <c:pt idx="718">
                  <c:v>41225</c:v>
                </c:pt>
                <c:pt idx="719">
                  <c:v>41226</c:v>
                </c:pt>
                <c:pt idx="720">
                  <c:v>41227</c:v>
                </c:pt>
                <c:pt idx="721">
                  <c:v>41228</c:v>
                </c:pt>
                <c:pt idx="722">
                  <c:v>41229</c:v>
                </c:pt>
                <c:pt idx="723">
                  <c:v>41232</c:v>
                </c:pt>
                <c:pt idx="724">
                  <c:v>41233</c:v>
                </c:pt>
                <c:pt idx="725">
                  <c:v>41234</c:v>
                </c:pt>
                <c:pt idx="726">
                  <c:v>41235</c:v>
                </c:pt>
                <c:pt idx="727">
                  <c:v>41236</c:v>
                </c:pt>
                <c:pt idx="728">
                  <c:v>41239</c:v>
                </c:pt>
                <c:pt idx="729">
                  <c:v>41240</c:v>
                </c:pt>
                <c:pt idx="730">
                  <c:v>41241</c:v>
                </c:pt>
                <c:pt idx="731">
                  <c:v>41242</c:v>
                </c:pt>
                <c:pt idx="732">
                  <c:v>41243</c:v>
                </c:pt>
                <c:pt idx="733">
                  <c:v>41246</c:v>
                </c:pt>
                <c:pt idx="734">
                  <c:v>41247</c:v>
                </c:pt>
                <c:pt idx="735">
                  <c:v>41248</c:v>
                </c:pt>
                <c:pt idx="736">
                  <c:v>41249</c:v>
                </c:pt>
                <c:pt idx="737">
                  <c:v>41250</c:v>
                </c:pt>
                <c:pt idx="738">
                  <c:v>41253</c:v>
                </c:pt>
                <c:pt idx="739">
                  <c:v>41254</c:v>
                </c:pt>
                <c:pt idx="740">
                  <c:v>41255</c:v>
                </c:pt>
                <c:pt idx="741">
                  <c:v>41256</c:v>
                </c:pt>
                <c:pt idx="742">
                  <c:v>41257</c:v>
                </c:pt>
                <c:pt idx="743">
                  <c:v>41260</c:v>
                </c:pt>
                <c:pt idx="744">
                  <c:v>41261</c:v>
                </c:pt>
                <c:pt idx="745">
                  <c:v>41262</c:v>
                </c:pt>
                <c:pt idx="746">
                  <c:v>41263</c:v>
                </c:pt>
                <c:pt idx="747">
                  <c:v>41264</c:v>
                </c:pt>
                <c:pt idx="748">
                  <c:v>41267</c:v>
                </c:pt>
                <c:pt idx="749">
                  <c:v>41270</c:v>
                </c:pt>
                <c:pt idx="750">
                  <c:v>41271</c:v>
                </c:pt>
                <c:pt idx="751">
                  <c:v>41274</c:v>
                </c:pt>
                <c:pt idx="752">
                  <c:v>41276</c:v>
                </c:pt>
                <c:pt idx="753">
                  <c:v>41277</c:v>
                </c:pt>
                <c:pt idx="754">
                  <c:v>41278</c:v>
                </c:pt>
                <c:pt idx="755">
                  <c:v>41281</c:v>
                </c:pt>
                <c:pt idx="756">
                  <c:v>41282</c:v>
                </c:pt>
                <c:pt idx="757">
                  <c:v>41283</c:v>
                </c:pt>
                <c:pt idx="758">
                  <c:v>41284</c:v>
                </c:pt>
                <c:pt idx="759">
                  <c:v>41285</c:v>
                </c:pt>
                <c:pt idx="760">
                  <c:v>41288</c:v>
                </c:pt>
                <c:pt idx="761">
                  <c:v>41289</c:v>
                </c:pt>
                <c:pt idx="762">
                  <c:v>41290</c:v>
                </c:pt>
                <c:pt idx="763">
                  <c:v>41291</c:v>
                </c:pt>
                <c:pt idx="764">
                  <c:v>41292</c:v>
                </c:pt>
                <c:pt idx="765">
                  <c:v>41295</c:v>
                </c:pt>
                <c:pt idx="766">
                  <c:v>41296</c:v>
                </c:pt>
                <c:pt idx="767">
                  <c:v>41297</c:v>
                </c:pt>
                <c:pt idx="768">
                  <c:v>41298</c:v>
                </c:pt>
                <c:pt idx="769">
                  <c:v>41299</c:v>
                </c:pt>
                <c:pt idx="770">
                  <c:v>41302</c:v>
                </c:pt>
                <c:pt idx="771">
                  <c:v>41303</c:v>
                </c:pt>
                <c:pt idx="772">
                  <c:v>41304</c:v>
                </c:pt>
                <c:pt idx="773">
                  <c:v>41305</c:v>
                </c:pt>
                <c:pt idx="774">
                  <c:v>41306</c:v>
                </c:pt>
                <c:pt idx="775">
                  <c:v>41309</c:v>
                </c:pt>
                <c:pt idx="776">
                  <c:v>41310</c:v>
                </c:pt>
                <c:pt idx="777">
                  <c:v>41311</c:v>
                </c:pt>
                <c:pt idx="778">
                  <c:v>41312</c:v>
                </c:pt>
                <c:pt idx="779">
                  <c:v>41313</c:v>
                </c:pt>
                <c:pt idx="780">
                  <c:v>41316</c:v>
                </c:pt>
                <c:pt idx="781">
                  <c:v>41317</c:v>
                </c:pt>
                <c:pt idx="782">
                  <c:v>41318</c:v>
                </c:pt>
                <c:pt idx="783">
                  <c:v>41319</c:v>
                </c:pt>
                <c:pt idx="784">
                  <c:v>41320</c:v>
                </c:pt>
                <c:pt idx="785">
                  <c:v>41323</c:v>
                </c:pt>
                <c:pt idx="786">
                  <c:v>41324</c:v>
                </c:pt>
                <c:pt idx="787">
                  <c:v>41325</c:v>
                </c:pt>
                <c:pt idx="788">
                  <c:v>41326</c:v>
                </c:pt>
                <c:pt idx="789">
                  <c:v>41327</c:v>
                </c:pt>
                <c:pt idx="790">
                  <c:v>41330</c:v>
                </c:pt>
                <c:pt idx="791">
                  <c:v>41331</c:v>
                </c:pt>
                <c:pt idx="792">
                  <c:v>41332</c:v>
                </c:pt>
                <c:pt idx="793">
                  <c:v>41333</c:v>
                </c:pt>
                <c:pt idx="794">
                  <c:v>41334</c:v>
                </c:pt>
                <c:pt idx="795">
                  <c:v>41337</c:v>
                </c:pt>
                <c:pt idx="796">
                  <c:v>41338</c:v>
                </c:pt>
                <c:pt idx="797">
                  <c:v>41339</c:v>
                </c:pt>
                <c:pt idx="798">
                  <c:v>41340</c:v>
                </c:pt>
                <c:pt idx="799">
                  <c:v>41341</c:v>
                </c:pt>
                <c:pt idx="800">
                  <c:v>41344</c:v>
                </c:pt>
                <c:pt idx="801">
                  <c:v>41345</c:v>
                </c:pt>
                <c:pt idx="802">
                  <c:v>41346</c:v>
                </c:pt>
                <c:pt idx="803">
                  <c:v>41347</c:v>
                </c:pt>
                <c:pt idx="804">
                  <c:v>41348</c:v>
                </c:pt>
                <c:pt idx="805">
                  <c:v>41351</c:v>
                </c:pt>
                <c:pt idx="806">
                  <c:v>41352</c:v>
                </c:pt>
                <c:pt idx="807">
                  <c:v>41353</c:v>
                </c:pt>
                <c:pt idx="808">
                  <c:v>41354</c:v>
                </c:pt>
                <c:pt idx="809">
                  <c:v>41355</c:v>
                </c:pt>
                <c:pt idx="810">
                  <c:v>41358</c:v>
                </c:pt>
                <c:pt idx="811">
                  <c:v>41359</c:v>
                </c:pt>
                <c:pt idx="812">
                  <c:v>41360</c:v>
                </c:pt>
                <c:pt idx="813">
                  <c:v>41361</c:v>
                </c:pt>
                <c:pt idx="814">
                  <c:v>41366</c:v>
                </c:pt>
                <c:pt idx="815">
                  <c:v>41367</c:v>
                </c:pt>
                <c:pt idx="816">
                  <c:v>41368</c:v>
                </c:pt>
                <c:pt idx="817">
                  <c:v>41369</c:v>
                </c:pt>
                <c:pt idx="818">
                  <c:v>41372</c:v>
                </c:pt>
                <c:pt idx="819">
                  <c:v>41373</c:v>
                </c:pt>
                <c:pt idx="820">
                  <c:v>41374</c:v>
                </c:pt>
                <c:pt idx="821">
                  <c:v>41375</c:v>
                </c:pt>
                <c:pt idx="822">
                  <c:v>41376</c:v>
                </c:pt>
                <c:pt idx="823">
                  <c:v>41379</c:v>
                </c:pt>
                <c:pt idx="824">
                  <c:v>41380</c:v>
                </c:pt>
                <c:pt idx="825">
                  <c:v>41381</c:v>
                </c:pt>
                <c:pt idx="826">
                  <c:v>41383</c:v>
                </c:pt>
                <c:pt idx="827">
                  <c:v>41386</c:v>
                </c:pt>
                <c:pt idx="828">
                  <c:v>41387</c:v>
                </c:pt>
                <c:pt idx="829">
                  <c:v>41388</c:v>
                </c:pt>
                <c:pt idx="830">
                  <c:v>41389</c:v>
                </c:pt>
                <c:pt idx="831">
                  <c:v>41390</c:v>
                </c:pt>
                <c:pt idx="832">
                  <c:v>41393</c:v>
                </c:pt>
                <c:pt idx="833">
                  <c:v>41394</c:v>
                </c:pt>
                <c:pt idx="834">
                  <c:v>41395</c:v>
                </c:pt>
                <c:pt idx="835">
                  <c:v>41396</c:v>
                </c:pt>
                <c:pt idx="836">
                  <c:v>41397</c:v>
                </c:pt>
                <c:pt idx="837">
                  <c:v>41400</c:v>
                </c:pt>
                <c:pt idx="838">
                  <c:v>41401</c:v>
                </c:pt>
                <c:pt idx="839">
                  <c:v>41402</c:v>
                </c:pt>
                <c:pt idx="840">
                  <c:v>41403</c:v>
                </c:pt>
                <c:pt idx="841">
                  <c:v>41404</c:v>
                </c:pt>
                <c:pt idx="842">
                  <c:v>41407</c:v>
                </c:pt>
                <c:pt idx="843">
                  <c:v>41408</c:v>
                </c:pt>
                <c:pt idx="844">
                  <c:v>41409</c:v>
                </c:pt>
                <c:pt idx="845">
                  <c:v>41410</c:v>
                </c:pt>
                <c:pt idx="846">
                  <c:v>41411</c:v>
                </c:pt>
                <c:pt idx="847">
                  <c:v>41414</c:v>
                </c:pt>
                <c:pt idx="848">
                  <c:v>41415</c:v>
                </c:pt>
                <c:pt idx="849">
                  <c:v>41416</c:v>
                </c:pt>
                <c:pt idx="850">
                  <c:v>41417</c:v>
                </c:pt>
                <c:pt idx="851">
                  <c:v>41418</c:v>
                </c:pt>
                <c:pt idx="852">
                  <c:v>41421</c:v>
                </c:pt>
                <c:pt idx="853">
                  <c:v>41422</c:v>
                </c:pt>
                <c:pt idx="854">
                  <c:v>41423</c:v>
                </c:pt>
                <c:pt idx="855">
                  <c:v>41424</c:v>
                </c:pt>
                <c:pt idx="856">
                  <c:v>41425</c:v>
                </c:pt>
                <c:pt idx="857">
                  <c:v>41428</c:v>
                </c:pt>
                <c:pt idx="858">
                  <c:v>41429</c:v>
                </c:pt>
                <c:pt idx="859">
                  <c:v>41430</c:v>
                </c:pt>
                <c:pt idx="860">
                  <c:v>41431</c:v>
                </c:pt>
                <c:pt idx="861">
                  <c:v>41432</c:v>
                </c:pt>
                <c:pt idx="862">
                  <c:v>41435</c:v>
                </c:pt>
                <c:pt idx="863">
                  <c:v>41436</c:v>
                </c:pt>
                <c:pt idx="864">
                  <c:v>41437</c:v>
                </c:pt>
                <c:pt idx="865">
                  <c:v>41438</c:v>
                </c:pt>
                <c:pt idx="866">
                  <c:v>41439</c:v>
                </c:pt>
                <c:pt idx="867">
                  <c:v>41442</c:v>
                </c:pt>
                <c:pt idx="868">
                  <c:v>41443</c:v>
                </c:pt>
                <c:pt idx="869">
                  <c:v>41444</c:v>
                </c:pt>
                <c:pt idx="870">
                  <c:v>41445</c:v>
                </c:pt>
                <c:pt idx="871">
                  <c:v>41446</c:v>
                </c:pt>
                <c:pt idx="872">
                  <c:v>41449</c:v>
                </c:pt>
                <c:pt idx="873">
                  <c:v>41450</c:v>
                </c:pt>
                <c:pt idx="874">
                  <c:v>41451</c:v>
                </c:pt>
                <c:pt idx="875">
                  <c:v>41452</c:v>
                </c:pt>
                <c:pt idx="876">
                  <c:v>41453</c:v>
                </c:pt>
                <c:pt idx="877">
                  <c:v>41456</c:v>
                </c:pt>
                <c:pt idx="878">
                  <c:v>41457</c:v>
                </c:pt>
                <c:pt idx="879">
                  <c:v>41458</c:v>
                </c:pt>
                <c:pt idx="880">
                  <c:v>41459</c:v>
                </c:pt>
                <c:pt idx="881">
                  <c:v>41460</c:v>
                </c:pt>
                <c:pt idx="882">
                  <c:v>41463</c:v>
                </c:pt>
                <c:pt idx="883">
                  <c:v>41464</c:v>
                </c:pt>
                <c:pt idx="884">
                  <c:v>41465</c:v>
                </c:pt>
                <c:pt idx="885">
                  <c:v>41466</c:v>
                </c:pt>
                <c:pt idx="886">
                  <c:v>41467</c:v>
                </c:pt>
                <c:pt idx="887">
                  <c:v>41470</c:v>
                </c:pt>
                <c:pt idx="888">
                  <c:v>41471</c:v>
                </c:pt>
                <c:pt idx="889">
                  <c:v>41472</c:v>
                </c:pt>
                <c:pt idx="890">
                  <c:v>41473</c:v>
                </c:pt>
                <c:pt idx="891">
                  <c:v>41474</c:v>
                </c:pt>
                <c:pt idx="892">
                  <c:v>41477</c:v>
                </c:pt>
                <c:pt idx="893">
                  <c:v>41478</c:v>
                </c:pt>
                <c:pt idx="894">
                  <c:v>41479</c:v>
                </c:pt>
                <c:pt idx="895">
                  <c:v>41480</c:v>
                </c:pt>
                <c:pt idx="896">
                  <c:v>41481</c:v>
                </c:pt>
                <c:pt idx="897">
                  <c:v>41484</c:v>
                </c:pt>
                <c:pt idx="898">
                  <c:v>41485</c:v>
                </c:pt>
                <c:pt idx="899">
                  <c:v>41486</c:v>
                </c:pt>
                <c:pt idx="900">
                  <c:v>41487</c:v>
                </c:pt>
                <c:pt idx="901">
                  <c:v>41488</c:v>
                </c:pt>
                <c:pt idx="902">
                  <c:v>41491</c:v>
                </c:pt>
                <c:pt idx="903">
                  <c:v>41492</c:v>
                </c:pt>
                <c:pt idx="904">
                  <c:v>41493</c:v>
                </c:pt>
                <c:pt idx="905">
                  <c:v>41494</c:v>
                </c:pt>
                <c:pt idx="906">
                  <c:v>41495</c:v>
                </c:pt>
                <c:pt idx="907">
                  <c:v>41498</c:v>
                </c:pt>
                <c:pt idx="908">
                  <c:v>41499</c:v>
                </c:pt>
                <c:pt idx="909">
                  <c:v>41500</c:v>
                </c:pt>
                <c:pt idx="910">
                  <c:v>41501</c:v>
                </c:pt>
                <c:pt idx="911">
                  <c:v>41502</c:v>
                </c:pt>
                <c:pt idx="912">
                  <c:v>41505</c:v>
                </c:pt>
                <c:pt idx="913">
                  <c:v>41506</c:v>
                </c:pt>
                <c:pt idx="914">
                  <c:v>41507</c:v>
                </c:pt>
                <c:pt idx="915">
                  <c:v>41508</c:v>
                </c:pt>
                <c:pt idx="916">
                  <c:v>41509</c:v>
                </c:pt>
                <c:pt idx="917">
                  <c:v>41512</c:v>
                </c:pt>
                <c:pt idx="918">
                  <c:v>41513</c:v>
                </c:pt>
                <c:pt idx="919">
                  <c:v>41514</c:v>
                </c:pt>
                <c:pt idx="920">
                  <c:v>41515</c:v>
                </c:pt>
                <c:pt idx="921">
                  <c:v>41516</c:v>
                </c:pt>
                <c:pt idx="922">
                  <c:v>41519</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41544</c:v>
                </c:pt>
                <c:pt idx="941">
                  <c:v>41547</c:v>
                </c:pt>
                <c:pt idx="942">
                  <c:v>41548</c:v>
                </c:pt>
                <c:pt idx="943">
                  <c:v>41549</c:v>
                </c:pt>
                <c:pt idx="944">
                  <c:v>41550</c:v>
                </c:pt>
                <c:pt idx="945">
                  <c:v>41551</c:v>
                </c:pt>
                <c:pt idx="946">
                  <c:v>41554</c:v>
                </c:pt>
                <c:pt idx="947">
                  <c:v>41555</c:v>
                </c:pt>
                <c:pt idx="948">
                  <c:v>41556</c:v>
                </c:pt>
                <c:pt idx="949">
                  <c:v>41557</c:v>
                </c:pt>
                <c:pt idx="950">
                  <c:v>41558</c:v>
                </c:pt>
                <c:pt idx="951">
                  <c:v>41561</c:v>
                </c:pt>
                <c:pt idx="952">
                  <c:v>41562</c:v>
                </c:pt>
                <c:pt idx="953">
                  <c:v>41563</c:v>
                </c:pt>
                <c:pt idx="954">
                  <c:v>41564</c:v>
                </c:pt>
                <c:pt idx="955">
                  <c:v>41565</c:v>
                </c:pt>
                <c:pt idx="956">
                  <c:v>41568</c:v>
                </c:pt>
                <c:pt idx="957">
                  <c:v>41569</c:v>
                </c:pt>
                <c:pt idx="958">
                  <c:v>41570</c:v>
                </c:pt>
                <c:pt idx="959">
                  <c:v>41571</c:v>
                </c:pt>
                <c:pt idx="960">
                  <c:v>41572</c:v>
                </c:pt>
                <c:pt idx="961">
                  <c:v>41575</c:v>
                </c:pt>
                <c:pt idx="962">
                  <c:v>41576</c:v>
                </c:pt>
                <c:pt idx="963">
                  <c:v>41577</c:v>
                </c:pt>
                <c:pt idx="964">
                  <c:v>41578</c:v>
                </c:pt>
                <c:pt idx="965">
                  <c:v>41579</c:v>
                </c:pt>
                <c:pt idx="966">
                  <c:v>41582</c:v>
                </c:pt>
                <c:pt idx="967">
                  <c:v>41583</c:v>
                </c:pt>
                <c:pt idx="968">
                  <c:v>41584</c:v>
                </c:pt>
                <c:pt idx="969">
                  <c:v>41585</c:v>
                </c:pt>
                <c:pt idx="970">
                  <c:v>41586</c:v>
                </c:pt>
                <c:pt idx="971">
                  <c:v>41589</c:v>
                </c:pt>
                <c:pt idx="972">
                  <c:v>41590</c:v>
                </c:pt>
                <c:pt idx="973">
                  <c:v>41591</c:v>
                </c:pt>
                <c:pt idx="974">
                  <c:v>41592</c:v>
                </c:pt>
                <c:pt idx="975">
                  <c:v>41593</c:v>
                </c:pt>
                <c:pt idx="976">
                  <c:v>41596</c:v>
                </c:pt>
                <c:pt idx="977">
                  <c:v>41597</c:v>
                </c:pt>
                <c:pt idx="978">
                  <c:v>41598</c:v>
                </c:pt>
                <c:pt idx="979">
                  <c:v>41599</c:v>
                </c:pt>
                <c:pt idx="980">
                  <c:v>41600</c:v>
                </c:pt>
                <c:pt idx="981">
                  <c:v>41603</c:v>
                </c:pt>
                <c:pt idx="982">
                  <c:v>41604</c:v>
                </c:pt>
                <c:pt idx="983">
                  <c:v>41605</c:v>
                </c:pt>
                <c:pt idx="984">
                  <c:v>41606</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41635</c:v>
                </c:pt>
                <c:pt idx="1004">
                  <c:v>41638</c:v>
                </c:pt>
                <c:pt idx="1005">
                  <c:v>41639</c:v>
                </c:pt>
                <c:pt idx="1006">
                  <c:v>41641</c:v>
                </c:pt>
                <c:pt idx="1007">
                  <c:v>41642</c:v>
                </c:pt>
                <c:pt idx="1008">
                  <c:v>41645</c:v>
                </c:pt>
                <c:pt idx="1009">
                  <c:v>41646</c:v>
                </c:pt>
                <c:pt idx="1010">
                  <c:v>41647</c:v>
                </c:pt>
                <c:pt idx="1011">
                  <c:v>41648</c:v>
                </c:pt>
                <c:pt idx="1012">
                  <c:v>41649</c:v>
                </c:pt>
                <c:pt idx="1013">
                  <c:v>41652</c:v>
                </c:pt>
                <c:pt idx="1014">
                  <c:v>41653</c:v>
                </c:pt>
                <c:pt idx="1015">
                  <c:v>41654</c:v>
                </c:pt>
                <c:pt idx="1016">
                  <c:v>41655</c:v>
                </c:pt>
                <c:pt idx="1017">
                  <c:v>41656</c:v>
                </c:pt>
                <c:pt idx="1018">
                  <c:v>41659</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41687</c:v>
                </c:pt>
                <c:pt idx="1039">
                  <c:v>41688</c:v>
                </c:pt>
                <c:pt idx="1040">
                  <c:v>41689</c:v>
                </c:pt>
                <c:pt idx="1041">
                  <c:v>41690</c:v>
                </c:pt>
                <c:pt idx="1042">
                  <c:v>41691</c:v>
                </c:pt>
                <c:pt idx="1043">
                  <c:v>41694</c:v>
                </c:pt>
                <c:pt idx="1044">
                  <c:v>41695</c:v>
                </c:pt>
                <c:pt idx="1045">
                  <c:v>41696</c:v>
                </c:pt>
                <c:pt idx="1046">
                  <c:v>41697</c:v>
                </c:pt>
                <c:pt idx="1047">
                  <c:v>41698</c:v>
                </c:pt>
                <c:pt idx="1048">
                  <c:v>41701</c:v>
                </c:pt>
                <c:pt idx="1049">
                  <c:v>41702</c:v>
                </c:pt>
                <c:pt idx="1050">
                  <c:v>41703</c:v>
                </c:pt>
                <c:pt idx="1051">
                  <c:v>41704</c:v>
                </c:pt>
                <c:pt idx="1052">
                  <c:v>41705</c:v>
                </c:pt>
                <c:pt idx="1053">
                  <c:v>41708</c:v>
                </c:pt>
                <c:pt idx="1054">
                  <c:v>41709</c:v>
                </c:pt>
                <c:pt idx="1055">
                  <c:v>41710</c:v>
                </c:pt>
                <c:pt idx="1056">
                  <c:v>41711</c:v>
                </c:pt>
                <c:pt idx="1057">
                  <c:v>41712</c:v>
                </c:pt>
                <c:pt idx="1058">
                  <c:v>41715</c:v>
                </c:pt>
                <c:pt idx="1059">
                  <c:v>41716</c:v>
                </c:pt>
                <c:pt idx="1060">
                  <c:v>41717</c:v>
                </c:pt>
                <c:pt idx="1061">
                  <c:v>41718</c:v>
                </c:pt>
                <c:pt idx="1062">
                  <c:v>41719</c:v>
                </c:pt>
                <c:pt idx="1063">
                  <c:v>41722</c:v>
                </c:pt>
                <c:pt idx="1064">
                  <c:v>41723</c:v>
                </c:pt>
                <c:pt idx="1065">
                  <c:v>41724</c:v>
                </c:pt>
                <c:pt idx="1066">
                  <c:v>41725</c:v>
                </c:pt>
                <c:pt idx="1067">
                  <c:v>41726</c:v>
                </c:pt>
                <c:pt idx="1068">
                  <c:v>41729</c:v>
                </c:pt>
                <c:pt idx="1069">
                  <c:v>41730</c:v>
                </c:pt>
                <c:pt idx="1070">
                  <c:v>41731</c:v>
                </c:pt>
                <c:pt idx="1071">
                  <c:v>41732</c:v>
                </c:pt>
                <c:pt idx="1072">
                  <c:v>41733</c:v>
                </c:pt>
                <c:pt idx="1073">
                  <c:v>41736</c:v>
                </c:pt>
                <c:pt idx="1074">
                  <c:v>41737</c:v>
                </c:pt>
                <c:pt idx="1075">
                  <c:v>41738</c:v>
                </c:pt>
                <c:pt idx="1076">
                  <c:v>41739</c:v>
                </c:pt>
                <c:pt idx="1077">
                  <c:v>41740</c:v>
                </c:pt>
                <c:pt idx="1078">
                  <c:v>41743</c:v>
                </c:pt>
                <c:pt idx="1079">
                  <c:v>41744</c:v>
                </c:pt>
                <c:pt idx="1080">
                  <c:v>41745</c:v>
                </c:pt>
                <c:pt idx="1081">
                  <c:v>41746</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41785</c:v>
                </c:pt>
                <c:pt idx="1107">
                  <c:v>41786</c:v>
                </c:pt>
                <c:pt idx="1108">
                  <c:v>41787</c:v>
                </c:pt>
                <c:pt idx="1109">
                  <c:v>41788</c:v>
                </c:pt>
                <c:pt idx="1110">
                  <c:v>41789</c:v>
                </c:pt>
                <c:pt idx="1111">
                  <c:v>41792</c:v>
                </c:pt>
                <c:pt idx="1112">
                  <c:v>41793</c:v>
                </c:pt>
                <c:pt idx="1113">
                  <c:v>41794</c:v>
                </c:pt>
                <c:pt idx="1114">
                  <c:v>41795</c:v>
                </c:pt>
                <c:pt idx="1115">
                  <c:v>41796</c:v>
                </c:pt>
                <c:pt idx="1116">
                  <c:v>41799</c:v>
                </c:pt>
                <c:pt idx="1117">
                  <c:v>41800</c:v>
                </c:pt>
                <c:pt idx="1118">
                  <c:v>41801</c:v>
                </c:pt>
                <c:pt idx="1119">
                  <c:v>41802</c:v>
                </c:pt>
                <c:pt idx="1120">
                  <c:v>41803</c:v>
                </c:pt>
                <c:pt idx="1121">
                  <c:v>41806</c:v>
                </c:pt>
                <c:pt idx="1122">
                  <c:v>41807</c:v>
                </c:pt>
                <c:pt idx="1123">
                  <c:v>41808</c:v>
                </c:pt>
                <c:pt idx="1124">
                  <c:v>41809</c:v>
                </c:pt>
                <c:pt idx="1125">
                  <c:v>41810</c:v>
                </c:pt>
                <c:pt idx="1126">
                  <c:v>41813</c:v>
                </c:pt>
                <c:pt idx="1127">
                  <c:v>41814</c:v>
                </c:pt>
                <c:pt idx="1128">
                  <c:v>41815</c:v>
                </c:pt>
                <c:pt idx="1129">
                  <c:v>41816</c:v>
                </c:pt>
                <c:pt idx="1130">
                  <c:v>41817</c:v>
                </c:pt>
                <c:pt idx="1131">
                  <c:v>41820</c:v>
                </c:pt>
                <c:pt idx="1132">
                  <c:v>41821</c:v>
                </c:pt>
                <c:pt idx="1133">
                  <c:v>41822</c:v>
                </c:pt>
                <c:pt idx="1134">
                  <c:v>41823</c:v>
                </c:pt>
                <c:pt idx="1135">
                  <c:v>41824</c:v>
                </c:pt>
                <c:pt idx="1136">
                  <c:v>41827</c:v>
                </c:pt>
                <c:pt idx="1137">
                  <c:v>41828</c:v>
                </c:pt>
                <c:pt idx="1138">
                  <c:v>41829</c:v>
                </c:pt>
                <c:pt idx="1139">
                  <c:v>41830</c:v>
                </c:pt>
                <c:pt idx="1140">
                  <c:v>41831</c:v>
                </c:pt>
                <c:pt idx="1141">
                  <c:v>41834</c:v>
                </c:pt>
                <c:pt idx="1142">
                  <c:v>41835</c:v>
                </c:pt>
                <c:pt idx="1143">
                  <c:v>41836</c:v>
                </c:pt>
                <c:pt idx="1144">
                  <c:v>41837</c:v>
                </c:pt>
                <c:pt idx="1145">
                  <c:v>41838</c:v>
                </c:pt>
                <c:pt idx="1146">
                  <c:v>41841</c:v>
                </c:pt>
                <c:pt idx="1147">
                  <c:v>41842</c:v>
                </c:pt>
                <c:pt idx="1148">
                  <c:v>41843</c:v>
                </c:pt>
                <c:pt idx="1149">
                  <c:v>41844</c:v>
                </c:pt>
                <c:pt idx="1150">
                  <c:v>41845</c:v>
                </c:pt>
                <c:pt idx="1151">
                  <c:v>41848</c:v>
                </c:pt>
                <c:pt idx="1152">
                  <c:v>41849</c:v>
                </c:pt>
                <c:pt idx="1153">
                  <c:v>41850</c:v>
                </c:pt>
                <c:pt idx="1154">
                  <c:v>41851</c:v>
                </c:pt>
                <c:pt idx="1155">
                  <c:v>41852</c:v>
                </c:pt>
                <c:pt idx="1156">
                  <c:v>41855</c:v>
                </c:pt>
                <c:pt idx="1157">
                  <c:v>41856</c:v>
                </c:pt>
                <c:pt idx="1158">
                  <c:v>41857</c:v>
                </c:pt>
                <c:pt idx="1159">
                  <c:v>41858</c:v>
                </c:pt>
                <c:pt idx="1160">
                  <c:v>41859</c:v>
                </c:pt>
                <c:pt idx="1161">
                  <c:v>41862</c:v>
                </c:pt>
                <c:pt idx="1162">
                  <c:v>41863</c:v>
                </c:pt>
                <c:pt idx="1163">
                  <c:v>41864</c:v>
                </c:pt>
                <c:pt idx="1164">
                  <c:v>41865</c:v>
                </c:pt>
                <c:pt idx="1165">
                  <c:v>41866</c:v>
                </c:pt>
                <c:pt idx="1166">
                  <c:v>41869</c:v>
                </c:pt>
                <c:pt idx="1167">
                  <c:v>41870</c:v>
                </c:pt>
                <c:pt idx="1168">
                  <c:v>41871</c:v>
                </c:pt>
                <c:pt idx="1169">
                  <c:v>41872</c:v>
                </c:pt>
                <c:pt idx="1170">
                  <c:v>41873</c:v>
                </c:pt>
                <c:pt idx="1171">
                  <c:v>41876</c:v>
                </c:pt>
                <c:pt idx="1172">
                  <c:v>41877</c:v>
                </c:pt>
                <c:pt idx="1173">
                  <c:v>41878</c:v>
                </c:pt>
                <c:pt idx="1174">
                  <c:v>41879</c:v>
                </c:pt>
                <c:pt idx="1175">
                  <c:v>41880</c:v>
                </c:pt>
                <c:pt idx="1176">
                  <c:v>41883</c:v>
                </c:pt>
                <c:pt idx="1177">
                  <c:v>41884</c:v>
                </c:pt>
                <c:pt idx="1178">
                  <c:v>41885</c:v>
                </c:pt>
                <c:pt idx="1179">
                  <c:v>41886</c:v>
                </c:pt>
                <c:pt idx="1180">
                  <c:v>41887</c:v>
                </c:pt>
                <c:pt idx="1181">
                  <c:v>41890</c:v>
                </c:pt>
                <c:pt idx="1182">
                  <c:v>41891</c:v>
                </c:pt>
                <c:pt idx="1183">
                  <c:v>41892</c:v>
                </c:pt>
                <c:pt idx="1184">
                  <c:v>41893</c:v>
                </c:pt>
                <c:pt idx="1185">
                  <c:v>41897</c:v>
                </c:pt>
                <c:pt idx="1186">
                  <c:v>41898</c:v>
                </c:pt>
                <c:pt idx="1187">
                  <c:v>41899</c:v>
                </c:pt>
                <c:pt idx="1188">
                  <c:v>41900</c:v>
                </c:pt>
                <c:pt idx="1189">
                  <c:v>41901</c:v>
                </c:pt>
                <c:pt idx="1190">
                  <c:v>41904</c:v>
                </c:pt>
                <c:pt idx="1191">
                  <c:v>41905</c:v>
                </c:pt>
                <c:pt idx="1192">
                  <c:v>41906</c:v>
                </c:pt>
                <c:pt idx="1193">
                  <c:v>41907</c:v>
                </c:pt>
                <c:pt idx="1194">
                  <c:v>41908</c:v>
                </c:pt>
                <c:pt idx="1195">
                  <c:v>41911</c:v>
                </c:pt>
                <c:pt idx="1196">
                  <c:v>41912</c:v>
                </c:pt>
                <c:pt idx="1197">
                  <c:v>41913</c:v>
                </c:pt>
                <c:pt idx="1198">
                  <c:v>41914</c:v>
                </c:pt>
                <c:pt idx="1199">
                  <c:v>41915</c:v>
                </c:pt>
                <c:pt idx="1200">
                  <c:v>41918</c:v>
                </c:pt>
                <c:pt idx="1201">
                  <c:v>41919</c:v>
                </c:pt>
                <c:pt idx="1202">
                  <c:v>41920</c:v>
                </c:pt>
                <c:pt idx="1203">
                  <c:v>41921</c:v>
                </c:pt>
                <c:pt idx="1204">
                  <c:v>41922</c:v>
                </c:pt>
                <c:pt idx="1205">
                  <c:v>41925</c:v>
                </c:pt>
                <c:pt idx="1206">
                  <c:v>41926</c:v>
                </c:pt>
                <c:pt idx="1207">
                  <c:v>41927</c:v>
                </c:pt>
                <c:pt idx="1208">
                  <c:v>41928</c:v>
                </c:pt>
                <c:pt idx="1209">
                  <c:v>41929</c:v>
                </c:pt>
                <c:pt idx="1210">
                  <c:v>41932</c:v>
                </c:pt>
                <c:pt idx="1211">
                  <c:v>41933</c:v>
                </c:pt>
                <c:pt idx="1212">
                  <c:v>41934</c:v>
                </c:pt>
                <c:pt idx="1213">
                  <c:v>41935</c:v>
                </c:pt>
                <c:pt idx="1214">
                  <c:v>41936</c:v>
                </c:pt>
                <c:pt idx="1215">
                  <c:v>41939</c:v>
                </c:pt>
                <c:pt idx="1216">
                  <c:v>41940</c:v>
                </c:pt>
                <c:pt idx="1217">
                  <c:v>41941</c:v>
                </c:pt>
                <c:pt idx="1218">
                  <c:v>41942</c:v>
                </c:pt>
                <c:pt idx="1219">
                  <c:v>41943</c:v>
                </c:pt>
                <c:pt idx="1220">
                  <c:v>41946</c:v>
                </c:pt>
                <c:pt idx="1221">
                  <c:v>41947</c:v>
                </c:pt>
                <c:pt idx="1222">
                  <c:v>41948</c:v>
                </c:pt>
                <c:pt idx="1223">
                  <c:v>41949</c:v>
                </c:pt>
                <c:pt idx="1224">
                  <c:v>41950</c:v>
                </c:pt>
                <c:pt idx="1225">
                  <c:v>41953</c:v>
                </c:pt>
                <c:pt idx="1226">
                  <c:v>41954</c:v>
                </c:pt>
                <c:pt idx="1227">
                  <c:v>41955</c:v>
                </c:pt>
                <c:pt idx="1228">
                  <c:v>41956</c:v>
                </c:pt>
                <c:pt idx="1229">
                  <c:v>41957</c:v>
                </c:pt>
                <c:pt idx="1230">
                  <c:v>41960</c:v>
                </c:pt>
                <c:pt idx="1231">
                  <c:v>41961</c:v>
                </c:pt>
                <c:pt idx="1232">
                  <c:v>41962</c:v>
                </c:pt>
                <c:pt idx="1233">
                  <c:v>41963</c:v>
                </c:pt>
                <c:pt idx="1234">
                  <c:v>41964</c:v>
                </c:pt>
                <c:pt idx="1235">
                  <c:v>41967</c:v>
                </c:pt>
                <c:pt idx="1236">
                  <c:v>41968</c:v>
                </c:pt>
                <c:pt idx="1237">
                  <c:v>41970</c:v>
                </c:pt>
                <c:pt idx="1238">
                  <c:v>41971</c:v>
                </c:pt>
                <c:pt idx="1239">
                  <c:v>41974</c:v>
                </c:pt>
                <c:pt idx="1240">
                  <c:v>41975</c:v>
                </c:pt>
                <c:pt idx="1241">
                  <c:v>41976</c:v>
                </c:pt>
                <c:pt idx="1242">
                  <c:v>41977</c:v>
                </c:pt>
                <c:pt idx="1243">
                  <c:v>41978</c:v>
                </c:pt>
                <c:pt idx="1244">
                  <c:v>41981</c:v>
                </c:pt>
                <c:pt idx="1245">
                  <c:v>41982</c:v>
                </c:pt>
                <c:pt idx="1246">
                  <c:v>41983</c:v>
                </c:pt>
                <c:pt idx="1247">
                  <c:v>41984</c:v>
                </c:pt>
                <c:pt idx="1248">
                  <c:v>41985</c:v>
                </c:pt>
                <c:pt idx="1249">
                  <c:v>41988</c:v>
                </c:pt>
                <c:pt idx="1250">
                  <c:v>41989</c:v>
                </c:pt>
                <c:pt idx="1251">
                  <c:v>41990</c:v>
                </c:pt>
                <c:pt idx="1252">
                  <c:v>41991</c:v>
                </c:pt>
                <c:pt idx="1253">
                  <c:v>41992</c:v>
                </c:pt>
                <c:pt idx="1254">
                  <c:v>41995</c:v>
                </c:pt>
                <c:pt idx="1255">
                  <c:v>41996</c:v>
                </c:pt>
                <c:pt idx="1256">
                  <c:v>41997</c:v>
                </c:pt>
                <c:pt idx="1257">
                  <c:v>42002</c:v>
                </c:pt>
                <c:pt idx="1258">
                  <c:v>42003</c:v>
                </c:pt>
                <c:pt idx="1259">
                  <c:v>42004</c:v>
                </c:pt>
                <c:pt idx="1260">
                  <c:v>42006</c:v>
                </c:pt>
                <c:pt idx="1261">
                  <c:v>42009</c:v>
                </c:pt>
                <c:pt idx="1262">
                  <c:v>42010</c:v>
                </c:pt>
                <c:pt idx="1263">
                  <c:v>42011</c:v>
                </c:pt>
                <c:pt idx="1264">
                  <c:v>42012</c:v>
                </c:pt>
                <c:pt idx="1265">
                  <c:v>42013</c:v>
                </c:pt>
                <c:pt idx="1266">
                  <c:v>42016</c:v>
                </c:pt>
                <c:pt idx="1267">
                  <c:v>42017</c:v>
                </c:pt>
                <c:pt idx="1268">
                  <c:v>42018</c:v>
                </c:pt>
                <c:pt idx="1269">
                  <c:v>42019</c:v>
                </c:pt>
                <c:pt idx="1270">
                  <c:v>42020</c:v>
                </c:pt>
                <c:pt idx="1271">
                  <c:v>42023</c:v>
                </c:pt>
                <c:pt idx="1272">
                  <c:v>42024</c:v>
                </c:pt>
                <c:pt idx="1273">
                  <c:v>42025</c:v>
                </c:pt>
                <c:pt idx="1274">
                  <c:v>42026</c:v>
                </c:pt>
                <c:pt idx="1275">
                  <c:v>42027</c:v>
                </c:pt>
                <c:pt idx="1276">
                  <c:v>42030</c:v>
                </c:pt>
                <c:pt idx="1277">
                  <c:v>42031</c:v>
                </c:pt>
                <c:pt idx="1278">
                  <c:v>42032</c:v>
                </c:pt>
                <c:pt idx="1279">
                  <c:v>42033</c:v>
                </c:pt>
                <c:pt idx="1280">
                  <c:v>42034</c:v>
                </c:pt>
                <c:pt idx="1281">
                  <c:v>42037</c:v>
                </c:pt>
                <c:pt idx="1282">
                  <c:v>42038</c:v>
                </c:pt>
                <c:pt idx="1283">
                  <c:v>42039</c:v>
                </c:pt>
                <c:pt idx="1284">
                  <c:v>42040</c:v>
                </c:pt>
                <c:pt idx="1285">
                  <c:v>42041</c:v>
                </c:pt>
                <c:pt idx="1286">
                  <c:v>42044</c:v>
                </c:pt>
                <c:pt idx="1287">
                  <c:v>42045</c:v>
                </c:pt>
                <c:pt idx="1288">
                  <c:v>42046</c:v>
                </c:pt>
                <c:pt idx="1289">
                  <c:v>42047</c:v>
                </c:pt>
                <c:pt idx="1290">
                  <c:v>42048</c:v>
                </c:pt>
                <c:pt idx="1291">
                  <c:v>42051</c:v>
                </c:pt>
                <c:pt idx="1292">
                  <c:v>42052</c:v>
                </c:pt>
                <c:pt idx="1293">
                  <c:v>42053</c:v>
                </c:pt>
                <c:pt idx="1294">
                  <c:v>42054</c:v>
                </c:pt>
                <c:pt idx="1295">
                  <c:v>42055</c:v>
                </c:pt>
                <c:pt idx="1296">
                  <c:v>42058</c:v>
                </c:pt>
                <c:pt idx="1297">
                  <c:v>42059</c:v>
                </c:pt>
                <c:pt idx="1298">
                  <c:v>42060</c:v>
                </c:pt>
                <c:pt idx="1299">
                  <c:v>42061</c:v>
                </c:pt>
                <c:pt idx="1300">
                  <c:v>42062</c:v>
                </c:pt>
                <c:pt idx="1301">
                  <c:v>42065</c:v>
                </c:pt>
                <c:pt idx="1302">
                  <c:v>42066</c:v>
                </c:pt>
                <c:pt idx="1303">
                  <c:v>42067</c:v>
                </c:pt>
                <c:pt idx="1304">
                  <c:v>42068</c:v>
                </c:pt>
                <c:pt idx="1305">
                  <c:v>42069</c:v>
                </c:pt>
                <c:pt idx="1306">
                  <c:v>42072</c:v>
                </c:pt>
                <c:pt idx="1307">
                  <c:v>42073</c:v>
                </c:pt>
                <c:pt idx="1308">
                  <c:v>42074</c:v>
                </c:pt>
                <c:pt idx="1309">
                  <c:v>42075</c:v>
                </c:pt>
                <c:pt idx="1310">
                  <c:v>42076</c:v>
                </c:pt>
                <c:pt idx="1311">
                  <c:v>42079</c:v>
                </c:pt>
                <c:pt idx="1312">
                  <c:v>42080</c:v>
                </c:pt>
                <c:pt idx="1313">
                  <c:v>42081</c:v>
                </c:pt>
                <c:pt idx="1314">
                  <c:v>42082</c:v>
                </c:pt>
                <c:pt idx="1315">
                  <c:v>42083</c:v>
                </c:pt>
                <c:pt idx="1316">
                  <c:v>42086</c:v>
                </c:pt>
                <c:pt idx="1317">
                  <c:v>42087</c:v>
                </c:pt>
                <c:pt idx="1318">
                  <c:v>42088</c:v>
                </c:pt>
                <c:pt idx="1319">
                  <c:v>42089</c:v>
                </c:pt>
                <c:pt idx="1320">
                  <c:v>42090</c:v>
                </c:pt>
                <c:pt idx="1321">
                  <c:v>42093</c:v>
                </c:pt>
                <c:pt idx="1322">
                  <c:v>42094</c:v>
                </c:pt>
                <c:pt idx="1323">
                  <c:v>42095</c:v>
                </c:pt>
                <c:pt idx="1324">
                  <c:v>42096</c:v>
                </c:pt>
                <c:pt idx="1325">
                  <c:v>42101</c:v>
                </c:pt>
                <c:pt idx="1326">
                  <c:v>42102</c:v>
                </c:pt>
                <c:pt idx="1327">
                  <c:v>42103</c:v>
                </c:pt>
                <c:pt idx="1328">
                  <c:v>42104</c:v>
                </c:pt>
                <c:pt idx="1329">
                  <c:v>42107</c:v>
                </c:pt>
                <c:pt idx="1330">
                  <c:v>42108</c:v>
                </c:pt>
                <c:pt idx="1331">
                  <c:v>42109</c:v>
                </c:pt>
                <c:pt idx="1332">
                  <c:v>42110</c:v>
                </c:pt>
                <c:pt idx="1333">
                  <c:v>42111</c:v>
                </c:pt>
                <c:pt idx="1334">
                  <c:v>42114</c:v>
                </c:pt>
                <c:pt idx="1335">
                  <c:v>42115</c:v>
                </c:pt>
                <c:pt idx="1336">
                  <c:v>42116</c:v>
                </c:pt>
                <c:pt idx="1337">
                  <c:v>42117</c:v>
                </c:pt>
                <c:pt idx="1338">
                  <c:v>42118</c:v>
                </c:pt>
                <c:pt idx="1339">
                  <c:v>42121</c:v>
                </c:pt>
                <c:pt idx="1340">
                  <c:v>42122</c:v>
                </c:pt>
                <c:pt idx="1341">
                  <c:v>42123</c:v>
                </c:pt>
                <c:pt idx="1342">
                  <c:v>42124</c:v>
                </c:pt>
                <c:pt idx="1343">
                  <c:v>42125</c:v>
                </c:pt>
                <c:pt idx="1344">
                  <c:v>42128</c:v>
                </c:pt>
                <c:pt idx="1345">
                  <c:v>42129</c:v>
                </c:pt>
                <c:pt idx="1346">
                  <c:v>42130</c:v>
                </c:pt>
                <c:pt idx="1347">
                  <c:v>42131</c:v>
                </c:pt>
                <c:pt idx="1348">
                  <c:v>42132</c:v>
                </c:pt>
                <c:pt idx="1349">
                  <c:v>42135</c:v>
                </c:pt>
                <c:pt idx="1350">
                  <c:v>42136</c:v>
                </c:pt>
                <c:pt idx="1351">
                  <c:v>42137</c:v>
                </c:pt>
                <c:pt idx="1352">
                  <c:v>42138</c:v>
                </c:pt>
                <c:pt idx="1353">
                  <c:v>42139</c:v>
                </c:pt>
                <c:pt idx="1354">
                  <c:v>42142</c:v>
                </c:pt>
                <c:pt idx="1355">
                  <c:v>42143</c:v>
                </c:pt>
                <c:pt idx="1356">
                  <c:v>42144</c:v>
                </c:pt>
                <c:pt idx="1357">
                  <c:v>42145</c:v>
                </c:pt>
                <c:pt idx="1358">
                  <c:v>42146</c:v>
                </c:pt>
                <c:pt idx="1359">
                  <c:v>42149</c:v>
                </c:pt>
                <c:pt idx="1360">
                  <c:v>42150</c:v>
                </c:pt>
                <c:pt idx="1361">
                  <c:v>42151</c:v>
                </c:pt>
                <c:pt idx="1362">
                  <c:v>42152</c:v>
                </c:pt>
                <c:pt idx="1363">
                  <c:v>42153</c:v>
                </c:pt>
                <c:pt idx="1364">
                  <c:v>42156</c:v>
                </c:pt>
                <c:pt idx="1365">
                  <c:v>42157</c:v>
                </c:pt>
                <c:pt idx="1366">
                  <c:v>42158</c:v>
                </c:pt>
                <c:pt idx="1367">
                  <c:v>42159</c:v>
                </c:pt>
                <c:pt idx="1368">
                  <c:v>42160</c:v>
                </c:pt>
                <c:pt idx="1369">
                  <c:v>42163</c:v>
                </c:pt>
                <c:pt idx="1370">
                  <c:v>42164</c:v>
                </c:pt>
                <c:pt idx="1371">
                  <c:v>42165</c:v>
                </c:pt>
                <c:pt idx="1372">
                  <c:v>42166</c:v>
                </c:pt>
                <c:pt idx="1373">
                  <c:v>42167</c:v>
                </c:pt>
                <c:pt idx="1374">
                  <c:v>42170</c:v>
                </c:pt>
                <c:pt idx="1375">
                  <c:v>42171</c:v>
                </c:pt>
                <c:pt idx="1376">
                  <c:v>42172</c:v>
                </c:pt>
                <c:pt idx="1377">
                  <c:v>42173</c:v>
                </c:pt>
                <c:pt idx="1378">
                  <c:v>42174</c:v>
                </c:pt>
                <c:pt idx="1379">
                  <c:v>42177</c:v>
                </c:pt>
                <c:pt idx="1380">
                  <c:v>42178</c:v>
                </c:pt>
                <c:pt idx="1381">
                  <c:v>42179</c:v>
                </c:pt>
                <c:pt idx="1382">
                  <c:v>42180</c:v>
                </c:pt>
                <c:pt idx="1383">
                  <c:v>42181</c:v>
                </c:pt>
                <c:pt idx="1384">
                  <c:v>42184</c:v>
                </c:pt>
                <c:pt idx="1385">
                  <c:v>42185</c:v>
                </c:pt>
                <c:pt idx="1386">
                  <c:v>42186</c:v>
                </c:pt>
                <c:pt idx="1387">
                  <c:v>42187</c:v>
                </c:pt>
                <c:pt idx="1388">
                  <c:v>42188</c:v>
                </c:pt>
                <c:pt idx="1389">
                  <c:v>42191</c:v>
                </c:pt>
                <c:pt idx="1390">
                  <c:v>42192</c:v>
                </c:pt>
                <c:pt idx="1391">
                  <c:v>42193</c:v>
                </c:pt>
                <c:pt idx="1392">
                  <c:v>42194</c:v>
                </c:pt>
                <c:pt idx="1393">
                  <c:v>42195</c:v>
                </c:pt>
                <c:pt idx="1394">
                  <c:v>42198</c:v>
                </c:pt>
                <c:pt idx="1395">
                  <c:v>42199</c:v>
                </c:pt>
                <c:pt idx="1396">
                  <c:v>42200</c:v>
                </c:pt>
                <c:pt idx="1397">
                  <c:v>42201</c:v>
                </c:pt>
                <c:pt idx="1398">
                  <c:v>42202</c:v>
                </c:pt>
                <c:pt idx="1399">
                  <c:v>42205</c:v>
                </c:pt>
                <c:pt idx="1400">
                  <c:v>42206</c:v>
                </c:pt>
                <c:pt idx="1401">
                  <c:v>42207</c:v>
                </c:pt>
                <c:pt idx="1402">
                  <c:v>42208</c:v>
                </c:pt>
                <c:pt idx="1403">
                  <c:v>42209</c:v>
                </c:pt>
                <c:pt idx="1404">
                  <c:v>42212</c:v>
                </c:pt>
                <c:pt idx="1405">
                  <c:v>42213</c:v>
                </c:pt>
                <c:pt idx="1406">
                  <c:v>42214</c:v>
                </c:pt>
                <c:pt idx="1407">
                  <c:v>42215</c:v>
                </c:pt>
                <c:pt idx="1408">
                  <c:v>42216</c:v>
                </c:pt>
                <c:pt idx="1409">
                  <c:v>42219</c:v>
                </c:pt>
                <c:pt idx="1410">
                  <c:v>42220</c:v>
                </c:pt>
                <c:pt idx="1411">
                  <c:v>42221</c:v>
                </c:pt>
                <c:pt idx="1412">
                  <c:v>42222</c:v>
                </c:pt>
                <c:pt idx="1413">
                  <c:v>42223</c:v>
                </c:pt>
                <c:pt idx="1414">
                  <c:v>42226</c:v>
                </c:pt>
                <c:pt idx="1415">
                  <c:v>42227</c:v>
                </c:pt>
                <c:pt idx="1416">
                  <c:v>42228</c:v>
                </c:pt>
                <c:pt idx="1417">
                  <c:v>42229</c:v>
                </c:pt>
                <c:pt idx="1418">
                  <c:v>42230</c:v>
                </c:pt>
                <c:pt idx="1419">
                  <c:v>42233</c:v>
                </c:pt>
                <c:pt idx="1420">
                  <c:v>42234</c:v>
                </c:pt>
                <c:pt idx="1421">
                  <c:v>42235</c:v>
                </c:pt>
                <c:pt idx="1422">
                  <c:v>42236</c:v>
                </c:pt>
                <c:pt idx="1423">
                  <c:v>42237</c:v>
                </c:pt>
                <c:pt idx="1424">
                  <c:v>42240</c:v>
                </c:pt>
                <c:pt idx="1425">
                  <c:v>42241</c:v>
                </c:pt>
                <c:pt idx="1426">
                  <c:v>42242</c:v>
                </c:pt>
                <c:pt idx="1427">
                  <c:v>42243</c:v>
                </c:pt>
                <c:pt idx="1428">
                  <c:v>42244</c:v>
                </c:pt>
                <c:pt idx="1429">
                  <c:v>42247</c:v>
                </c:pt>
                <c:pt idx="1430">
                  <c:v>42248</c:v>
                </c:pt>
                <c:pt idx="1431">
                  <c:v>42249</c:v>
                </c:pt>
                <c:pt idx="1432">
                  <c:v>42250</c:v>
                </c:pt>
                <c:pt idx="1433">
                  <c:v>42251</c:v>
                </c:pt>
                <c:pt idx="1434">
                  <c:v>42254</c:v>
                </c:pt>
                <c:pt idx="1435">
                  <c:v>42255</c:v>
                </c:pt>
                <c:pt idx="1436">
                  <c:v>42256</c:v>
                </c:pt>
                <c:pt idx="1437">
                  <c:v>42257</c:v>
                </c:pt>
                <c:pt idx="1438">
                  <c:v>42258</c:v>
                </c:pt>
                <c:pt idx="1439">
                  <c:v>42261</c:v>
                </c:pt>
                <c:pt idx="1440">
                  <c:v>42262</c:v>
                </c:pt>
                <c:pt idx="1441">
                  <c:v>42263</c:v>
                </c:pt>
                <c:pt idx="1442">
                  <c:v>42264</c:v>
                </c:pt>
                <c:pt idx="1443">
                  <c:v>42265</c:v>
                </c:pt>
                <c:pt idx="1444">
                  <c:v>42268</c:v>
                </c:pt>
                <c:pt idx="1445">
                  <c:v>42269</c:v>
                </c:pt>
                <c:pt idx="1446">
                  <c:v>42270</c:v>
                </c:pt>
                <c:pt idx="1447">
                  <c:v>42271</c:v>
                </c:pt>
                <c:pt idx="1448">
                  <c:v>42272</c:v>
                </c:pt>
                <c:pt idx="1449">
                  <c:v>42275</c:v>
                </c:pt>
                <c:pt idx="1450">
                  <c:v>42276</c:v>
                </c:pt>
                <c:pt idx="1451">
                  <c:v>42277</c:v>
                </c:pt>
                <c:pt idx="1452">
                  <c:v>42278</c:v>
                </c:pt>
                <c:pt idx="1453">
                  <c:v>42279</c:v>
                </c:pt>
                <c:pt idx="1454">
                  <c:v>42282</c:v>
                </c:pt>
                <c:pt idx="1455">
                  <c:v>42283</c:v>
                </c:pt>
                <c:pt idx="1456">
                  <c:v>42284</c:v>
                </c:pt>
                <c:pt idx="1457">
                  <c:v>42285</c:v>
                </c:pt>
                <c:pt idx="1458">
                  <c:v>42286</c:v>
                </c:pt>
                <c:pt idx="1459">
                  <c:v>42289</c:v>
                </c:pt>
                <c:pt idx="1460">
                  <c:v>42290</c:v>
                </c:pt>
                <c:pt idx="1461">
                  <c:v>42291</c:v>
                </c:pt>
                <c:pt idx="1462">
                  <c:v>42292</c:v>
                </c:pt>
                <c:pt idx="1463">
                  <c:v>42293</c:v>
                </c:pt>
                <c:pt idx="1464">
                  <c:v>42296</c:v>
                </c:pt>
                <c:pt idx="1465">
                  <c:v>42297</c:v>
                </c:pt>
                <c:pt idx="1466">
                  <c:v>42298</c:v>
                </c:pt>
                <c:pt idx="1467">
                  <c:v>42299</c:v>
                </c:pt>
                <c:pt idx="1468">
                  <c:v>42300</c:v>
                </c:pt>
                <c:pt idx="1469">
                  <c:v>42303</c:v>
                </c:pt>
                <c:pt idx="1470">
                  <c:v>42304</c:v>
                </c:pt>
                <c:pt idx="1471">
                  <c:v>42305</c:v>
                </c:pt>
                <c:pt idx="1472">
                  <c:v>42306</c:v>
                </c:pt>
                <c:pt idx="1473">
                  <c:v>42307</c:v>
                </c:pt>
                <c:pt idx="1474">
                  <c:v>42310</c:v>
                </c:pt>
                <c:pt idx="1475">
                  <c:v>42311</c:v>
                </c:pt>
                <c:pt idx="1476">
                  <c:v>42312</c:v>
                </c:pt>
                <c:pt idx="1477">
                  <c:v>42313</c:v>
                </c:pt>
                <c:pt idx="1478">
                  <c:v>42314</c:v>
                </c:pt>
                <c:pt idx="1479">
                  <c:v>42317</c:v>
                </c:pt>
                <c:pt idx="1480">
                  <c:v>42318</c:v>
                </c:pt>
                <c:pt idx="1481">
                  <c:v>42319</c:v>
                </c:pt>
                <c:pt idx="1482">
                  <c:v>42320</c:v>
                </c:pt>
                <c:pt idx="1483">
                  <c:v>42321</c:v>
                </c:pt>
                <c:pt idx="1484">
                  <c:v>42324</c:v>
                </c:pt>
                <c:pt idx="1485">
                  <c:v>42325</c:v>
                </c:pt>
                <c:pt idx="1486">
                  <c:v>42326</c:v>
                </c:pt>
                <c:pt idx="1487">
                  <c:v>42327</c:v>
                </c:pt>
                <c:pt idx="1488">
                  <c:v>42328</c:v>
                </c:pt>
                <c:pt idx="1489">
                  <c:v>42331</c:v>
                </c:pt>
                <c:pt idx="1490">
                  <c:v>42332</c:v>
                </c:pt>
                <c:pt idx="1491">
                  <c:v>42333</c:v>
                </c:pt>
                <c:pt idx="1492">
                  <c:v>42334</c:v>
                </c:pt>
                <c:pt idx="1493">
                  <c:v>42335</c:v>
                </c:pt>
                <c:pt idx="1494">
                  <c:v>42338</c:v>
                </c:pt>
                <c:pt idx="1495">
                  <c:v>42339</c:v>
                </c:pt>
                <c:pt idx="1496">
                  <c:v>42340</c:v>
                </c:pt>
                <c:pt idx="1497">
                  <c:v>42341</c:v>
                </c:pt>
                <c:pt idx="1498">
                  <c:v>42342</c:v>
                </c:pt>
                <c:pt idx="1499">
                  <c:v>42345</c:v>
                </c:pt>
                <c:pt idx="1500">
                  <c:v>42346</c:v>
                </c:pt>
                <c:pt idx="1501">
                  <c:v>42347</c:v>
                </c:pt>
                <c:pt idx="1502">
                  <c:v>42348</c:v>
                </c:pt>
                <c:pt idx="1503">
                  <c:v>42349</c:v>
                </c:pt>
                <c:pt idx="1504">
                  <c:v>42352</c:v>
                </c:pt>
                <c:pt idx="1505">
                  <c:v>42353</c:v>
                </c:pt>
                <c:pt idx="1506">
                  <c:v>42354</c:v>
                </c:pt>
                <c:pt idx="1507">
                  <c:v>42355</c:v>
                </c:pt>
                <c:pt idx="1508">
                  <c:v>42356</c:v>
                </c:pt>
                <c:pt idx="1509">
                  <c:v>42359</c:v>
                </c:pt>
                <c:pt idx="1510">
                  <c:v>42360</c:v>
                </c:pt>
                <c:pt idx="1511">
                  <c:v>42361</c:v>
                </c:pt>
                <c:pt idx="1512">
                  <c:v>42362</c:v>
                </c:pt>
                <c:pt idx="1513">
                  <c:v>42366</c:v>
                </c:pt>
                <c:pt idx="1514">
                  <c:v>42367</c:v>
                </c:pt>
                <c:pt idx="1515">
                  <c:v>42368</c:v>
                </c:pt>
                <c:pt idx="1516">
                  <c:v>42369</c:v>
                </c:pt>
                <c:pt idx="1517">
                  <c:v>42373</c:v>
                </c:pt>
                <c:pt idx="1518">
                  <c:v>42374</c:v>
                </c:pt>
                <c:pt idx="1519">
                  <c:v>42375</c:v>
                </c:pt>
                <c:pt idx="1520">
                  <c:v>42376</c:v>
                </c:pt>
                <c:pt idx="1521">
                  <c:v>42377</c:v>
                </c:pt>
                <c:pt idx="1522">
                  <c:v>42380</c:v>
                </c:pt>
                <c:pt idx="1523">
                  <c:v>42381</c:v>
                </c:pt>
                <c:pt idx="1524">
                  <c:v>42382</c:v>
                </c:pt>
                <c:pt idx="1525">
                  <c:v>42383</c:v>
                </c:pt>
                <c:pt idx="1526">
                  <c:v>42384</c:v>
                </c:pt>
                <c:pt idx="1527">
                  <c:v>42387</c:v>
                </c:pt>
                <c:pt idx="1528">
                  <c:v>42388</c:v>
                </c:pt>
                <c:pt idx="1529">
                  <c:v>42389</c:v>
                </c:pt>
                <c:pt idx="1530">
                  <c:v>42390</c:v>
                </c:pt>
                <c:pt idx="1531">
                  <c:v>42391</c:v>
                </c:pt>
                <c:pt idx="1532">
                  <c:v>42394</c:v>
                </c:pt>
                <c:pt idx="1533">
                  <c:v>42395</c:v>
                </c:pt>
                <c:pt idx="1534">
                  <c:v>42396</c:v>
                </c:pt>
                <c:pt idx="1535">
                  <c:v>42397</c:v>
                </c:pt>
                <c:pt idx="1536">
                  <c:v>42398</c:v>
                </c:pt>
                <c:pt idx="1537">
                  <c:v>42401</c:v>
                </c:pt>
                <c:pt idx="1538">
                  <c:v>42402</c:v>
                </c:pt>
                <c:pt idx="1539">
                  <c:v>42403</c:v>
                </c:pt>
                <c:pt idx="1540">
                  <c:v>42404</c:v>
                </c:pt>
                <c:pt idx="1541">
                  <c:v>42405</c:v>
                </c:pt>
                <c:pt idx="1542">
                  <c:v>42408</c:v>
                </c:pt>
                <c:pt idx="1543">
                  <c:v>42409</c:v>
                </c:pt>
                <c:pt idx="1544">
                  <c:v>42410</c:v>
                </c:pt>
                <c:pt idx="1545">
                  <c:v>42411</c:v>
                </c:pt>
                <c:pt idx="1546">
                  <c:v>42412</c:v>
                </c:pt>
                <c:pt idx="1547">
                  <c:v>42415</c:v>
                </c:pt>
                <c:pt idx="1548">
                  <c:v>42416</c:v>
                </c:pt>
                <c:pt idx="1549">
                  <c:v>42417</c:v>
                </c:pt>
                <c:pt idx="1550">
                  <c:v>42418</c:v>
                </c:pt>
                <c:pt idx="1551">
                  <c:v>42419</c:v>
                </c:pt>
                <c:pt idx="1552">
                  <c:v>42422</c:v>
                </c:pt>
                <c:pt idx="1553">
                  <c:v>42423</c:v>
                </c:pt>
                <c:pt idx="1554">
                  <c:v>42424</c:v>
                </c:pt>
                <c:pt idx="1555">
                  <c:v>42425</c:v>
                </c:pt>
                <c:pt idx="1556">
                  <c:v>42426</c:v>
                </c:pt>
                <c:pt idx="1557">
                  <c:v>42429</c:v>
                </c:pt>
                <c:pt idx="1558">
                  <c:v>42430</c:v>
                </c:pt>
                <c:pt idx="1559">
                  <c:v>42431</c:v>
                </c:pt>
                <c:pt idx="1560">
                  <c:v>42432</c:v>
                </c:pt>
                <c:pt idx="1561">
                  <c:v>42433</c:v>
                </c:pt>
                <c:pt idx="1562">
                  <c:v>42436</c:v>
                </c:pt>
                <c:pt idx="1563">
                  <c:v>42437</c:v>
                </c:pt>
                <c:pt idx="1564">
                  <c:v>42438</c:v>
                </c:pt>
                <c:pt idx="1565">
                  <c:v>42439</c:v>
                </c:pt>
                <c:pt idx="1566">
                  <c:v>42440</c:v>
                </c:pt>
                <c:pt idx="1567">
                  <c:v>42443</c:v>
                </c:pt>
                <c:pt idx="1568">
                  <c:v>42444</c:v>
                </c:pt>
                <c:pt idx="1569">
                  <c:v>42445</c:v>
                </c:pt>
                <c:pt idx="1570">
                  <c:v>42446</c:v>
                </c:pt>
                <c:pt idx="1571">
                  <c:v>42447</c:v>
                </c:pt>
                <c:pt idx="1572">
                  <c:v>42450</c:v>
                </c:pt>
                <c:pt idx="1573">
                  <c:v>42451</c:v>
                </c:pt>
                <c:pt idx="1574">
                  <c:v>42452</c:v>
                </c:pt>
                <c:pt idx="1575">
                  <c:v>42453</c:v>
                </c:pt>
                <c:pt idx="1576">
                  <c:v>42458</c:v>
                </c:pt>
                <c:pt idx="1577">
                  <c:v>42459</c:v>
                </c:pt>
                <c:pt idx="1578">
                  <c:v>42460</c:v>
                </c:pt>
                <c:pt idx="1579">
                  <c:v>42461</c:v>
                </c:pt>
                <c:pt idx="1580">
                  <c:v>42464</c:v>
                </c:pt>
                <c:pt idx="1581">
                  <c:v>42465</c:v>
                </c:pt>
                <c:pt idx="1582">
                  <c:v>42466</c:v>
                </c:pt>
                <c:pt idx="1583">
                  <c:v>42467</c:v>
                </c:pt>
                <c:pt idx="1584">
                  <c:v>42468</c:v>
                </c:pt>
                <c:pt idx="1585">
                  <c:v>42471</c:v>
                </c:pt>
                <c:pt idx="1586">
                  <c:v>42472</c:v>
                </c:pt>
                <c:pt idx="1587">
                  <c:v>42473</c:v>
                </c:pt>
                <c:pt idx="1588">
                  <c:v>42474</c:v>
                </c:pt>
                <c:pt idx="1589">
                  <c:v>42475</c:v>
                </c:pt>
                <c:pt idx="1590">
                  <c:v>42478</c:v>
                </c:pt>
                <c:pt idx="1591">
                  <c:v>42479</c:v>
                </c:pt>
                <c:pt idx="1592">
                  <c:v>42480</c:v>
                </c:pt>
                <c:pt idx="1593">
                  <c:v>42481</c:v>
                </c:pt>
                <c:pt idx="1594">
                  <c:v>42482</c:v>
                </c:pt>
                <c:pt idx="1595">
                  <c:v>42485</c:v>
                </c:pt>
                <c:pt idx="1596">
                  <c:v>42486</c:v>
                </c:pt>
                <c:pt idx="1597">
                  <c:v>42487</c:v>
                </c:pt>
                <c:pt idx="1598">
                  <c:v>42488</c:v>
                </c:pt>
                <c:pt idx="1599">
                  <c:v>42489</c:v>
                </c:pt>
                <c:pt idx="1600">
                  <c:v>42492</c:v>
                </c:pt>
                <c:pt idx="1601">
                  <c:v>42493</c:v>
                </c:pt>
                <c:pt idx="1602">
                  <c:v>42494</c:v>
                </c:pt>
                <c:pt idx="1603">
                  <c:v>42495</c:v>
                </c:pt>
                <c:pt idx="1604">
                  <c:v>42496</c:v>
                </c:pt>
                <c:pt idx="1605">
                  <c:v>42499</c:v>
                </c:pt>
                <c:pt idx="1606">
                  <c:v>42500</c:v>
                </c:pt>
                <c:pt idx="1607">
                  <c:v>42501</c:v>
                </c:pt>
                <c:pt idx="1608">
                  <c:v>42502</c:v>
                </c:pt>
                <c:pt idx="1609">
                  <c:v>42503</c:v>
                </c:pt>
                <c:pt idx="1610">
                  <c:v>42506</c:v>
                </c:pt>
                <c:pt idx="1611">
                  <c:v>42507</c:v>
                </c:pt>
                <c:pt idx="1612">
                  <c:v>42508</c:v>
                </c:pt>
                <c:pt idx="1613">
                  <c:v>42509</c:v>
                </c:pt>
                <c:pt idx="1614">
                  <c:v>42510</c:v>
                </c:pt>
                <c:pt idx="1615">
                  <c:v>42513</c:v>
                </c:pt>
                <c:pt idx="1616">
                  <c:v>42514</c:v>
                </c:pt>
                <c:pt idx="1617">
                  <c:v>42515</c:v>
                </c:pt>
                <c:pt idx="1618">
                  <c:v>42516</c:v>
                </c:pt>
                <c:pt idx="1619">
                  <c:v>42517</c:v>
                </c:pt>
                <c:pt idx="1620">
                  <c:v>42520</c:v>
                </c:pt>
                <c:pt idx="1621">
                  <c:v>42521</c:v>
                </c:pt>
                <c:pt idx="1622">
                  <c:v>42522</c:v>
                </c:pt>
                <c:pt idx="1623">
                  <c:v>42523</c:v>
                </c:pt>
                <c:pt idx="1624">
                  <c:v>42524</c:v>
                </c:pt>
                <c:pt idx="1625">
                  <c:v>42527</c:v>
                </c:pt>
                <c:pt idx="1626">
                  <c:v>42528</c:v>
                </c:pt>
                <c:pt idx="1627">
                  <c:v>42529</c:v>
                </c:pt>
                <c:pt idx="1628">
                  <c:v>42530</c:v>
                </c:pt>
                <c:pt idx="1629">
                  <c:v>42531</c:v>
                </c:pt>
                <c:pt idx="1630">
                  <c:v>42534</c:v>
                </c:pt>
                <c:pt idx="1631">
                  <c:v>42535</c:v>
                </c:pt>
                <c:pt idx="1632">
                  <c:v>42536</c:v>
                </c:pt>
                <c:pt idx="1633">
                  <c:v>42537</c:v>
                </c:pt>
                <c:pt idx="1634">
                  <c:v>42538</c:v>
                </c:pt>
                <c:pt idx="1635">
                  <c:v>42541</c:v>
                </c:pt>
                <c:pt idx="1636">
                  <c:v>42542</c:v>
                </c:pt>
                <c:pt idx="1637">
                  <c:v>42543</c:v>
                </c:pt>
                <c:pt idx="1638">
                  <c:v>42544</c:v>
                </c:pt>
                <c:pt idx="1639">
                  <c:v>42545</c:v>
                </c:pt>
                <c:pt idx="1640">
                  <c:v>42548</c:v>
                </c:pt>
                <c:pt idx="1641">
                  <c:v>42549</c:v>
                </c:pt>
                <c:pt idx="1642">
                  <c:v>42550</c:v>
                </c:pt>
                <c:pt idx="1643">
                  <c:v>42551</c:v>
                </c:pt>
                <c:pt idx="1644">
                  <c:v>42552</c:v>
                </c:pt>
                <c:pt idx="1645">
                  <c:v>42555</c:v>
                </c:pt>
                <c:pt idx="1646">
                  <c:v>42556</c:v>
                </c:pt>
                <c:pt idx="1647">
                  <c:v>42557</c:v>
                </c:pt>
                <c:pt idx="1648">
                  <c:v>42558</c:v>
                </c:pt>
                <c:pt idx="1649">
                  <c:v>42559</c:v>
                </c:pt>
                <c:pt idx="1650">
                  <c:v>42562</c:v>
                </c:pt>
                <c:pt idx="1651">
                  <c:v>42563</c:v>
                </c:pt>
                <c:pt idx="1652">
                  <c:v>42564</c:v>
                </c:pt>
                <c:pt idx="1653">
                  <c:v>42565</c:v>
                </c:pt>
                <c:pt idx="1654">
                  <c:v>42566</c:v>
                </c:pt>
                <c:pt idx="1655">
                  <c:v>42569</c:v>
                </c:pt>
                <c:pt idx="1656">
                  <c:v>42570</c:v>
                </c:pt>
                <c:pt idx="1657">
                  <c:v>42571</c:v>
                </c:pt>
                <c:pt idx="1658">
                  <c:v>42572</c:v>
                </c:pt>
                <c:pt idx="1659">
                  <c:v>42573</c:v>
                </c:pt>
                <c:pt idx="1660">
                  <c:v>42576</c:v>
                </c:pt>
                <c:pt idx="1661">
                  <c:v>42577</c:v>
                </c:pt>
                <c:pt idx="1662">
                  <c:v>42578</c:v>
                </c:pt>
                <c:pt idx="1663">
                  <c:v>42579</c:v>
                </c:pt>
                <c:pt idx="1664">
                  <c:v>42580</c:v>
                </c:pt>
                <c:pt idx="1665">
                  <c:v>42583</c:v>
                </c:pt>
                <c:pt idx="1666">
                  <c:v>42584</c:v>
                </c:pt>
                <c:pt idx="1667">
                  <c:v>42585</c:v>
                </c:pt>
                <c:pt idx="1668">
                  <c:v>42586</c:v>
                </c:pt>
                <c:pt idx="1669">
                  <c:v>42587</c:v>
                </c:pt>
                <c:pt idx="1670">
                  <c:v>42590</c:v>
                </c:pt>
                <c:pt idx="1671">
                  <c:v>42591</c:v>
                </c:pt>
                <c:pt idx="1672">
                  <c:v>42592</c:v>
                </c:pt>
                <c:pt idx="1673">
                  <c:v>42593</c:v>
                </c:pt>
                <c:pt idx="1674">
                  <c:v>42594</c:v>
                </c:pt>
                <c:pt idx="1675">
                  <c:v>42597</c:v>
                </c:pt>
                <c:pt idx="1676">
                  <c:v>42598</c:v>
                </c:pt>
                <c:pt idx="1677">
                  <c:v>42599</c:v>
                </c:pt>
                <c:pt idx="1678">
                  <c:v>42600</c:v>
                </c:pt>
                <c:pt idx="1679">
                  <c:v>42601</c:v>
                </c:pt>
                <c:pt idx="1680">
                  <c:v>42604</c:v>
                </c:pt>
                <c:pt idx="1681">
                  <c:v>42605</c:v>
                </c:pt>
                <c:pt idx="1682">
                  <c:v>42606</c:v>
                </c:pt>
                <c:pt idx="1683">
                  <c:v>42607</c:v>
                </c:pt>
                <c:pt idx="1684">
                  <c:v>42608</c:v>
                </c:pt>
                <c:pt idx="1685">
                  <c:v>42611</c:v>
                </c:pt>
                <c:pt idx="1686">
                  <c:v>42612</c:v>
                </c:pt>
                <c:pt idx="1687">
                  <c:v>42613</c:v>
                </c:pt>
                <c:pt idx="1688">
                  <c:v>42614</c:v>
                </c:pt>
                <c:pt idx="1689">
                  <c:v>42615</c:v>
                </c:pt>
                <c:pt idx="1690">
                  <c:v>42618</c:v>
                </c:pt>
                <c:pt idx="1691">
                  <c:v>42619</c:v>
                </c:pt>
                <c:pt idx="1692">
                  <c:v>42620</c:v>
                </c:pt>
                <c:pt idx="1693">
                  <c:v>42621</c:v>
                </c:pt>
                <c:pt idx="1694">
                  <c:v>42622</c:v>
                </c:pt>
                <c:pt idx="1695">
                  <c:v>42625</c:v>
                </c:pt>
                <c:pt idx="1696">
                  <c:v>42626</c:v>
                </c:pt>
                <c:pt idx="1697">
                  <c:v>42627</c:v>
                </c:pt>
                <c:pt idx="1698">
                  <c:v>42628</c:v>
                </c:pt>
                <c:pt idx="1699">
                  <c:v>42629</c:v>
                </c:pt>
                <c:pt idx="1700">
                  <c:v>42632</c:v>
                </c:pt>
                <c:pt idx="1701">
                  <c:v>42633</c:v>
                </c:pt>
                <c:pt idx="1702">
                  <c:v>42634</c:v>
                </c:pt>
                <c:pt idx="1703">
                  <c:v>42635</c:v>
                </c:pt>
                <c:pt idx="1704">
                  <c:v>42636</c:v>
                </c:pt>
                <c:pt idx="1705">
                  <c:v>42639</c:v>
                </c:pt>
                <c:pt idx="1706">
                  <c:v>42640</c:v>
                </c:pt>
                <c:pt idx="1707">
                  <c:v>42641</c:v>
                </c:pt>
                <c:pt idx="1708">
                  <c:v>42642</c:v>
                </c:pt>
                <c:pt idx="1709">
                  <c:v>42643</c:v>
                </c:pt>
                <c:pt idx="1710">
                  <c:v>42646</c:v>
                </c:pt>
                <c:pt idx="1711">
                  <c:v>42647</c:v>
                </c:pt>
                <c:pt idx="1712">
                  <c:v>42648</c:v>
                </c:pt>
                <c:pt idx="1713">
                  <c:v>42649</c:v>
                </c:pt>
                <c:pt idx="1714">
                  <c:v>42650</c:v>
                </c:pt>
                <c:pt idx="1715">
                  <c:v>42653</c:v>
                </c:pt>
                <c:pt idx="1716">
                  <c:v>42654</c:v>
                </c:pt>
                <c:pt idx="1717">
                  <c:v>42655</c:v>
                </c:pt>
                <c:pt idx="1718">
                  <c:v>42656</c:v>
                </c:pt>
                <c:pt idx="1719">
                  <c:v>42657</c:v>
                </c:pt>
                <c:pt idx="1720">
                  <c:v>42660</c:v>
                </c:pt>
                <c:pt idx="1721">
                  <c:v>42661</c:v>
                </c:pt>
                <c:pt idx="1722">
                  <c:v>42662</c:v>
                </c:pt>
                <c:pt idx="1723">
                  <c:v>42663</c:v>
                </c:pt>
                <c:pt idx="1724">
                  <c:v>42667</c:v>
                </c:pt>
                <c:pt idx="1725">
                  <c:v>42668</c:v>
                </c:pt>
                <c:pt idx="1726">
                  <c:v>42669</c:v>
                </c:pt>
                <c:pt idx="1727">
                  <c:v>42670</c:v>
                </c:pt>
                <c:pt idx="1728">
                  <c:v>42671</c:v>
                </c:pt>
                <c:pt idx="1729">
                  <c:v>42674</c:v>
                </c:pt>
                <c:pt idx="1730">
                  <c:v>42675</c:v>
                </c:pt>
                <c:pt idx="1731">
                  <c:v>42676</c:v>
                </c:pt>
                <c:pt idx="1732">
                  <c:v>42677</c:v>
                </c:pt>
                <c:pt idx="1733">
                  <c:v>42678</c:v>
                </c:pt>
                <c:pt idx="1734">
                  <c:v>42681</c:v>
                </c:pt>
                <c:pt idx="1735">
                  <c:v>42682</c:v>
                </c:pt>
                <c:pt idx="1736">
                  <c:v>42683</c:v>
                </c:pt>
                <c:pt idx="1737">
                  <c:v>42684</c:v>
                </c:pt>
                <c:pt idx="1738">
                  <c:v>42685</c:v>
                </c:pt>
                <c:pt idx="1739">
                  <c:v>42688</c:v>
                </c:pt>
                <c:pt idx="1740">
                  <c:v>42689</c:v>
                </c:pt>
                <c:pt idx="1741">
                  <c:v>42690</c:v>
                </c:pt>
                <c:pt idx="1742">
                  <c:v>42691</c:v>
                </c:pt>
                <c:pt idx="1743">
                  <c:v>42692</c:v>
                </c:pt>
                <c:pt idx="1744">
                  <c:v>42695</c:v>
                </c:pt>
                <c:pt idx="1745">
                  <c:v>42696</c:v>
                </c:pt>
                <c:pt idx="1746">
                  <c:v>42697</c:v>
                </c:pt>
                <c:pt idx="1747">
                  <c:v>42698</c:v>
                </c:pt>
                <c:pt idx="1748">
                  <c:v>42699</c:v>
                </c:pt>
                <c:pt idx="1749">
                  <c:v>42702</c:v>
                </c:pt>
                <c:pt idx="1750">
                  <c:v>42703</c:v>
                </c:pt>
                <c:pt idx="1751">
                  <c:v>42704</c:v>
                </c:pt>
                <c:pt idx="1752">
                  <c:v>42705</c:v>
                </c:pt>
                <c:pt idx="1753">
                  <c:v>42706</c:v>
                </c:pt>
                <c:pt idx="1754">
                  <c:v>42709</c:v>
                </c:pt>
                <c:pt idx="1755">
                  <c:v>42710</c:v>
                </c:pt>
                <c:pt idx="1756">
                  <c:v>42711</c:v>
                </c:pt>
                <c:pt idx="1757">
                  <c:v>42712</c:v>
                </c:pt>
                <c:pt idx="1758">
                  <c:v>42713</c:v>
                </c:pt>
                <c:pt idx="1759">
                  <c:v>42716</c:v>
                </c:pt>
                <c:pt idx="1760">
                  <c:v>42717</c:v>
                </c:pt>
                <c:pt idx="1761">
                  <c:v>42718</c:v>
                </c:pt>
                <c:pt idx="1762">
                  <c:v>42719</c:v>
                </c:pt>
                <c:pt idx="1763">
                  <c:v>42720</c:v>
                </c:pt>
                <c:pt idx="1764">
                  <c:v>42723</c:v>
                </c:pt>
                <c:pt idx="1765">
                  <c:v>42724</c:v>
                </c:pt>
                <c:pt idx="1766">
                  <c:v>42725</c:v>
                </c:pt>
                <c:pt idx="1767">
                  <c:v>42726</c:v>
                </c:pt>
                <c:pt idx="1768">
                  <c:v>42727</c:v>
                </c:pt>
                <c:pt idx="1769">
                  <c:v>42731</c:v>
                </c:pt>
                <c:pt idx="1770">
                  <c:v>42732</c:v>
                </c:pt>
                <c:pt idx="1771">
                  <c:v>42733</c:v>
                </c:pt>
                <c:pt idx="1772">
                  <c:v>42734</c:v>
                </c:pt>
                <c:pt idx="1773">
                  <c:v>42737</c:v>
                </c:pt>
                <c:pt idx="1774">
                  <c:v>42738</c:v>
                </c:pt>
                <c:pt idx="1775">
                  <c:v>42739</c:v>
                </c:pt>
                <c:pt idx="1776">
                  <c:v>42740</c:v>
                </c:pt>
                <c:pt idx="1777">
                  <c:v>42741</c:v>
                </c:pt>
                <c:pt idx="1778">
                  <c:v>42744</c:v>
                </c:pt>
                <c:pt idx="1779">
                  <c:v>42745</c:v>
                </c:pt>
                <c:pt idx="1780">
                  <c:v>42746</c:v>
                </c:pt>
                <c:pt idx="1781">
                  <c:v>42747</c:v>
                </c:pt>
                <c:pt idx="1782">
                  <c:v>42748</c:v>
                </c:pt>
                <c:pt idx="1783">
                  <c:v>42751</c:v>
                </c:pt>
                <c:pt idx="1784">
                  <c:v>42752</c:v>
                </c:pt>
                <c:pt idx="1785">
                  <c:v>42753</c:v>
                </c:pt>
                <c:pt idx="1786">
                  <c:v>42754</c:v>
                </c:pt>
                <c:pt idx="1787">
                  <c:v>42755</c:v>
                </c:pt>
                <c:pt idx="1788">
                  <c:v>42758</c:v>
                </c:pt>
                <c:pt idx="1789">
                  <c:v>42759</c:v>
                </c:pt>
                <c:pt idx="1790">
                  <c:v>42760</c:v>
                </c:pt>
                <c:pt idx="1791">
                  <c:v>42761</c:v>
                </c:pt>
                <c:pt idx="1792">
                  <c:v>42762</c:v>
                </c:pt>
                <c:pt idx="1793">
                  <c:v>42765</c:v>
                </c:pt>
                <c:pt idx="1794">
                  <c:v>42766</c:v>
                </c:pt>
                <c:pt idx="1795">
                  <c:v>42767</c:v>
                </c:pt>
                <c:pt idx="1796">
                  <c:v>42768</c:v>
                </c:pt>
                <c:pt idx="1797">
                  <c:v>42769</c:v>
                </c:pt>
                <c:pt idx="1798">
                  <c:v>42772</c:v>
                </c:pt>
                <c:pt idx="1799">
                  <c:v>42773</c:v>
                </c:pt>
                <c:pt idx="1800">
                  <c:v>42774</c:v>
                </c:pt>
                <c:pt idx="1801">
                  <c:v>42775</c:v>
                </c:pt>
                <c:pt idx="1802">
                  <c:v>42776</c:v>
                </c:pt>
                <c:pt idx="1803">
                  <c:v>42779</c:v>
                </c:pt>
                <c:pt idx="1804">
                  <c:v>42780</c:v>
                </c:pt>
                <c:pt idx="1805">
                  <c:v>42781</c:v>
                </c:pt>
                <c:pt idx="1806">
                  <c:v>42782</c:v>
                </c:pt>
                <c:pt idx="1807">
                  <c:v>42783</c:v>
                </c:pt>
                <c:pt idx="1808">
                  <c:v>42786</c:v>
                </c:pt>
                <c:pt idx="1809">
                  <c:v>42787</c:v>
                </c:pt>
                <c:pt idx="1810">
                  <c:v>42788</c:v>
                </c:pt>
                <c:pt idx="1811">
                  <c:v>42789</c:v>
                </c:pt>
                <c:pt idx="1812">
                  <c:v>42790</c:v>
                </c:pt>
                <c:pt idx="1813">
                  <c:v>42793</c:v>
                </c:pt>
                <c:pt idx="1814">
                  <c:v>42794</c:v>
                </c:pt>
                <c:pt idx="1815">
                  <c:v>42795</c:v>
                </c:pt>
                <c:pt idx="1816">
                  <c:v>42796</c:v>
                </c:pt>
                <c:pt idx="1817">
                  <c:v>42797</c:v>
                </c:pt>
                <c:pt idx="1818">
                  <c:v>42800</c:v>
                </c:pt>
                <c:pt idx="1819">
                  <c:v>42801</c:v>
                </c:pt>
                <c:pt idx="1820">
                  <c:v>42802</c:v>
                </c:pt>
                <c:pt idx="1821">
                  <c:v>42803</c:v>
                </c:pt>
                <c:pt idx="1822">
                  <c:v>42804</c:v>
                </c:pt>
                <c:pt idx="1823">
                  <c:v>42807</c:v>
                </c:pt>
                <c:pt idx="1824">
                  <c:v>42808</c:v>
                </c:pt>
                <c:pt idx="1825">
                  <c:v>42809</c:v>
                </c:pt>
                <c:pt idx="1826">
                  <c:v>42810</c:v>
                </c:pt>
                <c:pt idx="1827">
                  <c:v>42811</c:v>
                </c:pt>
                <c:pt idx="1828">
                  <c:v>42814</c:v>
                </c:pt>
                <c:pt idx="1829">
                  <c:v>42815</c:v>
                </c:pt>
                <c:pt idx="1830">
                  <c:v>42816</c:v>
                </c:pt>
                <c:pt idx="1831">
                  <c:v>42817</c:v>
                </c:pt>
                <c:pt idx="1832">
                  <c:v>42818</c:v>
                </c:pt>
                <c:pt idx="1833">
                  <c:v>42821</c:v>
                </c:pt>
                <c:pt idx="1834">
                  <c:v>42822</c:v>
                </c:pt>
                <c:pt idx="1835">
                  <c:v>42823</c:v>
                </c:pt>
                <c:pt idx="1836">
                  <c:v>42824</c:v>
                </c:pt>
                <c:pt idx="1837">
                  <c:v>42825</c:v>
                </c:pt>
                <c:pt idx="1838">
                  <c:v>42828</c:v>
                </c:pt>
                <c:pt idx="1839">
                  <c:v>42829</c:v>
                </c:pt>
                <c:pt idx="1840">
                  <c:v>42830</c:v>
                </c:pt>
                <c:pt idx="1841">
                  <c:v>42831</c:v>
                </c:pt>
                <c:pt idx="1842">
                  <c:v>42832</c:v>
                </c:pt>
                <c:pt idx="1843">
                  <c:v>42835</c:v>
                </c:pt>
                <c:pt idx="1844">
                  <c:v>42836</c:v>
                </c:pt>
                <c:pt idx="1845">
                  <c:v>42837</c:v>
                </c:pt>
                <c:pt idx="1846">
                  <c:v>42838</c:v>
                </c:pt>
                <c:pt idx="1847">
                  <c:v>42843</c:v>
                </c:pt>
                <c:pt idx="1848">
                  <c:v>42844</c:v>
                </c:pt>
                <c:pt idx="1849">
                  <c:v>42845</c:v>
                </c:pt>
                <c:pt idx="1850">
                  <c:v>42846</c:v>
                </c:pt>
                <c:pt idx="1851">
                  <c:v>42849</c:v>
                </c:pt>
                <c:pt idx="1852">
                  <c:v>42850</c:v>
                </c:pt>
                <c:pt idx="1853">
                  <c:v>42851</c:v>
                </c:pt>
                <c:pt idx="1854">
                  <c:v>42852</c:v>
                </c:pt>
                <c:pt idx="1855">
                  <c:v>42853</c:v>
                </c:pt>
                <c:pt idx="1856">
                  <c:v>42856</c:v>
                </c:pt>
                <c:pt idx="1857">
                  <c:v>42857</c:v>
                </c:pt>
                <c:pt idx="1858">
                  <c:v>42858</c:v>
                </c:pt>
                <c:pt idx="1859">
                  <c:v>42859</c:v>
                </c:pt>
                <c:pt idx="1860">
                  <c:v>42860</c:v>
                </c:pt>
                <c:pt idx="1861">
                  <c:v>42863</c:v>
                </c:pt>
                <c:pt idx="1862">
                  <c:v>42864</c:v>
                </c:pt>
                <c:pt idx="1863">
                  <c:v>42865</c:v>
                </c:pt>
                <c:pt idx="1864">
                  <c:v>42866</c:v>
                </c:pt>
                <c:pt idx="1865">
                  <c:v>42867</c:v>
                </c:pt>
                <c:pt idx="1866">
                  <c:v>42870</c:v>
                </c:pt>
                <c:pt idx="1867">
                  <c:v>42871</c:v>
                </c:pt>
                <c:pt idx="1868">
                  <c:v>42872</c:v>
                </c:pt>
                <c:pt idx="1869">
                  <c:v>42873</c:v>
                </c:pt>
                <c:pt idx="1870">
                  <c:v>42874</c:v>
                </c:pt>
                <c:pt idx="1871">
                  <c:v>42877</c:v>
                </c:pt>
                <c:pt idx="1872">
                  <c:v>42878</c:v>
                </c:pt>
                <c:pt idx="1873">
                  <c:v>42879</c:v>
                </c:pt>
                <c:pt idx="1874">
                  <c:v>42880</c:v>
                </c:pt>
                <c:pt idx="1875">
                  <c:v>42881</c:v>
                </c:pt>
                <c:pt idx="1876">
                  <c:v>42884</c:v>
                </c:pt>
                <c:pt idx="1877">
                  <c:v>42885</c:v>
                </c:pt>
                <c:pt idx="1878">
                  <c:v>42886</c:v>
                </c:pt>
                <c:pt idx="1879">
                  <c:v>42887</c:v>
                </c:pt>
                <c:pt idx="1880">
                  <c:v>42888</c:v>
                </c:pt>
                <c:pt idx="1881">
                  <c:v>42891</c:v>
                </c:pt>
                <c:pt idx="1882">
                  <c:v>42892</c:v>
                </c:pt>
                <c:pt idx="1883">
                  <c:v>42893</c:v>
                </c:pt>
                <c:pt idx="1884">
                  <c:v>42894</c:v>
                </c:pt>
                <c:pt idx="1885">
                  <c:v>42895</c:v>
                </c:pt>
                <c:pt idx="1886">
                  <c:v>42898</c:v>
                </c:pt>
                <c:pt idx="1887">
                  <c:v>42899</c:v>
                </c:pt>
                <c:pt idx="1888">
                  <c:v>42900</c:v>
                </c:pt>
                <c:pt idx="1889">
                  <c:v>42901</c:v>
                </c:pt>
                <c:pt idx="1890">
                  <c:v>42902</c:v>
                </c:pt>
                <c:pt idx="1891">
                  <c:v>42905</c:v>
                </c:pt>
                <c:pt idx="1892">
                  <c:v>42906</c:v>
                </c:pt>
                <c:pt idx="1893">
                  <c:v>42907</c:v>
                </c:pt>
                <c:pt idx="1894">
                  <c:v>42908</c:v>
                </c:pt>
                <c:pt idx="1895">
                  <c:v>42909</c:v>
                </c:pt>
                <c:pt idx="1896">
                  <c:v>42912</c:v>
                </c:pt>
                <c:pt idx="1897">
                  <c:v>42913</c:v>
                </c:pt>
                <c:pt idx="1898">
                  <c:v>42914</c:v>
                </c:pt>
                <c:pt idx="1899">
                  <c:v>42915</c:v>
                </c:pt>
                <c:pt idx="1900">
                  <c:v>42916</c:v>
                </c:pt>
                <c:pt idx="1901">
                  <c:v>42919</c:v>
                </c:pt>
                <c:pt idx="1902">
                  <c:v>42920</c:v>
                </c:pt>
                <c:pt idx="1903">
                  <c:v>42921</c:v>
                </c:pt>
                <c:pt idx="1904">
                  <c:v>42922</c:v>
                </c:pt>
                <c:pt idx="1905">
                  <c:v>42923</c:v>
                </c:pt>
                <c:pt idx="1906">
                  <c:v>42926</c:v>
                </c:pt>
                <c:pt idx="1907">
                  <c:v>42927</c:v>
                </c:pt>
                <c:pt idx="1908">
                  <c:v>42928</c:v>
                </c:pt>
                <c:pt idx="1909">
                  <c:v>42929</c:v>
                </c:pt>
                <c:pt idx="1910">
                  <c:v>42930</c:v>
                </c:pt>
                <c:pt idx="1911">
                  <c:v>42933</c:v>
                </c:pt>
                <c:pt idx="1912">
                  <c:v>42934</c:v>
                </c:pt>
                <c:pt idx="1913">
                  <c:v>42935</c:v>
                </c:pt>
                <c:pt idx="1914">
                  <c:v>42936</c:v>
                </c:pt>
                <c:pt idx="1915">
                  <c:v>42937</c:v>
                </c:pt>
                <c:pt idx="1916">
                  <c:v>42940</c:v>
                </c:pt>
                <c:pt idx="1917">
                  <c:v>42941</c:v>
                </c:pt>
                <c:pt idx="1918">
                  <c:v>42942</c:v>
                </c:pt>
                <c:pt idx="1919">
                  <c:v>42943</c:v>
                </c:pt>
                <c:pt idx="1920">
                  <c:v>42944</c:v>
                </c:pt>
                <c:pt idx="1921">
                  <c:v>42947</c:v>
                </c:pt>
                <c:pt idx="1922">
                  <c:v>42948</c:v>
                </c:pt>
                <c:pt idx="1923">
                  <c:v>42949</c:v>
                </c:pt>
                <c:pt idx="1924">
                  <c:v>42950</c:v>
                </c:pt>
                <c:pt idx="1925">
                  <c:v>42951</c:v>
                </c:pt>
                <c:pt idx="1926">
                  <c:v>42954</c:v>
                </c:pt>
                <c:pt idx="1927">
                  <c:v>42955</c:v>
                </c:pt>
                <c:pt idx="1928">
                  <c:v>42956</c:v>
                </c:pt>
                <c:pt idx="1929">
                  <c:v>42957</c:v>
                </c:pt>
                <c:pt idx="1930">
                  <c:v>42958</c:v>
                </c:pt>
                <c:pt idx="1931">
                  <c:v>42961</c:v>
                </c:pt>
                <c:pt idx="1932">
                  <c:v>42962</c:v>
                </c:pt>
                <c:pt idx="1933">
                  <c:v>42963</c:v>
                </c:pt>
                <c:pt idx="1934">
                  <c:v>42964</c:v>
                </c:pt>
                <c:pt idx="1935">
                  <c:v>42965</c:v>
                </c:pt>
                <c:pt idx="1936">
                  <c:v>42968</c:v>
                </c:pt>
                <c:pt idx="1937">
                  <c:v>42969</c:v>
                </c:pt>
                <c:pt idx="1938">
                  <c:v>42970</c:v>
                </c:pt>
                <c:pt idx="1939">
                  <c:v>42971</c:v>
                </c:pt>
                <c:pt idx="1940">
                  <c:v>42972</c:v>
                </c:pt>
                <c:pt idx="1941">
                  <c:v>42975</c:v>
                </c:pt>
                <c:pt idx="1942">
                  <c:v>42976</c:v>
                </c:pt>
                <c:pt idx="1943">
                  <c:v>42977</c:v>
                </c:pt>
                <c:pt idx="1944">
                  <c:v>42978</c:v>
                </c:pt>
                <c:pt idx="1945">
                  <c:v>42979</c:v>
                </c:pt>
                <c:pt idx="1946">
                  <c:v>42982</c:v>
                </c:pt>
                <c:pt idx="1947">
                  <c:v>42983</c:v>
                </c:pt>
                <c:pt idx="1948">
                  <c:v>42984</c:v>
                </c:pt>
                <c:pt idx="1949">
                  <c:v>42985</c:v>
                </c:pt>
                <c:pt idx="1950">
                  <c:v>42986</c:v>
                </c:pt>
                <c:pt idx="1951">
                  <c:v>42989</c:v>
                </c:pt>
                <c:pt idx="1952">
                  <c:v>42990</c:v>
                </c:pt>
                <c:pt idx="1953">
                  <c:v>42991</c:v>
                </c:pt>
                <c:pt idx="1954">
                  <c:v>42992</c:v>
                </c:pt>
                <c:pt idx="1955">
                  <c:v>42993</c:v>
                </c:pt>
                <c:pt idx="1956">
                  <c:v>42996</c:v>
                </c:pt>
                <c:pt idx="1957">
                  <c:v>42997</c:v>
                </c:pt>
                <c:pt idx="1958">
                  <c:v>42998</c:v>
                </c:pt>
                <c:pt idx="1959">
                  <c:v>42999</c:v>
                </c:pt>
                <c:pt idx="1960">
                  <c:v>43000</c:v>
                </c:pt>
                <c:pt idx="1961">
                  <c:v>43003</c:v>
                </c:pt>
                <c:pt idx="1962">
                  <c:v>43004</c:v>
                </c:pt>
                <c:pt idx="1963">
                  <c:v>43005</c:v>
                </c:pt>
                <c:pt idx="1964">
                  <c:v>43006</c:v>
                </c:pt>
                <c:pt idx="1965">
                  <c:v>43007</c:v>
                </c:pt>
                <c:pt idx="1966">
                  <c:v>43010</c:v>
                </c:pt>
                <c:pt idx="1967">
                  <c:v>43011</c:v>
                </c:pt>
                <c:pt idx="1968">
                  <c:v>43012</c:v>
                </c:pt>
                <c:pt idx="1969">
                  <c:v>43013</c:v>
                </c:pt>
                <c:pt idx="1970">
                  <c:v>43014</c:v>
                </c:pt>
                <c:pt idx="1971">
                  <c:v>43017</c:v>
                </c:pt>
                <c:pt idx="1972">
                  <c:v>43018</c:v>
                </c:pt>
                <c:pt idx="1973">
                  <c:v>43019</c:v>
                </c:pt>
                <c:pt idx="1974">
                  <c:v>43020</c:v>
                </c:pt>
                <c:pt idx="1975">
                  <c:v>43021</c:v>
                </c:pt>
                <c:pt idx="1976">
                  <c:v>43024</c:v>
                </c:pt>
                <c:pt idx="1977">
                  <c:v>43025</c:v>
                </c:pt>
                <c:pt idx="1978">
                  <c:v>43026</c:v>
                </c:pt>
                <c:pt idx="1979">
                  <c:v>43027</c:v>
                </c:pt>
                <c:pt idx="1980">
                  <c:v>43028</c:v>
                </c:pt>
                <c:pt idx="1981">
                  <c:v>43031</c:v>
                </c:pt>
                <c:pt idx="1982">
                  <c:v>43032</c:v>
                </c:pt>
                <c:pt idx="1983">
                  <c:v>43033</c:v>
                </c:pt>
                <c:pt idx="1984">
                  <c:v>43034</c:v>
                </c:pt>
                <c:pt idx="1985">
                  <c:v>43035</c:v>
                </c:pt>
                <c:pt idx="1986">
                  <c:v>43038</c:v>
                </c:pt>
                <c:pt idx="1987">
                  <c:v>43039</c:v>
                </c:pt>
                <c:pt idx="1988">
                  <c:v>43040</c:v>
                </c:pt>
                <c:pt idx="1989">
                  <c:v>43041</c:v>
                </c:pt>
                <c:pt idx="1990">
                  <c:v>43042</c:v>
                </c:pt>
                <c:pt idx="1991">
                  <c:v>43045</c:v>
                </c:pt>
                <c:pt idx="1992">
                  <c:v>43046</c:v>
                </c:pt>
                <c:pt idx="1993">
                  <c:v>43047</c:v>
                </c:pt>
                <c:pt idx="1994">
                  <c:v>43048</c:v>
                </c:pt>
                <c:pt idx="1995">
                  <c:v>43049</c:v>
                </c:pt>
                <c:pt idx="1996">
                  <c:v>43052</c:v>
                </c:pt>
                <c:pt idx="1997">
                  <c:v>43053</c:v>
                </c:pt>
                <c:pt idx="1998">
                  <c:v>43054</c:v>
                </c:pt>
                <c:pt idx="1999">
                  <c:v>43055</c:v>
                </c:pt>
                <c:pt idx="2000">
                  <c:v>43056</c:v>
                </c:pt>
                <c:pt idx="2001">
                  <c:v>43059</c:v>
                </c:pt>
                <c:pt idx="2002">
                  <c:v>43060</c:v>
                </c:pt>
                <c:pt idx="2003">
                  <c:v>43061</c:v>
                </c:pt>
                <c:pt idx="2004">
                  <c:v>43063</c:v>
                </c:pt>
                <c:pt idx="2005">
                  <c:v>43066</c:v>
                </c:pt>
                <c:pt idx="2006">
                  <c:v>43067</c:v>
                </c:pt>
                <c:pt idx="2007">
                  <c:v>43068</c:v>
                </c:pt>
                <c:pt idx="2008">
                  <c:v>43069</c:v>
                </c:pt>
                <c:pt idx="2009">
                  <c:v>43070</c:v>
                </c:pt>
                <c:pt idx="2010">
                  <c:v>43073</c:v>
                </c:pt>
                <c:pt idx="2011">
                  <c:v>43074</c:v>
                </c:pt>
                <c:pt idx="2012">
                  <c:v>43075</c:v>
                </c:pt>
                <c:pt idx="2013">
                  <c:v>43076</c:v>
                </c:pt>
                <c:pt idx="2014">
                  <c:v>43077</c:v>
                </c:pt>
                <c:pt idx="2015">
                  <c:v>43080</c:v>
                </c:pt>
                <c:pt idx="2016">
                  <c:v>43081</c:v>
                </c:pt>
                <c:pt idx="2017">
                  <c:v>43082</c:v>
                </c:pt>
                <c:pt idx="2018">
                  <c:v>43083</c:v>
                </c:pt>
                <c:pt idx="2019">
                  <c:v>43084</c:v>
                </c:pt>
                <c:pt idx="2020">
                  <c:v>43087</c:v>
                </c:pt>
                <c:pt idx="2021">
                  <c:v>43088</c:v>
                </c:pt>
                <c:pt idx="2022">
                  <c:v>43089</c:v>
                </c:pt>
                <c:pt idx="2023">
                  <c:v>43090</c:v>
                </c:pt>
                <c:pt idx="2024">
                  <c:v>43091</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43116</c:v>
                </c:pt>
                <c:pt idx="2039">
                  <c:v>43117</c:v>
                </c:pt>
                <c:pt idx="2040">
                  <c:v>43118</c:v>
                </c:pt>
                <c:pt idx="2041">
                  <c:v>43119</c:v>
                </c:pt>
                <c:pt idx="2042">
                  <c:v>43122</c:v>
                </c:pt>
                <c:pt idx="2043">
                  <c:v>43123</c:v>
                </c:pt>
                <c:pt idx="2044">
                  <c:v>43124</c:v>
                </c:pt>
                <c:pt idx="2045">
                  <c:v>43125</c:v>
                </c:pt>
                <c:pt idx="2046">
                  <c:v>43126</c:v>
                </c:pt>
                <c:pt idx="2047">
                  <c:v>43129</c:v>
                </c:pt>
                <c:pt idx="2048">
                  <c:v>43130</c:v>
                </c:pt>
                <c:pt idx="2049">
                  <c:v>43131</c:v>
                </c:pt>
                <c:pt idx="2050">
                  <c:v>43132</c:v>
                </c:pt>
                <c:pt idx="2051">
                  <c:v>43133</c:v>
                </c:pt>
                <c:pt idx="2052">
                  <c:v>43136</c:v>
                </c:pt>
                <c:pt idx="2053">
                  <c:v>43137</c:v>
                </c:pt>
                <c:pt idx="2054">
                  <c:v>43138</c:v>
                </c:pt>
                <c:pt idx="2055">
                  <c:v>43139</c:v>
                </c:pt>
                <c:pt idx="2056">
                  <c:v>43140</c:v>
                </c:pt>
                <c:pt idx="2057">
                  <c:v>43143</c:v>
                </c:pt>
                <c:pt idx="2058">
                  <c:v>43144</c:v>
                </c:pt>
                <c:pt idx="2059">
                  <c:v>43145</c:v>
                </c:pt>
                <c:pt idx="2060">
                  <c:v>43146</c:v>
                </c:pt>
                <c:pt idx="2061">
                  <c:v>43147</c:v>
                </c:pt>
                <c:pt idx="2062">
                  <c:v>43151</c:v>
                </c:pt>
                <c:pt idx="2063">
                  <c:v>43152</c:v>
                </c:pt>
                <c:pt idx="2064">
                  <c:v>43153</c:v>
                </c:pt>
                <c:pt idx="2065">
                  <c:v>43154</c:v>
                </c:pt>
                <c:pt idx="2066">
                  <c:v>43157</c:v>
                </c:pt>
                <c:pt idx="2067">
                  <c:v>43158</c:v>
                </c:pt>
                <c:pt idx="2068">
                  <c:v>43159</c:v>
                </c:pt>
                <c:pt idx="2069">
                  <c:v>43160</c:v>
                </c:pt>
                <c:pt idx="2070">
                  <c:v>43161</c:v>
                </c:pt>
                <c:pt idx="2071">
                  <c:v>43164</c:v>
                </c:pt>
                <c:pt idx="2072">
                  <c:v>43165</c:v>
                </c:pt>
                <c:pt idx="2073">
                  <c:v>43166</c:v>
                </c:pt>
                <c:pt idx="2074">
                  <c:v>43167</c:v>
                </c:pt>
                <c:pt idx="2075">
                  <c:v>43168</c:v>
                </c:pt>
                <c:pt idx="2076">
                  <c:v>43171</c:v>
                </c:pt>
                <c:pt idx="2077">
                  <c:v>43172</c:v>
                </c:pt>
              </c:numCache>
            </c:numRef>
          </c:cat>
          <c:val>
            <c:numRef>
              <c:f>'Momentum factor'!$L$2:$L$2079</c:f>
              <c:numCache>
                <c:formatCode>General</c:formatCode>
                <c:ptCount val="2078"/>
                <c:pt idx="0">
                  <c:v>100</c:v>
                </c:pt>
                <c:pt idx="1">
                  <c:v>100.37573665823807</c:v>
                </c:pt>
                <c:pt idx="2">
                  <c:v>100.56588126622358</c:v>
                </c:pt>
                <c:pt idx="3">
                  <c:v>99.975497142442777</c:v>
                </c:pt>
                <c:pt idx="4">
                  <c:v>99.776771576531289</c:v>
                </c:pt>
                <c:pt idx="5">
                  <c:v>99.693160350858562</c:v>
                </c:pt>
                <c:pt idx="6">
                  <c:v>99.949520696586447</c:v>
                </c:pt>
                <c:pt idx="7">
                  <c:v>100.07772519398617</c:v>
                </c:pt>
                <c:pt idx="8">
                  <c:v>100.07772519398617</c:v>
                </c:pt>
                <c:pt idx="9">
                  <c:v>100.41016454100944</c:v>
                </c:pt>
                <c:pt idx="10">
                  <c:v>100.41016454100944</c:v>
                </c:pt>
                <c:pt idx="11">
                  <c:v>100.72727487879278</c:v>
                </c:pt>
                <c:pt idx="12">
                  <c:v>101.1393688102615</c:v>
                </c:pt>
                <c:pt idx="13">
                  <c:v>101.23533889507205</c:v>
                </c:pt>
                <c:pt idx="14">
                  <c:v>100.92238611105392</c:v>
                </c:pt>
                <c:pt idx="15">
                  <c:v>100.91450487200949</c:v>
                </c:pt>
                <c:pt idx="16">
                  <c:v>100.67450021678117</c:v>
                </c:pt>
                <c:pt idx="17">
                  <c:v>100.68315321858535</c:v>
                </c:pt>
                <c:pt idx="18">
                  <c:v>100.55923779685729</c:v>
                </c:pt>
                <c:pt idx="19">
                  <c:v>100.61601286168784</c:v>
                </c:pt>
                <c:pt idx="20">
                  <c:v>101.14312652083893</c:v>
                </c:pt>
                <c:pt idx="21">
                  <c:v>101.26129009236143</c:v>
                </c:pt>
                <c:pt idx="22">
                  <c:v>101.17417121259984</c:v>
                </c:pt>
                <c:pt idx="23">
                  <c:v>101.0402884788919</c:v>
                </c:pt>
                <c:pt idx="24">
                  <c:v>101.42212886121428</c:v>
                </c:pt>
                <c:pt idx="25">
                  <c:v>101.44398676886622</c:v>
                </c:pt>
                <c:pt idx="26">
                  <c:v>101.53056019085054</c:v>
                </c:pt>
                <c:pt idx="27">
                  <c:v>101.52375671136015</c:v>
                </c:pt>
                <c:pt idx="28">
                  <c:v>101.54420187783344</c:v>
                </c:pt>
                <c:pt idx="29">
                  <c:v>101.70512472368021</c:v>
                </c:pt>
                <c:pt idx="30">
                  <c:v>101.46928269759366</c:v>
                </c:pt>
                <c:pt idx="31">
                  <c:v>101.72776540422048</c:v>
                </c:pt>
                <c:pt idx="32">
                  <c:v>102.00348218487858</c:v>
                </c:pt>
                <c:pt idx="33">
                  <c:v>102.01086307618137</c:v>
                </c:pt>
                <c:pt idx="34">
                  <c:v>101.51665745217809</c:v>
                </c:pt>
                <c:pt idx="35">
                  <c:v>101.51665745217809</c:v>
                </c:pt>
                <c:pt idx="36">
                  <c:v>101.57180190018327</c:v>
                </c:pt>
                <c:pt idx="37">
                  <c:v>101.74293973259886</c:v>
                </c:pt>
                <c:pt idx="38">
                  <c:v>101.77428076101602</c:v>
                </c:pt>
                <c:pt idx="39">
                  <c:v>101.56497226328845</c:v>
                </c:pt>
                <c:pt idx="40">
                  <c:v>101.9367754917415</c:v>
                </c:pt>
                <c:pt idx="41">
                  <c:v>101.90729983117399</c:v>
                </c:pt>
                <c:pt idx="42">
                  <c:v>102.00420446559026</c:v>
                </c:pt>
                <c:pt idx="43">
                  <c:v>102.35827122027932</c:v>
                </c:pt>
                <c:pt idx="44">
                  <c:v>102.64207368557942</c:v>
                </c:pt>
                <c:pt idx="45">
                  <c:v>102.33699464324599</c:v>
                </c:pt>
                <c:pt idx="46">
                  <c:v>102.15607366881922</c:v>
                </c:pt>
                <c:pt idx="47">
                  <c:v>101.91807090181767</c:v>
                </c:pt>
                <c:pt idx="48">
                  <c:v>101.78098018000095</c:v>
                </c:pt>
                <c:pt idx="49">
                  <c:v>101.66298573132303</c:v>
                </c:pt>
                <c:pt idx="50">
                  <c:v>101.82148336793051</c:v>
                </c:pt>
                <c:pt idx="51">
                  <c:v>101.75241604112891</c:v>
                </c:pt>
                <c:pt idx="52">
                  <c:v>101.42967167023286</c:v>
                </c:pt>
                <c:pt idx="53">
                  <c:v>101.20211413746259</c:v>
                </c:pt>
                <c:pt idx="54">
                  <c:v>101.257946704619</c:v>
                </c:pt>
                <c:pt idx="55">
                  <c:v>101.80200532675478</c:v>
                </c:pt>
                <c:pt idx="56">
                  <c:v>101.92508545903105</c:v>
                </c:pt>
                <c:pt idx="57">
                  <c:v>102.25364262124747</c:v>
                </c:pt>
                <c:pt idx="58">
                  <c:v>102.55448156868269</c:v>
                </c:pt>
                <c:pt idx="59">
                  <c:v>102.51919410988</c:v>
                </c:pt>
                <c:pt idx="60">
                  <c:v>102.18685314374564</c:v>
                </c:pt>
                <c:pt idx="61">
                  <c:v>102.18685314374564</c:v>
                </c:pt>
                <c:pt idx="62">
                  <c:v>101.41300395212586</c:v>
                </c:pt>
                <c:pt idx="63">
                  <c:v>101.41300395212586</c:v>
                </c:pt>
                <c:pt idx="64">
                  <c:v>101.41300395212586</c:v>
                </c:pt>
                <c:pt idx="65">
                  <c:v>101.41300395212586</c:v>
                </c:pt>
                <c:pt idx="66">
                  <c:v>100.86559516613143</c:v>
                </c:pt>
                <c:pt idx="67">
                  <c:v>99.865927107364158</c:v>
                </c:pt>
                <c:pt idx="68">
                  <c:v>101.50941587876406</c:v>
                </c:pt>
                <c:pt idx="69">
                  <c:v>101.75381921324939</c:v>
                </c:pt>
                <c:pt idx="70">
                  <c:v>102.27030507309431</c:v>
                </c:pt>
                <c:pt idx="71">
                  <c:v>102.22529846587601</c:v>
                </c:pt>
                <c:pt idx="72">
                  <c:v>101.72711485471197</c:v>
                </c:pt>
                <c:pt idx="73">
                  <c:v>101.58786423494838</c:v>
                </c:pt>
                <c:pt idx="74">
                  <c:v>101.25725072378432</c:v>
                </c:pt>
                <c:pt idx="75">
                  <c:v>100.74185136542282</c:v>
                </c:pt>
                <c:pt idx="76">
                  <c:v>100.02362439172281</c:v>
                </c:pt>
                <c:pt idx="77">
                  <c:v>100.6783508582255</c:v>
                </c:pt>
                <c:pt idx="78">
                  <c:v>100.83164486081985</c:v>
                </c:pt>
                <c:pt idx="79">
                  <c:v>100.8356373720745</c:v>
                </c:pt>
                <c:pt idx="80">
                  <c:v>101.08047271942151</c:v>
                </c:pt>
                <c:pt idx="81">
                  <c:v>102.22710296241928</c:v>
                </c:pt>
                <c:pt idx="82">
                  <c:v>102.00961809420396</c:v>
                </c:pt>
                <c:pt idx="83">
                  <c:v>102.00961809420396</c:v>
                </c:pt>
                <c:pt idx="84">
                  <c:v>101.72801541543093</c:v>
                </c:pt>
                <c:pt idx="85">
                  <c:v>101.92981014204523</c:v>
                </c:pt>
                <c:pt idx="86">
                  <c:v>101.81656565656058</c:v>
                </c:pt>
                <c:pt idx="87">
                  <c:v>101.3156248743352</c:v>
                </c:pt>
                <c:pt idx="88">
                  <c:v>100.99635679376186</c:v>
                </c:pt>
                <c:pt idx="89">
                  <c:v>100.96333039354734</c:v>
                </c:pt>
                <c:pt idx="90">
                  <c:v>101.24699705830298</c:v>
                </c:pt>
                <c:pt idx="91">
                  <c:v>102.1743282623339</c:v>
                </c:pt>
                <c:pt idx="92">
                  <c:v>102.44080660199054</c:v>
                </c:pt>
                <c:pt idx="93">
                  <c:v>102.96125530029444</c:v>
                </c:pt>
                <c:pt idx="94">
                  <c:v>103.60147792310566</c:v>
                </c:pt>
                <c:pt idx="95">
                  <c:v>103.39028220006125</c:v>
                </c:pt>
                <c:pt idx="96">
                  <c:v>103.18254285984629</c:v>
                </c:pt>
                <c:pt idx="97">
                  <c:v>103.28893379843753</c:v>
                </c:pt>
                <c:pt idx="98">
                  <c:v>103.23601073747879</c:v>
                </c:pt>
                <c:pt idx="99">
                  <c:v>102.97313195157692</c:v>
                </c:pt>
                <c:pt idx="100">
                  <c:v>102.846769584189</c:v>
                </c:pt>
                <c:pt idx="101">
                  <c:v>102.42303910640668</c:v>
                </c:pt>
                <c:pt idx="102">
                  <c:v>102.66934728119425</c:v>
                </c:pt>
                <c:pt idx="103">
                  <c:v>102.65003709165698</c:v>
                </c:pt>
                <c:pt idx="104">
                  <c:v>101.61960642420094</c:v>
                </c:pt>
                <c:pt idx="105">
                  <c:v>101.52275979187553</c:v>
                </c:pt>
                <c:pt idx="106">
                  <c:v>101.16258458218162</c:v>
                </c:pt>
                <c:pt idx="107">
                  <c:v>100.93047059930267</c:v>
                </c:pt>
                <c:pt idx="108">
                  <c:v>100.93047059930267</c:v>
                </c:pt>
                <c:pt idx="109">
                  <c:v>100.71489728766188</c:v>
                </c:pt>
                <c:pt idx="110">
                  <c:v>101.55086845037719</c:v>
                </c:pt>
                <c:pt idx="111">
                  <c:v>101.82917479554857</c:v>
                </c:pt>
                <c:pt idx="112">
                  <c:v>102.08306325146565</c:v>
                </c:pt>
                <c:pt idx="113">
                  <c:v>101.95221765793096</c:v>
                </c:pt>
                <c:pt idx="114">
                  <c:v>102.49704347194731</c:v>
                </c:pt>
                <c:pt idx="115">
                  <c:v>102.42071647184953</c:v>
                </c:pt>
                <c:pt idx="116">
                  <c:v>102.1640155451189</c:v>
                </c:pt>
                <c:pt idx="117">
                  <c:v>101.71109624471046</c:v>
                </c:pt>
                <c:pt idx="118">
                  <c:v>101.71109624471046</c:v>
                </c:pt>
                <c:pt idx="119">
                  <c:v>102.14166958743122</c:v>
                </c:pt>
                <c:pt idx="120">
                  <c:v>102.19370150352478</c:v>
                </c:pt>
                <c:pt idx="121">
                  <c:v>102.77863138028523</c:v>
                </c:pt>
                <c:pt idx="122">
                  <c:v>103.13596862237736</c:v>
                </c:pt>
                <c:pt idx="123">
                  <c:v>103.5613522625008</c:v>
                </c:pt>
                <c:pt idx="124">
                  <c:v>102.96001938240822</c:v>
                </c:pt>
                <c:pt idx="125">
                  <c:v>103.1245832003389</c:v>
                </c:pt>
                <c:pt idx="126">
                  <c:v>103.41908401655316</c:v>
                </c:pt>
                <c:pt idx="127">
                  <c:v>103.5399797060301</c:v>
                </c:pt>
                <c:pt idx="128">
                  <c:v>103.47751744871461</c:v>
                </c:pt>
                <c:pt idx="129">
                  <c:v>103.36685831485255</c:v>
                </c:pt>
                <c:pt idx="130">
                  <c:v>103.37843712816864</c:v>
                </c:pt>
                <c:pt idx="131">
                  <c:v>103.4623888252716</c:v>
                </c:pt>
                <c:pt idx="132">
                  <c:v>103.62196246803059</c:v>
                </c:pt>
                <c:pt idx="133">
                  <c:v>103.89888906310979</c:v>
                </c:pt>
                <c:pt idx="134">
                  <c:v>103.77534630980969</c:v>
                </c:pt>
                <c:pt idx="135">
                  <c:v>103.78945444948799</c:v>
                </c:pt>
                <c:pt idx="136">
                  <c:v>103.8090825515702</c:v>
                </c:pt>
                <c:pt idx="137">
                  <c:v>103.95037105820008</c:v>
                </c:pt>
                <c:pt idx="138">
                  <c:v>103.95037105820008</c:v>
                </c:pt>
                <c:pt idx="139">
                  <c:v>103.89271890734091</c:v>
                </c:pt>
                <c:pt idx="140">
                  <c:v>104.14924502680741</c:v>
                </c:pt>
                <c:pt idx="141">
                  <c:v>104.11535032624367</c:v>
                </c:pt>
                <c:pt idx="142">
                  <c:v>104.36617849390107</c:v>
                </c:pt>
                <c:pt idx="143">
                  <c:v>104.38237523997337</c:v>
                </c:pt>
                <c:pt idx="144">
                  <c:v>104.34352450638919</c:v>
                </c:pt>
                <c:pt idx="145">
                  <c:v>104.67582039805417</c:v>
                </c:pt>
                <c:pt idx="146">
                  <c:v>104.80685925133706</c:v>
                </c:pt>
                <c:pt idx="147">
                  <c:v>104.73515337781292</c:v>
                </c:pt>
                <c:pt idx="148">
                  <c:v>104.73515337781292</c:v>
                </c:pt>
                <c:pt idx="149">
                  <c:v>105.00277209264409</c:v>
                </c:pt>
                <c:pt idx="150">
                  <c:v>105.06491232141106</c:v>
                </c:pt>
                <c:pt idx="151">
                  <c:v>104.92603023366999</c:v>
                </c:pt>
                <c:pt idx="152">
                  <c:v>104.92604872005371</c:v>
                </c:pt>
                <c:pt idx="153">
                  <c:v>104.92604872005371</c:v>
                </c:pt>
                <c:pt idx="154">
                  <c:v>105.09520202308033</c:v>
                </c:pt>
                <c:pt idx="155">
                  <c:v>105.06507291447335</c:v>
                </c:pt>
                <c:pt idx="156">
                  <c:v>104.8674839119401</c:v>
                </c:pt>
                <c:pt idx="157">
                  <c:v>104.70826131218939</c:v>
                </c:pt>
                <c:pt idx="158">
                  <c:v>104.86129788091941</c:v>
                </c:pt>
                <c:pt idx="159">
                  <c:v>105.03209000308634</c:v>
                </c:pt>
                <c:pt idx="160">
                  <c:v>104.90060689681087</c:v>
                </c:pt>
                <c:pt idx="161">
                  <c:v>104.76933194464354</c:v>
                </c:pt>
                <c:pt idx="162">
                  <c:v>105.26380091434518</c:v>
                </c:pt>
                <c:pt idx="163">
                  <c:v>105.26380091434518</c:v>
                </c:pt>
                <c:pt idx="164">
                  <c:v>105.34027605379428</c:v>
                </c:pt>
                <c:pt idx="165">
                  <c:v>105.10797354254218</c:v>
                </c:pt>
                <c:pt idx="166">
                  <c:v>105.10797354254218</c:v>
                </c:pt>
                <c:pt idx="167">
                  <c:v>105.35752562632406</c:v>
                </c:pt>
                <c:pt idx="168">
                  <c:v>105.26832196553197</c:v>
                </c:pt>
                <c:pt idx="169">
                  <c:v>105.36450307312515</c:v>
                </c:pt>
                <c:pt idx="170">
                  <c:v>105.65637611283853</c:v>
                </c:pt>
                <c:pt idx="171">
                  <c:v>105.67294180013569</c:v>
                </c:pt>
                <c:pt idx="172">
                  <c:v>105.74326644364218</c:v>
                </c:pt>
                <c:pt idx="173">
                  <c:v>106.02722165643659</c:v>
                </c:pt>
                <c:pt idx="174">
                  <c:v>105.86621326060677</c:v>
                </c:pt>
                <c:pt idx="175">
                  <c:v>105.61087268636076</c:v>
                </c:pt>
                <c:pt idx="176">
                  <c:v>105.67550247800804</c:v>
                </c:pt>
                <c:pt idx="177">
                  <c:v>105.67818959478132</c:v>
                </c:pt>
                <c:pt idx="178">
                  <c:v>105.67818959478132</c:v>
                </c:pt>
                <c:pt idx="179">
                  <c:v>105.68315453342606</c:v>
                </c:pt>
                <c:pt idx="180">
                  <c:v>105.60028424647663</c:v>
                </c:pt>
                <c:pt idx="181">
                  <c:v>105.7196545822837</c:v>
                </c:pt>
                <c:pt idx="182">
                  <c:v>105.4088291405934</c:v>
                </c:pt>
                <c:pt idx="183">
                  <c:v>105.30729060134232</c:v>
                </c:pt>
                <c:pt idx="184">
                  <c:v>105.69709254225727</c:v>
                </c:pt>
                <c:pt idx="185">
                  <c:v>105.69368803182057</c:v>
                </c:pt>
                <c:pt idx="186">
                  <c:v>105.9141639493742</c:v>
                </c:pt>
                <c:pt idx="187">
                  <c:v>106.1549585340111</c:v>
                </c:pt>
                <c:pt idx="188">
                  <c:v>106.12530184211829</c:v>
                </c:pt>
                <c:pt idx="189">
                  <c:v>106.01404438919815</c:v>
                </c:pt>
                <c:pt idx="190">
                  <c:v>106.00958542297964</c:v>
                </c:pt>
                <c:pt idx="191">
                  <c:v>105.95163351918255</c:v>
                </c:pt>
                <c:pt idx="192">
                  <c:v>105.98515995149539</c:v>
                </c:pt>
                <c:pt idx="193">
                  <c:v>106.0708856631677</c:v>
                </c:pt>
                <c:pt idx="194">
                  <c:v>106.34809863389923</c:v>
                </c:pt>
                <c:pt idx="195">
                  <c:v>106.34809863389923</c:v>
                </c:pt>
                <c:pt idx="196">
                  <c:v>106.25924432958193</c:v>
                </c:pt>
                <c:pt idx="197">
                  <c:v>106.38435648956892</c:v>
                </c:pt>
                <c:pt idx="198">
                  <c:v>106.40304854535496</c:v>
                </c:pt>
                <c:pt idx="199">
                  <c:v>106.06717546709739</c:v>
                </c:pt>
                <c:pt idx="200">
                  <c:v>106.24237060904665</c:v>
                </c:pt>
                <c:pt idx="201">
                  <c:v>106.34334743088621</c:v>
                </c:pt>
                <c:pt idx="202">
                  <c:v>106.36670529145577</c:v>
                </c:pt>
                <c:pt idx="203">
                  <c:v>106.51058098466474</c:v>
                </c:pt>
                <c:pt idx="204">
                  <c:v>106.46386717712825</c:v>
                </c:pt>
                <c:pt idx="205">
                  <c:v>106.63900621549499</c:v>
                </c:pt>
                <c:pt idx="206">
                  <c:v>106.93916434228163</c:v>
                </c:pt>
                <c:pt idx="207">
                  <c:v>107.25942640590496</c:v>
                </c:pt>
                <c:pt idx="208">
                  <c:v>107.61084286570529</c:v>
                </c:pt>
                <c:pt idx="209">
                  <c:v>107.61084286570529</c:v>
                </c:pt>
                <c:pt idx="210">
                  <c:v>108.10866958833194</c:v>
                </c:pt>
                <c:pt idx="211">
                  <c:v>108.10866958833194</c:v>
                </c:pt>
                <c:pt idx="212">
                  <c:v>108.29437670831028</c:v>
                </c:pt>
                <c:pt idx="213">
                  <c:v>108.55702289568077</c:v>
                </c:pt>
                <c:pt idx="214">
                  <c:v>108.81491599524935</c:v>
                </c:pt>
                <c:pt idx="215">
                  <c:v>108.78116164862308</c:v>
                </c:pt>
                <c:pt idx="216">
                  <c:v>108.77324201298725</c:v>
                </c:pt>
                <c:pt idx="217">
                  <c:v>108.43415365273769</c:v>
                </c:pt>
                <c:pt idx="218">
                  <c:v>108.45485266832263</c:v>
                </c:pt>
                <c:pt idx="219">
                  <c:v>108.21822178546066</c:v>
                </c:pt>
                <c:pt idx="220">
                  <c:v>107.66948619298186</c:v>
                </c:pt>
                <c:pt idx="221">
                  <c:v>107.31016153417841</c:v>
                </c:pt>
                <c:pt idx="222">
                  <c:v>107.27832957372624</c:v>
                </c:pt>
                <c:pt idx="223">
                  <c:v>107.17255815704893</c:v>
                </c:pt>
                <c:pt idx="224">
                  <c:v>107.07339726203951</c:v>
                </c:pt>
                <c:pt idx="225">
                  <c:v>107.00825944893816</c:v>
                </c:pt>
                <c:pt idx="226">
                  <c:v>107.07259515034576</c:v>
                </c:pt>
                <c:pt idx="227">
                  <c:v>106.89826770148915</c:v>
                </c:pt>
                <c:pt idx="228">
                  <c:v>106.7851372569132</c:v>
                </c:pt>
                <c:pt idx="229">
                  <c:v>106.94346049064326</c:v>
                </c:pt>
                <c:pt idx="230">
                  <c:v>106.62015136858506</c:v>
                </c:pt>
                <c:pt idx="231">
                  <c:v>106.62015136858506</c:v>
                </c:pt>
                <c:pt idx="232">
                  <c:v>106.62015136858506</c:v>
                </c:pt>
                <c:pt idx="233">
                  <c:v>106.62015136858506</c:v>
                </c:pt>
                <c:pt idx="234">
                  <c:v>106.62015136858506</c:v>
                </c:pt>
                <c:pt idx="235">
                  <c:v>106.66118897067427</c:v>
                </c:pt>
                <c:pt idx="236">
                  <c:v>106.74104897263325</c:v>
                </c:pt>
                <c:pt idx="237">
                  <c:v>106.74104897263325</c:v>
                </c:pt>
                <c:pt idx="238">
                  <c:v>106.74104897263325</c:v>
                </c:pt>
                <c:pt idx="239">
                  <c:v>106.4695435834082</c:v>
                </c:pt>
                <c:pt idx="240">
                  <c:v>106.26938113631591</c:v>
                </c:pt>
                <c:pt idx="241">
                  <c:v>105.94213868048426</c:v>
                </c:pt>
                <c:pt idx="242">
                  <c:v>105.98062153977203</c:v>
                </c:pt>
                <c:pt idx="243">
                  <c:v>105.98062153977203</c:v>
                </c:pt>
                <c:pt idx="244">
                  <c:v>105.92839503785598</c:v>
                </c:pt>
                <c:pt idx="245">
                  <c:v>105.62140606908837</c:v>
                </c:pt>
                <c:pt idx="246">
                  <c:v>105.51293530286127</c:v>
                </c:pt>
                <c:pt idx="247">
                  <c:v>105.59770769490748</c:v>
                </c:pt>
                <c:pt idx="248">
                  <c:v>105.59770769490748</c:v>
                </c:pt>
                <c:pt idx="249">
                  <c:v>105.60200736783456</c:v>
                </c:pt>
                <c:pt idx="250">
                  <c:v>105.62322431177233</c:v>
                </c:pt>
                <c:pt idx="251">
                  <c:v>105.15993860286362</c:v>
                </c:pt>
                <c:pt idx="252">
                  <c:v>105.31627703669815</c:v>
                </c:pt>
                <c:pt idx="253">
                  <c:v>104.99955673068668</c:v>
                </c:pt>
                <c:pt idx="254">
                  <c:v>105.10811540650332</c:v>
                </c:pt>
                <c:pt idx="255">
                  <c:v>105.33207830828412</c:v>
                </c:pt>
                <c:pt idx="256">
                  <c:v>105.38000492006984</c:v>
                </c:pt>
                <c:pt idx="257">
                  <c:v>105.38790882006874</c:v>
                </c:pt>
                <c:pt idx="258">
                  <c:v>105.85974572040712</c:v>
                </c:pt>
                <c:pt idx="259">
                  <c:v>105.94186285597596</c:v>
                </c:pt>
                <c:pt idx="260">
                  <c:v>106.08727479682688</c:v>
                </c:pt>
                <c:pt idx="261">
                  <c:v>106.11754049417766</c:v>
                </c:pt>
                <c:pt idx="262">
                  <c:v>106.32278741824135</c:v>
                </c:pt>
                <c:pt idx="263">
                  <c:v>106.47303305538064</c:v>
                </c:pt>
                <c:pt idx="264">
                  <c:v>106.45448134536424</c:v>
                </c:pt>
                <c:pt idx="265">
                  <c:v>106.54889625622384</c:v>
                </c:pt>
                <c:pt idx="266">
                  <c:v>106.64883079754772</c:v>
                </c:pt>
                <c:pt idx="267">
                  <c:v>106.64883079754772</c:v>
                </c:pt>
                <c:pt idx="268">
                  <c:v>107.08560832535048</c:v>
                </c:pt>
                <c:pt idx="269">
                  <c:v>106.94000719410163</c:v>
                </c:pt>
                <c:pt idx="270">
                  <c:v>106.78453700131821</c:v>
                </c:pt>
                <c:pt idx="271">
                  <c:v>106.72149626702929</c:v>
                </c:pt>
                <c:pt idx="272">
                  <c:v>106.63218734944732</c:v>
                </c:pt>
                <c:pt idx="273">
                  <c:v>106.63218734944732</c:v>
                </c:pt>
                <c:pt idx="274">
                  <c:v>106.41814625920118</c:v>
                </c:pt>
                <c:pt idx="275">
                  <c:v>106.27685913578924</c:v>
                </c:pt>
                <c:pt idx="276">
                  <c:v>106.52258433578849</c:v>
                </c:pt>
                <c:pt idx="277">
                  <c:v>106.7345876934573</c:v>
                </c:pt>
                <c:pt idx="278">
                  <c:v>106.88250992826794</c:v>
                </c:pt>
                <c:pt idx="279">
                  <c:v>106.98230067862036</c:v>
                </c:pt>
                <c:pt idx="280">
                  <c:v>107.09294546532175</c:v>
                </c:pt>
                <c:pt idx="281">
                  <c:v>107.4920264142384</c:v>
                </c:pt>
                <c:pt idx="282">
                  <c:v>107.75349594095101</c:v>
                </c:pt>
                <c:pt idx="283">
                  <c:v>107.70409618782672</c:v>
                </c:pt>
                <c:pt idx="284">
                  <c:v>107.55362177727453</c:v>
                </c:pt>
                <c:pt idx="285">
                  <c:v>107.04672125542945</c:v>
                </c:pt>
                <c:pt idx="286">
                  <c:v>106.9603431389162</c:v>
                </c:pt>
                <c:pt idx="287">
                  <c:v>107.0270465381402</c:v>
                </c:pt>
                <c:pt idx="288">
                  <c:v>107.02783797207539</c:v>
                </c:pt>
                <c:pt idx="289">
                  <c:v>107.43896589791213</c:v>
                </c:pt>
                <c:pt idx="290">
                  <c:v>107.64742597264971</c:v>
                </c:pt>
                <c:pt idx="291">
                  <c:v>107.88608225345234</c:v>
                </c:pt>
                <c:pt idx="292">
                  <c:v>107.9338393193037</c:v>
                </c:pt>
                <c:pt idx="293">
                  <c:v>107.9338393193037</c:v>
                </c:pt>
                <c:pt idx="294">
                  <c:v>107.84774202707058</c:v>
                </c:pt>
                <c:pt idx="295">
                  <c:v>108.16156931798062</c:v>
                </c:pt>
                <c:pt idx="296">
                  <c:v>108.11344225102175</c:v>
                </c:pt>
                <c:pt idx="297">
                  <c:v>108.39012344850831</c:v>
                </c:pt>
                <c:pt idx="298">
                  <c:v>108.3986602242187</c:v>
                </c:pt>
                <c:pt idx="299">
                  <c:v>108.48565110818235</c:v>
                </c:pt>
                <c:pt idx="300">
                  <c:v>108.64661261624155</c:v>
                </c:pt>
                <c:pt idx="301">
                  <c:v>108.86017836822468</c:v>
                </c:pt>
                <c:pt idx="302">
                  <c:v>109.14126407731305</c:v>
                </c:pt>
                <c:pt idx="303">
                  <c:v>109.46453982132685</c:v>
                </c:pt>
                <c:pt idx="304">
                  <c:v>109.65640194830455</c:v>
                </c:pt>
                <c:pt idx="305">
                  <c:v>109.08422549335314</c:v>
                </c:pt>
                <c:pt idx="306">
                  <c:v>109.15308344158679</c:v>
                </c:pt>
                <c:pt idx="307">
                  <c:v>109.06811928273147</c:v>
                </c:pt>
                <c:pt idx="308">
                  <c:v>108.89051620484163</c:v>
                </c:pt>
                <c:pt idx="309">
                  <c:v>108.76436258644773</c:v>
                </c:pt>
                <c:pt idx="310">
                  <c:v>108.97831951412911</c:v>
                </c:pt>
                <c:pt idx="311">
                  <c:v>109.14470591654978</c:v>
                </c:pt>
                <c:pt idx="312">
                  <c:v>109.26156858417198</c:v>
                </c:pt>
                <c:pt idx="313">
                  <c:v>109.21610826325498</c:v>
                </c:pt>
                <c:pt idx="314">
                  <c:v>109.52056336056484</c:v>
                </c:pt>
                <c:pt idx="315">
                  <c:v>109.77624673791227</c:v>
                </c:pt>
                <c:pt idx="316">
                  <c:v>110.1089093586647</c:v>
                </c:pt>
                <c:pt idx="317">
                  <c:v>110.15998681671914</c:v>
                </c:pt>
                <c:pt idx="318">
                  <c:v>110.22030472877323</c:v>
                </c:pt>
                <c:pt idx="319">
                  <c:v>109.84983137252011</c:v>
                </c:pt>
                <c:pt idx="320">
                  <c:v>109.84983137252011</c:v>
                </c:pt>
                <c:pt idx="321">
                  <c:v>109.84983137252011</c:v>
                </c:pt>
                <c:pt idx="322">
                  <c:v>109.84983137252011</c:v>
                </c:pt>
                <c:pt idx="323">
                  <c:v>109.84983137252011</c:v>
                </c:pt>
                <c:pt idx="324">
                  <c:v>109.84983137252011</c:v>
                </c:pt>
                <c:pt idx="325">
                  <c:v>110.2857683447038</c:v>
                </c:pt>
                <c:pt idx="326">
                  <c:v>110.79044683414033</c:v>
                </c:pt>
                <c:pt idx="327">
                  <c:v>111.13327624565711</c:v>
                </c:pt>
                <c:pt idx="328">
                  <c:v>110.26011482426719</c:v>
                </c:pt>
                <c:pt idx="329">
                  <c:v>109.87205101332852</c:v>
                </c:pt>
                <c:pt idx="330">
                  <c:v>109.57428407339728</c:v>
                </c:pt>
                <c:pt idx="331">
                  <c:v>108.96324490796596</c:v>
                </c:pt>
                <c:pt idx="332">
                  <c:v>108.82693970943885</c:v>
                </c:pt>
                <c:pt idx="333">
                  <c:v>109.53116405958629</c:v>
                </c:pt>
                <c:pt idx="334">
                  <c:v>109.68453944542986</c:v>
                </c:pt>
                <c:pt idx="335">
                  <c:v>109.78753676945007</c:v>
                </c:pt>
                <c:pt idx="336">
                  <c:v>109.14800898583285</c:v>
                </c:pt>
                <c:pt idx="337">
                  <c:v>109.41071482925096</c:v>
                </c:pt>
                <c:pt idx="338">
                  <c:v>110.16479887989648</c:v>
                </c:pt>
                <c:pt idx="339">
                  <c:v>110.6286753804671</c:v>
                </c:pt>
                <c:pt idx="340">
                  <c:v>110.9386825663461</c:v>
                </c:pt>
                <c:pt idx="341">
                  <c:v>110.9386825663461</c:v>
                </c:pt>
                <c:pt idx="342">
                  <c:v>111.18500864550758</c:v>
                </c:pt>
                <c:pt idx="343">
                  <c:v>110.83834805255226</c:v>
                </c:pt>
                <c:pt idx="344">
                  <c:v>110.77176570053015</c:v>
                </c:pt>
                <c:pt idx="345">
                  <c:v>110.67722305379208</c:v>
                </c:pt>
                <c:pt idx="346">
                  <c:v>110.17137900124355</c:v>
                </c:pt>
                <c:pt idx="347">
                  <c:v>110.40873230184516</c:v>
                </c:pt>
                <c:pt idx="348">
                  <c:v>110.14777782940372</c:v>
                </c:pt>
                <c:pt idx="349">
                  <c:v>110.80696565408827</c:v>
                </c:pt>
                <c:pt idx="350">
                  <c:v>110.40622768242788</c:v>
                </c:pt>
                <c:pt idx="351">
                  <c:v>110.01850745189535</c:v>
                </c:pt>
                <c:pt idx="352">
                  <c:v>110.58654711607872</c:v>
                </c:pt>
                <c:pt idx="353">
                  <c:v>110.18193741535171</c:v>
                </c:pt>
                <c:pt idx="354">
                  <c:v>109.47874058268249</c:v>
                </c:pt>
                <c:pt idx="355">
                  <c:v>109.41304931811698</c:v>
                </c:pt>
                <c:pt idx="356">
                  <c:v>109.558747297426</c:v>
                </c:pt>
                <c:pt idx="357">
                  <c:v>110.67428165941188</c:v>
                </c:pt>
                <c:pt idx="358">
                  <c:v>110.97250898745203</c:v>
                </c:pt>
                <c:pt idx="359">
                  <c:v>111.0180320632353</c:v>
                </c:pt>
                <c:pt idx="360">
                  <c:v>110.8234958264364</c:v>
                </c:pt>
                <c:pt idx="361">
                  <c:v>111.0268945006046</c:v>
                </c:pt>
                <c:pt idx="362">
                  <c:v>111.82076118286547</c:v>
                </c:pt>
                <c:pt idx="363">
                  <c:v>112.12655838644372</c:v>
                </c:pt>
                <c:pt idx="364">
                  <c:v>112.85271944363915</c:v>
                </c:pt>
                <c:pt idx="365">
                  <c:v>113.01056570735815</c:v>
                </c:pt>
                <c:pt idx="366">
                  <c:v>113.01056570735815</c:v>
                </c:pt>
                <c:pt idx="367">
                  <c:v>113.78051706106096</c:v>
                </c:pt>
                <c:pt idx="368">
                  <c:v>113.81849596128494</c:v>
                </c:pt>
                <c:pt idx="369">
                  <c:v>114.1440963411182</c:v>
                </c:pt>
                <c:pt idx="370">
                  <c:v>113.93297515604135</c:v>
                </c:pt>
                <c:pt idx="371">
                  <c:v>113.29232024328317</c:v>
                </c:pt>
                <c:pt idx="372">
                  <c:v>112.83394500771963</c:v>
                </c:pt>
                <c:pt idx="373">
                  <c:v>113.38056015891632</c:v>
                </c:pt>
                <c:pt idx="374">
                  <c:v>113.26780025369918</c:v>
                </c:pt>
                <c:pt idx="375">
                  <c:v>113.89410668383093</c:v>
                </c:pt>
                <c:pt idx="376">
                  <c:v>113.89410668383093</c:v>
                </c:pt>
                <c:pt idx="377">
                  <c:v>114.52780249320588</c:v>
                </c:pt>
                <c:pt idx="378">
                  <c:v>114.43199464932829</c:v>
                </c:pt>
                <c:pt idx="379">
                  <c:v>114.36673936946264</c:v>
                </c:pt>
                <c:pt idx="380">
                  <c:v>114.65393415759185</c:v>
                </c:pt>
                <c:pt idx="381">
                  <c:v>114.78406163099287</c:v>
                </c:pt>
                <c:pt idx="382">
                  <c:v>114.42633628825097</c:v>
                </c:pt>
                <c:pt idx="383">
                  <c:v>113.93323816574406</c:v>
                </c:pt>
                <c:pt idx="384">
                  <c:v>114.26898141606392</c:v>
                </c:pt>
                <c:pt idx="385">
                  <c:v>114.22839830508725</c:v>
                </c:pt>
                <c:pt idx="386">
                  <c:v>114.49292182189259</c:v>
                </c:pt>
                <c:pt idx="387">
                  <c:v>114.00341928409065</c:v>
                </c:pt>
                <c:pt idx="388">
                  <c:v>113.53026613734862</c:v>
                </c:pt>
                <c:pt idx="389">
                  <c:v>112.85027942800957</c:v>
                </c:pt>
                <c:pt idx="390">
                  <c:v>111.85751114019672</c:v>
                </c:pt>
                <c:pt idx="391">
                  <c:v>110.67470452242448</c:v>
                </c:pt>
                <c:pt idx="392">
                  <c:v>111.57178058347407</c:v>
                </c:pt>
                <c:pt idx="393">
                  <c:v>112.33119581962728</c:v>
                </c:pt>
                <c:pt idx="394">
                  <c:v>112.6356648580787</c:v>
                </c:pt>
                <c:pt idx="395">
                  <c:v>113.11171341527131</c:v>
                </c:pt>
                <c:pt idx="396">
                  <c:v>113.32819578944301</c:v>
                </c:pt>
                <c:pt idx="397">
                  <c:v>113.03392301618052</c:v>
                </c:pt>
                <c:pt idx="398">
                  <c:v>112.61139195693572</c:v>
                </c:pt>
                <c:pt idx="399">
                  <c:v>111.31397668187512</c:v>
                </c:pt>
                <c:pt idx="400">
                  <c:v>110.77867283762093</c:v>
                </c:pt>
                <c:pt idx="401">
                  <c:v>109.88427161480891</c:v>
                </c:pt>
                <c:pt idx="402">
                  <c:v>110.7205846515249</c:v>
                </c:pt>
                <c:pt idx="403">
                  <c:v>110.72687819629272</c:v>
                </c:pt>
                <c:pt idx="404">
                  <c:v>110.80550470464406</c:v>
                </c:pt>
                <c:pt idx="405">
                  <c:v>111.87058938670346</c:v>
                </c:pt>
                <c:pt idx="406">
                  <c:v>111.87058938670346</c:v>
                </c:pt>
                <c:pt idx="407">
                  <c:v>112.20281373165113</c:v>
                </c:pt>
                <c:pt idx="408">
                  <c:v>112.00840063959693</c:v>
                </c:pt>
                <c:pt idx="409">
                  <c:v>111.94236122113792</c:v>
                </c:pt>
                <c:pt idx="410">
                  <c:v>111.60829505191117</c:v>
                </c:pt>
                <c:pt idx="411">
                  <c:v>111.60829505191117</c:v>
                </c:pt>
                <c:pt idx="412">
                  <c:v>111.5978123514424</c:v>
                </c:pt>
                <c:pt idx="413">
                  <c:v>111.91459432022857</c:v>
                </c:pt>
                <c:pt idx="414">
                  <c:v>111.54018872721296</c:v>
                </c:pt>
                <c:pt idx="415">
                  <c:v>111.40760030104838</c:v>
                </c:pt>
                <c:pt idx="416">
                  <c:v>111.49422691597712</c:v>
                </c:pt>
                <c:pt idx="417">
                  <c:v>111.76147649481614</c:v>
                </c:pt>
                <c:pt idx="418">
                  <c:v>111.61044324816355</c:v>
                </c:pt>
                <c:pt idx="419">
                  <c:v>111.72540231804848</c:v>
                </c:pt>
                <c:pt idx="420">
                  <c:v>111.83864755123781</c:v>
                </c:pt>
                <c:pt idx="421">
                  <c:v>111.83864755123781</c:v>
                </c:pt>
                <c:pt idx="422">
                  <c:v>111.22625287048561</c:v>
                </c:pt>
                <c:pt idx="423">
                  <c:v>110.90703234805899</c:v>
                </c:pt>
                <c:pt idx="424">
                  <c:v>110.21593664061967</c:v>
                </c:pt>
                <c:pt idx="425">
                  <c:v>110.21593664061967</c:v>
                </c:pt>
                <c:pt idx="426">
                  <c:v>110.01475957865365</c:v>
                </c:pt>
                <c:pt idx="427">
                  <c:v>110.58390867559375</c:v>
                </c:pt>
                <c:pt idx="428">
                  <c:v>110.39602581314296</c:v>
                </c:pt>
                <c:pt idx="429">
                  <c:v>109.83193893223347</c:v>
                </c:pt>
                <c:pt idx="430">
                  <c:v>109.54704145913617</c:v>
                </c:pt>
                <c:pt idx="431">
                  <c:v>108.91629502324835</c:v>
                </c:pt>
                <c:pt idx="432">
                  <c:v>109.19344353837998</c:v>
                </c:pt>
                <c:pt idx="433">
                  <c:v>109.67457347668416</c:v>
                </c:pt>
                <c:pt idx="434">
                  <c:v>110.06899110895885</c:v>
                </c:pt>
                <c:pt idx="435">
                  <c:v>110.35269982787993</c:v>
                </c:pt>
                <c:pt idx="436">
                  <c:v>110.35269982787993</c:v>
                </c:pt>
                <c:pt idx="437">
                  <c:v>110.67520613330163</c:v>
                </c:pt>
                <c:pt idx="438">
                  <c:v>110.76336903722495</c:v>
                </c:pt>
                <c:pt idx="439">
                  <c:v>111.05539871590571</c:v>
                </c:pt>
                <c:pt idx="440">
                  <c:v>111.41992466410478</c:v>
                </c:pt>
                <c:pt idx="441">
                  <c:v>111.66673995985528</c:v>
                </c:pt>
                <c:pt idx="442">
                  <c:v>111.72316134584918</c:v>
                </c:pt>
                <c:pt idx="443">
                  <c:v>111.36417994497076</c:v>
                </c:pt>
                <c:pt idx="444">
                  <c:v>111.21156550004817</c:v>
                </c:pt>
                <c:pt idx="445">
                  <c:v>111.43496976945168</c:v>
                </c:pt>
                <c:pt idx="446">
                  <c:v>111.98164360891151</c:v>
                </c:pt>
                <c:pt idx="447">
                  <c:v>111.93470560374406</c:v>
                </c:pt>
                <c:pt idx="448">
                  <c:v>112.16725386947658</c:v>
                </c:pt>
                <c:pt idx="449">
                  <c:v>112.33929516524826</c:v>
                </c:pt>
                <c:pt idx="450">
                  <c:v>112.38999725429474</c:v>
                </c:pt>
                <c:pt idx="451">
                  <c:v>114.22156362936254</c:v>
                </c:pt>
                <c:pt idx="452">
                  <c:v>115.92425728206234</c:v>
                </c:pt>
                <c:pt idx="453">
                  <c:v>114.94360030982814</c:v>
                </c:pt>
                <c:pt idx="454">
                  <c:v>114.94360030982814</c:v>
                </c:pt>
                <c:pt idx="455">
                  <c:v>114.62974728506016</c:v>
                </c:pt>
                <c:pt idx="456">
                  <c:v>114.79845258435329</c:v>
                </c:pt>
                <c:pt idx="457">
                  <c:v>114.26901172600435</c:v>
                </c:pt>
                <c:pt idx="458">
                  <c:v>115.60135359733871</c:v>
                </c:pt>
                <c:pt idx="459">
                  <c:v>115.51870750942807</c:v>
                </c:pt>
                <c:pt idx="460">
                  <c:v>114.68906548540696</c:v>
                </c:pt>
                <c:pt idx="461">
                  <c:v>115.01967319265226</c:v>
                </c:pt>
                <c:pt idx="462">
                  <c:v>115.18068378166194</c:v>
                </c:pt>
                <c:pt idx="463">
                  <c:v>115.42720852882691</c:v>
                </c:pt>
                <c:pt idx="464">
                  <c:v>116.67437989301843</c:v>
                </c:pt>
                <c:pt idx="465">
                  <c:v>116.72278616015943</c:v>
                </c:pt>
                <c:pt idx="466">
                  <c:v>118.17138330705325</c:v>
                </c:pt>
                <c:pt idx="467">
                  <c:v>119.43096114694258</c:v>
                </c:pt>
                <c:pt idx="468">
                  <c:v>119.43096114694258</c:v>
                </c:pt>
                <c:pt idx="469">
                  <c:v>119.43096114694258</c:v>
                </c:pt>
                <c:pt idx="470">
                  <c:v>119.95784615779333</c:v>
                </c:pt>
                <c:pt idx="471">
                  <c:v>118.025891697757</c:v>
                </c:pt>
                <c:pt idx="472">
                  <c:v>118.22692666560262</c:v>
                </c:pt>
                <c:pt idx="473">
                  <c:v>116.26888243460087</c:v>
                </c:pt>
                <c:pt idx="474">
                  <c:v>115.82669591651961</c:v>
                </c:pt>
                <c:pt idx="475">
                  <c:v>115.64182279422806</c:v>
                </c:pt>
                <c:pt idx="476">
                  <c:v>114.82504595203457</c:v>
                </c:pt>
                <c:pt idx="477">
                  <c:v>115.23708933960746</c:v>
                </c:pt>
                <c:pt idx="478">
                  <c:v>115.17756094579859</c:v>
                </c:pt>
                <c:pt idx="479">
                  <c:v>116.73253377936754</c:v>
                </c:pt>
                <c:pt idx="480">
                  <c:v>115.990520387007</c:v>
                </c:pt>
                <c:pt idx="481">
                  <c:v>116.72751803984964</c:v>
                </c:pt>
                <c:pt idx="482">
                  <c:v>117.65088034852513</c:v>
                </c:pt>
                <c:pt idx="483">
                  <c:v>118.84520595885216</c:v>
                </c:pt>
                <c:pt idx="484">
                  <c:v>119.25941124369484</c:v>
                </c:pt>
                <c:pt idx="485">
                  <c:v>118.66626111122123</c:v>
                </c:pt>
                <c:pt idx="486">
                  <c:v>119.90195584065351</c:v>
                </c:pt>
                <c:pt idx="487">
                  <c:v>118.31094465798012</c:v>
                </c:pt>
                <c:pt idx="488">
                  <c:v>118.50635328385484</c:v>
                </c:pt>
                <c:pt idx="489">
                  <c:v>117.32176925687612</c:v>
                </c:pt>
                <c:pt idx="490">
                  <c:v>117.32176925687612</c:v>
                </c:pt>
                <c:pt idx="491">
                  <c:v>117.32176925687612</c:v>
                </c:pt>
                <c:pt idx="492">
                  <c:v>118.1838118389368</c:v>
                </c:pt>
                <c:pt idx="493">
                  <c:v>117.86726128195752</c:v>
                </c:pt>
                <c:pt idx="494">
                  <c:v>117.1532519786728</c:v>
                </c:pt>
                <c:pt idx="495">
                  <c:v>117.1532519786728</c:v>
                </c:pt>
                <c:pt idx="496">
                  <c:v>117.1532519786728</c:v>
                </c:pt>
                <c:pt idx="497">
                  <c:v>116.9243407415124</c:v>
                </c:pt>
                <c:pt idx="498">
                  <c:v>117.01861735745764</c:v>
                </c:pt>
                <c:pt idx="499">
                  <c:v>117.15641096853169</c:v>
                </c:pt>
                <c:pt idx="500">
                  <c:v>117.15641096853169</c:v>
                </c:pt>
                <c:pt idx="501">
                  <c:v>116.32840527562807</c:v>
                </c:pt>
                <c:pt idx="502">
                  <c:v>115.78962866479785</c:v>
                </c:pt>
                <c:pt idx="503">
                  <c:v>114.99898429855578</c:v>
                </c:pt>
                <c:pt idx="504">
                  <c:v>115.83845324266942</c:v>
                </c:pt>
                <c:pt idx="505">
                  <c:v>115.83845324266942</c:v>
                </c:pt>
                <c:pt idx="506">
                  <c:v>115.66671421920218</c:v>
                </c:pt>
                <c:pt idx="507">
                  <c:v>114.36259312097307</c:v>
                </c:pt>
                <c:pt idx="508">
                  <c:v>113.39144760072078</c:v>
                </c:pt>
                <c:pt idx="509">
                  <c:v>112.92300860977373</c:v>
                </c:pt>
                <c:pt idx="510">
                  <c:v>112.31922079964981</c:v>
                </c:pt>
                <c:pt idx="511">
                  <c:v>112.50289701440073</c:v>
                </c:pt>
                <c:pt idx="512">
                  <c:v>112.0773884863605</c:v>
                </c:pt>
                <c:pt idx="513">
                  <c:v>111.96840055090352</c:v>
                </c:pt>
                <c:pt idx="514">
                  <c:v>111.73964513619542</c:v>
                </c:pt>
                <c:pt idx="515">
                  <c:v>112.13526117929641</c:v>
                </c:pt>
                <c:pt idx="516">
                  <c:v>111.9345930433809</c:v>
                </c:pt>
                <c:pt idx="517">
                  <c:v>111.46626830943983</c:v>
                </c:pt>
                <c:pt idx="518">
                  <c:v>110.67845572919437</c:v>
                </c:pt>
                <c:pt idx="519">
                  <c:v>109.73062029981793</c:v>
                </c:pt>
                <c:pt idx="520">
                  <c:v>109.26025718639791</c:v>
                </c:pt>
                <c:pt idx="521">
                  <c:v>109.64694593961397</c:v>
                </c:pt>
                <c:pt idx="522">
                  <c:v>109.08123257898671</c:v>
                </c:pt>
                <c:pt idx="523">
                  <c:v>108.96683772307972</c:v>
                </c:pt>
                <c:pt idx="524">
                  <c:v>109.8147628582376</c:v>
                </c:pt>
                <c:pt idx="525">
                  <c:v>109.81099021769057</c:v>
                </c:pt>
                <c:pt idx="526">
                  <c:v>110.07630759220783</c:v>
                </c:pt>
                <c:pt idx="527">
                  <c:v>109.43425799130827</c:v>
                </c:pt>
                <c:pt idx="528">
                  <c:v>109.18876407004421</c:v>
                </c:pt>
                <c:pt idx="529">
                  <c:v>108.7708847131652</c:v>
                </c:pt>
                <c:pt idx="530">
                  <c:v>108.7708847131652</c:v>
                </c:pt>
                <c:pt idx="531">
                  <c:v>109.00313817340309</c:v>
                </c:pt>
                <c:pt idx="532">
                  <c:v>109.20985298698146</c:v>
                </c:pt>
                <c:pt idx="533">
                  <c:v>109.29646018651786</c:v>
                </c:pt>
                <c:pt idx="534">
                  <c:v>109.15617344279235</c:v>
                </c:pt>
                <c:pt idx="535">
                  <c:v>109.3930692805921</c:v>
                </c:pt>
                <c:pt idx="536">
                  <c:v>109.16645471987495</c:v>
                </c:pt>
                <c:pt idx="537">
                  <c:v>109.67610058007642</c:v>
                </c:pt>
                <c:pt idx="538">
                  <c:v>109.7021087826802</c:v>
                </c:pt>
                <c:pt idx="539">
                  <c:v>109.73330676022124</c:v>
                </c:pt>
                <c:pt idx="540">
                  <c:v>110.89128542551468</c:v>
                </c:pt>
                <c:pt idx="541">
                  <c:v>112.22272446315861</c:v>
                </c:pt>
                <c:pt idx="542">
                  <c:v>112.30990881714193</c:v>
                </c:pt>
                <c:pt idx="543">
                  <c:v>111.78963347668697</c:v>
                </c:pt>
                <c:pt idx="544">
                  <c:v>111.55585373158654</c:v>
                </c:pt>
                <c:pt idx="545">
                  <c:v>112.17643152410353</c:v>
                </c:pt>
                <c:pt idx="546">
                  <c:v>111.32815493955069</c:v>
                </c:pt>
                <c:pt idx="547">
                  <c:v>111.31563169960432</c:v>
                </c:pt>
                <c:pt idx="548">
                  <c:v>110.84366296538181</c:v>
                </c:pt>
                <c:pt idx="549">
                  <c:v>110.42907343472625</c:v>
                </c:pt>
                <c:pt idx="550">
                  <c:v>110.42892365221597</c:v>
                </c:pt>
                <c:pt idx="551">
                  <c:v>110.42892365221597</c:v>
                </c:pt>
                <c:pt idx="552">
                  <c:v>110.62286068765653</c:v>
                </c:pt>
                <c:pt idx="553">
                  <c:v>111.77084613885565</c:v>
                </c:pt>
                <c:pt idx="554">
                  <c:v>111.53135716266763</c:v>
                </c:pt>
                <c:pt idx="555">
                  <c:v>111.56413188624849</c:v>
                </c:pt>
                <c:pt idx="556">
                  <c:v>111.70557569131799</c:v>
                </c:pt>
                <c:pt idx="557">
                  <c:v>112.22808710205673</c:v>
                </c:pt>
                <c:pt idx="558">
                  <c:v>112.69429334825979</c:v>
                </c:pt>
                <c:pt idx="559">
                  <c:v>112.70561484860031</c:v>
                </c:pt>
                <c:pt idx="560">
                  <c:v>112.84543398510729</c:v>
                </c:pt>
                <c:pt idx="561">
                  <c:v>113.41473877786834</c:v>
                </c:pt>
                <c:pt idx="562">
                  <c:v>114.3711328442469</c:v>
                </c:pt>
                <c:pt idx="563">
                  <c:v>114.68203563648578</c:v>
                </c:pt>
                <c:pt idx="564">
                  <c:v>115.42489105073513</c:v>
                </c:pt>
                <c:pt idx="565">
                  <c:v>115.32882419158207</c:v>
                </c:pt>
                <c:pt idx="566">
                  <c:v>114.54282715677208</c:v>
                </c:pt>
                <c:pt idx="567">
                  <c:v>115.46633311344229</c:v>
                </c:pt>
                <c:pt idx="568">
                  <c:v>116.10393490961134</c:v>
                </c:pt>
                <c:pt idx="569">
                  <c:v>115.53206701503044</c:v>
                </c:pt>
                <c:pt idx="570">
                  <c:v>116.09659489995457</c:v>
                </c:pt>
                <c:pt idx="571">
                  <c:v>116.27946152171891</c:v>
                </c:pt>
                <c:pt idx="572">
                  <c:v>117.00570576930686</c:v>
                </c:pt>
                <c:pt idx="573">
                  <c:v>117.47228654806766</c:v>
                </c:pt>
                <c:pt idx="574">
                  <c:v>117.19235802830345</c:v>
                </c:pt>
                <c:pt idx="575">
                  <c:v>116.68420914969029</c:v>
                </c:pt>
                <c:pt idx="576">
                  <c:v>117.04714332809029</c:v>
                </c:pt>
                <c:pt idx="577">
                  <c:v>116.87536622337562</c:v>
                </c:pt>
                <c:pt idx="578">
                  <c:v>116.87536622337562</c:v>
                </c:pt>
                <c:pt idx="579">
                  <c:v>116.66330833231189</c:v>
                </c:pt>
                <c:pt idx="580">
                  <c:v>117.67595215487279</c:v>
                </c:pt>
                <c:pt idx="581">
                  <c:v>117.67595215487279</c:v>
                </c:pt>
                <c:pt idx="582">
                  <c:v>117.67595215487279</c:v>
                </c:pt>
                <c:pt idx="583">
                  <c:v>117.67595215487279</c:v>
                </c:pt>
                <c:pt idx="584">
                  <c:v>117.74082247167874</c:v>
                </c:pt>
                <c:pt idx="585">
                  <c:v>117.90042944640274</c:v>
                </c:pt>
                <c:pt idx="586">
                  <c:v>117.79792300214396</c:v>
                </c:pt>
                <c:pt idx="587">
                  <c:v>118.53010934974769</c:v>
                </c:pt>
                <c:pt idx="588">
                  <c:v>118.89400311944739</c:v>
                </c:pt>
                <c:pt idx="589">
                  <c:v>119.91940687478493</c:v>
                </c:pt>
                <c:pt idx="590">
                  <c:v>120.04953519930118</c:v>
                </c:pt>
                <c:pt idx="591">
                  <c:v>119.75592237228784</c:v>
                </c:pt>
                <c:pt idx="592">
                  <c:v>119.87380689855895</c:v>
                </c:pt>
                <c:pt idx="593">
                  <c:v>119.6871943667626</c:v>
                </c:pt>
                <c:pt idx="594">
                  <c:v>120.18489641196535</c:v>
                </c:pt>
                <c:pt idx="595">
                  <c:v>120.07536327737876</c:v>
                </c:pt>
                <c:pt idx="596">
                  <c:v>120.68505973866324</c:v>
                </c:pt>
                <c:pt idx="597">
                  <c:v>120.14998226432121</c:v>
                </c:pt>
                <c:pt idx="598">
                  <c:v>120.14998226432121</c:v>
                </c:pt>
                <c:pt idx="599">
                  <c:v>119.91907892978152</c:v>
                </c:pt>
                <c:pt idx="600">
                  <c:v>120.78782958175776</c:v>
                </c:pt>
                <c:pt idx="601">
                  <c:v>121.22384936737127</c:v>
                </c:pt>
                <c:pt idx="602">
                  <c:v>120.86298663561675</c:v>
                </c:pt>
                <c:pt idx="603">
                  <c:v>120.86298663561675</c:v>
                </c:pt>
                <c:pt idx="604">
                  <c:v>120.86298663561675</c:v>
                </c:pt>
                <c:pt idx="605">
                  <c:v>120.48603826583533</c:v>
                </c:pt>
                <c:pt idx="606">
                  <c:v>120.74764293744039</c:v>
                </c:pt>
                <c:pt idx="607">
                  <c:v>121.13446342618586</c:v>
                </c:pt>
                <c:pt idx="608">
                  <c:v>121.39094237318858</c:v>
                </c:pt>
                <c:pt idx="609">
                  <c:v>121.44906550013815</c:v>
                </c:pt>
                <c:pt idx="610">
                  <c:v>121.50476548405473</c:v>
                </c:pt>
                <c:pt idx="611">
                  <c:v>121.26636299782946</c:v>
                </c:pt>
                <c:pt idx="612">
                  <c:v>120.90300938661139</c:v>
                </c:pt>
                <c:pt idx="613">
                  <c:v>121.16068515721881</c:v>
                </c:pt>
                <c:pt idx="614">
                  <c:v>120.57703330454034</c:v>
                </c:pt>
                <c:pt idx="615">
                  <c:v>120.17709330905313</c:v>
                </c:pt>
                <c:pt idx="616">
                  <c:v>120.76081419825665</c:v>
                </c:pt>
                <c:pt idx="617">
                  <c:v>120.35820364801806</c:v>
                </c:pt>
                <c:pt idx="618">
                  <c:v>120.85165397601786</c:v>
                </c:pt>
                <c:pt idx="619">
                  <c:v>121.31276153396911</c:v>
                </c:pt>
                <c:pt idx="620">
                  <c:v>120.63205801526553</c:v>
                </c:pt>
                <c:pt idx="621">
                  <c:v>120.56430397322903</c:v>
                </c:pt>
                <c:pt idx="622">
                  <c:v>120.20610165556442</c:v>
                </c:pt>
                <c:pt idx="623">
                  <c:v>120.41235143344444</c:v>
                </c:pt>
                <c:pt idx="624">
                  <c:v>119.66151795330906</c:v>
                </c:pt>
                <c:pt idx="625">
                  <c:v>119.66151795330906</c:v>
                </c:pt>
                <c:pt idx="626">
                  <c:v>120.03417639733219</c:v>
                </c:pt>
                <c:pt idx="627">
                  <c:v>120.28481076430779</c:v>
                </c:pt>
                <c:pt idx="628">
                  <c:v>121.00495311118789</c:v>
                </c:pt>
                <c:pt idx="629">
                  <c:v>121.76645121410006</c:v>
                </c:pt>
                <c:pt idx="630">
                  <c:v>121.22344242697257</c:v>
                </c:pt>
                <c:pt idx="631">
                  <c:v>121.89702468358897</c:v>
                </c:pt>
                <c:pt idx="632">
                  <c:v>121.88138345376694</c:v>
                </c:pt>
                <c:pt idx="633">
                  <c:v>121.88138345376694</c:v>
                </c:pt>
                <c:pt idx="634">
                  <c:v>121.85178659256438</c:v>
                </c:pt>
                <c:pt idx="635">
                  <c:v>122.07448226879592</c:v>
                </c:pt>
                <c:pt idx="636">
                  <c:v>122.0967983941601</c:v>
                </c:pt>
                <c:pt idx="637">
                  <c:v>122.24377457410783</c:v>
                </c:pt>
                <c:pt idx="638">
                  <c:v>122.54266669509731</c:v>
                </c:pt>
                <c:pt idx="639">
                  <c:v>123.33703213038687</c:v>
                </c:pt>
                <c:pt idx="640">
                  <c:v>123.97188575276454</c:v>
                </c:pt>
                <c:pt idx="641">
                  <c:v>123.8601145689765</c:v>
                </c:pt>
                <c:pt idx="642">
                  <c:v>123.51138349074699</c:v>
                </c:pt>
                <c:pt idx="643">
                  <c:v>122.92647830702467</c:v>
                </c:pt>
                <c:pt idx="644">
                  <c:v>122.78203015490175</c:v>
                </c:pt>
                <c:pt idx="645">
                  <c:v>122.76083449811803</c:v>
                </c:pt>
                <c:pt idx="646">
                  <c:v>123.50019299887117</c:v>
                </c:pt>
                <c:pt idx="647">
                  <c:v>123.47613357569398</c:v>
                </c:pt>
                <c:pt idx="648">
                  <c:v>122.65018436245487</c:v>
                </c:pt>
                <c:pt idx="649">
                  <c:v>121.34747945849783</c:v>
                </c:pt>
                <c:pt idx="650">
                  <c:v>120.92941741716587</c:v>
                </c:pt>
                <c:pt idx="651">
                  <c:v>120.57564073268566</c:v>
                </c:pt>
                <c:pt idx="652">
                  <c:v>120.39886731197373</c:v>
                </c:pt>
                <c:pt idx="653">
                  <c:v>120.68916351996545</c:v>
                </c:pt>
                <c:pt idx="654">
                  <c:v>120.96898455545005</c:v>
                </c:pt>
                <c:pt idx="655">
                  <c:v>120.99713288075992</c:v>
                </c:pt>
                <c:pt idx="656">
                  <c:v>120.20081599863597</c:v>
                </c:pt>
                <c:pt idx="657">
                  <c:v>119.90444793962115</c:v>
                </c:pt>
                <c:pt idx="658">
                  <c:v>119.78230243537055</c:v>
                </c:pt>
                <c:pt idx="659">
                  <c:v>119.83566628671934</c:v>
                </c:pt>
                <c:pt idx="660">
                  <c:v>120.1294020958406</c:v>
                </c:pt>
                <c:pt idx="661">
                  <c:v>120.52447360094915</c:v>
                </c:pt>
                <c:pt idx="662">
                  <c:v>120.95219971146953</c:v>
                </c:pt>
                <c:pt idx="663">
                  <c:v>120.95219971146953</c:v>
                </c:pt>
                <c:pt idx="664">
                  <c:v>121.09552410479203</c:v>
                </c:pt>
                <c:pt idx="665">
                  <c:v>121.37823407428515</c:v>
                </c:pt>
                <c:pt idx="666">
                  <c:v>121.83831668693574</c:v>
                </c:pt>
                <c:pt idx="667">
                  <c:v>121.79235815189928</c:v>
                </c:pt>
                <c:pt idx="668">
                  <c:v>121.79235815189928</c:v>
                </c:pt>
                <c:pt idx="669">
                  <c:v>122.18807199670424</c:v>
                </c:pt>
                <c:pt idx="670">
                  <c:v>122.31717316375928</c:v>
                </c:pt>
                <c:pt idx="671">
                  <c:v>122.17458041815546</c:v>
                </c:pt>
                <c:pt idx="672">
                  <c:v>120.69390542210543</c:v>
                </c:pt>
                <c:pt idx="673">
                  <c:v>120.3312748930573</c:v>
                </c:pt>
                <c:pt idx="674">
                  <c:v>119.95586049350467</c:v>
                </c:pt>
                <c:pt idx="675">
                  <c:v>119.7342750334808</c:v>
                </c:pt>
                <c:pt idx="676">
                  <c:v>119.63706092964786</c:v>
                </c:pt>
                <c:pt idx="677">
                  <c:v>118.45608502899363</c:v>
                </c:pt>
                <c:pt idx="678">
                  <c:v>118.45608502899363</c:v>
                </c:pt>
                <c:pt idx="679">
                  <c:v>118.73977920919336</c:v>
                </c:pt>
                <c:pt idx="680">
                  <c:v>119.06283780786471</c:v>
                </c:pt>
                <c:pt idx="681">
                  <c:v>119.42668324583032</c:v>
                </c:pt>
                <c:pt idx="682">
                  <c:v>119.40686440427515</c:v>
                </c:pt>
                <c:pt idx="683">
                  <c:v>119.80255723974362</c:v>
                </c:pt>
                <c:pt idx="684">
                  <c:v>120.72868252293098</c:v>
                </c:pt>
                <c:pt idx="685">
                  <c:v>120.94842364748055</c:v>
                </c:pt>
                <c:pt idx="686">
                  <c:v>120.91445799684683</c:v>
                </c:pt>
                <c:pt idx="687">
                  <c:v>120.97979180062103</c:v>
                </c:pt>
                <c:pt idx="688">
                  <c:v>120.67299041857365</c:v>
                </c:pt>
                <c:pt idx="689">
                  <c:v>120.60365880855649</c:v>
                </c:pt>
                <c:pt idx="690">
                  <c:v>121.38455873491574</c:v>
                </c:pt>
                <c:pt idx="691">
                  <c:v>121.26124449557506</c:v>
                </c:pt>
                <c:pt idx="692">
                  <c:v>121.0954993482961</c:v>
                </c:pt>
                <c:pt idx="693">
                  <c:v>121.0954993482961</c:v>
                </c:pt>
                <c:pt idx="694">
                  <c:v>121.01276894279989</c:v>
                </c:pt>
                <c:pt idx="695">
                  <c:v>121.56550413371093</c:v>
                </c:pt>
                <c:pt idx="696">
                  <c:v>121.152334717214</c:v>
                </c:pt>
                <c:pt idx="697">
                  <c:v>121.34327744270995</c:v>
                </c:pt>
                <c:pt idx="698">
                  <c:v>121.64368438818178</c:v>
                </c:pt>
                <c:pt idx="699">
                  <c:v>121.49489500889375</c:v>
                </c:pt>
                <c:pt idx="700">
                  <c:v>121.10381082587953</c:v>
                </c:pt>
                <c:pt idx="701">
                  <c:v>121.02974142157423</c:v>
                </c:pt>
                <c:pt idx="702">
                  <c:v>121.20418574474225</c:v>
                </c:pt>
                <c:pt idx="703">
                  <c:v>121.3561936281922</c:v>
                </c:pt>
                <c:pt idx="704">
                  <c:v>121.99603665867951</c:v>
                </c:pt>
                <c:pt idx="705">
                  <c:v>122.74803735826782</c:v>
                </c:pt>
                <c:pt idx="706">
                  <c:v>122.70497699532184</c:v>
                </c:pt>
                <c:pt idx="707">
                  <c:v>122.87833976277766</c:v>
                </c:pt>
                <c:pt idx="708">
                  <c:v>122.87833976277766</c:v>
                </c:pt>
                <c:pt idx="709">
                  <c:v>122.87833976277766</c:v>
                </c:pt>
                <c:pt idx="710">
                  <c:v>122.57775949769385</c:v>
                </c:pt>
                <c:pt idx="711">
                  <c:v>121.79625117656195</c:v>
                </c:pt>
                <c:pt idx="712">
                  <c:v>121.86028818171499</c:v>
                </c:pt>
                <c:pt idx="713">
                  <c:v>122.04083357655176</c:v>
                </c:pt>
                <c:pt idx="714">
                  <c:v>122.08798437029765</c:v>
                </c:pt>
                <c:pt idx="715">
                  <c:v>122.67046581343757</c:v>
                </c:pt>
                <c:pt idx="716">
                  <c:v>122.91570194794372</c:v>
                </c:pt>
                <c:pt idx="717">
                  <c:v>122.83553949315373</c:v>
                </c:pt>
                <c:pt idx="718">
                  <c:v>123.49929488815455</c:v>
                </c:pt>
                <c:pt idx="719">
                  <c:v>123.96434346739963</c:v>
                </c:pt>
                <c:pt idx="720">
                  <c:v>123.90391051002265</c:v>
                </c:pt>
                <c:pt idx="721">
                  <c:v>124.14143939655354</c:v>
                </c:pt>
                <c:pt idx="722">
                  <c:v>125.0621924132485</c:v>
                </c:pt>
                <c:pt idx="723">
                  <c:v>124.51424746777366</c:v>
                </c:pt>
                <c:pt idx="724">
                  <c:v>125.036281191756</c:v>
                </c:pt>
                <c:pt idx="725">
                  <c:v>124.87982906590818</c:v>
                </c:pt>
                <c:pt idx="726">
                  <c:v>124.87982906590818</c:v>
                </c:pt>
                <c:pt idx="727">
                  <c:v>124.87982906590818</c:v>
                </c:pt>
                <c:pt idx="728">
                  <c:v>124.61376864624751</c:v>
                </c:pt>
                <c:pt idx="729">
                  <c:v>124.70233032745725</c:v>
                </c:pt>
                <c:pt idx="730">
                  <c:v>124.76025507059578</c:v>
                </c:pt>
                <c:pt idx="731">
                  <c:v>124.21513859644186</c:v>
                </c:pt>
                <c:pt idx="732">
                  <c:v>124.39491255841831</c:v>
                </c:pt>
                <c:pt idx="733">
                  <c:v>124.65228665948617</c:v>
                </c:pt>
                <c:pt idx="734">
                  <c:v>124.29330093068995</c:v>
                </c:pt>
                <c:pt idx="735">
                  <c:v>123.71633140063041</c:v>
                </c:pt>
                <c:pt idx="736">
                  <c:v>123.81397074193622</c:v>
                </c:pt>
                <c:pt idx="737">
                  <c:v>123.54614963640748</c:v>
                </c:pt>
                <c:pt idx="738">
                  <c:v>123.08152863059172</c:v>
                </c:pt>
                <c:pt idx="739">
                  <c:v>122.56065747289591</c:v>
                </c:pt>
                <c:pt idx="740">
                  <c:v>122.32998641324679</c:v>
                </c:pt>
                <c:pt idx="741">
                  <c:v>121.88459280448309</c:v>
                </c:pt>
                <c:pt idx="742">
                  <c:v>121.6090357410813</c:v>
                </c:pt>
                <c:pt idx="743">
                  <c:v>121.78389890437919</c:v>
                </c:pt>
                <c:pt idx="744">
                  <c:v>121.29984721229313</c:v>
                </c:pt>
                <c:pt idx="745">
                  <c:v>120.94123344083897</c:v>
                </c:pt>
                <c:pt idx="746">
                  <c:v>120.77126509361729</c:v>
                </c:pt>
                <c:pt idx="747">
                  <c:v>120.77699945302714</c:v>
                </c:pt>
                <c:pt idx="748">
                  <c:v>120.77699945302714</c:v>
                </c:pt>
                <c:pt idx="749">
                  <c:v>120.864743209038</c:v>
                </c:pt>
                <c:pt idx="750">
                  <c:v>121.0004777661577</c:v>
                </c:pt>
                <c:pt idx="751">
                  <c:v>121.0004777661577</c:v>
                </c:pt>
                <c:pt idx="752">
                  <c:v>121.0004777661577</c:v>
                </c:pt>
                <c:pt idx="753">
                  <c:v>121.0004777661577</c:v>
                </c:pt>
                <c:pt idx="754">
                  <c:v>120.82490075904785</c:v>
                </c:pt>
                <c:pt idx="755">
                  <c:v>120.67519513367252</c:v>
                </c:pt>
                <c:pt idx="756">
                  <c:v>121.33172574625787</c:v>
                </c:pt>
                <c:pt idx="757">
                  <c:v>121.21557279374792</c:v>
                </c:pt>
                <c:pt idx="758">
                  <c:v>120.95347963562729</c:v>
                </c:pt>
                <c:pt idx="759">
                  <c:v>120.79669302289413</c:v>
                </c:pt>
                <c:pt idx="760">
                  <c:v>120.79669302289413</c:v>
                </c:pt>
                <c:pt idx="761">
                  <c:v>120.83631030818471</c:v>
                </c:pt>
                <c:pt idx="762">
                  <c:v>121.1385143095752</c:v>
                </c:pt>
                <c:pt idx="763">
                  <c:v>120.96550314955286</c:v>
                </c:pt>
                <c:pt idx="764">
                  <c:v>120.80611422724721</c:v>
                </c:pt>
                <c:pt idx="765">
                  <c:v>120.80611422724721</c:v>
                </c:pt>
                <c:pt idx="766">
                  <c:v>120.78981416436616</c:v>
                </c:pt>
                <c:pt idx="767">
                  <c:v>120.99844544123481</c:v>
                </c:pt>
                <c:pt idx="768">
                  <c:v>120.9734332099307</c:v>
                </c:pt>
                <c:pt idx="769">
                  <c:v>120.89541170737502</c:v>
                </c:pt>
                <c:pt idx="770">
                  <c:v>121.02775279414564</c:v>
                </c:pt>
                <c:pt idx="771">
                  <c:v>121.03258719105722</c:v>
                </c:pt>
                <c:pt idx="772">
                  <c:v>121.13471108628235</c:v>
                </c:pt>
                <c:pt idx="773">
                  <c:v>120.83311708435541</c:v>
                </c:pt>
                <c:pt idx="774">
                  <c:v>120.88393960756331</c:v>
                </c:pt>
                <c:pt idx="775">
                  <c:v>120.62172064192099</c:v>
                </c:pt>
                <c:pt idx="776">
                  <c:v>120.84730681032248</c:v>
                </c:pt>
                <c:pt idx="777">
                  <c:v>120.7215749814944</c:v>
                </c:pt>
                <c:pt idx="778">
                  <c:v>120.43487635958486</c:v>
                </c:pt>
                <c:pt idx="779">
                  <c:v>120.20380376609512</c:v>
                </c:pt>
                <c:pt idx="780">
                  <c:v>120.20380376609512</c:v>
                </c:pt>
                <c:pt idx="781">
                  <c:v>120.60691982292347</c:v>
                </c:pt>
                <c:pt idx="782">
                  <c:v>120.1046337407934</c:v>
                </c:pt>
                <c:pt idx="783">
                  <c:v>120.35662782063061</c:v>
                </c:pt>
                <c:pt idx="784">
                  <c:v>120.78952591789006</c:v>
                </c:pt>
                <c:pt idx="785">
                  <c:v>120.78952591789006</c:v>
                </c:pt>
                <c:pt idx="786">
                  <c:v>120.62450793921269</c:v>
                </c:pt>
                <c:pt idx="787">
                  <c:v>120.94133210871372</c:v>
                </c:pt>
                <c:pt idx="788">
                  <c:v>121.24706167182177</c:v>
                </c:pt>
                <c:pt idx="789">
                  <c:v>121.41575183776553</c:v>
                </c:pt>
                <c:pt idx="790">
                  <c:v>121.50216875165243</c:v>
                </c:pt>
                <c:pt idx="791">
                  <c:v>121.71634686029132</c:v>
                </c:pt>
                <c:pt idx="792">
                  <c:v>122.04747039106954</c:v>
                </c:pt>
                <c:pt idx="793">
                  <c:v>121.93860605475177</c:v>
                </c:pt>
                <c:pt idx="794">
                  <c:v>122.51131949174935</c:v>
                </c:pt>
                <c:pt idx="795">
                  <c:v>123.27201973591683</c:v>
                </c:pt>
                <c:pt idx="796">
                  <c:v>123.49390957288351</c:v>
                </c:pt>
                <c:pt idx="797">
                  <c:v>123.77717045618057</c:v>
                </c:pt>
                <c:pt idx="798">
                  <c:v>123.61596182093361</c:v>
                </c:pt>
                <c:pt idx="799">
                  <c:v>123.52582247042943</c:v>
                </c:pt>
                <c:pt idx="800">
                  <c:v>123.238582840105</c:v>
                </c:pt>
                <c:pt idx="801">
                  <c:v>123.17109442432998</c:v>
                </c:pt>
                <c:pt idx="802">
                  <c:v>123.35848451165731</c:v>
                </c:pt>
                <c:pt idx="803">
                  <c:v>123.55953696947491</c:v>
                </c:pt>
                <c:pt idx="804">
                  <c:v>123.03833133286609</c:v>
                </c:pt>
                <c:pt idx="805">
                  <c:v>123.32000727317545</c:v>
                </c:pt>
                <c:pt idx="806">
                  <c:v>123.38482316228311</c:v>
                </c:pt>
                <c:pt idx="807">
                  <c:v>123.38482316228311</c:v>
                </c:pt>
                <c:pt idx="808">
                  <c:v>123.11450053244131</c:v>
                </c:pt>
                <c:pt idx="809">
                  <c:v>123.28734407135812</c:v>
                </c:pt>
                <c:pt idx="810">
                  <c:v>123.4125184926114</c:v>
                </c:pt>
                <c:pt idx="811">
                  <c:v>123.64298600630256</c:v>
                </c:pt>
                <c:pt idx="812">
                  <c:v>123.67565189596216</c:v>
                </c:pt>
                <c:pt idx="813">
                  <c:v>123.9675573458843</c:v>
                </c:pt>
                <c:pt idx="814">
                  <c:v>124.40291075605768</c:v>
                </c:pt>
                <c:pt idx="815">
                  <c:v>124.40271705865325</c:v>
                </c:pt>
                <c:pt idx="816">
                  <c:v>124.32100198352045</c:v>
                </c:pt>
                <c:pt idx="817">
                  <c:v>124.21461113775429</c:v>
                </c:pt>
                <c:pt idx="818">
                  <c:v>124.49917590802102</c:v>
                </c:pt>
                <c:pt idx="819">
                  <c:v>123.97589345363617</c:v>
                </c:pt>
                <c:pt idx="820">
                  <c:v>123.84801734246861</c:v>
                </c:pt>
                <c:pt idx="821">
                  <c:v>124.08845197475262</c:v>
                </c:pt>
                <c:pt idx="822">
                  <c:v>124.11021741992326</c:v>
                </c:pt>
                <c:pt idx="823">
                  <c:v>124.5162202266588</c:v>
                </c:pt>
                <c:pt idx="824">
                  <c:v>124.93023472932551</c:v>
                </c:pt>
                <c:pt idx="825">
                  <c:v>125.37881485808762</c:v>
                </c:pt>
                <c:pt idx="826">
                  <c:v>126.03848706829655</c:v>
                </c:pt>
                <c:pt idx="827">
                  <c:v>126.15457269355119</c:v>
                </c:pt>
                <c:pt idx="828">
                  <c:v>126.5935846474211</c:v>
                </c:pt>
                <c:pt idx="829">
                  <c:v>126.08958090766039</c:v>
                </c:pt>
                <c:pt idx="830">
                  <c:v>125.86637007092881</c:v>
                </c:pt>
                <c:pt idx="831">
                  <c:v>125.94201279510644</c:v>
                </c:pt>
                <c:pt idx="832">
                  <c:v>125.94201279510644</c:v>
                </c:pt>
                <c:pt idx="833">
                  <c:v>126.13100983561806</c:v>
                </c:pt>
                <c:pt idx="834">
                  <c:v>125.9665183666547</c:v>
                </c:pt>
                <c:pt idx="835">
                  <c:v>126.50373847543281</c:v>
                </c:pt>
                <c:pt idx="836">
                  <c:v>126.50373847543281</c:v>
                </c:pt>
                <c:pt idx="837">
                  <c:v>126.50373847543281</c:v>
                </c:pt>
                <c:pt idx="838">
                  <c:v>126.65524858288684</c:v>
                </c:pt>
                <c:pt idx="839">
                  <c:v>126.61565353447443</c:v>
                </c:pt>
                <c:pt idx="840">
                  <c:v>126.72909742667265</c:v>
                </c:pt>
                <c:pt idx="841">
                  <c:v>126.74507905789358</c:v>
                </c:pt>
                <c:pt idx="842">
                  <c:v>126.81779687905511</c:v>
                </c:pt>
                <c:pt idx="843">
                  <c:v>127.5550300301696</c:v>
                </c:pt>
                <c:pt idx="844">
                  <c:v>127.61689061175178</c:v>
                </c:pt>
                <c:pt idx="845">
                  <c:v>127.24525680647685</c:v>
                </c:pt>
                <c:pt idx="846">
                  <c:v>127.78680754142121</c:v>
                </c:pt>
                <c:pt idx="847">
                  <c:v>127.49875810445374</c:v>
                </c:pt>
                <c:pt idx="848">
                  <c:v>126.81712673214379</c:v>
                </c:pt>
                <c:pt idx="849">
                  <c:v>126.61682010225715</c:v>
                </c:pt>
                <c:pt idx="850">
                  <c:v>126.25762511760045</c:v>
                </c:pt>
                <c:pt idx="851">
                  <c:v>126.29204384439447</c:v>
                </c:pt>
                <c:pt idx="852">
                  <c:v>126.29204384439447</c:v>
                </c:pt>
                <c:pt idx="853">
                  <c:v>127.00777773238046</c:v>
                </c:pt>
                <c:pt idx="854">
                  <c:v>127.18093298292222</c:v>
                </c:pt>
                <c:pt idx="855">
                  <c:v>127.02239939215336</c:v>
                </c:pt>
                <c:pt idx="856">
                  <c:v>127.25568277086802</c:v>
                </c:pt>
                <c:pt idx="857">
                  <c:v>126.38563517519961</c:v>
                </c:pt>
                <c:pt idx="858">
                  <c:v>126.57656920336176</c:v>
                </c:pt>
                <c:pt idx="859">
                  <c:v>126.04223525702955</c:v>
                </c:pt>
                <c:pt idx="860">
                  <c:v>125.90051673214396</c:v>
                </c:pt>
                <c:pt idx="861">
                  <c:v>126.04907475588618</c:v>
                </c:pt>
                <c:pt idx="862">
                  <c:v>126.36958349810568</c:v>
                </c:pt>
                <c:pt idx="863">
                  <c:v>126.2519366530197</c:v>
                </c:pt>
                <c:pt idx="864">
                  <c:v>126.2519366530197</c:v>
                </c:pt>
                <c:pt idx="865">
                  <c:v>126.20929100003802</c:v>
                </c:pt>
                <c:pt idx="866">
                  <c:v>126.30090524560075</c:v>
                </c:pt>
                <c:pt idx="867">
                  <c:v>126.57752374167492</c:v>
                </c:pt>
                <c:pt idx="868">
                  <c:v>126.85303318790589</c:v>
                </c:pt>
                <c:pt idx="869">
                  <c:v>126.86758399953669</c:v>
                </c:pt>
                <c:pt idx="870">
                  <c:v>126.40490385774729</c:v>
                </c:pt>
                <c:pt idx="871">
                  <c:v>125.41623410331799</c:v>
                </c:pt>
                <c:pt idx="872">
                  <c:v>124.89736350365104</c:v>
                </c:pt>
                <c:pt idx="873">
                  <c:v>125.15777400178195</c:v>
                </c:pt>
                <c:pt idx="874">
                  <c:v>125.39211462420411</c:v>
                </c:pt>
                <c:pt idx="875">
                  <c:v>125.9312730951108</c:v>
                </c:pt>
                <c:pt idx="876">
                  <c:v>125.95975795042891</c:v>
                </c:pt>
                <c:pt idx="877">
                  <c:v>126.70359094046631</c:v>
                </c:pt>
                <c:pt idx="878">
                  <c:v>126.84589635071053</c:v>
                </c:pt>
                <c:pt idx="879">
                  <c:v>126.85702579681917</c:v>
                </c:pt>
                <c:pt idx="880">
                  <c:v>126.85702579681917</c:v>
                </c:pt>
                <c:pt idx="881">
                  <c:v>127.41811796565001</c:v>
                </c:pt>
                <c:pt idx="882">
                  <c:v>127.50663110175684</c:v>
                </c:pt>
                <c:pt idx="883">
                  <c:v>127.45489824047036</c:v>
                </c:pt>
                <c:pt idx="884">
                  <c:v>127.18568993036693</c:v>
                </c:pt>
                <c:pt idx="885">
                  <c:v>127.22603841268717</c:v>
                </c:pt>
                <c:pt idx="886">
                  <c:v>127.61684370089374</c:v>
                </c:pt>
                <c:pt idx="887">
                  <c:v>127.61684370089374</c:v>
                </c:pt>
                <c:pt idx="888">
                  <c:v>127.17588502971547</c:v>
                </c:pt>
                <c:pt idx="889">
                  <c:v>127.37384003091637</c:v>
                </c:pt>
                <c:pt idx="890">
                  <c:v>127.57021932340298</c:v>
                </c:pt>
                <c:pt idx="891">
                  <c:v>127.61460963419127</c:v>
                </c:pt>
                <c:pt idx="892">
                  <c:v>127.37335831167407</c:v>
                </c:pt>
                <c:pt idx="893">
                  <c:v>126.98371290973513</c:v>
                </c:pt>
                <c:pt idx="894">
                  <c:v>126.81273544047744</c:v>
                </c:pt>
                <c:pt idx="895">
                  <c:v>126.97961992342974</c:v>
                </c:pt>
                <c:pt idx="896">
                  <c:v>127.17791071775092</c:v>
                </c:pt>
                <c:pt idx="897">
                  <c:v>126.93812645970243</c:v>
                </c:pt>
                <c:pt idx="898">
                  <c:v>127.32112936076528</c:v>
                </c:pt>
                <c:pt idx="899">
                  <c:v>127.77229785462671</c:v>
                </c:pt>
                <c:pt idx="900">
                  <c:v>127.8225381416357</c:v>
                </c:pt>
                <c:pt idx="901">
                  <c:v>128.65573444279781</c:v>
                </c:pt>
                <c:pt idx="902">
                  <c:v>128.95752472930144</c:v>
                </c:pt>
                <c:pt idx="903">
                  <c:v>129.2360400646449</c:v>
                </c:pt>
                <c:pt idx="904">
                  <c:v>128.99394590960591</c:v>
                </c:pt>
                <c:pt idx="905">
                  <c:v>129.05350350487799</c:v>
                </c:pt>
                <c:pt idx="906">
                  <c:v>128.83286555693493</c:v>
                </c:pt>
                <c:pt idx="907">
                  <c:v>128.43563074198281</c:v>
                </c:pt>
                <c:pt idx="908">
                  <c:v>128.66135902840472</c:v>
                </c:pt>
                <c:pt idx="909">
                  <c:v>128.62529674098201</c:v>
                </c:pt>
                <c:pt idx="910">
                  <c:v>127.94570094553403</c:v>
                </c:pt>
                <c:pt idx="911">
                  <c:v>128.58875795958895</c:v>
                </c:pt>
                <c:pt idx="912">
                  <c:v>129.08987594563982</c:v>
                </c:pt>
                <c:pt idx="913">
                  <c:v>129.17978353065325</c:v>
                </c:pt>
                <c:pt idx="914">
                  <c:v>129.49733129759221</c:v>
                </c:pt>
                <c:pt idx="915">
                  <c:v>129.47899588527727</c:v>
                </c:pt>
                <c:pt idx="916">
                  <c:v>129.11921585818322</c:v>
                </c:pt>
                <c:pt idx="917">
                  <c:v>129.11921585818322</c:v>
                </c:pt>
                <c:pt idx="918">
                  <c:v>128.15562251529892</c:v>
                </c:pt>
                <c:pt idx="919">
                  <c:v>128.14712873397505</c:v>
                </c:pt>
                <c:pt idx="920">
                  <c:v>128.77966071354695</c:v>
                </c:pt>
                <c:pt idx="921">
                  <c:v>128.72083556141641</c:v>
                </c:pt>
                <c:pt idx="922">
                  <c:v>128.72083556141641</c:v>
                </c:pt>
                <c:pt idx="923">
                  <c:v>129.43029017197844</c:v>
                </c:pt>
                <c:pt idx="924">
                  <c:v>129.78442979254933</c:v>
                </c:pt>
                <c:pt idx="925">
                  <c:v>129.80918344957738</c:v>
                </c:pt>
                <c:pt idx="926">
                  <c:v>129.27425326824942</c:v>
                </c:pt>
                <c:pt idx="927">
                  <c:v>129.12349999388212</c:v>
                </c:pt>
                <c:pt idx="928">
                  <c:v>129.4170959215804</c:v>
                </c:pt>
                <c:pt idx="929">
                  <c:v>129.34853317891319</c:v>
                </c:pt>
                <c:pt idx="930">
                  <c:v>129.06452508831461</c:v>
                </c:pt>
                <c:pt idx="931">
                  <c:v>129.19668977872141</c:v>
                </c:pt>
                <c:pt idx="932">
                  <c:v>129.19668977872141</c:v>
                </c:pt>
                <c:pt idx="933">
                  <c:v>129.34208945857108</c:v>
                </c:pt>
                <c:pt idx="934">
                  <c:v>128.90023687932316</c:v>
                </c:pt>
                <c:pt idx="935">
                  <c:v>128.97074129771104</c:v>
                </c:pt>
                <c:pt idx="936">
                  <c:v>129.15893262323209</c:v>
                </c:pt>
                <c:pt idx="937">
                  <c:v>129.15893262323209</c:v>
                </c:pt>
                <c:pt idx="938">
                  <c:v>129.35784427088009</c:v>
                </c:pt>
                <c:pt idx="939">
                  <c:v>129.25984125362672</c:v>
                </c:pt>
                <c:pt idx="940">
                  <c:v>129.3898807708847</c:v>
                </c:pt>
                <c:pt idx="941">
                  <c:v>129.39827229627306</c:v>
                </c:pt>
                <c:pt idx="942">
                  <c:v>129.9866395404413</c:v>
                </c:pt>
                <c:pt idx="943">
                  <c:v>129.7772392081111</c:v>
                </c:pt>
                <c:pt idx="944">
                  <c:v>129.97518782183627</c:v>
                </c:pt>
                <c:pt idx="945">
                  <c:v>130.16384286433029</c:v>
                </c:pt>
                <c:pt idx="946">
                  <c:v>129.52107997992357</c:v>
                </c:pt>
                <c:pt idx="947">
                  <c:v>128.87215063296026</c:v>
                </c:pt>
                <c:pt idx="948">
                  <c:v>128.50563812911435</c:v>
                </c:pt>
                <c:pt idx="949">
                  <c:v>129.10682934772521</c:v>
                </c:pt>
                <c:pt idx="950">
                  <c:v>129.39419940839127</c:v>
                </c:pt>
                <c:pt idx="951">
                  <c:v>129.39419940839127</c:v>
                </c:pt>
                <c:pt idx="952">
                  <c:v>129.39135612916897</c:v>
                </c:pt>
                <c:pt idx="953">
                  <c:v>129.22256281720109</c:v>
                </c:pt>
                <c:pt idx="954">
                  <c:v>129.20278450196952</c:v>
                </c:pt>
                <c:pt idx="955">
                  <c:v>129.5385223922118</c:v>
                </c:pt>
                <c:pt idx="956">
                  <c:v>129.75591646118824</c:v>
                </c:pt>
                <c:pt idx="957">
                  <c:v>129.53906678762434</c:v>
                </c:pt>
                <c:pt idx="958">
                  <c:v>129.17695508747644</c:v>
                </c:pt>
                <c:pt idx="959">
                  <c:v>129.98851034500581</c:v>
                </c:pt>
                <c:pt idx="960">
                  <c:v>129.74342773600111</c:v>
                </c:pt>
                <c:pt idx="961">
                  <c:v>129.61698538340463</c:v>
                </c:pt>
                <c:pt idx="962">
                  <c:v>129.93590465057824</c:v>
                </c:pt>
                <c:pt idx="963">
                  <c:v>129.66503860275469</c:v>
                </c:pt>
                <c:pt idx="964">
                  <c:v>130.04172032921048</c:v>
                </c:pt>
                <c:pt idx="965">
                  <c:v>129.76686003929038</c:v>
                </c:pt>
                <c:pt idx="966">
                  <c:v>129.76686003929038</c:v>
                </c:pt>
                <c:pt idx="967">
                  <c:v>130.30009140519616</c:v>
                </c:pt>
                <c:pt idx="968">
                  <c:v>129.81294771542875</c:v>
                </c:pt>
                <c:pt idx="969">
                  <c:v>129.34785514762376</c:v>
                </c:pt>
                <c:pt idx="970">
                  <c:v>130.42309675965828</c:v>
                </c:pt>
                <c:pt idx="971">
                  <c:v>130.59190034319525</c:v>
                </c:pt>
                <c:pt idx="972">
                  <c:v>131.02033708454977</c:v>
                </c:pt>
                <c:pt idx="973">
                  <c:v>131.23934906443716</c:v>
                </c:pt>
                <c:pt idx="974">
                  <c:v>131.02723105386764</c:v>
                </c:pt>
                <c:pt idx="975">
                  <c:v>131.01163632496832</c:v>
                </c:pt>
                <c:pt idx="976">
                  <c:v>130.46595323900357</c:v>
                </c:pt>
                <c:pt idx="977">
                  <c:v>130.38072826290974</c:v>
                </c:pt>
                <c:pt idx="978">
                  <c:v>130.71188445312615</c:v>
                </c:pt>
                <c:pt idx="979">
                  <c:v>131.33826618839538</c:v>
                </c:pt>
                <c:pt idx="980">
                  <c:v>131.63121844670673</c:v>
                </c:pt>
                <c:pt idx="981">
                  <c:v>131.42278076384375</c:v>
                </c:pt>
                <c:pt idx="982">
                  <c:v>132.18406254604895</c:v>
                </c:pt>
                <c:pt idx="983">
                  <c:v>131.98976916516023</c:v>
                </c:pt>
                <c:pt idx="984">
                  <c:v>131.98976916516023</c:v>
                </c:pt>
                <c:pt idx="985">
                  <c:v>131.91178748201301</c:v>
                </c:pt>
                <c:pt idx="986">
                  <c:v>132.17985262806246</c:v>
                </c:pt>
                <c:pt idx="987">
                  <c:v>132.23103941263227</c:v>
                </c:pt>
                <c:pt idx="988">
                  <c:v>132.33458124437121</c:v>
                </c:pt>
                <c:pt idx="989">
                  <c:v>131.8899617455416</c:v>
                </c:pt>
                <c:pt idx="990">
                  <c:v>131.94874837501365</c:v>
                </c:pt>
                <c:pt idx="991">
                  <c:v>132.06325743746481</c:v>
                </c:pt>
                <c:pt idx="992">
                  <c:v>132.15284413063679</c:v>
                </c:pt>
                <c:pt idx="993">
                  <c:v>132.17798652978135</c:v>
                </c:pt>
                <c:pt idx="994">
                  <c:v>132.83398083330894</c:v>
                </c:pt>
                <c:pt idx="995">
                  <c:v>133.30943776667397</c:v>
                </c:pt>
                <c:pt idx="996">
                  <c:v>133.13090905879201</c:v>
                </c:pt>
                <c:pt idx="997">
                  <c:v>133.13505879248763</c:v>
                </c:pt>
                <c:pt idx="998">
                  <c:v>133.34160254426044</c:v>
                </c:pt>
                <c:pt idx="999">
                  <c:v>133.83826624650686</c:v>
                </c:pt>
                <c:pt idx="1000">
                  <c:v>133.70769344456201</c:v>
                </c:pt>
                <c:pt idx="1001">
                  <c:v>133.70769344456201</c:v>
                </c:pt>
                <c:pt idx="1002">
                  <c:v>133.55640890076921</c:v>
                </c:pt>
                <c:pt idx="1003">
                  <c:v>133.16907489279177</c:v>
                </c:pt>
                <c:pt idx="1004">
                  <c:v>132.83617465013106</c:v>
                </c:pt>
                <c:pt idx="1005">
                  <c:v>132.83617465013106</c:v>
                </c:pt>
                <c:pt idx="1006">
                  <c:v>132.83617465013106</c:v>
                </c:pt>
                <c:pt idx="1007">
                  <c:v>132.83617465013106</c:v>
                </c:pt>
                <c:pt idx="1008">
                  <c:v>132.86888862851418</c:v>
                </c:pt>
                <c:pt idx="1009">
                  <c:v>133.514032455581</c:v>
                </c:pt>
                <c:pt idx="1010">
                  <c:v>134.1296463096453</c:v>
                </c:pt>
                <c:pt idx="1011">
                  <c:v>134.11973790146538</c:v>
                </c:pt>
                <c:pt idx="1012">
                  <c:v>133.99752224680924</c:v>
                </c:pt>
                <c:pt idx="1013">
                  <c:v>133.99752224680924</c:v>
                </c:pt>
                <c:pt idx="1014">
                  <c:v>134.39290423671807</c:v>
                </c:pt>
                <c:pt idx="1015">
                  <c:v>134.04781207843041</c:v>
                </c:pt>
                <c:pt idx="1016">
                  <c:v>133.95278685563596</c:v>
                </c:pt>
                <c:pt idx="1017">
                  <c:v>134.03770106301997</c:v>
                </c:pt>
                <c:pt idx="1018">
                  <c:v>134.03770106301997</c:v>
                </c:pt>
                <c:pt idx="1019">
                  <c:v>133.70728408576304</c:v>
                </c:pt>
                <c:pt idx="1020">
                  <c:v>134.11967549935949</c:v>
                </c:pt>
                <c:pt idx="1021">
                  <c:v>133.74629998912218</c:v>
                </c:pt>
                <c:pt idx="1022">
                  <c:v>133.0314082190485</c:v>
                </c:pt>
                <c:pt idx="1023">
                  <c:v>132.4843720047632</c:v>
                </c:pt>
                <c:pt idx="1024">
                  <c:v>132.85573673304719</c:v>
                </c:pt>
                <c:pt idx="1025">
                  <c:v>132.69526080690341</c:v>
                </c:pt>
                <c:pt idx="1026">
                  <c:v>132.83303187923892</c:v>
                </c:pt>
                <c:pt idx="1027">
                  <c:v>132.55368523700446</c:v>
                </c:pt>
                <c:pt idx="1028">
                  <c:v>131.70543392650816</c:v>
                </c:pt>
                <c:pt idx="1029">
                  <c:v>131.76925166687167</c:v>
                </c:pt>
                <c:pt idx="1030">
                  <c:v>132.0644023757705</c:v>
                </c:pt>
                <c:pt idx="1031">
                  <c:v>132.46116741774051</c:v>
                </c:pt>
                <c:pt idx="1032">
                  <c:v>133.11339764479371</c:v>
                </c:pt>
                <c:pt idx="1033">
                  <c:v>132.76515363360639</c:v>
                </c:pt>
                <c:pt idx="1034">
                  <c:v>132.76515363360639</c:v>
                </c:pt>
                <c:pt idx="1035">
                  <c:v>133.38063296931571</c:v>
                </c:pt>
                <c:pt idx="1036">
                  <c:v>133.33128699083298</c:v>
                </c:pt>
                <c:pt idx="1037">
                  <c:v>133.23482738834781</c:v>
                </c:pt>
                <c:pt idx="1038">
                  <c:v>133.23482738834781</c:v>
                </c:pt>
                <c:pt idx="1039">
                  <c:v>134.03779818326518</c:v>
                </c:pt>
                <c:pt idx="1040">
                  <c:v>133.81904945922014</c:v>
                </c:pt>
                <c:pt idx="1041">
                  <c:v>134.01900208371507</c:v>
                </c:pt>
                <c:pt idx="1042">
                  <c:v>133.94198173152677</c:v>
                </c:pt>
                <c:pt idx="1043">
                  <c:v>134.40987915681416</c:v>
                </c:pt>
                <c:pt idx="1044">
                  <c:v>134.49533592195075</c:v>
                </c:pt>
                <c:pt idx="1045">
                  <c:v>134.49757613253655</c:v>
                </c:pt>
                <c:pt idx="1046">
                  <c:v>134.76717659900439</c:v>
                </c:pt>
                <c:pt idx="1047">
                  <c:v>134.4243885217457</c:v>
                </c:pt>
                <c:pt idx="1048">
                  <c:v>134.36457705012776</c:v>
                </c:pt>
                <c:pt idx="1049">
                  <c:v>134.76236776952135</c:v>
                </c:pt>
                <c:pt idx="1050">
                  <c:v>135.26592187990349</c:v>
                </c:pt>
                <c:pt idx="1051">
                  <c:v>135.25852033740458</c:v>
                </c:pt>
                <c:pt idx="1052">
                  <c:v>135.20930295142509</c:v>
                </c:pt>
                <c:pt idx="1053">
                  <c:v>135.1336448683885</c:v>
                </c:pt>
                <c:pt idx="1054">
                  <c:v>135.00803224427784</c:v>
                </c:pt>
                <c:pt idx="1055">
                  <c:v>134.95387041174251</c:v>
                </c:pt>
                <c:pt idx="1056">
                  <c:v>134.390904678814</c:v>
                </c:pt>
                <c:pt idx="1057">
                  <c:v>134.05971583692588</c:v>
                </c:pt>
                <c:pt idx="1058">
                  <c:v>134.34858837145293</c:v>
                </c:pt>
                <c:pt idx="1059">
                  <c:v>134.90422494982039</c:v>
                </c:pt>
                <c:pt idx="1060">
                  <c:v>134.94815770576699</c:v>
                </c:pt>
                <c:pt idx="1061">
                  <c:v>134.86776402515954</c:v>
                </c:pt>
                <c:pt idx="1062">
                  <c:v>134.86776402515954</c:v>
                </c:pt>
                <c:pt idx="1063">
                  <c:v>134.22474067903207</c:v>
                </c:pt>
                <c:pt idx="1064">
                  <c:v>133.83723994400233</c:v>
                </c:pt>
                <c:pt idx="1065">
                  <c:v>133.92049141496244</c:v>
                </c:pt>
                <c:pt idx="1066">
                  <c:v>133.7184725756255</c:v>
                </c:pt>
                <c:pt idx="1067">
                  <c:v>133.4759064800771</c:v>
                </c:pt>
                <c:pt idx="1068">
                  <c:v>133.91021399570769</c:v>
                </c:pt>
                <c:pt idx="1069">
                  <c:v>134.84918561324005</c:v>
                </c:pt>
                <c:pt idx="1070">
                  <c:v>135.17541558594638</c:v>
                </c:pt>
                <c:pt idx="1071">
                  <c:v>134.64527741645389</c:v>
                </c:pt>
                <c:pt idx="1072">
                  <c:v>133.42786683998443</c:v>
                </c:pt>
                <c:pt idx="1073">
                  <c:v>132.34212933081491</c:v>
                </c:pt>
                <c:pt idx="1074">
                  <c:v>131.71552161369769</c:v>
                </c:pt>
                <c:pt idx="1075">
                  <c:v>132.72894564869958</c:v>
                </c:pt>
                <c:pt idx="1076">
                  <c:v>131.55293586106353</c:v>
                </c:pt>
                <c:pt idx="1077">
                  <c:v>130.95646104786792</c:v>
                </c:pt>
                <c:pt idx="1078">
                  <c:v>130.36582307198148</c:v>
                </c:pt>
                <c:pt idx="1079">
                  <c:v>130.31498423086245</c:v>
                </c:pt>
                <c:pt idx="1080">
                  <c:v>131.36250931416612</c:v>
                </c:pt>
                <c:pt idx="1081">
                  <c:v>132.13668442385418</c:v>
                </c:pt>
                <c:pt idx="1082">
                  <c:v>132.33511509296028</c:v>
                </c:pt>
                <c:pt idx="1083">
                  <c:v>132.37631262520893</c:v>
                </c:pt>
                <c:pt idx="1084">
                  <c:v>131.91190925100977</c:v>
                </c:pt>
                <c:pt idx="1085">
                  <c:v>130.80488607463252</c:v>
                </c:pt>
                <c:pt idx="1086">
                  <c:v>130.27118031347121</c:v>
                </c:pt>
                <c:pt idx="1087">
                  <c:v>130.27118031347121</c:v>
                </c:pt>
                <c:pt idx="1088">
                  <c:v>130.43455390162097</c:v>
                </c:pt>
                <c:pt idx="1089">
                  <c:v>130.67224541031067</c:v>
                </c:pt>
                <c:pt idx="1090">
                  <c:v>131.13346573193672</c:v>
                </c:pt>
                <c:pt idx="1091">
                  <c:v>131.13346573193672</c:v>
                </c:pt>
                <c:pt idx="1092">
                  <c:v>131.13346573193672</c:v>
                </c:pt>
                <c:pt idx="1093">
                  <c:v>130.47613674136014</c:v>
                </c:pt>
                <c:pt idx="1094">
                  <c:v>129.74093289663847</c:v>
                </c:pt>
                <c:pt idx="1095">
                  <c:v>129.50043846979781</c:v>
                </c:pt>
                <c:pt idx="1096">
                  <c:v>129.96211130484031</c:v>
                </c:pt>
                <c:pt idx="1097">
                  <c:v>129.92870354232286</c:v>
                </c:pt>
                <c:pt idx="1098">
                  <c:v>129.77007503425602</c:v>
                </c:pt>
                <c:pt idx="1099">
                  <c:v>129.08275631899974</c:v>
                </c:pt>
                <c:pt idx="1100">
                  <c:v>128.83116069964015</c:v>
                </c:pt>
                <c:pt idx="1101">
                  <c:v>129.49930918612654</c:v>
                </c:pt>
                <c:pt idx="1102">
                  <c:v>129.78100233000185</c:v>
                </c:pt>
                <c:pt idx="1103">
                  <c:v>130.31325584438682</c:v>
                </c:pt>
                <c:pt idx="1104">
                  <c:v>130.80950031089361</c:v>
                </c:pt>
                <c:pt idx="1105">
                  <c:v>131.36225289582495</c:v>
                </c:pt>
                <c:pt idx="1106">
                  <c:v>131.36225289582495</c:v>
                </c:pt>
                <c:pt idx="1107">
                  <c:v>131.32671628576918</c:v>
                </c:pt>
                <c:pt idx="1108">
                  <c:v>131.39408195988415</c:v>
                </c:pt>
                <c:pt idx="1109">
                  <c:v>131.42492063255</c:v>
                </c:pt>
                <c:pt idx="1110">
                  <c:v>131.49010058785518</c:v>
                </c:pt>
                <c:pt idx="1111">
                  <c:v>132.2743812433574</c:v>
                </c:pt>
                <c:pt idx="1112">
                  <c:v>132.56076789658098</c:v>
                </c:pt>
                <c:pt idx="1113">
                  <c:v>132.7044301411531</c:v>
                </c:pt>
                <c:pt idx="1114">
                  <c:v>132.69522163519503</c:v>
                </c:pt>
                <c:pt idx="1115">
                  <c:v>133.05023970976157</c:v>
                </c:pt>
                <c:pt idx="1116">
                  <c:v>133.20586350876439</c:v>
                </c:pt>
                <c:pt idx="1117">
                  <c:v>133.05295661489518</c:v>
                </c:pt>
                <c:pt idx="1118">
                  <c:v>133.24713850759005</c:v>
                </c:pt>
                <c:pt idx="1119">
                  <c:v>132.96311682817748</c:v>
                </c:pt>
                <c:pt idx="1120">
                  <c:v>133.20732277838371</c:v>
                </c:pt>
                <c:pt idx="1121">
                  <c:v>133.20585196101428</c:v>
                </c:pt>
                <c:pt idx="1122">
                  <c:v>133.32179116029238</c:v>
                </c:pt>
                <c:pt idx="1123">
                  <c:v>133.55880594615289</c:v>
                </c:pt>
                <c:pt idx="1124">
                  <c:v>133.32549108945847</c:v>
                </c:pt>
                <c:pt idx="1125">
                  <c:v>133.77266941978081</c:v>
                </c:pt>
                <c:pt idx="1126">
                  <c:v>133.68177163626279</c:v>
                </c:pt>
                <c:pt idx="1127">
                  <c:v>133.32397624478691</c:v>
                </c:pt>
                <c:pt idx="1128">
                  <c:v>133.58963697371925</c:v>
                </c:pt>
                <c:pt idx="1129">
                  <c:v>133.44306458380564</c:v>
                </c:pt>
                <c:pt idx="1130">
                  <c:v>132.94378107656604</c:v>
                </c:pt>
                <c:pt idx="1131">
                  <c:v>132.706256163848</c:v>
                </c:pt>
                <c:pt idx="1132">
                  <c:v>133.12521878461365</c:v>
                </c:pt>
                <c:pt idx="1133">
                  <c:v>133.0480483692881</c:v>
                </c:pt>
                <c:pt idx="1134">
                  <c:v>133.3281965796329</c:v>
                </c:pt>
                <c:pt idx="1135">
                  <c:v>133.3281965796329</c:v>
                </c:pt>
                <c:pt idx="1136">
                  <c:v>132.83253792650925</c:v>
                </c:pt>
                <c:pt idx="1137">
                  <c:v>132.48807000442815</c:v>
                </c:pt>
                <c:pt idx="1138">
                  <c:v>132.74423106535357</c:v>
                </c:pt>
                <c:pt idx="1139">
                  <c:v>132.6086536594926</c:v>
                </c:pt>
                <c:pt idx="1140">
                  <c:v>132.2007430221685</c:v>
                </c:pt>
                <c:pt idx="1141">
                  <c:v>132.45690120888662</c:v>
                </c:pt>
                <c:pt idx="1142">
                  <c:v>131.92371759614389</c:v>
                </c:pt>
                <c:pt idx="1143">
                  <c:v>132.02888376486314</c:v>
                </c:pt>
                <c:pt idx="1144">
                  <c:v>131.91656805505764</c:v>
                </c:pt>
                <c:pt idx="1145">
                  <c:v>132.13008308845221</c:v>
                </c:pt>
                <c:pt idx="1146">
                  <c:v>132.13008308845221</c:v>
                </c:pt>
                <c:pt idx="1147">
                  <c:v>132.40148513680023</c:v>
                </c:pt>
                <c:pt idx="1148">
                  <c:v>132.55041939522084</c:v>
                </c:pt>
                <c:pt idx="1149">
                  <c:v>132.28990116350116</c:v>
                </c:pt>
                <c:pt idx="1150">
                  <c:v>132.32188642526302</c:v>
                </c:pt>
                <c:pt idx="1151">
                  <c:v>132.03442435289611</c:v>
                </c:pt>
                <c:pt idx="1152">
                  <c:v>131.91735632311585</c:v>
                </c:pt>
                <c:pt idx="1153">
                  <c:v>132.23633637513777</c:v>
                </c:pt>
                <c:pt idx="1154">
                  <c:v>131.48296524650237</c:v>
                </c:pt>
                <c:pt idx="1155">
                  <c:v>131.68016694380535</c:v>
                </c:pt>
                <c:pt idx="1156">
                  <c:v>132.1798713029869</c:v>
                </c:pt>
                <c:pt idx="1157">
                  <c:v>131.80391605211605</c:v>
                </c:pt>
                <c:pt idx="1158">
                  <c:v>131.22909934157471</c:v>
                </c:pt>
                <c:pt idx="1159">
                  <c:v>131.10029276531031</c:v>
                </c:pt>
                <c:pt idx="1160">
                  <c:v>130.87005559733677</c:v>
                </c:pt>
                <c:pt idx="1161">
                  <c:v>131.12303348156397</c:v>
                </c:pt>
                <c:pt idx="1162">
                  <c:v>131.36850563028398</c:v>
                </c:pt>
                <c:pt idx="1163">
                  <c:v>131.69286970567853</c:v>
                </c:pt>
                <c:pt idx="1164">
                  <c:v>131.72526320140457</c:v>
                </c:pt>
                <c:pt idx="1165">
                  <c:v>132.00678084616553</c:v>
                </c:pt>
                <c:pt idx="1166">
                  <c:v>132.24366270733415</c:v>
                </c:pt>
                <c:pt idx="1167">
                  <c:v>132.47422781340006</c:v>
                </c:pt>
                <c:pt idx="1168">
                  <c:v>132.4828543881151</c:v>
                </c:pt>
                <c:pt idx="1169">
                  <c:v>132.3890745405624</c:v>
                </c:pt>
                <c:pt idx="1170">
                  <c:v>132.44661752136074</c:v>
                </c:pt>
                <c:pt idx="1171">
                  <c:v>132.44661752136074</c:v>
                </c:pt>
                <c:pt idx="1172">
                  <c:v>132.20478716683235</c:v>
                </c:pt>
                <c:pt idx="1173">
                  <c:v>132.51335676919683</c:v>
                </c:pt>
                <c:pt idx="1174">
                  <c:v>132.68478631054674</c:v>
                </c:pt>
                <c:pt idx="1175">
                  <c:v>132.81886567614043</c:v>
                </c:pt>
                <c:pt idx="1176">
                  <c:v>132.81886567614043</c:v>
                </c:pt>
                <c:pt idx="1177">
                  <c:v>132.78587214190591</c:v>
                </c:pt>
                <c:pt idx="1178">
                  <c:v>132.77688311227445</c:v>
                </c:pt>
                <c:pt idx="1179">
                  <c:v>132.31180303750762</c:v>
                </c:pt>
                <c:pt idx="1180">
                  <c:v>132.55157170841352</c:v>
                </c:pt>
                <c:pt idx="1181">
                  <c:v>132.66924949575653</c:v>
                </c:pt>
                <c:pt idx="1182">
                  <c:v>132.49537641803926</c:v>
                </c:pt>
                <c:pt idx="1183">
                  <c:v>132.58950345235479</c:v>
                </c:pt>
                <c:pt idx="1184">
                  <c:v>132.7527395127008</c:v>
                </c:pt>
                <c:pt idx="1185">
                  <c:v>132.7527395127008</c:v>
                </c:pt>
                <c:pt idx="1186">
                  <c:v>132.8873224020775</c:v>
                </c:pt>
                <c:pt idx="1187">
                  <c:v>132.88359880153229</c:v>
                </c:pt>
                <c:pt idx="1188">
                  <c:v>133.19141618066087</c:v>
                </c:pt>
                <c:pt idx="1189">
                  <c:v>133.15021061446222</c:v>
                </c:pt>
                <c:pt idx="1190">
                  <c:v>133.18441955036005</c:v>
                </c:pt>
                <c:pt idx="1191">
                  <c:v>133.18441955036005</c:v>
                </c:pt>
                <c:pt idx="1192">
                  <c:v>133.34449750008977</c:v>
                </c:pt>
                <c:pt idx="1193">
                  <c:v>133.08649729759253</c:v>
                </c:pt>
                <c:pt idx="1194">
                  <c:v>133.62296770747449</c:v>
                </c:pt>
                <c:pt idx="1195">
                  <c:v>134.12982992991627</c:v>
                </c:pt>
                <c:pt idx="1196">
                  <c:v>134.12529036769533</c:v>
                </c:pt>
                <c:pt idx="1197">
                  <c:v>134.18172791012768</c:v>
                </c:pt>
                <c:pt idx="1198">
                  <c:v>133.56124004866345</c:v>
                </c:pt>
                <c:pt idx="1199">
                  <c:v>133.8202996921795</c:v>
                </c:pt>
                <c:pt idx="1200">
                  <c:v>133.25849103660644</c:v>
                </c:pt>
                <c:pt idx="1201">
                  <c:v>133.06652747876325</c:v>
                </c:pt>
                <c:pt idx="1202">
                  <c:v>132.83784384195206</c:v>
                </c:pt>
                <c:pt idx="1203">
                  <c:v>132.46116226125764</c:v>
                </c:pt>
                <c:pt idx="1204">
                  <c:v>131.86135655378831</c:v>
                </c:pt>
                <c:pt idx="1205">
                  <c:v>131.86135655378831</c:v>
                </c:pt>
                <c:pt idx="1206">
                  <c:v>131.66524405964489</c:v>
                </c:pt>
                <c:pt idx="1207">
                  <c:v>131.77996410861297</c:v>
                </c:pt>
                <c:pt idx="1208">
                  <c:v>131.9899099513687</c:v>
                </c:pt>
                <c:pt idx="1209">
                  <c:v>132.51909976403323</c:v>
                </c:pt>
                <c:pt idx="1210">
                  <c:v>132.80548554250339</c:v>
                </c:pt>
                <c:pt idx="1211">
                  <c:v>133.48769562093929</c:v>
                </c:pt>
                <c:pt idx="1212">
                  <c:v>133.76955077968279</c:v>
                </c:pt>
                <c:pt idx="1213">
                  <c:v>134.37414512265622</c:v>
                </c:pt>
                <c:pt idx="1214">
                  <c:v>134.2433976528622</c:v>
                </c:pt>
                <c:pt idx="1215">
                  <c:v>133.94147316266492</c:v>
                </c:pt>
                <c:pt idx="1216">
                  <c:v>134.35324104765456</c:v>
                </c:pt>
                <c:pt idx="1217">
                  <c:v>134.90132425028619</c:v>
                </c:pt>
                <c:pt idx="1218">
                  <c:v>134.65956007238105</c:v>
                </c:pt>
                <c:pt idx="1219">
                  <c:v>134.3619985399618</c:v>
                </c:pt>
                <c:pt idx="1220">
                  <c:v>134.3619985399618</c:v>
                </c:pt>
                <c:pt idx="1221">
                  <c:v>134.54966275320115</c:v>
                </c:pt>
                <c:pt idx="1222">
                  <c:v>134.40102003921567</c:v>
                </c:pt>
                <c:pt idx="1223">
                  <c:v>133.8108627077587</c:v>
                </c:pt>
                <c:pt idx="1224">
                  <c:v>133.40779833978533</c:v>
                </c:pt>
                <c:pt idx="1225">
                  <c:v>133.86000607839244</c:v>
                </c:pt>
                <c:pt idx="1226">
                  <c:v>134.16851328599827</c:v>
                </c:pt>
                <c:pt idx="1227">
                  <c:v>133.80357980409022</c:v>
                </c:pt>
                <c:pt idx="1228">
                  <c:v>134.18570433924543</c:v>
                </c:pt>
                <c:pt idx="1229">
                  <c:v>133.74122502831219</c:v>
                </c:pt>
                <c:pt idx="1230">
                  <c:v>133.7985944326974</c:v>
                </c:pt>
                <c:pt idx="1231">
                  <c:v>134.14295656108106</c:v>
                </c:pt>
                <c:pt idx="1232">
                  <c:v>134.19178841573981</c:v>
                </c:pt>
                <c:pt idx="1233">
                  <c:v>133.76625930526572</c:v>
                </c:pt>
                <c:pt idx="1234">
                  <c:v>133.34443176419373</c:v>
                </c:pt>
                <c:pt idx="1235">
                  <c:v>133.34443176419373</c:v>
                </c:pt>
                <c:pt idx="1236">
                  <c:v>133.51037810412802</c:v>
                </c:pt>
                <c:pt idx="1237">
                  <c:v>133.51037810412802</c:v>
                </c:pt>
                <c:pt idx="1238">
                  <c:v>133.59564514905477</c:v>
                </c:pt>
                <c:pt idx="1239">
                  <c:v>134.18793990334984</c:v>
                </c:pt>
                <c:pt idx="1240">
                  <c:v>134.41302596916458</c:v>
                </c:pt>
                <c:pt idx="1241">
                  <c:v>133.64329335387217</c:v>
                </c:pt>
                <c:pt idx="1242">
                  <c:v>134.01295747013199</c:v>
                </c:pt>
                <c:pt idx="1243">
                  <c:v>133.61074738437736</c:v>
                </c:pt>
                <c:pt idx="1244">
                  <c:v>133.82377979336337</c:v>
                </c:pt>
                <c:pt idx="1245">
                  <c:v>134.07234498037155</c:v>
                </c:pt>
                <c:pt idx="1246">
                  <c:v>134.55539645834492</c:v>
                </c:pt>
                <c:pt idx="1247">
                  <c:v>134.3237656756373</c:v>
                </c:pt>
                <c:pt idx="1248">
                  <c:v>134.06918268353769</c:v>
                </c:pt>
                <c:pt idx="1249">
                  <c:v>134.10025746850675</c:v>
                </c:pt>
                <c:pt idx="1250">
                  <c:v>133.81939420816528</c:v>
                </c:pt>
                <c:pt idx="1251">
                  <c:v>133.78434402694663</c:v>
                </c:pt>
                <c:pt idx="1252">
                  <c:v>134.05988790390919</c:v>
                </c:pt>
                <c:pt idx="1253">
                  <c:v>134.00994683125131</c:v>
                </c:pt>
                <c:pt idx="1254">
                  <c:v>134.40929059476326</c:v>
                </c:pt>
                <c:pt idx="1255">
                  <c:v>134.40929059476326</c:v>
                </c:pt>
                <c:pt idx="1256">
                  <c:v>134.79330865474671</c:v>
                </c:pt>
                <c:pt idx="1257">
                  <c:v>134.73539020435476</c:v>
                </c:pt>
                <c:pt idx="1258">
                  <c:v>134.79694607759077</c:v>
                </c:pt>
                <c:pt idx="1259">
                  <c:v>134.79694607759077</c:v>
                </c:pt>
                <c:pt idx="1260">
                  <c:v>134.79694607759077</c:v>
                </c:pt>
                <c:pt idx="1261">
                  <c:v>135.01281332607459</c:v>
                </c:pt>
                <c:pt idx="1262">
                  <c:v>135.11491676888448</c:v>
                </c:pt>
                <c:pt idx="1263">
                  <c:v>135.28475855263932</c:v>
                </c:pt>
                <c:pt idx="1264">
                  <c:v>135.61190886054544</c:v>
                </c:pt>
                <c:pt idx="1265">
                  <c:v>135.71619417292825</c:v>
                </c:pt>
                <c:pt idx="1266">
                  <c:v>135.71619417292825</c:v>
                </c:pt>
                <c:pt idx="1267">
                  <c:v>135.98909905113743</c:v>
                </c:pt>
                <c:pt idx="1268">
                  <c:v>136.46711520828191</c:v>
                </c:pt>
                <c:pt idx="1269">
                  <c:v>136.89050812270446</c:v>
                </c:pt>
                <c:pt idx="1270">
                  <c:v>137.30873344044724</c:v>
                </c:pt>
                <c:pt idx="1271">
                  <c:v>137.30873344044724</c:v>
                </c:pt>
                <c:pt idx="1272">
                  <c:v>137.63151513894351</c:v>
                </c:pt>
                <c:pt idx="1273">
                  <c:v>137.5309909567938</c:v>
                </c:pt>
                <c:pt idx="1274">
                  <c:v>137.65852756958736</c:v>
                </c:pt>
                <c:pt idx="1275">
                  <c:v>137.65489891977788</c:v>
                </c:pt>
                <c:pt idx="1276">
                  <c:v>137.74110489841885</c:v>
                </c:pt>
                <c:pt idx="1277">
                  <c:v>137.75644620436395</c:v>
                </c:pt>
                <c:pt idx="1278">
                  <c:v>138.03871827338267</c:v>
                </c:pt>
                <c:pt idx="1279">
                  <c:v>138.35179400305316</c:v>
                </c:pt>
                <c:pt idx="1280">
                  <c:v>137.9106495763732</c:v>
                </c:pt>
                <c:pt idx="1281">
                  <c:v>136.22041831497708</c:v>
                </c:pt>
                <c:pt idx="1282">
                  <c:v>134.28159161460778</c:v>
                </c:pt>
                <c:pt idx="1283">
                  <c:v>135.25737325721525</c:v>
                </c:pt>
                <c:pt idx="1284">
                  <c:v>134.73948193187843</c:v>
                </c:pt>
                <c:pt idx="1285">
                  <c:v>134.03798287310258</c:v>
                </c:pt>
                <c:pt idx="1286">
                  <c:v>133.26945947625973</c:v>
                </c:pt>
                <c:pt idx="1287">
                  <c:v>134.18154103847257</c:v>
                </c:pt>
                <c:pt idx="1288">
                  <c:v>134.18154103847257</c:v>
                </c:pt>
                <c:pt idx="1289">
                  <c:v>133.60953046364588</c:v>
                </c:pt>
                <c:pt idx="1290">
                  <c:v>132.43235551888628</c:v>
                </c:pt>
                <c:pt idx="1291">
                  <c:v>132.43235551888628</c:v>
                </c:pt>
                <c:pt idx="1292">
                  <c:v>132.60687298408646</c:v>
                </c:pt>
                <c:pt idx="1293">
                  <c:v>132.99370836000193</c:v>
                </c:pt>
                <c:pt idx="1294">
                  <c:v>132.94619123871146</c:v>
                </c:pt>
                <c:pt idx="1295">
                  <c:v>133.45213485890261</c:v>
                </c:pt>
                <c:pt idx="1296">
                  <c:v>134.06256703836831</c:v>
                </c:pt>
                <c:pt idx="1297">
                  <c:v>133.76413645277253</c:v>
                </c:pt>
                <c:pt idx="1298">
                  <c:v>133.48234574288603</c:v>
                </c:pt>
                <c:pt idx="1299">
                  <c:v>133.82458933690145</c:v>
                </c:pt>
                <c:pt idx="1300">
                  <c:v>134.34447181790804</c:v>
                </c:pt>
                <c:pt idx="1301">
                  <c:v>135.19059009116404</c:v>
                </c:pt>
                <c:pt idx="1302">
                  <c:v>134.86899662018959</c:v>
                </c:pt>
                <c:pt idx="1303">
                  <c:v>135.013129950376</c:v>
                </c:pt>
                <c:pt idx="1304">
                  <c:v>135.34036973395249</c:v>
                </c:pt>
                <c:pt idx="1305">
                  <c:v>135.37457446826403</c:v>
                </c:pt>
                <c:pt idx="1306">
                  <c:v>136.17680031669178</c:v>
                </c:pt>
                <c:pt idx="1307">
                  <c:v>137.04755735029335</c:v>
                </c:pt>
                <c:pt idx="1308">
                  <c:v>137.03387952416202</c:v>
                </c:pt>
                <c:pt idx="1309">
                  <c:v>137.86053076540495</c:v>
                </c:pt>
                <c:pt idx="1310">
                  <c:v>138.50551548822861</c:v>
                </c:pt>
                <c:pt idx="1311">
                  <c:v>139.20428921507624</c:v>
                </c:pt>
                <c:pt idx="1312">
                  <c:v>139.25612974704649</c:v>
                </c:pt>
                <c:pt idx="1313">
                  <c:v>138.3613935996581</c:v>
                </c:pt>
                <c:pt idx="1314">
                  <c:v>139.36242990485721</c:v>
                </c:pt>
                <c:pt idx="1315">
                  <c:v>138.92906359250148</c:v>
                </c:pt>
                <c:pt idx="1316">
                  <c:v>138.46456981504937</c:v>
                </c:pt>
                <c:pt idx="1317">
                  <c:v>137.88689803229761</c:v>
                </c:pt>
                <c:pt idx="1318">
                  <c:v>136.85033459176984</c:v>
                </c:pt>
                <c:pt idx="1319">
                  <c:v>136.34872919662865</c:v>
                </c:pt>
                <c:pt idx="1320">
                  <c:v>137.57845385151555</c:v>
                </c:pt>
                <c:pt idx="1321">
                  <c:v>137.67109913044047</c:v>
                </c:pt>
                <c:pt idx="1322">
                  <c:v>137.48850219651027</c:v>
                </c:pt>
                <c:pt idx="1323">
                  <c:v>137.69347745783239</c:v>
                </c:pt>
                <c:pt idx="1324">
                  <c:v>137.28735773376832</c:v>
                </c:pt>
                <c:pt idx="1325">
                  <c:v>136.69042013639492</c:v>
                </c:pt>
                <c:pt idx="1326">
                  <c:v>137.49982965595518</c:v>
                </c:pt>
                <c:pt idx="1327">
                  <c:v>136.81176439377441</c:v>
                </c:pt>
                <c:pt idx="1328">
                  <c:v>136.98350990366387</c:v>
                </c:pt>
                <c:pt idx="1329">
                  <c:v>136.93472292487931</c:v>
                </c:pt>
                <c:pt idx="1330">
                  <c:v>136.05683729311508</c:v>
                </c:pt>
                <c:pt idx="1331">
                  <c:v>134.35233052796082</c:v>
                </c:pt>
                <c:pt idx="1332">
                  <c:v>134.57319790606377</c:v>
                </c:pt>
                <c:pt idx="1333">
                  <c:v>134.47187718344037</c:v>
                </c:pt>
                <c:pt idx="1334">
                  <c:v>134.77247142225644</c:v>
                </c:pt>
                <c:pt idx="1335">
                  <c:v>135.94352776774463</c:v>
                </c:pt>
                <c:pt idx="1336">
                  <c:v>135.65148681259137</c:v>
                </c:pt>
                <c:pt idx="1337">
                  <c:v>135.11868520019229</c:v>
                </c:pt>
                <c:pt idx="1338">
                  <c:v>135.30680049121577</c:v>
                </c:pt>
                <c:pt idx="1339">
                  <c:v>134.14792033207056</c:v>
                </c:pt>
                <c:pt idx="1340">
                  <c:v>133.74760344735299</c:v>
                </c:pt>
                <c:pt idx="1341">
                  <c:v>133.74760344735299</c:v>
                </c:pt>
                <c:pt idx="1342">
                  <c:v>132.99419158453813</c:v>
                </c:pt>
                <c:pt idx="1343">
                  <c:v>133.716770496018</c:v>
                </c:pt>
                <c:pt idx="1344">
                  <c:v>133.716770496018</c:v>
                </c:pt>
                <c:pt idx="1345">
                  <c:v>133.716770496018</c:v>
                </c:pt>
                <c:pt idx="1346">
                  <c:v>133.716770496018</c:v>
                </c:pt>
                <c:pt idx="1347">
                  <c:v>134.73373737697801</c:v>
                </c:pt>
                <c:pt idx="1348">
                  <c:v>135.16722621802123</c:v>
                </c:pt>
                <c:pt idx="1349">
                  <c:v>135.75537089572782</c:v>
                </c:pt>
                <c:pt idx="1350">
                  <c:v>135.41769336913706</c:v>
                </c:pt>
                <c:pt idx="1351">
                  <c:v>135.38092862083531</c:v>
                </c:pt>
                <c:pt idx="1352">
                  <c:v>136.2206485457493</c:v>
                </c:pt>
                <c:pt idx="1353">
                  <c:v>136.6158631390733</c:v>
                </c:pt>
                <c:pt idx="1354">
                  <c:v>137.24072018977418</c:v>
                </c:pt>
                <c:pt idx="1355">
                  <c:v>138.52712094443879</c:v>
                </c:pt>
                <c:pt idx="1356">
                  <c:v>138.33630594225423</c:v>
                </c:pt>
                <c:pt idx="1357">
                  <c:v>137.58439881724053</c:v>
                </c:pt>
                <c:pt idx="1358">
                  <c:v>137.98597161801769</c:v>
                </c:pt>
                <c:pt idx="1359">
                  <c:v>137.98597161801769</c:v>
                </c:pt>
                <c:pt idx="1360">
                  <c:v>138.32038955843714</c:v>
                </c:pt>
                <c:pt idx="1361">
                  <c:v>138.9286600814917</c:v>
                </c:pt>
                <c:pt idx="1362">
                  <c:v>139.47466410688659</c:v>
                </c:pt>
                <c:pt idx="1363">
                  <c:v>139.55413275411433</c:v>
                </c:pt>
                <c:pt idx="1364">
                  <c:v>140.32501890554664</c:v>
                </c:pt>
                <c:pt idx="1365">
                  <c:v>139.4496078382144</c:v>
                </c:pt>
                <c:pt idx="1366">
                  <c:v>139.39575526748959</c:v>
                </c:pt>
                <c:pt idx="1367">
                  <c:v>139.64415219512043</c:v>
                </c:pt>
                <c:pt idx="1368">
                  <c:v>139.31743677573391</c:v>
                </c:pt>
                <c:pt idx="1369">
                  <c:v>138.93840633309344</c:v>
                </c:pt>
                <c:pt idx="1370">
                  <c:v>138.98144900510346</c:v>
                </c:pt>
                <c:pt idx="1371">
                  <c:v>138.61461608774431</c:v>
                </c:pt>
                <c:pt idx="1372">
                  <c:v>139.31597118933271</c:v>
                </c:pt>
                <c:pt idx="1373">
                  <c:v>139.73734309123373</c:v>
                </c:pt>
                <c:pt idx="1374">
                  <c:v>139.94778063799257</c:v>
                </c:pt>
                <c:pt idx="1375">
                  <c:v>140.28163972809577</c:v>
                </c:pt>
                <c:pt idx="1376">
                  <c:v>140.15014973971864</c:v>
                </c:pt>
                <c:pt idx="1377">
                  <c:v>140.85435518958693</c:v>
                </c:pt>
                <c:pt idx="1378">
                  <c:v>141.45274232534666</c:v>
                </c:pt>
                <c:pt idx="1379">
                  <c:v>141.62514037770342</c:v>
                </c:pt>
                <c:pt idx="1380">
                  <c:v>141.30641494884247</c:v>
                </c:pt>
                <c:pt idx="1381">
                  <c:v>141.29511653812543</c:v>
                </c:pt>
                <c:pt idx="1382">
                  <c:v>142.38106347878343</c:v>
                </c:pt>
                <c:pt idx="1383">
                  <c:v>142.61579939370148</c:v>
                </c:pt>
                <c:pt idx="1384">
                  <c:v>142.69536613101306</c:v>
                </c:pt>
                <c:pt idx="1385">
                  <c:v>143.16882582966275</c:v>
                </c:pt>
                <c:pt idx="1386">
                  <c:v>144.86498869457756</c:v>
                </c:pt>
                <c:pt idx="1387">
                  <c:v>144.66554401464055</c:v>
                </c:pt>
                <c:pt idx="1388">
                  <c:v>144.66554401464055</c:v>
                </c:pt>
                <c:pt idx="1389">
                  <c:v>145.85256403817223</c:v>
                </c:pt>
                <c:pt idx="1390">
                  <c:v>145.98538144988103</c:v>
                </c:pt>
                <c:pt idx="1391">
                  <c:v>146.47141252865583</c:v>
                </c:pt>
                <c:pt idx="1392">
                  <c:v>146.47519378495264</c:v>
                </c:pt>
                <c:pt idx="1393">
                  <c:v>147.46503502246708</c:v>
                </c:pt>
                <c:pt idx="1394">
                  <c:v>147.83696940136772</c:v>
                </c:pt>
                <c:pt idx="1395">
                  <c:v>147.48622829345825</c:v>
                </c:pt>
                <c:pt idx="1396">
                  <c:v>148.75118674298716</c:v>
                </c:pt>
                <c:pt idx="1397">
                  <c:v>149.34950682400424</c:v>
                </c:pt>
                <c:pt idx="1398">
                  <c:v>149.921937600354</c:v>
                </c:pt>
                <c:pt idx="1399">
                  <c:v>149.921937600354</c:v>
                </c:pt>
                <c:pt idx="1400">
                  <c:v>149.24445094017969</c:v>
                </c:pt>
                <c:pt idx="1401">
                  <c:v>150.42374192802879</c:v>
                </c:pt>
                <c:pt idx="1402">
                  <c:v>150.16637210579265</c:v>
                </c:pt>
                <c:pt idx="1403">
                  <c:v>151.19433222111141</c:v>
                </c:pt>
                <c:pt idx="1404">
                  <c:v>151.30435844835142</c:v>
                </c:pt>
                <c:pt idx="1405">
                  <c:v>150.72401655728709</c:v>
                </c:pt>
                <c:pt idx="1406">
                  <c:v>149.96959372784278</c:v>
                </c:pt>
                <c:pt idx="1407">
                  <c:v>150.0709909553093</c:v>
                </c:pt>
                <c:pt idx="1408">
                  <c:v>151.28925294691439</c:v>
                </c:pt>
                <c:pt idx="1409">
                  <c:v>151.97918030442145</c:v>
                </c:pt>
                <c:pt idx="1410">
                  <c:v>152.72016013424044</c:v>
                </c:pt>
                <c:pt idx="1411">
                  <c:v>153.59529098632802</c:v>
                </c:pt>
                <c:pt idx="1412">
                  <c:v>152.44553099714824</c:v>
                </c:pt>
                <c:pt idx="1413">
                  <c:v>153.30552937267484</c:v>
                </c:pt>
                <c:pt idx="1414">
                  <c:v>152.68025336902241</c:v>
                </c:pt>
                <c:pt idx="1415">
                  <c:v>152.5323517827016</c:v>
                </c:pt>
                <c:pt idx="1416">
                  <c:v>151.56569563107189</c:v>
                </c:pt>
                <c:pt idx="1417">
                  <c:v>153.02279859535236</c:v>
                </c:pt>
                <c:pt idx="1418">
                  <c:v>153.61651354151567</c:v>
                </c:pt>
                <c:pt idx="1419">
                  <c:v>154.28744843857376</c:v>
                </c:pt>
                <c:pt idx="1420">
                  <c:v>154.27491568426456</c:v>
                </c:pt>
                <c:pt idx="1421">
                  <c:v>154.6915663414695</c:v>
                </c:pt>
                <c:pt idx="1422">
                  <c:v>153.87677330771899</c:v>
                </c:pt>
                <c:pt idx="1423">
                  <c:v>154.01436405174525</c:v>
                </c:pt>
                <c:pt idx="1424">
                  <c:v>153.46534400861029</c:v>
                </c:pt>
                <c:pt idx="1425">
                  <c:v>155.13403157502111</c:v>
                </c:pt>
                <c:pt idx="1426">
                  <c:v>155.87933281523183</c:v>
                </c:pt>
                <c:pt idx="1427">
                  <c:v>154.44643601639649</c:v>
                </c:pt>
                <c:pt idx="1428">
                  <c:v>153.41764809505329</c:v>
                </c:pt>
                <c:pt idx="1429">
                  <c:v>153.41764809505329</c:v>
                </c:pt>
                <c:pt idx="1430">
                  <c:v>153.78392245014265</c:v>
                </c:pt>
                <c:pt idx="1431">
                  <c:v>154.94184989367525</c:v>
                </c:pt>
                <c:pt idx="1432">
                  <c:v>154.79514865273811</c:v>
                </c:pt>
                <c:pt idx="1433">
                  <c:v>155.10887843888375</c:v>
                </c:pt>
                <c:pt idx="1434">
                  <c:v>155.10887843888375</c:v>
                </c:pt>
                <c:pt idx="1435">
                  <c:v>155.49854234991898</c:v>
                </c:pt>
                <c:pt idx="1436">
                  <c:v>155.9377598988786</c:v>
                </c:pt>
                <c:pt idx="1437">
                  <c:v>156.31410858276254</c:v>
                </c:pt>
                <c:pt idx="1438">
                  <c:v>157.11454567122311</c:v>
                </c:pt>
                <c:pt idx="1439">
                  <c:v>157.38371227948699</c:v>
                </c:pt>
                <c:pt idx="1440">
                  <c:v>157.22933530157212</c:v>
                </c:pt>
                <c:pt idx="1441">
                  <c:v>156.30667389648769</c:v>
                </c:pt>
                <c:pt idx="1442">
                  <c:v>157.10806899151066</c:v>
                </c:pt>
                <c:pt idx="1443">
                  <c:v>157.69704903008008</c:v>
                </c:pt>
                <c:pt idx="1444">
                  <c:v>157.69704903008008</c:v>
                </c:pt>
                <c:pt idx="1445">
                  <c:v>157.69704903008008</c:v>
                </c:pt>
                <c:pt idx="1446">
                  <c:v>157.69704903008008</c:v>
                </c:pt>
                <c:pt idx="1447">
                  <c:v>157.16624957804581</c:v>
                </c:pt>
                <c:pt idx="1448">
                  <c:v>156.81155511858208</c:v>
                </c:pt>
                <c:pt idx="1449">
                  <c:v>156.01400274064156</c:v>
                </c:pt>
                <c:pt idx="1450">
                  <c:v>155.42590407747568</c:v>
                </c:pt>
                <c:pt idx="1451">
                  <c:v>156.00698237777911</c:v>
                </c:pt>
                <c:pt idx="1452">
                  <c:v>156.60518140056976</c:v>
                </c:pt>
                <c:pt idx="1453">
                  <c:v>155.76020011221587</c:v>
                </c:pt>
                <c:pt idx="1454">
                  <c:v>154.15378068612199</c:v>
                </c:pt>
                <c:pt idx="1455">
                  <c:v>151.77855258396625</c:v>
                </c:pt>
                <c:pt idx="1456">
                  <c:v>150.94663952650376</c:v>
                </c:pt>
                <c:pt idx="1457">
                  <c:v>149.74666323539969</c:v>
                </c:pt>
                <c:pt idx="1458">
                  <c:v>149.46767770981356</c:v>
                </c:pt>
                <c:pt idx="1459">
                  <c:v>149.46767770981356</c:v>
                </c:pt>
                <c:pt idx="1460">
                  <c:v>149.53390665596118</c:v>
                </c:pt>
                <c:pt idx="1461">
                  <c:v>148.92162563768233</c:v>
                </c:pt>
                <c:pt idx="1462">
                  <c:v>149.44718926378329</c:v>
                </c:pt>
                <c:pt idx="1463">
                  <c:v>150.36802024740547</c:v>
                </c:pt>
                <c:pt idx="1464">
                  <c:v>151.54912282041536</c:v>
                </c:pt>
                <c:pt idx="1465">
                  <c:v>150.96010617184106</c:v>
                </c:pt>
                <c:pt idx="1466">
                  <c:v>151.3837469392825</c:v>
                </c:pt>
                <c:pt idx="1467">
                  <c:v>151.08066868651636</c:v>
                </c:pt>
                <c:pt idx="1468">
                  <c:v>152.07058191164234</c:v>
                </c:pt>
                <c:pt idx="1469">
                  <c:v>153.23269618260565</c:v>
                </c:pt>
                <c:pt idx="1470">
                  <c:v>154.61001009331761</c:v>
                </c:pt>
                <c:pt idx="1471">
                  <c:v>154.77841817804756</c:v>
                </c:pt>
                <c:pt idx="1472">
                  <c:v>154.63723467508484</c:v>
                </c:pt>
                <c:pt idx="1473">
                  <c:v>154.65884561273649</c:v>
                </c:pt>
                <c:pt idx="1474">
                  <c:v>154.04450298391248</c:v>
                </c:pt>
                <c:pt idx="1475">
                  <c:v>154.04450298391248</c:v>
                </c:pt>
                <c:pt idx="1476">
                  <c:v>154.51743570431691</c:v>
                </c:pt>
                <c:pt idx="1477">
                  <c:v>155.36941904547942</c:v>
                </c:pt>
                <c:pt idx="1478">
                  <c:v>156.18843197054372</c:v>
                </c:pt>
                <c:pt idx="1479">
                  <c:v>156.61137413134477</c:v>
                </c:pt>
                <c:pt idx="1480">
                  <c:v>157.31261487724714</c:v>
                </c:pt>
                <c:pt idx="1481">
                  <c:v>158.57069208322216</c:v>
                </c:pt>
                <c:pt idx="1482">
                  <c:v>159.08423396722213</c:v>
                </c:pt>
                <c:pt idx="1483">
                  <c:v>158.72339996230204</c:v>
                </c:pt>
                <c:pt idx="1484">
                  <c:v>158.75323674308461</c:v>
                </c:pt>
                <c:pt idx="1485">
                  <c:v>159.534381118635</c:v>
                </c:pt>
                <c:pt idx="1486">
                  <c:v>159.10540654571625</c:v>
                </c:pt>
                <c:pt idx="1487">
                  <c:v>159.09281281052304</c:v>
                </c:pt>
                <c:pt idx="1488">
                  <c:v>159.78623764196817</c:v>
                </c:pt>
                <c:pt idx="1489">
                  <c:v>159.78623764196817</c:v>
                </c:pt>
                <c:pt idx="1490">
                  <c:v>159.51313216740962</c:v>
                </c:pt>
                <c:pt idx="1491">
                  <c:v>159.69174475873666</c:v>
                </c:pt>
                <c:pt idx="1492">
                  <c:v>159.69174475873666</c:v>
                </c:pt>
                <c:pt idx="1493">
                  <c:v>160.50784273181483</c:v>
                </c:pt>
                <c:pt idx="1494">
                  <c:v>160.17211333349374</c:v>
                </c:pt>
                <c:pt idx="1495">
                  <c:v>160.20884534879394</c:v>
                </c:pt>
                <c:pt idx="1496">
                  <c:v>161.13717042190501</c:v>
                </c:pt>
                <c:pt idx="1497">
                  <c:v>160.89043582713137</c:v>
                </c:pt>
                <c:pt idx="1498">
                  <c:v>162.16621705975609</c:v>
                </c:pt>
                <c:pt idx="1499">
                  <c:v>163.02454866539938</c:v>
                </c:pt>
                <c:pt idx="1500">
                  <c:v>164.45728961032219</c:v>
                </c:pt>
                <c:pt idx="1501">
                  <c:v>163.20214510214927</c:v>
                </c:pt>
                <c:pt idx="1502">
                  <c:v>162.47691858217127</c:v>
                </c:pt>
                <c:pt idx="1503">
                  <c:v>162.89836932319329</c:v>
                </c:pt>
                <c:pt idx="1504">
                  <c:v>163.712630469934</c:v>
                </c:pt>
                <c:pt idx="1505">
                  <c:v>163.26706386484742</c:v>
                </c:pt>
                <c:pt idx="1506">
                  <c:v>162.93589451884981</c:v>
                </c:pt>
                <c:pt idx="1507">
                  <c:v>163.84105506514533</c:v>
                </c:pt>
                <c:pt idx="1508">
                  <c:v>164.16794267754878</c:v>
                </c:pt>
                <c:pt idx="1509">
                  <c:v>163.81102404854767</c:v>
                </c:pt>
                <c:pt idx="1510">
                  <c:v>163.14498219004051</c:v>
                </c:pt>
                <c:pt idx="1511">
                  <c:v>163.14498219004051</c:v>
                </c:pt>
                <c:pt idx="1512">
                  <c:v>162.87998044943313</c:v>
                </c:pt>
                <c:pt idx="1513">
                  <c:v>162.87998044943313</c:v>
                </c:pt>
                <c:pt idx="1514">
                  <c:v>163.30307424971079</c:v>
                </c:pt>
                <c:pt idx="1515">
                  <c:v>163.71600290583683</c:v>
                </c:pt>
                <c:pt idx="1516">
                  <c:v>163.71600290583683</c:v>
                </c:pt>
                <c:pt idx="1517">
                  <c:v>162.56603760505345</c:v>
                </c:pt>
                <c:pt idx="1518">
                  <c:v>162.87789022871019</c:v>
                </c:pt>
                <c:pt idx="1519">
                  <c:v>164.58889529588515</c:v>
                </c:pt>
                <c:pt idx="1520">
                  <c:v>165.61928063301539</c:v>
                </c:pt>
                <c:pt idx="1521">
                  <c:v>165.66759794351802</c:v>
                </c:pt>
                <c:pt idx="1522">
                  <c:v>165.66759794351802</c:v>
                </c:pt>
                <c:pt idx="1523">
                  <c:v>167.1083339336044</c:v>
                </c:pt>
                <c:pt idx="1524">
                  <c:v>167.34038200807967</c:v>
                </c:pt>
                <c:pt idx="1525">
                  <c:v>166.40802951172725</c:v>
                </c:pt>
                <c:pt idx="1526">
                  <c:v>167.3614039170505</c:v>
                </c:pt>
                <c:pt idx="1527">
                  <c:v>167.3614039170505</c:v>
                </c:pt>
                <c:pt idx="1528">
                  <c:v>168.49841366646552</c:v>
                </c:pt>
                <c:pt idx="1529">
                  <c:v>169.0659137080892</c:v>
                </c:pt>
                <c:pt idx="1530">
                  <c:v>166.81730923553275</c:v>
                </c:pt>
                <c:pt idx="1531">
                  <c:v>167.18494551227531</c:v>
                </c:pt>
                <c:pt idx="1532">
                  <c:v>168.6857927276084</c:v>
                </c:pt>
                <c:pt idx="1533">
                  <c:v>167.54018509125697</c:v>
                </c:pt>
                <c:pt idx="1534">
                  <c:v>166.43742896891655</c:v>
                </c:pt>
                <c:pt idx="1535">
                  <c:v>165.93115623993131</c:v>
                </c:pt>
                <c:pt idx="1536">
                  <c:v>165.53412221983459</c:v>
                </c:pt>
                <c:pt idx="1537">
                  <c:v>166.18076752624282</c:v>
                </c:pt>
                <c:pt idx="1538">
                  <c:v>167.72280646777614</c:v>
                </c:pt>
                <c:pt idx="1539">
                  <c:v>165.99455581069122</c:v>
                </c:pt>
                <c:pt idx="1540">
                  <c:v>162.73880316132372</c:v>
                </c:pt>
                <c:pt idx="1541">
                  <c:v>161.44508507780327</c:v>
                </c:pt>
                <c:pt idx="1542">
                  <c:v>161.68304118774756</c:v>
                </c:pt>
                <c:pt idx="1543">
                  <c:v>163.31359635219545</c:v>
                </c:pt>
                <c:pt idx="1544">
                  <c:v>164.04740299686517</c:v>
                </c:pt>
                <c:pt idx="1545">
                  <c:v>164.04740299686517</c:v>
                </c:pt>
                <c:pt idx="1546">
                  <c:v>162.77228630598009</c:v>
                </c:pt>
                <c:pt idx="1547">
                  <c:v>162.77228630598009</c:v>
                </c:pt>
                <c:pt idx="1548">
                  <c:v>161.62511803708773</c:v>
                </c:pt>
                <c:pt idx="1549">
                  <c:v>159.49973141066226</c:v>
                </c:pt>
                <c:pt idx="1550">
                  <c:v>159.66243015742305</c:v>
                </c:pt>
                <c:pt idx="1551">
                  <c:v>160.9736062971914</c:v>
                </c:pt>
                <c:pt idx="1552">
                  <c:v>159.65148899568851</c:v>
                </c:pt>
                <c:pt idx="1553">
                  <c:v>160.96502711160713</c:v>
                </c:pt>
                <c:pt idx="1554">
                  <c:v>160.94180840541003</c:v>
                </c:pt>
                <c:pt idx="1555">
                  <c:v>162.14380309643491</c:v>
                </c:pt>
                <c:pt idx="1556">
                  <c:v>160.32164318862581</c:v>
                </c:pt>
                <c:pt idx="1557">
                  <c:v>159.89753465569871</c:v>
                </c:pt>
                <c:pt idx="1558">
                  <c:v>159.68448219032885</c:v>
                </c:pt>
                <c:pt idx="1559">
                  <c:v>157.75822500873289</c:v>
                </c:pt>
                <c:pt idx="1560">
                  <c:v>155.66753244151187</c:v>
                </c:pt>
                <c:pt idx="1561">
                  <c:v>154.05315104873682</c:v>
                </c:pt>
                <c:pt idx="1562">
                  <c:v>151.82454947339426</c:v>
                </c:pt>
                <c:pt idx="1563">
                  <c:v>153.99568729179171</c:v>
                </c:pt>
                <c:pt idx="1564">
                  <c:v>154.23613778342286</c:v>
                </c:pt>
                <c:pt idx="1565">
                  <c:v>154.32025558636369</c:v>
                </c:pt>
                <c:pt idx="1566">
                  <c:v>153.28166823261563</c:v>
                </c:pt>
                <c:pt idx="1567">
                  <c:v>153.19663946931504</c:v>
                </c:pt>
                <c:pt idx="1568">
                  <c:v>154.79192244724518</c:v>
                </c:pt>
                <c:pt idx="1569">
                  <c:v>154.23008626901148</c:v>
                </c:pt>
                <c:pt idx="1570">
                  <c:v>152.95550630926752</c:v>
                </c:pt>
                <c:pt idx="1571">
                  <c:v>152.06301593520547</c:v>
                </c:pt>
                <c:pt idx="1572">
                  <c:v>152.06301593520547</c:v>
                </c:pt>
                <c:pt idx="1573">
                  <c:v>152.50557978889833</c:v>
                </c:pt>
                <c:pt idx="1574">
                  <c:v>154.3668433104437</c:v>
                </c:pt>
                <c:pt idx="1575">
                  <c:v>154.39155247249889</c:v>
                </c:pt>
                <c:pt idx="1576">
                  <c:v>154.39310496774735</c:v>
                </c:pt>
                <c:pt idx="1577">
                  <c:v>153.8396259970049</c:v>
                </c:pt>
                <c:pt idx="1578">
                  <c:v>153.80226979262306</c:v>
                </c:pt>
                <c:pt idx="1579">
                  <c:v>155.16230912662857</c:v>
                </c:pt>
                <c:pt idx="1580">
                  <c:v>155.64255457506218</c:v>
                </c:pt>
                <c:pt idx="1581">
                  <c:v>156.09070533423753</c:v>
                </c:pt>
                <c:pt idx="1582">
                  <c:v>156.25122096162366</c:v>
                </c:pt>
                <c:pt idx="1583">
                  <c:v>156.64803892320609</c:v>
                </c:pt>
                <c:pt idx="1584">
                  <c:v>156.04339265030296</c:v>
                </c:pt>
                <c:pt idx="1585">
                  <c:v>155.16148968950458</c:v>
                </c:pt>
                <c:pt idx="1586">
                  <c:v>153.98460268025153</c:v>
                </c:pt>
                <c:pt idx="1587">
                  <c:v>152.86292082742324</c:v>
                </c:pt>
                <c:pt idx="1588">
                  <c:v>152.73183966952408</c:v>
                </c:pt>
                <c:pt idx="1589">
                  <c:v>152.96697204276089</c:v>
                </c:pt>
                <c:pt idx="1590">
                  <c:v>152.93894828269217</c:v>
                </c:pt>
                <c:pt idx="1591">
                  <c:v>151.3610540778032</c:v>
                </c:pt>
                <c:pt idx="1592">
                  <c:v>150.50290036440791</c:v>
                </c:pt>
                <c:pt idx="1593">
                  <c:v>149.77217668799005</c:v>
                </c:pt>
                <c:pt idx="1594">
                  <c:v>148.92545068272651</c:v>
                </c:pt>
                <c:pt idx="1595">
                  <c:v>149.82629140643726</c:v>
                </c:pt>
                <c:pt idx="1596">
                  <c:v>149.14549397442144</c:v>
                </c:pt>
                <c:pt idx="1597">
                  <c:v>148.39666139766476</c:v>
                </c:pt>
                <c:pt idx="1598">
                  <c:v>148.61756335785236</c:v>
                </c:pt>
                <c:pt idx="1599">
                  <c:v>148.61756335785236</c:v>
                </c:pt>
                <c:pt idx="1600">
                  <c:v>148.61756335785236</c:v>
                </c:pt>
                <c:pt idx="1601">
                  <c:v>148.61756335785236</c:v>
                </c:pt>
                <c:pt idx="1602">
                  <c:v>148.61756335785236</c:v>
                </c:pt>
                <c:pt idx="1603">
                  <c:v>148.61756335785236</c:v>
                </c:pt>
                <c:pt idx="1604">
                  <c:v>149.1745494045629</c:v>
                </c:pt>
                <c:pt idx="1605">
                  <c:v>149.55846396314718</c:v>
                </c:pt>
                <c:pt idx="1606">
                  <c:v>148.95568758838922</c:v>
                </c:pt>
                <c:pt idx="1607">
                  <c:v>149.44840824504286</c:v>
                </c:pt>
                <c:pt idx="1608">
                  <c:v>150.42398230896711</c:v>
                </c:pt>
                <c:pt idx="1609">
                  <c:v>150.68858941408928</c:v>
                </c:pt>
                <c:pt idx="1610">
                  <c:v>150.2330741812724</c:v>
                </c:pt>
                <c:pt idx="1611">
                  <c:v>149.2122151892676</c:v>
                </c:pt>
                <c:pt idx="1612">
                  <c:v>148.88488197964941</c:v>
                </c:pt>
                <c:pt idx="1613">
                  <c:v>149.82052785409883</c:v>
                </c:pt>
                <c:pt idx="1614">
                  <c:v>149.33254751762607</c:v>
                </c:pt>
                <c:pt idx="1615">
                  <c:v>149.4668460059201</c:v>
                </c:pt>
                <c:pt idx="1616">
                  <c:v>149.46460277316513</c:v>
                </c:pt>
                <c:pt idx="1617">
                  <c:v>148.20622879236333</c:v>
                </c:pt>
                <c:pt idx="1618">
                  <c:v>148.86794920773499</c:v>
                </c:pt>
                <c:pt idx="1619">
                  <c:v>148.72661635567508</c:v>
                </c:pt>
                <c:pt idx="1620">
                  <c:v>148.72661635567508</c:v>
                </c:pt>
                <c:pt idx="1621">
                  <c:v>148.0457182507148</c:v>
                </c:pt>
                <c:pt idx="1622">
                  <c:v>148.16462912131462</c:v>
                </c:pt>
                <c:pt idx="1623">
                  <c:v>147.64032190549113</c:v>
                </c:pt>
                <c:pt idx="1624">
                  <c:v>148.6620119451465</c:v>
                </c:pt>
                <c:pt idx="1625">
                  <c:v>147.40096716948904</c:v>
                </c:pt>
                <c:pt idx="1626">
                  <c:v>147.13294359968185</c:v>
                </c:pt>
                <c:pt idx="1627">
                  <c:v>147.20639571711374</c:v>
                </c:pt>
                <c:pt idx="1628">
                  <c:v>148.25278354065807</c:v>
                </c:pt>
                <c:pt idx="1629">
                  <c:v>149.44665955199687</c:v>
                </c:pt>
                <c:pt idx="1630">
                  <c:v>149.95718126438314</c:v>
                </c:pt>
                <c:pt idx="1631">
                  <c:v>150.43106454938831</c:v>
                </c:pt>
                <c:pt idx="1632">
                  <c:v>150.12618275563202</c:v>
                </c:pt>
                <c:pt idx="1633">
                  <c:v>151.0480353773082</c:v>
                </c:pt>
                <c:pt idx="1634">
                  <c:v>150.03062510810278</c:v>
                </c:pt>
                <c:pt idx="1635">
                  <c:v>149.56945456225347</c:v>
                </c:pt>
                <c:pt idx="1636">
                  <c:v>149.98330745502057</c:v>
                </c:pt>
                <c:pt idx="1637">
                  <c:v>150.09779118128625</c:v>
                </c:pt>
                <c:pt idx="1638">
                  <c:v>148.83347416767737</c:v>
                </c:pt>
                <c:pt idx="1639">
                  <c:v>151.56308709560471</c:v>
                </c:pt>
                <c:pt idx="1640">
                  <c:v>154.24691079733677</c:v>
                </c:pt>
                <c:pt idx="1641">
                  <c:v>153.42270803515825</c:v>
                </c:pt>
                <c:pt idx="1642">
                  <c:v>152.41515802716961</c:v>
                </c:pt>
                <c:pt idx="1643">
                  <c:v>152.65090593017229</c:v>
                </c:pt>
                <c:pt idx="1644">
                  <c:v>151.96728869185549</c:v>
                </c:pt>
                <c:pt idx="1645">
                  <c:v>151.96728869185549</c:v>
                </c:pt>
                <c:pt idx="1646">
                  <c:v>153.57409963585198</c:v>
                </c:pt>
                <c:pt idx="1647">
                  <c:v>153.5348819116154</c:v>
                </c:pt>
                <c:pt idx="1648">
                  <c:v>152.96056298866529</c:v>
                </c:pt>
                <c:pt idx="1649">
                  <c:v>152.12356121539455</c:v>
                </c:pt>
                <c:pt idx="1650">
                  <c:v>151.73551095817189</c:v>
                </c:pt>
                <c:pt idx="1651">
                  <c:v>149.96530186656113</c:v>
                </c:pt>
                <c:pt idx="1652">
                  <c:v>150.25802216261343</c:v>
                </c:pt>
                <c:pt idx="1653">
                  <c:v>149.7933766640717</c:v>
                </c:pt>
                <c:pt idx="1654">
                  <c:v>149.66401843218443</c:v>
                </c:pt>
                <c:pt idx="1655">
                  <c:v>149.66401843218443</c:v>
                </c:pt>
                <c:pt idx="1656">
                  <c:v>150.12594608081352</c:v>
                </c:pt>
                <c:pt idx="1657">
                  <c:v>149.55041053860205</c:v>
                </c:pt>
                <c:pt idx="1658">
                  <c:v>149.30298549020389</c:v>
                </c:pt>
                <c:pt idx="1659">
                  <c:v>150.01577232036308</c:v>
                </c:pt>
                <c:pt idx="1660">
                  <c:v>150.3173825138085</c:v>
                </c:pt>
                <c:pt idx="1661">
                  <c:v>150.14728835191636</c:v>
                </c:pt>
                <c:pt idx="1662">
                  <c:v>149.79538131185427</c:v>
                </c:pt>
                <c:pt idx="1663">
                  <c:v>150.20681938918361</c:v>
                </c:pt>
                <c:pt idx="1664">
                  <c:v>150.38146440682419</c:v>
                </c:pt>
                <c:pt idx="1665">
                  <c:v>150.71373874389832</c:v>
                </c:pt>
                <c:pt idx="1666">
                  <c:v>151.6783489295384</c:v>
                </c:pt>
                <c:pt idx="1667">
                  <c:v>150.84897484096868</c:v>
                </c:pt>
                <c:pt idx="1668">
                  <c:v>150.30405067866479</c:v>
                </c:pt>
                <c:pt idx="1669">
                  <c:v>148.92807060083337</c:v>
                </c:pt>
                <c:pt idx="1670">
                  <c:v>148.09805107102849</c:v>
                </c:pt>
                <c:pt idx="1671">
                  <c:v>148.4174227420437</c:v>
                </c:pt>
                <c:pt idx="1672">
                  <c:v>148.71879202044445</c:v>
                </c:pt>
                <c:pt idx="1673">
                  <c:v>148.71879202044445</c:v>
                </c:pt>
                <c:pt idx="1674">
                  <c:v>148.77508995138422</c:v>
                </c:pt>
                <c:pt idx="1675">
                  <c:v>147.71578887349978</c:v>
                </c:pt>
                <c:pt idx="1676">
                  <c:v>147.35354921038328</c:v>
                </c:pt>
                <c:pt idx="1677">
                  <c:v>147.59678280511474</c:v>
                </c:pt>
                <c:pt idx="1678">
                  <c:v>147.90271913159955</c:v>
                </c:pt>
                <c:pt idx="1679">
                  <c:v>147.41326220405534</c:v>
                </c:pt>
                <c:pt idx="1680">
                  <c:v>147.85751560725393</c:v>
                </c:pt>
                <c:pt idx="1681">
                  <c:v>147.31247011870494</c:v>
                </c:pt>
                <c:pt idx="1682">
                  <c:v>147.56730858652614</c:v>
                </c:pt>
                <c:pt idx="1683">
                  <c:v>147.67316657085519</c:v>
                </c:pt>
                <c:pt idx="1684">
                  <c:v>147.34388455491489</c:v>
                </c:pt>
                <c:pt idx="1685">
                  <c:v>147.34388455491489</c:v>
                </c:pt>
                <c:pt idx="1686">
                  <c:v>146.86338957478631</c:v>
                </c:pt>
                <c:pt idx="1687">
                  <c:v>146.46619708017388</c:v>
                </c:pt>
                <c:pt idx="1688">
                  <c:v>146.51288811498452</c:v>
                </c:pt>
                <c:pt idx="1689">
                  <c:v>146.48996196383089</c:v>
                </c:pt>
                <c:pt idx="1690">
                  <c:v>146.48996196383089</c:v>
                </c:pt>
                <c:pt idx="1691">
                  <c:v>146.95286886558489</c:v>
                </c:pt>
                <c:pt idx="1692">
                  <c:v>146.83729696018179</c:v>
                </c:pt>
                <c:pt idx="1693">
                  <c:v>146.60509607564188</c:v>
                </c:pt>
                <c:pt idx="1694">
                  <c:v>145.97260735147594</c:v>
                </c:pt>
                <c:pt idx="1695">
                  <c:v>146.10634636529778</c:v>
                </c:pt>
                <c:pt idx="1696">
                  <c:v>146.20084363999757</c:v>
                </c:pt>
                <c:pt idx="1697">
                  <c:v>146.3326439103659</c:v>
                </c:pt>
                <c:pt idx="1698">
                  <c:v>146.53609876915988</c:v>
                </c:pt>
                <c:pt idx="1699">
                  <c:v>146.58132518341037</c:v>
                </c:pt>
                <c:pt idx="1700">
                  <c:v>146.58132518341037</c:v>
                </c:pt>
                <c:pt idx="1701">
                  <c:v>146.78631797171454</c:v>
                </c:pt>
                <c:pt idx="1702">
                  <c:v>147.10144351012158</c:v>
                </c:pt>
                <c:pt idx="1703">
                  <c:v>147.10144351012158</c:v>
                </c:pt>
                <c:pt idx="1704">
                  <c:v>147.02072209458123</c:v>
                </c:pt>
                <c:pt idx="1705">
                  <c:v>147.76840811647224</c:v>
                </c:pt>
                <c:pt idx="1706">
                  <c:v>147.6249177659503</c:v>
                </c:pt>
                <c:pt idx="1707">
                  <c:v>147.578597062412</c:v>
                </c:pt>
                <c:pt idx="1708">
                  <c:v>147.39973042432868</c:v>
                </c:pt>
                <c:pt idx="1709">
                  <c:v>146.82508605433767</c:v>
                </c:pt>
                <c:pt idx="1710">
                  <c:v>146.54874102457978</c:v>
                </c:pt>
                <c:pt idx="1711">
                  <c:v>145.74162255372553</c:v>
                </c:pt>
                <c:pt idx="1712">
                  <c:v>144.64341016059535</c:v>
                </c:pt>
                <c:pt idx="1713">
                  <c:v>144.87952380017842</c:v>
                </c:pt>
                <c:pt idx="1714">
                  <c:v>145.015932359575</c:v>
                </c:pt>
                <c:pt idx="1715">
                  <c:v>145.015932359575</c:v>
                </c:pt>
                <c:pt idx="1716">
                  <c:v>144.87153958296992</c:v>
                </c:pt>
                <c:pt idx="1717">
                  <c:v>145.72486704283889</c:v>
                </c:pt>
                <c:pt idx="1718">
                  <c:v>146.35311331051724</c:v>
                </c:pt>
                <c:pt idx="1719">
                  <c:v>146.29012176432403</c:v>
                </c:pt>
                <c:pt idx="1720">
                  <c:v>146.85654140186639</c:v>
                </c:pt>
                <c:pt idx="1721">
                  <c:v>146.8074245979395</c:v>
                </c:pt>
                <c:pt idx="1722">
                  <c:v>146.70170030408056</c:v>
                </c:pt>
                <c:pt idx="1723">
                  <c:v>146.38912928232835</c:v>
                </c:pt>
                <c:pt idx="1724">
                  <c:v>146.51987681990235</c:v>
                </c:pt>
                <c:pt idx="1725">
                  <c:v>146.59293876697646</c:v>
                </c:pt>
                <c:pt idx="1726">
                  <c:v>146.19482662915718</c:v>
                </c:pt>
                <c:pt idx="1727">
                  <c:v>145.92912775618311</c:v>
                </c:pt>
                <c:pt idx="1728">
                  <c:v>145.78655922034048</c:v>
                </c:pt>
                <c:pt idx="1729">
                  <c:v>145.78936338902008</c:v>
                </c:pt>
                <c:pt idx="1730">
                  <c:v>145.57727871431129</c:v>
                </c:pt>
                <c:pt idx="1731">
                  <c:v>145.34636056468628</c:v>
                </c:pt>
                <c:pt idx="1732">
                  <c:v>145.34636056468628</c:v>
                </c:pt>
                <c:pt idx="1733">
                  <c:v>145.30808724993423</c:v>
                </c:pt>
                <c:pt idx="1734">
                  <c:v>145.80903595823528</c:v>
                </c:pt>
                <c:pt idx="1735">
                  <c:v>146.01796452554416</c:v>
                </c:pt>
                <c:pt idx="1736">
                  <c:v>146.32467988857732</c:v>
                </c:pt>
                <c:pt idx="1737">
                  <c:v>146.02237795217758</c:v>
                </c:pt>
                <c:pt idx="1738">
                  <c:v>145.16416670428512</c:v>
                </c:pt>
                <c:pt idx="1739">
                  <c:v>144.9564732089855</c:v>
                </c:pt>
                <c:pt idx="1740">
                  <c:v>145.55243564202169</c:v>
                </c:pt>
                <c:pt idx="1741">
                  <c:v>145.65389695465876</c:v>
                </c:pt>
                <c:pt idx="1742">
                  <c:v>145.82325709694535</c:v>
                </c:pt>
                <c:pt idx="1743">
                  <c:v>146.24768062860673</c:v>
                </c:pt>
                <c:pt idx="1744">
                  <c:v>146.91306687975234</c:v>
                </c:pt>
                <c:pt idx="1745">
                  <c:v>146.73901949302336</c:v>
                </c:pt>
                <c:pt idx="1746">
                  <c:v>146.73901949302336</c:v>
                </c:pt>
                <c:pt idx="1747">
                  <c:v>146.73901949302336</c:v>
                </c:pt>
                <c:pt idx="1748">
                  <c:v>146.350837794575</c:v>
                </c:pt>
                <c:pt idx="1749">
                  <c:v>146.49202556620665</c:v>
                </c:pt>
                <c:pt idx="1750">
                  <c:v>146.31200551986518</c:v>
                </c:pt>
                <c:pt idx="1751">
                  <c:v>147.32865452895601</c:v>
                </c:pt>
                <c:pt idx="1752">
                  <c:v>146.30986569978248</c:v>
                </c:pt>
                <c:pt idx="1753">
                  <c:v>146.59267678572576</c:v>
                </c:pt>
                <c:pt idx="1754">
                  <c:v>147.11919902459854</c:v>
                </c:pt>
                <c:pt idx="1755">
                  <c:v>146.7512951154676</c:v>
                </c:pt>
                <c:pt idx="1756">
                  <c:v>146.24368146139261</c:v>
                </c:pt>
                <c:pt idx="1757">
                  <c:v>145.91103737699828</c:v>
                </c:pt>
                <c:pt idx="1758">
                  <c:v>145.08918825464852</c:v>
                </c:pt>
                <c:pt idx="1759">
                  <c:v>145.24516633144987</c:v>
                </c:pt>
                <c:pt idx="1760">
                  <c:v>145.2604488883818</c:v>
                </c:pt>
                <c:pt idx="1761">
                  <c:v>145.15643844411142</c:v>
                </c:pt>
                <c:pt idx="1762">
                  <c:v>144.86134738273432</c:v>
                </c:pt>
                <c:pt idx="1763">
                  <c:v>144.30542614715304</c:v>
                </c:pt>
                <c:pt idx="1764">
                  <c:v>144.28969309399167</c:v>
                </c:pt>
                <c:pt idx="1765">
                  <c:v>144.429427841668</c:v>
                </c:pt>
                <c:pt idx="1766">
                  <c:v>144.44600392221369</c:v>
                </c:pt>
                <c:pt idx="1767">
                  <c:v>144.6744898258801</c:v>
                </c:pt>
                <c:pt idx="1768">
                  <c:v>144.6744898258801</c:v>
                </c:pt>
                <c:pt idx="1769">
                  <c:v>144.6744898258801</c:v>
                </c:pt>
                <c:pt idx="1770">
                  <c:v>144.8764004012292</c:v>
                </c:pt>
                <c:pt idx="1771">
                  <c:v>144.77831283393544</c:v>
                </c:pt>
                <c:pt idx="1772">
                  <c:v>144.58495011023766</c:v>
                </c:pt>
                <c:pt idx="1773">
                  <c:v>144.58495011023766</c:v>
                </c:pt>
                <c:pt idx="1774">
                  <c:v>144.58495011023766</c:v>
                </c:pt>
                <c:pt idx="1775">
                  <c:v>144.29044839018925</c:v>
                </c:pt>
                <c:pt idx="1776">
                  <c:v>144.53986541376057</c:v>
                </c:pt>
                <c:pt idx="1777">
                  <c:v>144.81051535872385</c:v>
                </c:pt>
                <c:pt idx="1778">
                  <c:v>144.81051535872385</c:v>
                </c:pt>
                <c:pt idx="1779">
                  <c:v>144.81051535872385</c:v>
                </c:pt>
                <c:pt idx="1780">
                  <c:v>145.10852888185025</c:v>
                </c:pt>
                <c:pt idx="1781">
                  <c:v>145.36950899670907</c:v>
                </c:pt>
                <c:pt idx="1782">
                  <c:v>145.4819771317735</c:v>
                </c:pt>
                <c:pt idx="1783">
                  <c:v>145.4819771317735</c:v>
                </c:pt>
                <c:pt idx="1784">
                  <c:v>144.89728810481023</c:v>
                </c:pt>
                <c:pt idx="1785">
                  <c:v>145.08447301956781</c:v>
                </c:pt>
                <c:pt idx="1786">
                  <c:v>145.48861153610042</c:v>
                </c:pt>
                <c:pt idx="1787">
                  <c:v>145.70439231163857</c:v>
                </c:pt>
                <c:pt idx="1788">
                  <c:v>146.03312098542025</c:v>
                </c:pt>
                <c:pt idx="1789">
                  <c:v>146.7809984906261</c:v>
                </c:pt>
                <c:pt idx="1790">
                  <c:v>147.33632383062942</c:v>
                </c:pt>
                <c:pt idx="1791">
                  <c:v>147.49662756249194</c:v>
                </c:pt>
                <c:pt idx="1792">
                  <c:v>147.89791642412897</c:v>
                </c:pt>
                <c:pt idx="1793">
                  <c:v>147.5104242269673</c:v>
                </c:pt>
                <c:pt idx="1794">
                  <c:v>147.48840210032483</c:v>
                </c:pt>
                <c:pt idx="1795">
                  <c:v>147.98903992971339</c:v>
                </c:pt>
                <c:pt idx="1796">
                  <c:v>147.95005616541204</c:v>
                </c:pt>
                <c:pt idx="1797">
                  <c:v>148.21015503521841</c:v>
                </c:pt>
                <c:pt idx="1798">
                  <c:v>148.3811689086175</c:v>
                </c:pt>
                <c:pt idx="1799">
                  <c:v>148.52371991169832</c:v>
                </c:pt>
                <c:pt idx="1800">
                  <c:v>148.27499193542809</c:v>
                </c:pt>
                <c:pt idx="1801">
                  <c:v>148.04949017545536</c:v>
                </c:pt>
                <c:pt idx="1802">
                  <c:v>148.34170841378213</c:v>
                </c:pt>
                <c:pt idx="1803">
                  <c:v>148.33775303452424</c:v>
                </c:pt>
                <c:pt idx="1804">
                  <c:v>148.04526808079879</c:v>
                </c:pt>
                <c:pt idx="1805">
                  <c:v>148.06922969269993</c:v>
                </c:pt>
                <c:pt idx="1806">
                  <c:v>148.00782389488194</c:v>
                </c:pt>
                <c:pt idx="1807">
                  <c:v>147.97185332467893</c:v>
                </c:pt>
                <c:pt idx="1808">
                  <c:v>147.97185332467893</c:v>
                </c:pt>
                <c:pt idx="1809">
                  <c:v>147.97396540736094</c:v>
                </c:pt>
                <c:pt idx="1810">
                  <c:v>148.09266939917643</c:v>
                </c:pt>
                <c:pt idx="1811">
                  <c:v>147.73276428505736</c:v>
                </c:pt>
                <c:pt idx="1812">
                  <c:v>147.61670169112813</c:v>
                </c:pt>
                <c:pt idx="1813">
                  <c:v>147.87514612922791</c:v>
                </c:pt>
                <c:pt idx="1814">
                  <c:v>148.02116644550009</c:v>
                </c:pt>
                <c:pt idx="1815">
                  <c:v>148.8564236492704</c:v>
                </c:pt>
                <c:pt idx="1816">
                  <c:v>148.59252392814602</c:v>
                </c:pt>
                <c:pt idx="1817">
                  <c:v>148.92354307664016</c:v>
                </c:pt>
                <c:pt idx="1818">
                  <c:v>149.01915255314148</c:v>
                </c:pt>
                <c:pt idx="1819">
                  <c:v>149.66774709650761</c:v>
                </c:pt>
                <c:pt idx="1820">
                  <c:v>149.58598560106748</c:v>
                </c:pt>
                <c:pt idx="1821">
                  <c:v>149.22526255863494</c:v>
                </c:pt>
                <c:pt idx="1822">
                  <c:v>149.45897532894045</c:v>
                </c:pt>
                <c:pt idx="1823">
                  <c:v>149.84989852551851</c:v>
                </c:pt>
                <c:pt idx="1824">
                  <c:v>150.12700692028878</c:v>
                </c:pt>
                <c:pt idx="1825">
                  <c:v>150.27626121868317</c:v>
                </c:pt>
                <c:pt idx="1826">
                  <c:v>150.0318361449614</c:v>
                </c:pt>
                <c:pt idx="1827">
                  <c:v>150.04784913416071</c:v>
                </c:pt>
                <c:pt idx="1828">
                  <c:v>150.04784913416071</c:v>
                </c:pt>
                <c:pt idx="1829">
                  <c:v>149.15338566822297</c:v>
                </c:pt>
                <c:pt idx="1830">
                  <c:v>149.69914283281662</c:v>
                </c:pt>
                <c:pt idx="1831">
                  <c:v>149.43456535390069</c:v>
                </c:pt>
                <c:pt idx="1832">
                  <c:v>149.74673907944816</c:v>
                </c:pt>
                <c:pt idx="1833">
                  <c:v>149.49493653472837</c:v>
                </c:pt>
                <c:pt idx="1834">
                  <c:v>149.66492940528732</c:v>
                </c:pt>
                <c:pt idx="1835">
                  <c:v>149.35089101875772</c:v>
                </c:pt>
                <c:pt idx="1836">
                  <c:v>149.68035929777605</c:v>
                </c:pt>
                <c:pt idx="1837">
                  <c:v>149.48730167078935</c:v>
                </c:pt>
                <c:pt idx="1838">
                  <c:v>149.40796933665879</c:v>
                </c:pt>
                <c:pt idx="1839">
                  <c:v>149.9170826289141</c:v>
                </c:pt>
                <c:pt idx="1840">
                  <c:v>149.81211734689768</c:v>
                </c:pt>
                <c:pt idx="1841">
                  <c:v>149.68011141265018</c:v>
                </c:pt>
                <c:pt idx="1842">
                  <c:v>150.10090603338338</c:v>
                </c:pt>
                <c:pt idx="1843">
                  <c:v>149.90659951311625</c:v>
                </c:pt>
                <c:pt idx="1844">
                  <c:v>149.63911770846627</c:v>
                </c:pt>
                <c:pt idx="1845">
                  <c:v>149.05755370241712</c:v>
                </c:pt>
                <c:pt idx="1846">
                  <c:v>149.15758743845299</c:v>
                </c:pt>
                <c:pt idx="1847">
                  <c:v>149.36956477898497</c:v>
                </c:pt>
                <c:pt idx="1848">
                  <c:v>149.41253761224243</c:v>
                </c:pt>
                <c:pt idx="1849">
                  <c:v>149.69387346416008</c:v>
                </c:pt>
                <c:pt idx="1850">
                  <c:v>150.20273469988425</c:v>
                </c:pt>
                <c:pt idx="1851">
                  <c:v>150.78172176472322</c:v>
                </c:pt>
                <c:pt idx="1852">
                  <c:v>151.36194461841848</c:v>
                </c:pt>
                <c:pt idx="1853">
                  <c:v>151.17570287035181</c:v>
                </c:pt>
                <c:pt idx="1854">
                  <c:v>151.41348996894658</c:v>
                </c:pt>
                <c:pt idx="1855">
                  <c:v>151.12986152087032</c:v>
                </c:pt>
                <c:pt idx="1856">
                  <c:v>151.12986152087032</c:v>
                </c:pt>
                <c:pt idx="1857">
                  <c:v>150.78800690896946</c:v>
                </c:pt>
                <c:pt idx="1858">
                  <c:v>150.78800690896946</c:v>
                </c:pt>
                <c:pt idx="1859">
                  <c:v>150.78800690896946</c:v>
                </c:pt>
                <c:pt idx="1860">
                  <c:v>150.78800690896946</c:v>
                </c:pt>
                <c:pt idx="1861">
                  <c:v>150.71690216473607</c:v>
                </c:pt>
                <c:pt idx="1862">
                  <c:v>151.24384493410392</c:v>
                </c:pt>
                <c:pt idx="1863">
                  <c:v>151.51593528762965</c:v>
                </c:pt>
                <c:pt idx="1864">
                  <c:v>151.9034148872351</c:v>
                </c:pt>
                <c:pt idx="1865">
                  <c:v>151.92541425924236</c:v>
                </c:pt>
                <c:pt idx="1866">
                  <c:v>152.05308955196645</c:v>
                </c:pt>
                <c:pt idx="1867">
                  <c:v>152.77886226544749</c:v>
                </c:pt>
                <c:pt idx="1868">
                  <c:v>151.5467283936371</c:v>
                </c:pt>
                <c:pt idx="1869">
                  <c:v>151.79121456797768</c:v>
                </c:pt>
                <c:pt idx="1870">
                  <c:v>151.74713260795781</c:v>
                </c:pt>
                <c:pt idx="1871">
                  <c:v>152.13048460966408</c:v>
                </c:pt>
                <c:pt idx="1872">
                  <c:v>152.17303601007893</c:v>
                </c:pt>
                <c:pt idx="1873">
                  <c:v>152.20581976303072</c:v>
                </c:pt>
                <c:pt idx="1874">
                  <c:v>152.97556678825907</c:v>
                </c:pt>
                <c:pt idx="1875">
                  <c:v>153.09564439005987</c:v>
                </c:pt>
                <c:pt idx="1876">
                  <c:v>153.09564439005987</c:v>
                </c:pt>
                <c:pt idx="1877">
                  <c:v>153.13564471509918</c:v>
                </c:pt>
                <c:pt idx="1878">
                  <c:v>153.10672728840311</c:v>
                </c:pt>
                <c:pt idx="1879">
                  <c:v>152.76938025394762</c:v>
                </c:pt>
                <c:pt idx="1880">
                  <c:v>153.39059219571985</c:v>
                </c:pt>
                <c:pt idx="1881">
                  <c:v>153.24643704285648</c:v>
                </c:pt>
                <c:pt idx="1882">
                  <c:v>153.12722730320201</c:v>
                </c:pt>
                <c:pt idx="1883">
                  <c:v>153.49389550248273</c:v>
                </c:pt>
                <c:pt idx="1884">
                  <c:v>154.10380941083071</c:v>
                </c:pt>
                <c:pt idx="1885">
                  <c:v>153.03767526452583</c:v>
                </c:pt>
                <c:pt idx="1886">
                  <c:v>152.35415597328301</c:v>
                </c:pt>
                <c:pt idx="1887">
                  <c:v>152.48224735754516</c:v>
                </c:pt>
                <c:pt idx="1888">
                  <c:v>151.49820607211583</c:v>
                </c:pt>
                <c:pt idx="1889">
                  <c:v>151.36982240820245</c:v>
                </c:pt>
                <c:pt idx="1890">
                  <c:v>151.92760191158575</c:v>
                </c:pt>
                <c:pt idx="1891">
                  <c:v>152.71225812602708</c:v>
                </c:pt>
                <c:pt idx="1892">
                  <c:v>152.57577463447788</c:v>
                </c:pt>
                <c:pt idx="1893">
                  <c:v>152.85719221980276</c:v>
                </c:pt>
                <c:pt idx="1894">
                  <c:v>152.2730096126453</c:v>
                </c:pt>
                <c:pt idx="1895">
                  <c:v>152.07638132003018</c:v>
                </c:pt>
                <c:pt idx="1896">
                  <c:v>151.69388705232174</c:v>
                </c:pt>
                <c:pt idx="1897">
                  <c:v>151.65465483751859</c:v>
                </c:pt>
                <c:pt idx="1898">
                  <c:v>152.35138056150564</c:v>
                </c:pt>
                <c:pt idx="1899">
                  <c:v>151.84600196429372</c:v>
                </c:pt>
                <c:pt idx="1900">
                  <c:v>151.98676525664075</c:v>
                </c:pt>
                <c:pt idx="1901">
                  <c:v>151.62083331502464</c:v>
                </c:pt>
                <c:pt idx="1902">
                  <c:v>151.62083331502464</c:v>
                </c:pt>
                <c:pt idx="1903">
                  <c:v>152.94378446808173</c:v>
                </c:pt>
                <c:pt idx="1904">
                  <c:v>153.63526865986893</c:v>
                </c:pt>
                <c:pt idx="1905">
                  <c:v>154.1076276645789</c:v>
                </c:pt>
                <c:pt idx="1906">
                  <c:v>155.03886867621335</c:v>
                </c:pt>
                <c:pt idx="1907">
                  <c:v>155.64178404155558</c:v>
                </c:pt>
                <c:pt idx="1908">
                  <c:v>155.84922288766438</c:v>
                </c:pt>
                <c:pt idx="1909">
                  <c:v>155.38176851688408</c:v>
                </c:pt>
                <c:pt idx="1910">
                  <c:v>155.12489865812788</c:v>
                </c:pt>
                <c:pt idx="1911">
                  <c:v>155.12489865812788</c:v>
                </c:pt>
                <c:pt idx="1912">
                  <c:v>155.60312099530469</c:v>
                </c:pt>
                <c:pt idx="1913">
                  <c:v>155.50586880378552</c:v>
                </c:pt>
                <c:pt idx="1914">
                  <c:v>155.48867891574582</c:v>
                </c:pt>
                <c:pt idx="1915">
                  <c:v>155.23300284117795</c:v>
                </c:pt>
                <c:pt idx="1916">
                  <c:v>155.58086665600763</c:v>
                </c:pt>
                <c:pt idx="1917">
                  <c:v>155.53421191337259</c:v>
                </c:pt>
                <c:pt idx="1918">
                  <c:v>155.36887141567374</c:v>
                </c:pt>
                <c:pt idx="1919">
                  <c:v>154.8928536847736</c:v>
                </c:pt>
                <c:pt idx="1920">
                  <c:v>155.05875680342615</c:v>
                </c:pt>
                <c:pt idx="1921">
                  <c:v>155.17062310237557</c:v>
                </c:pt>
                <c:pt idx="1922">
                  <c:v>155.4113960938335</c:v>
                </c:pt>
                <c:pt idx="1923">
                  <c:v>155.87340881288981</c:v>
                </c:pt>
                <c:pt idx="1924">
                  <c:v>156.48490888203654</c:v>
                </c:pt>
                <c:pt idx="1925">
                  <c:v>156.55288456783947</c:v>
                </c:pt>
                <c:pt idx="1926">
                  <c:v>157.43284802688282</c:v>
                </c:pt>
                <c:pt idx="1927">
                  <c:v>157.55698075992007</c:v>
                </c:pt>
                <c:pt idx="1928">
                  <c:v>157.5039421221301</c:v>
                </c:pt>
                <c:pt idx="1929">
                  <c:v>157.2455223939715</c:v>
                </c:pt>
                <c:pt idx="1930">
                  <c:v>157.2455223939715</c:v>
                </c:pt>
                <c:pt idx="1931">
                  <c:v>158.13625809897979</c:v>
                </c:pt>
                <c:pt idx="1932">
                  <c:v>159.10251924487244</c:v>
                </c:pt>
                <c:pt idx="1933">
                  <c:v>159.20178207447</c:v>
                </c:pt>
                <c:pt idx="1934">
                  <c:v>158.99766759849436</c:v>
                </c:pt>
                <c:pt idx="1935">
                  <c:v>158.90002737965244</c:v>
                </c:pt>
                <c:pt idx="1936">
                  <c:v>158.99415867697863</c:v>
                </c:pt>
                <c:pt idx="1937">
                  <c:v>159.48567296246679</c:v>
                </c:pt>
                <c:pt idx="1938">
                  <c:v>158.94467655848774</c:v>
                </c:pt>
                <c:pt idx="1939">
                  <c:v>158.8708443046666</c:v>
                </c:pt>
                <c:pt idx="1940">
                  <c:v>158.46700190226284</c:v>
                </c:pt>
                <c:pt idx="1941">
                  <c:v>158.46700190226284</c:v>
                </c:pt>
                <c:pt idx="1942">
                  <c:v>158.85597702182065</c:v>
                </c:pt>
                <c:pt idx="1943">
                  <c:v>159.6362664227</c:v>
                </c:pt>
                <c:pt idx="1944">
                  <c:v>160.02868276014371</c:v>
                </c:pt>
                <c:pt idx="1945">
                  <c:v>159.85758297438716</c:v>
                </c:pt>
                <c:pt idx="1946">
                  <c:v>159.85758297438716</c:v>
                </c:pt>
                <c:pt idx="1947">
                  <c:v>159.68387131797274</c:v>
                </c:pt>
                <c:pt idx="1948">
                  <c:v>158.99312680356334</c:v>
                </c:pt>
                <c:pt idx="1949">
                  <c:v>158.99349139130746</c:v>
                </c:pt>
                <c:pt idx="1950">
                  <c:v>159.73967113271971</c:v>
                </c:pt>
                <c:pt idx="1951">
                  <c:v>160.29949025618086</c:v>
                </c:pt>
                <c:pt idx="1952">
                  <c:v>160.47318087348788</c:v>
                </c:pt>
                <c:pt idx="1953">
                  <c:v>159.88275124948015</c:v>
                </c:pt>
                <c:pt idx="1954">
                  <c:v>160.06486934740769</c:v>
                </c:pt>
                <c:pt idx="1955">
                  <c:v>159.82366159195729</c:v>
                </c:pt>
                <c:pt idx="1956">
                  <c:v>159.82366159195729</c:v>
                </c:pt>
                <c:pt idx="1957">
                  <c:v>160.29912582611018</c:v>
                </c:pt>
                <c:pt idx="1958">
                  <c:v>159.88208770918104</c:v>
                </c:pt>
                <c:pt idx="1959">
                  <c:v>159.90819830072383</c:v>
                </c:pt>
                <c:pt idx="1960">
                  <c:v>159.72916741908921</c:v>
                </c:pt>
                <c:pt idx="1961">
                  <c:v>158.6170644574479</c:v>
                </c:pt>
                <c:pt idx="1962">
                  <c:v>158.38644032973971</c:v>
                </c:pt>
                <c:pt idx="1963">
                  <c:v>159.28330180114042</c:v>
                </c:pt>
                <c:pt idx="1964">
                  <c:v>159.71085002305651</c:v>
                </c:pt>
                <c:pt idx="1965">
                  <c:v>159.88564218516805</c:v>
                </c:pt>
                <c:pt idx="1966">
                  <c:v>159.86239017005303</c:v>
                </c:pt>
                <c:pt idx="1967">
                  <c:v>160.21692089012618</c:v>
                </c:pt>
                <c:pt idx="1968">
                  <c:v>160.46972224565616</c:v>
                </c:pt>
                <c:pt idx="1969">
                  <c:v>160.40307691729055</c:v>
                </c:pt>
                <c:pt idx="1970">
                  <c:v>160.75608911745178</c:v>
                </c:pt>
                <c:pt idx="1971">
                  <c:v>160.75608911745178</c:v>
                </c:pt>
                <c:pt idx="1972">
                  <c:v>160.79490803412043</c:v>
                </c:pt>
                <c:pt idx="1973">
                  <c:v>161.01430830327533</c:v>
                </c:pt>
                <c:pt idx="1974">
                  <c:v>161.3888706337938</c:v>
                </c:pt>
                <c:pt idx="1975">
                  <c:v>161.3146770888668</c:v>
                </c:pt>
                <c:pt idx="1976">
                  <c:v>161.61419897407876</c:v>
                </c:pt>
                <c:pt idx="1977">
                  <c:v>161.62969435618982</c:v>
                </c:pt>
                <c:pt idx="1978">
                  <c:v>161.66807707063757</c:v>
                </c:pt>
                <c:pt idx="1979">
                  <c:v>161.72407983083733</c:v>
                </c:pt>
                <c:pt idx="1980">
                  <c:v>162.2380566994068</c:v>
                </c:pt>
                <c:pt idx="1981">
                  <c:v>162.4669169888688</c:v>
                </c:pt>
                <c:pt idx="1982">
                  <c:v>163.06417205538739</c:v>
                </c:pt>
                <c:pt idx="1983">
                  <c:v>165.56863363639164</c:v>
                </c:pt>
                <c:pt idx="1984">
                  <c:v>165.82687324324385</c:v>
                </c:pt>
                <c:pt idx="1985">
                  <c:v>166.31347753719112</c:v>
                </c:pt>
                <c:pt idx="1986">
                  <c:v>166.0415571002282</c:v>
                </c:pt>
                <c:pt idx="1987">
                  <c:v>166.58392506741814</c:v>
                </c:pt>
                <c:pt idx="1988">
                  <c:v>166.40588034871959</c:v>
                </c:pt>
                <c:pt idx="1989">
                  <c:v>166.76547069480699</c:v>
                </c:pt>
                <c:pt idx="1990">
                  <c:v>166.76547069480699</c:v>
                </c:pt>
                <c:pt idx="1991">
                  <c:v>166.05013440353324</c:v>
                </c:pt>
                <c:pt idx="1992">
                  <c:v>165.98235093156106</c:v>
                </c:pt>
                <c:pt idx="1993">
                  <c:v>165.82077309187071</c:v>
                </c:pt>
                <c:pt idx="1994">
                  <c:v>164.57595720050483</c:v>
                </c:pt>
                <c:pt idx="1995">
                  <c:v>164.66082819972391</c:v>
                </c:pt>
                <c:pt idx="1996">
                  <c:v>165.0022056106929</c:v>
                </c:pt>
                <c:pt idx="1997">
                  <c:v>165.8248445978152</c:v>
                </c:pt>
                <c:pt idx="1998">
                  <c:v>165.38315282139746</c:v>
                </c:pt>
                <c:pt idx="1999">
                  <c:v>165.86593426893643</c:v>
                </c:pt>
                <c:pt idx="2000">
                  <c:v>165.08300394797226</c:v>
                </c:pt>
                <c:pt idx="2001">
                  <c:v>165.99129310336693</c:v>
                </c:pt>
                <c:pt idx="2002">
                  <c:v>167.24539831980229</c:v>
                </c:pt>
                <c:pt idx="2003">
                  <c:v>166.54411259117774</c:v>
                </c:pt>
                <c:pt idx="2004">
                  <c:v>167.34894560212183</c:v>
                </c:pt>
                <c:pt idx="2005">
                  <c:v>167.51047516903722</c:v>
                </c:pt>
                <c:pt idx="2006">
                  <c:v>167.22945139630278</c:v>
                </c:pt>
                <c:pt idx="2007">
                  <c:v>165.27521553462972</c:v>
                </c:pt>
                <c:pt idx="2008">
                  <c:v>165.28318116662942</c:v>
                </c:pt>
                <c:pt idx="2009">
                  <c:v>164.44010330113727</c:v>
                </c:pt>
                <c:pt idx="2010">
                  <c:v>162.52729494030942</c:v>
                </c:pt>
                <c:pt idx="2011">
                  <c:v>162.97464854781532</c:v>
                </c:pt>
                <c:pt idx="2012">
                  <c:v>163.31246791686769</c:v>
                </c:pt>
                <c:pt idx="2013">
                  <c:v>164.0925529109831</c:v>
                </c:pt>
                <c:pt idx="2014">
                  <c:v>163.93127108927143</c:v>
                </c:pt>
                <c:pt idx="2015">
                  <c:v>163.60228035088039</c:v>
                </c:pt>
                <c:pt idx="2016">
                  <c:v>162.87716874101895</c:v>
                </c:pt>
                <c:pt idx="2017">
                  <c:v>163.07543017675414</c:v>
                </c:pt>
                <c:pt idx="2018">
                  <c:v>163.00041775666389</c:v>
                </c:pt>
                <c:pt idx="2019">
                  <c:v>163.55615677865708</c:v>
                </c:pt>
                <c:pt idx="2020">
                  <c:v>163.46443533992246</c:v>
                </c:pt>
                <c:pt idx="2021">
                  <c:v>163.59989274012818</c:v>
                </c:pt>
                <c:pt idx="2022">
                  <c:v>163.48694463453131</c:v>
                </c:pt>
                <c:pt idx="2023">
                  <c:v>162.75454097824655</c:v>
                </c:pt>
                <c:pt idx="2024">
                  <c:v>162.78324374409468</c:v>
                </c:pt>
                <c:pt idx="2025">
                  <c:v>162.78324374409468</c:v>
                </c:pt>
                <c:pt idx="2026">
                  <c:v>163.50189794435593</c:v>
                </c:pt>
                <c:pt idx="2027">
                  <c:v>163.53409778416491</c:v>
                </c:pt>
                <c:pt idx="2028">
                  <c:v>163.26836487765257</c:v>
                </c:pt>
                <c:pt idx="2029">
                  <c:v>163.26836487765257</c:v>
                </c:pt>
                <c:pt idx="2030">
                  <c:v>163.26836487765257</c:v>
                </c:pt>
                <c:pt idx="2031">
                  <c:v>163.64563010871271</c:v>
                </c:pt>
                <c:pt idx="2032">
                  <c:v>164.18843124720246</c:v>
                </c:pt>
                <c:pt idx="2033">
                  <c:v>164.18843124720246</c:v>
                </c:pt>
                <c:pt idx="2034">
                  <c:v>164.88664554778379</c:v>
                </c:pt>
                <c:pt idx="2035">
                  <c:v>164.75254096131215</c:v>
                </c:pt>
                <c:pt idx="2036">
                  <c:v>164.60809823043039</c:v>
                </c:pt>
                <c:pt idx="2037">
                  <c:v>164.91647317520403</c:v>
                </c:pt>
                <c:pt idx="2038">
                  <c:v>164.8786908132162</c:v>
                </c:pt>
                <c:pt idx="2039">
                  <c:v>165.32544096613199</c:v>
                </c:pt>
                <c:pt idx="2040">
                  <c:v>165.53067736222829</c:v>
                </c:pt>
                <c:pt idx="2041">
                  <c:v>166.33776982757129</c:v>
                </c:pt>
                <c:pt idx="2042">
                  <c:v>165.80424310838731</c:v>
                </c:pt>
                <c:pt idx="2043">
                  <c:v>166.01881800099164</c:v>
                </c:pt>
                <c:pt idx="2044">
                  <c:v>165.93493353953971</c:v>
                </c:pt>
                <c:pt idx="2045">
                  <c:v>166.09382186446555</c:v>
                </c:pt>
                <c:pt idx="2046">
                  <c:v>166.72562545964377</c:v>
                </c:pt>
                <c:pt idx="2047">
                  <c:v>166.85804247040051</c:v>
                </c:pt>
                <c:pt idx="2048">
                  <c:v>166.90077766578091</c:v>
                </c:pt>
                <c:pt idx="2049">
                  <c:v>166.88458723004797</c:v>
                </c:pt>
                <c:pt idx="2050">
                  <c:v>167.44554736031404</c:v>
                </c:pt>
                <c:pt idx="2051">
                  <c:v>167.29611207545423</c:v>
                </c:pt>
                <c:pt idx="2052">
                  <c:v>166.35325065450849</c:v>
                </c:pt>
                <c:pt idx="2053">
                  <c:v>165.77090469135072</c:v>
                </c:pt>
                <c:pt idx="2054">
                  <c:v>166.12969516537009</c:v>
                </c:pt>
                <c:pt idx="2055">
                  <c:v>165.45956828877416</c:v>
                </c:pt>
                <c:pt idx="2056">
                  <c:v>166.00520448182954</c:v>
                </c:pt>
                <c:pt idx="2057">
                  <c:v>166.00520448182954</c:v>
                </c:pt>
                <c:pt idx="2058">
                  <c:v>166.55248675833275</c:v>
                </c:pt>
                <c:pt idx="2059">
                  <c:v>167.18096473852282</c:v>
                </c:pt>
                <c:pt idx="2060">
                  <c:v>166.88410109757749</c:v>
                </c:pt>
                <c:pt idx="2061">
                  <c:v>166.41238564490436</c:v>
                </c:pt>
                <c:pt idx="2062">
                  <c:v>166.64346011423299</c:v>
                </c:pt>
                <c:pt idx="2063">
                  <c:v>167.72170988394535</c:v>
                </c:pt>
                <c:pt idx="2064">
                  <c:v>168.05588882449467</c:v>
                </c:pt>
                <c:pt idx="2065">
                  <c:v>167.82730381383431</c:v>
                </c:pt>
                <c:pt idx="2066">
                  <c:v>167.95382105071718</c:v>
                </c:pt>
                <c:pt idx="2067">
                  <c:v>167.90959607695069</c:v>
                </c:pt>
                <c:pt idx="2068">
                  <c:v>167.98648816261721</c:v>
                </c:pt>
                <c:pt idx="2069">
                  <c:v>167.60897589069094</c:v>
                </c:pt>
                <c:pt idx="2070">
                  <c:v>167.67157603674679</c:v>
                </c:pt>
                <c:pt idx="2071">
                  <c:v>166.90392803143453</c:v>
                </c:pt>
                <c:pt idx="2072">
                  <c:v>167.89299762637137</c:v>
                </c:pt>
                <c:pt idx="2073">
                  <c:v>168.35918675303589</c:v>
                </c:pt>
                <c:pt idx="2074">
                  <c:v>168.79947956582319</c:v>
                </c:pt>
                <c:pt idx="2075">
                  <c:v>169.57506245778777</c:v>
                </c:pt>
                <c:pt idx="2076">
                  <c:v>168.90784946156543</c:v>
                </c:pt>
                <c:pt idx="2077">
                  <c:v>168.90784946156543</c:v>
                </c:pt>
              </c:numCache>
            </c:numRef>
          </c:val>
          <c:smooth val="0"/>
        </c:ser>
        <c:dLbls>
          <c:showLegendKey val="0"/>
          <c:showVal val="0"/>
          <c:showCatName val="0"/>
          <c:showSerName val="0"/>
          <c:showPercent val="0"/>
          <c:showBubbleSize val="0"/>
        </c:dLbls>
        <c:marker val="1"/>
        <c:smooth val="0"/>
        <c:axId val="358935936"/>
        <c:axId val="367527040"/>
      </c:lineChart>
      <c:dateAx>
        <c:axId val="358935936"/>
        <c:scaling>
          <c:orientation val="minMax"/>
        </c:scaling>
        <c:delete val="0"/>
        <c:axPos val="b"/>
        <c:numFmt formatCode="[$-809]yyyy;@" sourceLinked="0"/>
        <c:majorTickMark val="in"/>
        <c:minorTickMark val="in"/>
        <c:tickLblPos val="nextTo"/>
        <c:spPr>
          <a:ln w="3175">
            <a:solidFill>
              <a:sysClr val="windowText" lastClr="000000"/>
            </a:solidFill>
            <a:prstDash val="solid"/>
          </a:ln>
        </c:spPr>
        <c:txPr>
          <a:bodyPr rot="-5400000" vert="horz"/>
          <a:lstStyle/>
          <a:p>
            <a:pPr>
              <a:defRPr sz="1000" b="0" i="0" u="none" strike="noStrike" baseline="0">
                <a:solidFill>
                  <a:srgbClr val="000000"/>
                </a:solidFill>
                <a:latin typeface="Gill Sans"/>
                <a:ea typeface="Gill Sans"/>
                <a:cs typeface="Gill Sans"/>
              </a:defRPr>
            </a:pPr>
            <a:endParaRPr lang="en-US"/>
          </a:p>
        </c:txPr>
        <c:crossAx val="367527040"/>
        <c:crosses val="autoZero"/>
        <c:auto val="0"/>
        <c:lblOffset val="100"/>
        <c:baseTimeUnit val="days"/>
        <c:majorUnit val="1"/>
        <c:majorTimeUnit val="years"/>
      </c:dateAx>
      <c:valAx>
        <c:axId val="367527040"/>
        <c:scaling>
          <c:orientation val="minMax"/>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1000" b="0" i="0" u="none" strike="noStrike" baseline="0">
                <a:solidFill>
                  <a:srgbClr val="000000"/>
                </a:solidFill>
                <a:latin typeface="Gill Sans"/>
                <a:ea typeface="Gill Sans"/>
                <a:cs typeface="Gill Sans"/>
              </a:defRPr>
            </a:pPr>
            <a:endParaRPr lang="en-US"/>
          </a:p>
        </c:txPr>
        <c:crossAx val="358935936"/>
        <c:crosses val="autoZero"/>
        <c:crossBetween val="midCat"/>
      </c:valAx>
      <c:spPr>
        <a:noFill/>
        <a:ln w="25400">
          <a:noFill/>
        </a:ln>
      </c:spPr>
    </c:plotArea>
    <c:legend>
      <c:legendPos val="r"/>
      <c:layout>
        <c:manualLayout>
          <c:xMode val="edge"/>
          <c:yMode val="edge"/>
          <c:x val="7.3363487711000985E-2"/>
          <c:y val="3.1157472205350312E-2"/>
          <c:w val="0.37117956559517068"/>
          <c:h val="0.19827869251805297"/>
        </c:manualLayout>
      </c:layout>
      <c:overlay val="0"/>
      <c:spPr>
        <a:solidFill>
          <a:sysClr val="window" lastClr="FFFFFF"/>
        </a:solidFill>
        <a:ln w="25400">
          <a:solidFill>
            <a:sysClr val="windowText" lastClr="000000"/>
          </a:solidFill>
        </a:ln>
      </c:spPr>
      <c:txPr>
        <a:bodyPr/>
        <a:lstStyle/>
        <a:p>
          <a:pPr>
            <a:defRPr sz="1000" b="0" i="0" u="none" strike="noStrike" baseline="0">
              <a:solidFill>
                <a:srgbClr val="000000"/>
              </a:solidFill>
              <a:latin typeface="Gill Sans"/>
              <a:ea typeface="Gill Sans"/>
              <a:cs typeface="Gill Sans"/>
            </a:defRPr>
          </a:pPr>
          <a:endParaRPr lang="en-US"/>
        </a:p>
      </c:txPr>
    </c:legend>
    <c:plotVisOnly val="1"/>
    <c:dispBlanksAs val="gap"/>
    <c:showDLblsOverMax val="0"/>
  </c:chart>
  <c:spPr>
    <a:solidFill>
      <a:sysClr val="window" lastClr="FFFFFF"/>
    </a:solidFill>
    <a:ln w="9525">
      <a:noFill/>
    </a:ln>
  </c:spPr>
  <c:txPr>
    <a:bodyPr/>
    <a:lstStyle/>
    <a:p>
      <a:pPr>
        <a:defRPr sz="10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000"/>
            </a:pPr>
            <a:r>
              <a:rPr lang="en-GB" sz="1600" dirty="0" smtClean="0"/>
              <a:t>Fund </a:t>
            </a:r>
            <a:r>
              <a:rPr lang="en-GB" sz="1600" dirty="0"/>
              <a:t>Pure Alpha</a:t>
            </a:r>
          </a:p>
        </c:rich>
      </c:tx>
      <c:layout>
        <c:manualLayout>
          <c:xMode val="edge"/>
          <c:yMode val="edge"/>
          <c:x val="0.39696581651554452"/>
          <c:y val="7.2353536585129836E-3"/>
        </c:manualLayout>
      </c:layout>
      <c:overlay val="0"/>
    </c:title>
    <c:autoTitleDeleted val="0"/>
    <c:plotArea>
      <c:layout>
        <c:manualLayout>
          <c:layoutTarget val="inner"/>
          <c:xMode val="edge"/>
          <c:yMode val="edge"/>
          <c:x val="6.8414065021155102E-2"/>
          <c:y val="0.15670196768331271"/>
          <c:w val="0.91806088036918709"/>
          <c:h val="0.64582741243742248"/>
        </c:manualLayout>
      </c:layout>
      <c:lineChart>
        <c:grouping val="standard"/>
        <c:varyColors val="0"/>
        <c:ser>
          <c:idx val="1"/>
          <c:order val="0"/>
          <c:tx>
            <c:v>Fund</c:v>
          </c:tx>
          <c:spPr>
            <a:ln w="25400">
              <a:solidFill>
                <a:srgbClr val="FFE075"/>
              </a:solidFill>
              <a:prstDash val="solid"/>
            </a:ln>
          </c:spPr>
          <c:marker>
            <c:symbol val="none"/>
          </c:marker>
          <c:cat>
            <c:numRef>
              <c:f>'FundRisk Template Edgewood US Equity_2018_03_26.xlsm'!FundBetaDatesFull</c:f>
              <c:numCache>
                <c:formatCode>m/d/yyyy</c:formatCode>
                <c:ptCount val="219"/>
                <c:pt idx="0">
                  <c:v>41628</c:v>
                </c:pt>
                <c:pt idx="1">
                  <c:v>41635</c:v>
                </c:pt>
                <c:pt idx="2">
                  <c:v>41642</c:v>
                </c:pt>
                <c:pt idx="3">
                  <c:v>41649</c:v>
                </c:pt>
                <c:pt idx="4">
                  <c:v>41656</c:v>
                </c:pt>
                <c:pt idx="5">
                  <c:v>41663</c:v>
                </c:pt>
                <c:pt idx="6">
                  <c:v>41670</c:v>
                </c:pt>
                <c:pt idx="7">
                  <c:v>41677</c:v>
                </c:pt>
                <c:pt idx="8">
                  <c:v>41684</c:v>
                </c:pt>
                <c:pt idx="9">
                  <c:v>41691</c:v>
                </c:pt>
                <c:pt idx="10">
                  <c:v>41698</c:v>
                </c:pt>
                <c:pt idx="11">
                  <c:v>41705</c:v>
                </c:pt>
                <c:pt idx="12">
                  <c:v>41712</c:v>
                </c:pt>
                <c:pt idx="13">
                  <c:v>41719</c:v>
                </c:pt>
                <c:pt idx="14">
                  <c:v>41726</c:v>
                </c:pt>
                <c:pt idx="15">
                  <c:v>41733</c:v>
                </c:pt>
                <c:pt idx="16">
                  <c:v>41740</c:v>
                </c:pt>
                <c:pt idx="17">
                  <c:v>41747</c:v>
                </c:pt>
                <c:pt idx="18">
                  <c:v>41754</c:v>
                </c:pt>
                <c:pt idx="19">
                  <c:v>41761</c:v>
                </c:pt>
                <c:pt idx="20">
                  <c:v>41768</c:v>
                </c:pt>
                <c:pt idx="21">
                  <c:v>41775</c:v>
                </c:pt>
                <c:pt idx="22">
                  <c:v>41782</c:v>
                </c:pt>
                <c:pt idx="23">
                  <c:v>41789</c:v>
                </c:pt>
                <c:pt idx="24">
                  <c:v>41796</c:v>
                </c:pt>
                <c:pt idx="25">
                  <c:v>41803</c:v>
                </c:pt>
                <c:pt idx="26">
                  <c:v>41810</c:v>
                </c:pt>
                <c:pt idx="27">
                  <c:v>41817</c:v>
                </c:pt>
                <c:pt idx="28">
                  <c:v>41824</c:v>
                </c:pt>
                <c:pt idx="29">
                  <c:v>41831</c:v>
                </c:pt>
                <c:pt idx="30">
                  <c:v>41838</c:v>
                </c:pt>
                <c:pt idx="31">
                  <c:v>41845</c:v>
                </c:pt>
                <c:pt idx="32">
                  <c:v>41852</c:v>
                </c:pt>
                <c:pt idx="33">
                  <c:v>41859</c:v>
                </c:pt>
                <c:pt idx="34">
                  <c:v>41866</c:v>
                </c:pt>
                <c:pt idx="35">
                  <c:v>41873</c:v>
                </c:pt>
                <c:pt idx="36">
                  <c:v>41880</c:v>
                </c:pt>
                <c:pt idx="37">
                  <c:v>41887</c:v>
                </c:pt>
                <c:pt idx="38">
                  <c:v>41894</c:v>
                </c:pt>
                <c:pt idx="39">
                  <c:v>41901</c:v>
                </c:pt>
                <c:pt idx="40">
                  <c:v>41908</c:v>
                </c:pt>
                <c:pt idx="41">
                  <c:v>41915</c:v>
                </c:pt>
                <c:pt idx="42">
                  <c:v>41922</c:v>
                </c:pt>
                <c:pt idx="43">
                  <c:v>41929</c:v>
                </c:pt>
                <c:pt idx="44">
                  <c:v>41936</c:v>
                </c:pt>
                <c:pt idx="45">
                  <c:v>41943</c:v>
                </c:pt>
                <c:pt idx="46">
                  <c:v>41950</c:v>
                </c:pt>
                <c:pt idx="47">
                  <c:v>41957</c:v>
                </c:pt>
                <c:pt idx="48">
                  <c:v>41964</c:v>
                </c:pt>
                <c:pt idx="49">
                  <c:v>41971</c:v>
                </c:pt>
                <c:pt idx="50">
                  <c:v>41978</c:v>
                </c:pt>
                <c:pt idx="51">
                  <c:v>41985</c:v>
                </c:pt>
                <c:pt idx="52">
                  <c:v>41992</c:v>
                </c:pt>
                <c:pt idx="53">
                  <c:v>41999</c:v>
                </c:pt>
                <c:pt idx="54">
                  <c:v>42006</c:v>
                </c:pt>
                <c:pt idx="55">
                  <c:v>42013</c:v>
                </c:pt>
                <c:pt idx="56">
                  <c:v>42020</c:v>
                </c:pt>
                <c:pt idx="57">
                  <c:v>42027</c:v>
                </c:pt>
                <c:pt idx="58">
                  <c:v>42034</c:v>
                </c:pt>
                <c:pt idx="59">
                  <c:v>42041</c:v>
                </c:pt>
                <c:pt idx="60">
                  <c:v>42048</c:v>
                </c:pt>
                <c:pt idx="61">
                  <c:v>42055</c:v>
                </c:pt>
                <c:pt idx="62">
                  <c:v>42062</c:v>
                </c:pt>
                <c:pt idx="63">
                  <c:v>42069</c:v>
                </c:pt>
                <c:pt idx="64">
                  <c:v>42076</c:v>
                </c:pt>
                <c:pt idx="65">
                  <c:v>42083</c:v>
                </c:pt>
                <c:pt idx="66">
                  <c:v>42090</c:v>
                </c:pt>
                <c:pt idx="67">
                  <c:v>42097</c:v>
                </c:pt>
                <c:pt idx="68">
                  <c:v>42104</c:v>
                </c:pt>
                <c:pt idx="69">
                  <c:v>42111</c:v>
                </c:pt>
                <c:pt idx="70">
                  <c:v>42118</c:v>
                </c:pt>
                <c:pt idx="71">
                  <c:v>42125</c:v>
                </c:pt>
                <c:pt idx="72">
                  <c:v>42132</c:v>
                </c:pt>
                <c:pt idx="73">
                  <c:v>42139</c:v>
                </c:pt>
                <c:pt idx="74">
                  <c:v>42146</c:v>
                </c:pt>
                <c:pt idx="75">
                  <c:v>42153</c:v>
                </c:pt>
                <c:pt idx="76">
                  <c:v>42160</c:v>
                </c:pt>
                <c:pt idx="77">
                  <c:v>42167</c:v>
                </c:pt>
                <c:pt idx="78">
                  <c:v>42174</c:v>
                </c:pt>
                <c:pt idx="79">
                  <c:v>42181</c:v>
                </c:pt>
                <c:pt idx="80">
                  <c:v>42188</c:v>
                </c:pt>
                <c:pt idx="81">
                  <c:v>42195</c:v>
                </c:pt>
                <c:pt idx="82">
                  <c:v>42202</c:v>
                </c:pt>
                <c:pt idx="83">
                  <c:v>42209</c:v>
                </c:pt>
                <c:pt idx="84">
                  <c:v>42216</c:v>
                </c:pt>
                <c:pt idx="85">
                  <c:v>42223</c:v>
                </c:pt>
                <c:pt idx="86">
                  <c:v>42230</c:v>
                </c:pt>
                <c:pt idx="87">
                  <c:v>42237</c:v>
                </c:pt>
                <c:pt idx="88">
                  <c:v>42244</c:v>
                </c:pt>
                <c:pt idx="89">
                  <c:v>42251</c:v>
                </c:pt>
                <c:pt idx="90">
                  <c:v>42258</c:v>
                </c:pt>
                <c:pt idx="91">
                  <c:v>42265</c:v>
                </c:pt>
                <c:pt idx="92">
                  <c:v>42272</c:v>
                </c:pt>
                <c:pt idx="93">
                  <c:v>42279</c:v>
                </c:pt>
                <c:pt idx="94">
                  <c:v>42286</c:v>
                </c:pt>
                <c:pt idx="95">
                  <c:v>42293</c:v>
                </c:pt>
                <c:pt idx="96">
                  <c:v>42300</c:v>
                </c:pt>
                <c:pt idx="97">
                  <c:v>42307</c:v>
                </c:pt>
                <c:pt idx="98">
                  <c:v>42314</c:v>
                </c:pt>
                <c:pt idx="99">
                  <c:v>42321</c:v>
                </c:pt>
                <c:pt idx="100">
                  <c:v>42328</c:v>
                </c:pt>
                <c:pt idx="101">
                  <c:v>42335</c:v>
                </c:pt>
                <c:pt idx="102">
                  <c:v>42342</c:v>
                </c:pt>
                <c:pt idx="103">
                  <c:v>42349</c:v>
                </c:pt>
                <c:pt idx="104">
                  <c:v>42356</c:v>
                </c:pt>
                <c:pt idx="105">
                  <c:v>42363</c:v>
                </c:pt>
                <c:pt idx="106">
                  <c:v>42370</c:v>
                </c:pt>
                <c:pt idx="107">
                  <c:v>42377</c:v>
                </c:pt>
                <c:pt idx="108">
                  <c:v>42384</c:v>
                </c:pt>
                <c:pt idx="109">
                  <c:v>42391</c:v>
                </c:pt>
                <c:pt idx="110">
                  <c:v>42398</c:v>
                </c:pt>
                <c:pt idx="111">
                  <c:v>42405</c:v>
                </c:pt>
                <c:pt idx="112">
                  <c:v>42412</c:v>
                </c:pt>
                <c:pt idx="113">
                  <c:v>42419</c:v>
                </c:pt>
                <c:pt idx="114">
                  <c:v>42426</c:v>
                </c:pt>
                <c:pt idx="115">
                  <c:v>42433</c:v>
                </c:pt>
                <c:pt idx="116">
                  <c:v>42440</c:v>
                </c:pt>
                <c:pt idx="117">
                  <c:v>42447</c:v>
                </c:pt>
                <c:pt idx="118">
                  <c:v>42454</c:v>
                </c:pt>
                <c:pt idx="119">
                  <c:v>42461</c:v>
                </c:pt>
                <c:pt idx="120">
                  <c:v>42468</c:v>
                </c:pt>
                <c:pt idx="121">
                  <c:v>42475</c:v>
                </c:pt>
                <c:pt idx="122">
                  <c:v>42482</c:v>
                </c:pt>
                <c:pt idx="123">
                  <c:v>42489</c:v>
                </c:pt>
                <c:pt idx="124">
                  <c:v>42496</c:v>
                </c:pt>
                <c:pt idx="125">
                  <c:v>42503</c:v>
                </c:pt>
                <c:pt idx="126">
                  <c:v>42510</c:v>
                </c:pt>
                <c:pt idx="127">
                  <c:v>42517</c:v>
                </c:pt>
                <c:pt idx="128">
                  <c:v>42524</c:v>
                </c:pt>
                <c:pt idx="129">
                  <c:v>42531</c:v>
                </c:pt>
                <c:pt idx="130">
                  <c:v>42538</c:v>
                </c:pt>
                <c:pt idx="131">
                  <c:v>42545</c:v>
                </c:pt>
                <c:pt idx="132">
                  <c:v>42552</c:v>
                </c:pt>
                <c:pt idx="133">
                  <c:v>42559</c:v>
                </c:pt>
                <c:pt idx="134">
                  <c:v>42566</c:v>
                </c:pt>
                <c:pt idx="135">
                  <c:v>42573</c:v>
                </c:pt>
                <c:pt idx="136">
                  <c:v>42580</c:v>
                </c:pt>
                <c:pt idx="137">
                  <c:v>42587</c:v>
                </c:pt>
                <c:pt idx="138">
                  <c:v>42594</c:v>
                </c:pt>
                <c:pt idx="139">
                  <c:v>42601</c:v>
                </c:pt>
                <c:pt idx="140">
                  <c:v>42608</c:v>
                </c:pt>
                <c:pt idx="141">
                  <c:v>42615</c:v>
                </c:pt>
                <c:pt idx="142">
                  <c:v>42622</c:v>
                </c:pt>
                <c:pt idx="143">
                  <c:v>42629</c:v>
                </c:pt>
                <c:pt idx="144">
                  <c:v>42636</c:v>
                </c:pt>
                <c:pt idx="145">
                  <c:v>42643</c:v>
                </c:pt>
                <c:pt idx="146">
                  <c:v>42650</c:v>
                </c:pt>
                <c:pt idx="147">
                  <c:v>42657</c:v>
                </c:pt>
                <c:pt idx="148">
                  <c:v>42664</c:v>
                </c:pt>
                <c:pt idx="149">
                  <c:v>42671</c:v>
                </c:pt>
                <c:pt idx="150">
                  <c:v>42678</c:v>
                </c:pt>
                <c:pt idx="151">
                  <c:v>42685</c:v>
                </c:pt>
                <c:pt idx="152">
                  <c:v>42692</c:v>
                </c:pt>
                <c:pt idx="153">
                  <c:v>42699</c:v>
                </c:pt>
                <c:pt idx="154">
                  <c:v>42706</c:v>
                </c:pt>
                <c:pt idx="155">
                  <c:v>42713</c:v>
                </c:pt>
                <c:pt idx="156">
                  <c:v>42720</c:v>
                </c:pt>
                <c:pt idx="157">
                  <c:v>42727</c:v>
                </c:pt>
                <c:pt idx="158">
                  <c:v>42734</c:v>
                </c:pt>
                <c:pt idx="159">
                  <c:v>42741</c:v>
                </c:pt>
                <c:pt idx="160">
                  <c:v>42748</c:v>
                </c:pt>
                <c:pt idx="161">
                  <c:v>42755</c:v>
                </c:pt>
                <c:pt idx="162">
                  <c:v>42762</c:v>
                </c:pt>
                <c:pt idx="163">
                  <c:v>42769</c:v>
                </c:pt>
                <c:pt idx="164">
                  <c:v>42776</c:v>
                </c:pt>
                <c:pt idx="165">
                  <c:v>42783</c:v>
                </c:pt>
                <c:pt idx="166">
                  <c:v>42790</c:v>
                </c:pt>
                <c:pt idx="167">
                  <c:v>42797</c:v>
                </c:pt>
                <c:pt idx="168">
                  <c:v>42804</c:v>
                </c:pt>
                <c:pt idx="169">
                  <c:v>42811</c:v>
                </c:pt>
                <c:pt idx="170">
                  <c:v>42818</c:v>
                </c:pt>
                <c:pt idx="171">
                  <c:v>42825</c:v>
                </c:pt>
                <c:pt idx="172">
                  <c:v>42832</c:v>
                </c:pt>
                <c:pt idx="173">
                  <c:v>42839</c:v>
                </c:pt>
                <c:pt idx="174">
                  <c:v>42846</c:v>
                </c:pt>
                <c:pt idx="175">
                  <c:v>42853</c:v>
                </c:pt>
                <c:pt idx="176">
                  <c:v>42860</c:v>
                </c:pt>
                <c:pt idx="177">
                  <c:v>42867</c:v>
                </c:pt>
                <c:pt idx="178">
                  <c:v>42874</c:v>
                </c:pt>
                <c:pt idx="179">
                  <c:v>42881</c:v>
                </c:pt>
                <c:pt idx="180">
                  <c:v>42888</c:v>
                </c:pt>
                <c:pt idx="181">
                  <c:v>42895</c:v>
                </c:pt>
                <c:pt idx="182">
                  <c:v>42902</c:v>
                </c:pt>
                <c:pt idx="183">
                  <c:v>42909</c:v>
                </c:pt>
                <c:pt idx="184">
                  <c:v>42916</c:v>
                </c:pt>
                <c:pt idx="185">
                  <c:v>42923</c:v>
                </c:pt>
                <c:pt idx="186">
                  <c:v>42930</c:v>
                </c:pt>
                <c:pt idx="187">
                  <c:v>42937</c:v>
                </c:pt>
                <c:pt idx="188">
                  <c:v>42944</c:v>
                </c:pt>
                <c:pt idx="189">
                  <c:v>42951</c:v>
                </c:pt>
                <c:pt idx="190">
                  <c:v>42958</c:v>
                </c:pt>
                <c:pt idx="191">
                  <c:v>42965</c:v>
                </c:pt>
                <c:pt idx="192">
                  <c:v>42972</c:v>
                </c:pt>
                <c:pt idx="193">
                  <c:v>42979</c:v>
                </c:pt>
                <c:pt idx="194">
                  <c:v>42986</c:v>
                </c:pt>
                <c:pt idx="195">
                  <c:v>42993</c:v>
                </c:pt>
                <c:pt idx="196">
                  <c:v>43000</c:v>
                </c:pt>
                <c:pt idx="197">
                  <c:v>43007</c:v>
                </c:pt>
                <c:pt idx="198">
                  <c:v>43014</c:v>
                </c:pt>
                <c:pt idx="199">
                  <c:v>43021</c:v>
                </c:pt>
                <c:pt idx="200">
                  <c:v>43028</c:v>
                </c:pt>
                <c:pt idx="201">
                  <c:v>43035</c:v>
                </c:pt>
                <c:pt idx="202">
                  <c:v>43042</c:v>
                </c:pt>
                <c:pt idx="203">
                  <c:v>43049</c:v>
                </c:pt>
                <c:pt idx="204">
                  <c:v>43056</c:v>
                </c:pt>
                <c:pt idx="205">
                  <c:v>43063</c:v>
                </c:pt>
                <c:pt idx="206">
                  <c:v>43070</c:v>
                </c:pt>
                <c:pt idx="207">
                  <c:v>43077</c:v>
                </c:pt>
                <c:pt idx="208">
                  <c:v>43084</c:v>
                </c:pt>
                <c:pt idx="209">
                  <c:v>43091</c:v>
                </c:pt>
                <c:pt idx="210">
                  <c:v>43098</c:v>
                </c:pt>
                <c:pt idx="211">
                  <c:v>43105</c:v>
                </c:pt>
                <c:pt idx="212">
                  <c:v>43112</c:v>
                </c:pt>
                <c:pt idx="213">
                  <c:v>43119</c:v>
                </c:pt>
                <c:pt idx="214">
                  <c:v>43126</c:v>
                </c:pt>
                <c:pt idx="215">
                  <c:v>43133</c:v>
                </c:pt>
                <c:pt idx="216">
                  <c:v>43140</c:v>
                </c:pt>
                <c:pt idx="217">
                  <c:v>43147</c:v>
                </c:pt>
                <c:pt idx="218">
                  <c:v>43154</c:v>
                </c:pt>
              </c:numCache>
            </c:numRef>
          </c:cat>
          <c:val>
            <c:numRef>
              <c:f>'FundRisk Template Edgewood US Equity_2018_03_26.xlsm'!FundPureAlphaFull</c:f>
              <c:numCache>
                <c:formatCode>General</c:formatCode>
                <c:ptCount val="219"/>
                <c:pt idx="0">
                  <c:v>6.8237044954763126E-3</c:v>
                </c:pt>
                <c:pt idx="1">
                  <c:v>6.1693201349905524E-3</c:v>
                </c:pt>
                <c:pt idx="2">
                  <c:v>4.5789274843169303E-3</c:v>
                </c:pt>
                <c:pt idx="3">
                  <c:v>7.9282742704787079E-3</c:v>
                </c:pt>
                <c:pt idx="4">
                  <c:v>1.4419208663588035E-2</c:v>
                </c:pt>
                <c:pt idx="5">
                  <c:v>2.0060254661277921E-2</c:v>
                </c:pt>
                <c:pt idx="6">
                  <c:v>2.4426958235601148E-2</c:v>
                </c:pt>
                <c:pt idx="7">
                  <c:v>2.0260617569853423E-2</c:v>
                </c:pt>
                <c:pt idx="8">
                  <c:v>2.6409353680518999E-2</c:v>
                </c:pt>
                <c:pt idx="9">
                  <c:v>2.5317032677885543E-2</c:v>
                </c:pt>
                <c:pt idx="10">
                  <c:v>2.3887113989619291E-2</c:v>
                </c:pt>
                <c:pt idx="11">
                  <c:v>1.7816784597788127E-2</c:v>
                </c:pt>
                <c:pt idx="12">
                  <c:v>1.3829431408110437E-2</c:v>
                </c:pt>
                <c:pt idx="13">
                  <c:v>6.2186813977857525E-3</c:v>
                </c:pt>
                <c:pt idx="14">
                  <c:v>-2.4990211988678568E-3</c:v>
                </c:pt>
                <c:pt idx="15">
                  <c:v>1.6712804969536421E-3</c:v>
                </c:pt>
                <c:pt idx="16">
                  <c:v>-3.8962884284965416E-3</c:v>
                </c:pt>
                <c:pt idx="17">
                  <c:v>-6.5513012432499851E-4</c:v>
                </c:pt>
                <c:pt idx="18">
                  <c:v>9.2336330555356505E-3</c:v>
                </c:pt>
                <c:pt idx="19">
                  <c:v>1.1466295833901019E-2</c:v>
                </c:pt>
                <c:pt idx="20">
                  <c:v>1.0301089445979184E-2</c:v>
                </c:pt>
                <c:pt idx="21">
                  <c:v>9.7305450398580962E-3</c:v>
                </c:pt>
                <c:pt idx="22">
                  <c:v>1.6846461663868828E-2</c:v>
                </c:pt>
                <c:pt idx="23">
                  <c:v>1.3865154274006364E-2</c:v>
                </c:pt>
                <c:pt idx="24">
                  <c:v>1.7086202678880058E-2</c:v>
                </c:pt>
                <c:pt idx="25">
                  <c:v>1.6287073307930333E-2</c:v>
                </c:pt>
                <c:pt idx="26">
                  <c:v>1.7549550087184618E-2</c:v>
                </c:pt>
                <c:pt idx="27">
                  <c:v>1.8706559545560109E-2</c:v>
                </c:pt>
                <c:pt idx="28">
                  <c:v>2.272144207124327E-2</c:v>
                </c:pt>
                <c:pt idx="29">
                  <c:v>2.0606994864282524E-2</c:v>
                </c:pt>
                <c:pt idx="30">
                  <c:v>2.0118562140899132E-2</c:v>
                </c:pt>
                <c:pt idx="31">
                  <c:v>1.6625162858375342E-2</c:v>
                </c:pt>
                <c:pt idx="32">
                  <c:v>1.7878137591556875E-2</c:v>
                </c:pt>
                <c:pt idx="33">
                  <c:v>1.7900415093759947E-2</c:v>
                </c:pt>
                <c:pt idx="34">
                  <c:v>2.1409476109463421E-2</c:v>
                </c:pt>
                <c:pt idx="35">
                  <c:v>2.2322169972996186E-2</c:v>
                </c:pt>
                <c:pt idx="36">
                  <c:v>2.2027592763860016E-2</c:v>
                </c:pt>
                <c:pt idx="37">
                  <c:v>1.721225200050891E-2</c:v>
                </c:pt>
                <c:pt idx="38">
                  <c:v>1.3111944659097374E-2</c:v>
                </c:pt>
                <c:pt idx="39">
                  <c:v>5.7051547289462823E-3</c:v>
                </c:pt>
                <c:pt idx="40">
                  <c:v>7.3013878009793309E-3</c:v>
                </c:pt>
                <c:pt idx="41">
                  <c:v>8.0025941744382711E-3</c:v>
                </c:pt>
                <c:pt idx="42">
                  <c:v>7.1143505141451069E-3</c:v>
                </c:pt>
                <c:pt idx="43">
                  <c:v>1.3745070969716999E-2</c:v>
                </c:pt>
                <c:pt idx="44">
                  <c:v>1.5125992591127013E-2</c:v>
                </c:pt>
                <c:pt idx="45">
                  <c:v>1.8593006940064161E-2</c:v>
                </c:pt>
                <c:pt idx="46">
                  <c:v>1.5666895838497008E-2</c:v>
                </c:pt>
                <c:pt idx="47">
                  <c:v>1.4888366669816522E-2</c:v>
                </c:pt>
                <c:pt idx="48">
                  <c:v>1.5359679730421183E-2</c:v>
                </c:pt>
                <c:pt idx="49">
                  <c:v>1.3139057270361576E-2</c:v>
                </c:pt>
                <c:pt idx="50">
                  <c:v>9.1845027833331594E-3</c:v>
                </c:pt>
                <c:pt idx="51">
                  <c:v>1.2452332872670446E-2</c:v>
                </c:pt>
                <c:pt idx="52">
                  <c:v>1.2238277693739086E-2</c:v>
                </c:pt>
                <c:pt idx="53">
                  <c:v>3.8695666479443558E-3</c:v>
                </c:pt>
                <c:pt idx="54">
                  <c:v>6.7912612354383284E-3</c:v>
                </c:pt>
                <c:pt idx="55">
                  <c:v>2.7939509582884936E-3</c:v>
                </c:pt>
                <c:pt idx="56">
                  <c:v>4.8922756025879255E-3</c:v>
                </c:pt>
                <c:pt idx="57">
                  <c:v>6.9343420941343492E-3</c:v>
                </c:pt>
                <c:pt idx="58">
                  <c:v>1.257730853659611E-2</c:v>
                </c:pt>
                <c:pt idx="59">
                  <c:v>4.8518112639743816E-3</c:v>
                </c:pt>
                <c:pt idx="60">
                  <c:v>6.8040088300442836E-3</c:v>
                </c:pt>
                <c:pt idx="61">
                  <c:v>9.2435859270886267E-3</c:v>
                </c:pt>
                <c:pt idx="62">
                  <c:v>7.6528179605293012E-3</c:v>
                </c:pt>
                <c:pt idx="63">
                  <c:v>1.0198199451743051E-2</c:v>
                </c:pt>
                <c:pt idx="64">
                  <c:v>4.6292602888764467E-3</c:v>
                </c:pt>
                <c:pt idx="65">
                  <c:v>5.9333233103041616E-3</c:v>
                </c:pt>
                <c:pt idx="66">
                  <c:v>3.7041212850748573E-3</c:v>
                </c:pt>
                <c:pt idx="67">
                  <c:v>1.4380815685839377E-3</c:v>
                </c:pt>
                <c:pt idx="68">
                  <c:v>2.0965950038273617E-3</c:v>
                </c:pt>
                <c:pt idx="69">
                  <c:v>6.5355150164543296E-3</c:v>
                </c:pt>
                <c:pt idx="70">
                  <c:v>7.906465965129561E-3</c:v>
                </c:pt>
                <c:pt idx="71">
                  <c:v>1.8699996521387985E-3</c:v>
                </c:pt>
                <c:pt idx="72">
                  <c:v>1.0081838063156989E-2</c:v>
                </c:pt>
                <c:pt idx="73">
                  <c:v>8.802658840481703E-3</c:v>
                </c:pt>
                <c:pt idx="74">
                  <c:v>1.0222780144961363E-2</c:v>
                </c:pt>
                <c:pt idx="75">
                  <c:v>1.1237354803774191E-2</c:v>
                </c:pt>
                <c:pt idx="76">
                  <c:v>1.2707232387733525E-2</c:v>
                </c:pt>
                <c:pt idx="77">
                  <c:v>1.3906031425895859E-2</c:v>
                </c:pt>
                <c:pt idx="78">
                  <c:v>1.2159422945218545E-2</c:v>
                </c:pt>
                <c:pt idx="79">
                  <c:v>1.6770102411183929E-2</c:v>
                </c:pt>
                <c:pt idx="80">
                  <c:v>1.4907479409208113E-2</c:v>
                </c:pt>
                <c:pt idx="81">
                  <c:v>1.5797059158092375E-2</c:v>
                </c:pt>
                <c:pt idx="82">
                  <c:v>2.2712319406562154E-2</c:v>
                </c:pt>
                <c:pt idx="83">
                  <c:v>2.4270742369892018E-2</c:v>
                </c:pt>
                <c:pt idx="84">
                  <c:v>2.3876807815915391E-2</c:v>
                </c:pt>
                <c:pt idx="85">
                  <c:v>1.9904159381872732E-2</c:v>
                </c:pt>
                <c:pt idx="86">
                  <c:v>1.7253999689294752E-2</c:v>
                </c:pt>
                <c:pt idx="87">
                  <c:v>1.7955381712440377E-2</c:v>
                </c:pt>
                <c:pt idx="88">
                  <c:v>1.993699697678053E-2</c:v>
                </c:pt>
                <c:pt idx="89">
                  <c:v>1.5573207422787894E-2</c:v>
                </c:pt>
                <c:pt idx="90">
                  <c:v>1.7831619020588829E-2</c:v>
                </c:pt>
                <c:pt idx="91">
                  <c:v>1.8596935804944148E-2</c:v>
                </c:pt>
                <c:pt idx="92">
                  <c:v>1.3934201415987779E-2</c:v>
                </c:pt>
                <c:pt idx="93">
                  <c:v>1.6556913713756449E-2</c:v>
                </c:pt>
                <c:pt idx="94">
                  <c:v>1.435722147599372E-2</c:v>
                </c:pt>
                <c:pt idx="95">
                  <c:v>1.6486853801723544E-2</c:v>
                </c:pt>
                <c:pt idx="96">
                  <c:v>1.826398935394935E-2</c:v>
                </c:pt>
                <c:pt idx="97">
                  <c:v>1.7392592632757164E-2</c:v>
                </c:pt>
                <c:pt idx="98">
                  <c:v>1.3247631359438627E-2</c:v>
                </c:pt>
                <c:pt idx="99">
                  <c:v>1.3700246317703391E-2</c:v>
                </c:pt>
                <c:pt idx="100">
                  <c:v>1.2668606494405377E-2</c:v>
                </c:pt>
                <c:pt idx="101">
                  <c:v>1.2989132753835175E-2</c:v>
                </c:pt>
                <c:pt idx="102">
                  <c:v>1.0674935875745972E-2</c:v>
                </c:pt>
                <c:pt idx="103">
                  <c:v>7.7817353004733247E-3</c:v>
                </c:pt>
                <c:pt idx="104">
                  <c:v>1.0226416453589349E-2</c:v>
                </c:pt>
                <c:pt idx="105">
                  <c:v>1.1366805185097917E-2</c:v>
                </c:pt>
                <c:pt idx="106">
                  <c:v>1.1730347337157276E-2</c:v>
                </c:pt>
                <c:pt idx="107">
                  <c:v>6.4734708556846154E-3</c:v>
                </c:pt>
                <c:pt idx="108">
                  <c:v>6.3837964287152271E-3</c:v>
                </c:pt>
                <c:pt idx="109">
                  <c:v>9.4787034198591247E-3</c:v>
                </c:pt>
                <c:pt idx="110">
                  <c:v>1.022388009230546E-3</c:v>
                </c:pt>
                <c:pt idx="111">
                  <c:v>-9.9486762367728687E-4</c:v>
                </c:pt>
                <c:pt idx="112">
                  <c:v>-9.8666860821922109E-4</c:v>
                </c:pt>
                <c:pt idx="113">
                  <c:v>2.9106690506558452E-3</c:v>
                </c:pt>
                <c:pt idx="114">
                  <c:v>2.7248166168334365E-3</c:v>
                </c:pt>
                <c:pt idx="115">
                  <c:v>5.8267270455099052E-3</c:v>
                </c:pt>
                <c:pt idx="116">
                  <c:v>9.2919516226431798E-3</c:v>
                </c:pt>
                <c:pt idx="117">
                  <c:v>9.0498778720511375E-3</c:v>
                </c:pt>
                <c:pt idx="118">
                  <c:v>1.1190748131596262E-2</c:v>
                </c:pt>
                <c:pt idx="119">
                  <c:v>1.3719331515043787E-2</c:v>
                </c:pt>
                <c:pt idx="120">
                  <c:v>9.3072959734605831E-3</c:v>
                </c:pt>
                <c:pt idx="121">
                  <c:v>1.199776705944311E-2</c:v>
                </c:pt>
                <c:pt idx="122">
                  <c:v>1.7664464797429669E-2</c:v>
                </c:pt>
                <c:pt idx="123">
                  <c:v>1.4153411453930564E-2</c:v>
                </c:pt>
                <c:pt idx="124">
                  <c:v>1.1036702065302939E-2</c:v>
                </c:pt>
                <c:pt idx="125">
                  <c:v>1.4193536676405216E-2</c:v>
                </c:pt>
                <c:pt idx="126">
                  <c:v>1.6552661350125897E-2</c:v>
                </c:pt>
                <c:pt idx="127">
                  <c:v>1.4267401975261329E-2</c:v>
                </c:pt>
                <c:pt idx="128">
                  <c:v>1.3614946627424129E-2</c:v>
                </c:pt>
                <c:pt idx="129">
                  <c:v>9.8289887007925181E-3</c:v>
                </c:pt>
                <c:pt idx="130">
                  <c:v>9.6524700215028236E-3</c:v>
                </c:pt>
                <c:pt idx="131">
                  <c:v>7.0534064022310661E-3</c:v>
                </c:pt>
                <c:pt idx="132">
                  <c:v>3.0818798079962906E-3</c:v>
                </c:pt>
                <c:pt idx="133">
                  <c:v>3.0020596358233953E-3</c:v>
                </c:pt>
                <c:pt idx="134">
                  <c:v>8.0253567294853445E-3</c:v>
                </c:pt>
                <c:pt idx="135">
                  <c:v>1.2318917694053577E-2</c:v>
                </c:pt>
                <c:pt idx="136">
                  <c:v>1.9269168079216081E-2</c:v>
                </c:pt>
                <c:pt idx="137">
                  <c:v>2.1082907284358132E-2</c:v>
                </c:pt>
                <c:pt idx="138">
                  <c:v>2.0430916224504214E-2</c:v>
                </c:pt>
                <c:pt idx="139">
                  <c:v>1.739852192278446E-2</c:v>
                </c:pt>
                <c:pt idx="140">
                  <c:v>1.7087333152213446E-2</c:v>
                </c:pt>
                <c:pt idx="141">
                  <c:v>1.4976623152779811E-2</c:v>
                </c:pt>
                <c:pt idx="142">
                  <c:v>2.0535071652224901E-2</c:v>
                </c:pt>
                <c:pt idx="143">
                  <c:v>2.2498217872908732E-2</c:v>
                </c:pt>
                <c:pt idx="144">
                  <c:v>1.8070159422511667E-2</c:v>
                </c:pt>
                <c:pt idx="145">
                  <c:v>1.8798119569176541E-2</c:v>
                </c:pt>
                <c:pt idx="146">
                  <c:v>2.1032777011063319E-2</c:v>
                </c:pt>
                <c:pt idx="147">
                  <c:v>1.2456606509128276E-2</c:v>
                </c:pt>
                <c:pt idx="148">
                  <c:v>1.4421447643982011E-2</c:v>
                </c:pt>
                <c:pt idx="149">
                  <c:v>1.7524225886382472E-2</c:v>
                </c:pt>
                <c:pt idx="150">
                  <c:v>1.8311335464233247E-2</c:v>
                </c:pt>
                <c:pt idx="151">
                  <c:v>1.5968355968509207E-2</c:v>
                </c:pt>
                <c:pt idx="152">
                  <c:v>1.1400331490283078E-2</c:v>
                </c:pt>
                <c:pt idx="153">
                  <c:v>1.0030426651553292E-2</c:v>
                </c:pt>
                <c:pt idx="154">
                  <c:v>4.8781636720479638E-3</c:v>
                </c:pt>
                <c:pt idx="155">
                  <c:v>7.2978010033708518E-4</c:v>
                </c:pt>
                <c:pt idx="156">
                  <c:v>-4.3079234517184872E-5</c:v>
                </c:pt>
                <c:pt idx="157">
                  <c:v>-6.021625691485788E-4</c:v>
                </c:pt>
                <c:pt idx="158">
                  <c:v>-4.331919146967067E-4</c:v>
                </c:pt>
                <c:pt idx="159">
                  <c:v>6.2072011128739835E-3</c:v>
                </c:pt>
                <c:pt idx="160">
                  <c:v>6.8713504676166659E-3</c:v>
                </c:pt>
                <c:pt idx="161">
                  <c:v>4.619182418871548E-3</c:v>
                </c:pt>
                <c:pt idx="162">
                  <c:v>5.2257615882700947E-3</c:v>
                </c:pt>
                <c:pt idx="163">
                  <c:v>4.3239345232509718E-3</c:v>
                </c:pt>
                <c:pt idx="164">
                  <c:v>3.0606315796948835E-3</c:v>
                </c:pt>
                <c:pt idx="165">
                  <c:v>2.29704472709652E-3</c:v>
                </c:pt>
                <c:pt idx="166">
                  <c:v>2.2799018230887369E-3</c:v>
                </c:pt>
                <c:pt idx="167">
                  <c:v>7.3498643039121569E-3</c:v>
                </c:pt>
                <c:pt idx="168">
                  <c:v>1.0502662990369727E-2</c:v>
                </c:pt>
                <c:pt idx="169">
                  <c:v>1.4102140183138046E-2</c:v>
                </c:pt>
                <c:pt idx="170">
                  <c:v>2.1150469437284602E-2</c:v>
                </c:pt>
                <c:pt idx="171">
                  <c:v>2.1481954838569628E-2</c:v>
                </c:pt>
                <c:pt idx="172">
                  <c:v>2.2293402979596255E-2</c:v>
                </c:pt>
                <c:pt idx="173">
                  <c:v>2.1437428724221386E-2</c:v>
                </c:pt>
                <c:pt idx="174">
                  <c:v>1.8055273675239958E-2</c:v>
                </c:pt>
                <c:pt idx="175">
                  <c:v>2.0146117400155705E-2</c:v>
                </c:pt>
                <c:pt idx="176">
                  <c:v>1.8516955775045751E-2</c:v>
                </c:pt>
                <c:pt idx="177">
                  <c:v>1.8524164006619381E-2</c:v>
                </c:pt>
                <c:pt idx="178">
                  <c:v>1.3603927661307358E-2</c:v>
                </c:pt>
                <c:pt idx="179">
                  <c:v>1.6404149336599061E-2</c:v>
                </c:pt>
                <c:pt idx="180">
                  <c:v>1.4624201231892342E-2</c:v>
                </c:pt>
                <c:pt idx="181">
                  <c:v>1.7237756195154774E-2</c:v>
                </c:pt>
                <c:pt idx="182">
                  <c:v>1.6149097678963442E-2</c:v>
                </c:pt>
                <c:pt idx="183">
                  <c:v>1.8453802992679069E-2</c:v>
                </c:pt>
                <c:pt idx="184">
                  <c:v>1.5181479423340916E-2</c:v>
                </c:pt>
                <c:pt idx="185">
                  <c:v>1.6180815613416555E-2</c:v>
                </c:pt>
                <c:pt idx="186">
                  <c:v>1.8503245065889629E-2</c:v>
                </c:pt>
                <c:pt idx="187">
                  <c:v>2.3597586711788687E-2</c:v>
                </c:pt>
                <c:pt idx="188">
                  <c:v>2.2141689895460503E-2</c:v>
                </c:pt>
                <c:pt idx="189">
                  <c:v>2.2786633099264542E-2</c:v>
                </c:pt>
                <c:pt idx="190">
                  <c:v>1.7540265263262356E-2</c:v>
                </c:pt>
                <c:pt idx="191">
                  <c:v>1.369646228448318E-2</c:v>
                </c:pt>
                <c:pt idx="192">
                  <c:v>1.2501932881424982E-2</c:v>
                </c:pt>
                <c:pt idx="193">
                  <c:v>1.7127196898445551E-2</c:v>
                </c:pt>
                <c:pt idx="194">
                  <c:v>1.9316324470202928E-2</c:v>
                </c:pt>
                <c:pt idx="195">
                  <c:v>2.0933679433648322E-2</c:v>
                </c:pt>
                <c:pt idx="196">
                  <c:v>1.9491990386378166E-2</c:v>
                </c:pt>
                <c:pt idx="197">
                  <c:v>1.8301963023602763E-2</c:v>
                </c:pt>
                <c:pt idx="198">
                  <c:v>1.8249908924506286E-2</c:v>
                </c:pt>
                <c:pt idx="199">
                  <c:v>1.5218499512933414E-2</c:v>
                </c:pt>
                <c:pt idx="200">
                  <c:v>8.8159250347404905E-3</c:v>
                </c:pt>
                <c:pt idx="201">
                  <c:v>3.4302000074090122E-3</c:v>
                </c:pt>
                <c:pt idx="202">
                  <c:v>5.606484905480047E-3</c:v>
                </c:pt>
                <c:pt idx="203">
                  <c:v>6.8869132377955555E-3</c:v>
                </c:pt>
                <c:pt idx="204">
                  <c:v>8.232608151540477E-3</c:v>
                </c:pt>
                <c:pt idx="205">
                  <c:v>1.1157991225726138E-2</c:v>
                </c:pt>
                <c:pt idx="206">
                  <c:v>9.3991732497860636E-3</c:v>
                </c:pt>
                <c:pt idx="207">
                  <c:v>8.365704674192731E-3</c:v>
                </c:pt>
                <c:pt idx="208">
                  <c:v>8.1984231918559303E-3</c:v>
                </c:pt>
                <c:pt idx="209">
                  <c:v>1.0773882328855122E-2</c:v>
                </c:pt>
                <c:pt idx="210">
                  <c:v>8.2946684293390693E-3</c:v>
                </c:pt>
                <c:pt idx="211">
                  <c:v>1.350794914960618E-2</c:v>
                </c:pt>
                <c:pt idx="212">
                  <c:v>1.6254914550342447E-2</c:v>
                </c:pt>
                <c:pt idx="213">
                  <c:v>1.1860114706130909E-2</c:v>
                </c:pt>
                <c:pt idx="214">
                  <c:v>7.4122715320837917E-3</c:v>
                </c:pt>
                <c:pt idx="215">
                  <c:v>1.457643551805532E-2</c:v>
                </c:pt>
                <c:pt idx="216">
                  <c:v>1.7894342198936819E-2</c:v>
                </c:pt>
                <c:pt idx="217">
                  <c:v>1.5346501910344812E-2</c:v>
                </c:pt>
                <c:pt idx="218">
                  <c:v>1.7977288638778788E-2</c:v>
                </c:pt>
              </c:numCache>
            </c:numRef>
          </c:val>
          <c:smooth val="0"/>
        </c:ser>
        <c:dLbls>
          <c:showLegendKey val="0"/>
          <c:showVal val="0"/>
          <c:showCatName val="0"/>
          <c:showSerName val="0"/>
          <c:showPercent val="0"/>
          <c:showBubbleSize val="0"/>
        </c:dLbls>
        <c:marker val="1"/>
        <c:smooth val="0"/>
        <c:axId val="367587328"/>
        <c:axId val="367588864"/>
      </c:lineChart>
      <c:dateAx>
        <c:axId val="367587328"/>
        <c:scaling>
          <c:orientation val="minMax"/>
        </c:scaling>
        <c:delete val="0"/>
        <c:axPos val="b"/>
        <c:numFmt formatCode="mmm\ yyyy" sourceLinked="0"/>
        <c:majorTickMark val="none"/>
        <c:minorTickMark val="in"/>
        <c:tickLblPos val="low"/>
        <c:spPr>
          <a:ln w="3175">
            <a:solidFill>
              <a:srgbClr val="666B70"/>
            </a:solidFill>
            <a:prstDash val="solid"/>
          </a:ln>
        </c:spPr>
        <c:txPr>
          <a:bodyPr rot="0" vert="horz"/>
          <a:lstStyle/>
          <a:p>
            <a:pPr>
              <a:defRPr sz="800"/>
            </a:pPr>
            <a:endParaRPr lang="en-US"/>
          </a:p>
        </c:txPr>
        <c:crossAx val="367588864"/>
        <c:crosses val="autoZero"/>
        <c:auto val="0"/>
        <c:lblOffset val="100"/>
        <c:baseTimeUnit val="days"/>
        <c:majorUnit val="6"/>
        <c:majorTimeUnit val="months"/>
      </c:dateAx>
      <c:valAx>
        <c:axId val="367588864"/>
        <c:scaling>
          <c:orientation val="minMax"/>
          <c:min val="-2.0000000000000004E-2"/>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800"/>
            </a:pPr>
            <a:endParaRPr lang="en-US"/>
          </a:p>
        </c:txPr>
        <c:crossAx val="367587328"/>
        <c:crosses val="autoZero"/>
        <c:crossBetween val="between"/>
        <c:majorUnit val="2.0000000000000004E-2"/>
      </c:valAx>
      <c:spPr>
        <a:noFill/>
        <a:ln w="25400">
          <a:noFill/>
        </a:ln>
      </c:spPr>
    </c:plotArea>
    <c:plotVisOnly val="1"/>
    <c:dispBlanksAs val="gap"/>
    <c:showDLblsOverMax val="0"/>
  </c:chart>
  <c:spPr>
    <a:noFill/>
    <a:ln w="9525">
      <a:noFill/>
    </a:ln>
  </c:spPr>
  <c:txPr>
    <a:bodyPr/>
    <a:lstStyle/>
    <a:p>
      <a:pPr>
        <a:defRPr sz="9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0"/>
            </a:pPr>
            <a:r>
              <a:rPr lang="en-GB" sz="1600" b="0" dirty="0" smtClean="0"/>
              <a:t>Fund Beta</a:t>
            </a:r>
            <a:endParaRPr lang="en-GB" sz="1600" b="0" dirty="0"/>
          </a:p>
        </c:rich>
      </c:tx>
      <c:layout>
        <c:manualLayout>
          <c:xMode val="edge"/>
          <c:yMode val="edge"/>
          <c:x val="0.38864956818463414"/>
          <c:y val="3.7381624854627017E-2"/>
        </c:manualLayout>
      </c:layout>
      <c:overlay val="0"/>
    </c:title>
    <c:autoTitleDeleted val="0"/>
    <c:plotArea>
      <c:layout>
        <c:manualLayout>
          <c:layoutTarget val="inner"/>
          <c:xMode val="edge"/>
          <c:yMode val="edge"/>
          <c:x val="8.0951175914290824E-2"/>
          <c:y val="0.12283929373751279"/>
          <c:w val="0.86225623032498222"/>
          <c:h val="0.79470685518177564"/>
        </c:manualLayout>
      </c:layout>
      <c:barChart>
        <c:barDir val="col"/>
        <c:grouping val="stacked"/>
        <c:varyColors val="0"/>
        <c:ser>
          <c:idx val="0"/>
          <c:order val="0"/>
          <c:tx>
            <c:strRef>
              <c:f>VariableFreq!$CZ$53</c:f>
              <c:strCache>
                <c:ptCount val="1"/>
                <c:pt idx="0">
                  <c:v>Lower</c:v>
                </c:pt>
              </c:strCache>
            </c:strRef>
          </c:tx>
          <c:spPr>
            <a:noFill/>
          </c:spPr>
          <c:invertIfNegative val="0"/>
          <c:cat>
            <c:strRef>
              <c:f>VariableFreq!$DA$52:$DE$52</c:f>
              <c:strCache>
                <c:ptCount val="5"/>
                <c:pt idx="0">
                  <c:v>MKT***</c:v>
                </c:pt>
                <c:pt idx="1">
                  <c:v>Size</c:v>
                </c:pt>
                <c:pt idx="2">
                  <c:v>Value***</c:v>
                </c:pt>
                <c:pt idx="3">
                  <c:v>Quality**</c:v>
                </c:pt>
                <c:pt idx="4">
                  <c:v>Momentum</c:v>
                </c:pt>
              </c:strCache>
            </c:strRef>
          </c:cat>
          <c:val>
            <c:numRef>
              <c:f>VariableFreq!$DA$53:$DE$53</c:f>
              <c:numCache>
                <c:formatCode>0.000</c:formatCode>
                <c:ptCount val="5"/>
                <c:pt idx="0">
                  <c:v>1.059390744816771</c:v>
                </c:pt>
                <c:pt idx="1">
                  <c:v>2.7165786608876252E-2</c:v>
                </c:pt>
                <c:pt idx="2">
                  <c:v>-0.46185111701958675</c:v>
                </c:pt>
                <c:pt idx="3">
                  <c:v>-0.13816370580371806</c:v>
                </c:pt>
                <c:pt idx="4">
                  <c:v>2.2861826740311373E-2</c:v>
                </c:pt>
              </c:numCache>
            </c:numRef>
          </c:val>
        </c:ser>
        <c:ser>
          <c:idx val="1"/>
          <c:order val="1"/>
          <c:tx>
            <c:strRef>
              <c:f>VariableFreq!$CZ$54</c:f>
              <c:strCache>
                <c:ptCount val="1"/>
                <c:pt idx="0">
                  <c:v>l2</c:v>
                </c:pt>
              </c:strCache>
            </c:strRef>
          </c:tx>
          <c:spPr>
            <a:noFill/>
          </c:spPr>
          <c:invertIfNegative val="0"/>
          <c:errBars>
            <c:errBarType val="minus"/>
            <c:errValType val="cust"/>
            <c:noEndCap val="0"/>
            <c:plus>
              <c:numLit>
                <c:formatCode>General</c:formatCode>
                <c:ptCount val="1"/>
                <c:pt idx="0">
                  <c:v>1</c:v>
                </c:pt>
              </c:numLit>
            </c:plus>
            <c:minus>
              <c:numRef>
                <c:f>VariableFreq!$DA$54</c:f>
                <c:numCache>
                  <c:formatCode>General</c:formatCode>
                  <c:ptCount val="1"/>
                  <c:pt idx="0">
                    <c:v>1.892438121236184E-3</c:v>
                  </c:pt>
                </c:numCache>
              </c:numRef>
            </c:minus>
          </c:errBars>
          <c:cat>
            <c:strRef>
              <c:f>VariableFreq!$DA$52:$DE$52</c:f>
              <c:strCache>
                <c:ptCount val="5"/>
                <c:pt idx="0">
                  <c:v>MKT***</c:v>
                </c:pt>
                <c:pt idx="1">
                  <c:v>Size</c:v>
                </c:pt>
                <c:pt idx="2">
                  <c:v>Value***</c:v>
                </c:pt>
                <c:pt idx="3">
                  <c:v>Quality**</c:v>
                </c:pt>
                <c:pt idx="4">
                  <c:v>Momentum</c:v>
                </c:pt>
              </c:strCache>
            </c:strRef>
          </c:cat>
          <c:val>
            <c:numRef>
              <c:f>VariableFreq!$DA$54:$DE$54</c:f>
              <c:numCache>
                <c:formatCode>0.000</c:formatCode>
                <c:ptCount val="5"/>
                <c:pt idx="0">
                  <c:v>1.892438121236184E-3</c:v>
                </c:pt>
                <c:pt idx="1">
                  <c:v>1.5293449975133724E-3</c:v>
                </c:pt>
                <c:pt idx="2">
                  <c:v>-2.3726239497154356E-3</c:v>
                </c:pt>
                <c:pt idx="3">
                  <c:v>-1.9989448049791969E-3</c:v>
                </c:pt>
                <c:pt idx="4">
                  <c:v>1.4335740495113984E-3</c:v>
                </c:pt>
              </c:numCache>
            </c:numRef>
          </c:val>
        </c:ser>
        <c:ser>
          <c:idx val="2"/>
          <c:order val="2"/>
          <c:tx>
            <c:strRef>
              <c:f>VariableFreq!$CZ$55</c:f>
              <c:strCache>
                <c:ptCount val="1"/>
                <c:pt idx="0">
                  <c:v>median</c:v>
                </c:pt>
              </c:strCache>
            </c:strRef>
          </c:tx>
          <c:spPr>
            <a:solidFill>
              <a:srgbClr val="289A82"/>
            </a:solidFill>
            <a:ln>
              <a:solidFill>
                <a:schemeClr val="tx1"/>
              </a:solidFill>
            </a:ln>
          </c:spPr>
          <c:invertIfNegative val="0"/>
          <c:cat>
            <c:strRef>
              <c:f>VariableFreq!$DA$52:$DE$52</c:f>
              <c:strCache>
                <c:ptCount val="5"/>
                <c:pt idx="0">
                  <c:v>MKT***</c:v>
                </c:pt>
                <c:pt idx="1">
                  <c:v>Size</c:v>
                </c:pt>
                <c:pt idx="2">
                  <c:v>Value***</c:v>
                </c:pt>
                <c:pt idx="3">
                  <c:v>Quality**</c:v>
                </c:pt>
                <c:pt idx="4">
                  <c:v>Momentum</c:v>
                </c:pt>
              </c:strCache>
            </c:strRef>
          </c:cat>
          <c:val>
            <c:numRef>
              <c:f>VariableFreq!$DA$55:$DE$55</c:f>
              <c:numCache>
                <c:formatCode>0.000</c:formatCode>
                <c:ptCount val="5"/>
                <c:pt idx="0">
                  <c:v>1.3778817823351108E-3</c:v>
                </c:pt>
                <c:pt idx="1">
                  <c:v>8.5042825051905718E-4</c:v>
                </c:pt>
                <c:pt idx="2">
                  <c:v>-6.5906784258173978E-4</c:v>
                </c:pt>
                <c:pt idx="3">
                  <c:v>-3.6254729364554317E-4</c:v>
                </c:pt>
                <c:pt idx="4">
                  <c:v>7.0331489573838279E-4</c:v>
                </c:pt>
              </c:numCache>
            </c:numRef>
          </c:val>
        </c:ser>
        <c:ser>
          <c:idx val="3"/>
          <c:order val="3"/>
          <c:tx>
            <c:strRef>
              <c:f>VariableFreq!$CZ$56</c:f>
              <c:strCache>
                <c:ptCount val="1"/>
                <c:pt idx="0">
                  <c:v>l3</c:v>
                </c:pt>
              </c:strCache>
            </c:strRef>
          </c:tx>
          <c:spPr>
            <a:solidFill>
              <a:srgbClr val="289A82"/>
            </a:solidFill>
            <a:ln>
              <a:solidFill>
                <a:schemeClr val="tx1"/>
              </a:solidFill>
            </a:ln>
          </c:spPr>
          <c:invertIfNegative val="0"/>
          <c:errBars>
            <c:errBarType val="plus"/>
            <c:errValType val="cust"/>
            <c:noEndCap val="0"/>
            <c:plus>
              <c:numRef>
                <c:f>VariableFreq!$DA$56</c:f>
                <c:numCache>
                  <c:formatCode>General</c:formatCode>
                  <c:ptCount val="1"/>
                  <c:pt idx="0">
                    <c:v>2.2307634732068315E-3</c:v>
                  </c:pt>
                </c:numCache>
              </c:numRef>
            </c:plus>
            <c:minus>
              <c:numLit>
                <c:formatCode>General</c:formatCode>
                <c:ptCount val="1"/>
                <c:pt idx="0">
                  <c:v>1</c:v>
                </c:pt>
              </c:numLit>
            </c:minus>
          </c:errBars>
          <c:cat>
            <c:strRef>
              <c:f>VariableFreq!$DA$52:$DE$52</c:f>
              <c:strCache>
                <c:ptCount val="5"/>
                <c:pt idx="0">
                  <c:v>MKT***</c:v>
                </c:pt>
                <c:pt idx="1">
                  <c:v>Size</c:v>
                </c:pt>
                <c:pt idx="2">
                  <c:v>Value***</c:v>
                </c:pt>
                <c:pt idx="3">
                  <c:v>Quality**</c:v>
                </c:pt>
                <c:pt idx="4">
                  <c:v>Momentum</c:v>
                </c:pt>
              </c:strCache>
            </c:strRef>
          </c:cat>
          <c:val>
            <c:numRef>
              <c:f>VariableFreq!$DA$56:$DE$56</c:f>
              <c:numCache>
                <c:formatCode>0.000</c:formatCode>
                <c:ptCount val="5"/>
                <c:pt idx="0">
                  <c:v>2.2307634732068315E-3</c:v>
                </c:pt>
                <c:pt idx="1">
                  <c:v>9.1306821592737966E-4</c:v>
                </c:pt>
                <c:pt idx="2">
                  <c:v>-6.2052172057969202E-4</c:v>
                </c:pt>
                <c:pt idx="3">
                  <c:v>-2.4682795963354431E-4</c:v>
                </c:pt>
                <c:pt idx="4">
                  <c:v>1.3145275618647694E-3</c:v>
                </c:pt>
              </c:numCache>
            </c:numRef>
          </c:val>
        </c:ser>
        <c:ser>
          <c:idx val="4"/>
          <c:order val="4"/>
          <c:tx>
            <c:strRef>
              <c:f>VariableFreq!$CZ$57</c:f>
              <c:strCache>
                <c:ptCount val="1"/>
                <c:pt idx="0">
                  <c:v>upper</c:v>
                </c:pt>
              </c:strCache>
            </c:strRef>
          </c:tx>
          <c:spPr>
            <a:noFill/>
          </c:spPr>
          <c:invertIfNegative val="0"/>
          <c:cat>
            <c:strRef>
              <c:f>VariableFreq!$DA$52:$DE$52</c:f>
              <c:strCache>
                <c:ptCount val="5"/>
                <c:pt idx="0">
                  <c:v>MKT***</c:v>
                </c:pt>
                <c:pt idx="1">
                  <c:v>Size</c:v>
                </c:pt>
                <c:pt idx="2">
                  <c:v>Value***</c:v>
                </c:pt>
                <c:pt idx="3">
                  <c:v>Quality**</c:v>
                </c:pt>
                <c:pt idx="4">
                  <c:v>Momentum</c:v>
                </c:pt>
              </c:strCache>
            </c:strRef>
          </c:cat>
          <c:val>
            <c:numRef>
              <c:f>VariableFreq!$DA$57:$DE$57</c:f>
              <c:numCache>
                <c:formatCode>0.000</c:formatCode>
                <c:ptCount val="5"/>
                <c:pt idx="0">
                  <c:v>2.1221565443785284E-3</c:v>
                </c:pt>
                <c:pt idx="1">
                  <c:v>1.356888571047047E-3</c:v>
                </c:pt>
                <c:pt idx="2">
                  <c:v>-1.0621414380504457E-3</c:v>
                </c:pt>
                <c:pt idx="3">
                  <c:v>-1.1522239750050844E-3</c:v>
                </c:pt>
                <c:pt idx="4">
                  <c:v>3.3186291780230096E-3</c:v>
                </c:pt>
              </c:numCache>
            </c:numRef>
          </c:val>
        </c:ser>
        <c:dLbls>
          <c:showLegendKey val="0"/>
          <c:showVal val="0"/>
          <c:showCatName val="0"/>
          <c:showSerName val="0"/>
          <c:showPercent val="0"/>
          <c:showBubbleSize val="0"/>
        </c:dLbls>
        <c:gapWidth val="150"/>
        <c:overlap val="100"/>
        <c:axId val="367041152"/>
        <c:axId val="367072000"/>
      </c:barChart>
      <c:lineChart>
        <c:grouping val="standard"/>
        <c:varyColors val="0"/>
        <c:ser>
          <c:idx val="5"/>
          <c:order val="5"/>
          <c:tx>
            <c:strRef>
              <c:f>VariableFreq!$CZ$58</c:f>
              <c:strCache>
                <c:ptCount val="1"/>
                <c:pt idx="0">
                  <c:v>Current</c:v>
                </c:pt>
              </c:strCache>
            </c:strRef>
          </c:tx>
          <c:spPr>
            <a:ln>
              <a:noFill/>
            </a:ln>
          </c:spPr>
          <c:marker>
            <c:symbol val="square"/>
            <c:size val="7"/>
            <c:spPr>
              <a:solidFill>
                <a:srgbClr val="FF0000"/>
              </a:solidFill>
              <a:ln>
                <a:solidFill>
                  <a:srgbClr val="FF0000"/>
                </a:solidFill>
              </a:ln>
            </c:spPr>
          </c:marker>
          <c:cat>
            <c:strRef>
              <c:f>VariableFreq!$DA$52:$DE$52</c:f>
              <c:strCache>
                <c:ptCount val="5"/>
                <c:pt idx="0">
                  <c:v>MKT***</c:v>
                </c:pt>
                <c:pt idx="1">
                  <c:v>Size</c:v>
                </c:pt>
                <c:pt idx="2">
                  <c:v>Value***</c:v>
                </c:pt>
                <c:pt idx="3">
                  <c:v>Quality**</c:v>
                </c:pt>
                <c:pt idx="4">
                  <c:v>Momentum</c:v>
                </c:pt>
              </c:strCache>
            </c:strRef>
          </c:cat>
          <c:val>
            <c:numRef>
              <c:f>VariableFreq!$DA$58:$DE$58</c:f>
              <c:numCache>
                <c:formatCode>General</c:formatCode>
                <c:ptCount val="5"/>
                <c:pt idx="0">
                  <c:v>1.0631138452046192</c:v>
                </c:pt>
                <c:pt idx="1">
                  <c:v>2.8877755202826001E-2</c:v>
                </c:pt>
                <c:pt idx="2">
                  <c:v>-0.46334225385879407</c:v>
                </c:pt>
                <c:pt idx="3">
                  <c:v>-0.14172261164491978</c:v>
                </c:pt>
                <c:pt idx="4">
                  <c:v>2.5329655233738858E-2</c:v>
                </c:pt>
              </c:numCache>
            </c:numRef>
          </c:val>
          <c:smooth val="0"/>
        </c:ser>
        <c:dLbls>
          <c:showLegendKey val="0"/>
          <c:showVal val="0"/>
          <c:showCatName val="0"/>
          <c:showSerName val="0"/>
          <c:showPercent val="0"/>
          <c:showBubbleSize val="0"/>
        </c:dLbls>
        <c:marker val="1"/>
        <c:smooth val="0"/>
        <c:axId val="367075328"/>
        <c:axId val="367073536"/>
      </c:lineChart>
      <c:catAx>
        <c:axId val="367041152"/>
        <c:scaling>
          <c:orientation val="minMax"/>
        </c:scaling>
        <c:delete val="0"/>
        <c:axPos val="b"/>
        <c:majorTickMark val="out"/>
        <c:minorTickMark val="none"/>
        <c:tickLblPos val="low"/>
        <c:spPr>
          <a:ln>
            <a:solidFill>
              <a:sysClr val="windowText" lastClr="000000"/>
            </a:solidFill>
          </a:ln>
        </c:spPr>
        <c:txPr>
          <a:bodyPr rot="0" vert="horz"/>
          <a:lstStyle/>
          <a:p>
            <a:pPr>
              <a:defRPr>
                <a:latin typeface="Gill Sans" panose="00000400000000000000" pitchFamily="2" charset="0"/>
              </a:defRPr>
            </a:pPr>
            <a:endParaRPr lang="en-US"/>
          </a:p>
        </c:txPr>
        <c:crossAx val="367072000"/>
        <c:crosses val="autoZero"/>
        <c:auto val="1"/>
        <c:lblAlgn val="ctr"/>
        <c:lblOffset val="100"/>
        <c:noMultiLvlLbl val="0"/>
      </c:catAx>
      <c:valAx>
        <c:axId val="367072000"/>
        <c:scaling>
          <c:orientation val="minMax"/>
        </c:scaling>
        <c:delete val="0"/>
        <c:axPos val="l"/>
        <c:majorGridlines>
          <c:spPr>
            <a:ln>
              <a:solidFill>
                <a:schemeClr val="bg1">
                  <a:lumMod val="85000"/>
                </a:schemeClr>
              </a:solidFill>
            </a:ln>
          </c:spPr>
        </c:majorGridlines>
        <c:numFmt formatCode="0.0" sourceLinked="0"/>
        <c:majorTickMark val="out"/>
        <c:minorTickMark val="none"/>
        <c:tickLblPos val="nextTo"/>
        <c:crossAx val="367041152"/>
        <c:crosses val="autoZero"/>
        <c:crossBetween val="between"/>
      </c:valAx>
      <c:valAx>
        <c:axId val="367073536"/>
        <c:scaling>
          <c:orientation val="minMax"/>
        </c:scaling>
        <c:delete val="0"/>
        <c:axPos val="r"/>
        <c:numFmt formatCode="General" sourceLinked="1"/>
        <c:majorTickMark val="out"/>
        <c:minorTickMark val="none"/>
        <c:tickLblPos val="nextTo"/>
        <c:txPr>
          <a:bodyPr/>
          <a:lstStyle/>
          <a:p>
            <a:pPr>
              <a:defRPr>
                <a:latin typeface="Gill Sans" panose="00000400000000000000" pitchFamily="2" charset="0"/>
              </a:defRPr>
            </a:pPr>
            <a:endParaRPr lang="en-US"/>
          </a:p>
        </c:txPr>
        <c:crossAx val="367075328"/>
        <c:crosses val="max"/>
        <c:crossBetween val="between"/>
      </c:valAx>
      <c:catAx>
        <c:axId val="367075328"/>
        <c:scaling>
          <c:orientation val="minMax"/>
        </c:scaling>
        <c:delete val="1"/>
        <c:axPos val="b"/>
        <c:majorTickMark val="out"/>
        <c:minorTickMark val="none"/>
        <c:tickLblPos val="nextTo"/>
        <c:crossAx val="367073536"/>
        <c:crosses val="autoZero"/>
        <c:auto val="1"/>
        <c:lblAlgn val="ctr"/>
        <c:lblOffset val="100"/>
        <c:noMultiLvlLbl val="0"/>
      </c:catAx>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ayout>
        <c:manualLayout>
          <c:xMode val="edge"/>
          <c:yMode val="edge"/>
          <c:x val="0.78166857512954957"/>
          <c:y val="0.13198949401091706"/>
          <c:w val="0.14822838014127326"/>
          <c:h val="7.4354010725859648E-2"/>
        </c:manualLayout>
      </c:layout>
      <c:overlay val="1"/>
      <c:spPr>
        <a:solidFill>
          <a:schemeClr val="bg1"/>
        </a:solidFill>
        <a:ln>
          <a:solidFill>
            <a:schemeClr val="tx1"/>
          </a:solidFill>
        </a:ln>
      </c:sp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000" b="0"/>
            </a:pPr>
            <a:r>
              <a:rPr lang="en-GB" sz="1600" b="0" dirty="0" smtClean="0"/>
              <a:t>Fund </a:t>
            </a:r>
            <a:r>
              <a:rPr lang="en-GB" sz="1600" b="0" dirty="0"/>
              <a:t>Pure Alpha</a:t>
            </a:r>
          </a:p>
        </c:rich>
      </c:tx>
      <c:layout>
        <c:manualLayout>
          <c:xMode val="edge"/>
          <c:yMode val="edge"/>
          <c:x val="0.41802645800502958"/>
          <c:y val="7.2351747792886584E-3"/>
        </c:manualLayout>
      </c:layout>
      <c:overlay val="0"/>
    </c:title>
    <c:autoTitleDeleted val="0"/>
    <c:plotArea>
      <c:layout>
        <c:manualLayout>
          <c:layoutTarget val="inner"/>
          <c:xMode val="edge"/>
          <c:yMode val="edge"/>
          <c:x val="6.8414093006744767E-2"/>
          <c:y val="0.11368859201392364"/>
          <c:w val="0.91806088036918709"/>
          <c:h val="0.64582741243742248"/>
        </c:manualLayout>
      </c:layout>
      <c:lineChart>
        <c:grouping val="standard"/>
        <c:varyColors val="0"/>
        <c:ser>
          <c:idx val="1"/>
          <c:order val="0"/>
          <c:tx>
            <c:v>Fund</c:v>
          </c:tx>
          <c:spPr>
            <a:ln w="25400">
              <a:solidFill>
                <a:srgbClr val="FFE075"/>
              </a:solidFill>
              <a:prstDash val="solid"/>
            </a:ln>
          </c:spPr>
          <c:marker>
            <c:symbol val="none"/>
          </c:marker>
          <c:cat>
            <c:numRef>
              <c:f>'FundRisk Template Amundi Europe HighDiv ETF.xlsm'!FundBetaDatesFull</c:f>
              <c:numCache>
                <c:formatCode>m/d/yyyy</c:formatCode>
                <c:ptCount val="219"/>
                <c:pt idx="0">
                  <c:v>41628</c:v>
                </c:pt>
                <c:pt idx="1">
                  <c:v>41635</c:v>
                </c:pt>
                <c:pt idx="2">
                  <c:v>41642</c:v>
                </c:pt>
                <c:pt idx="3">
                  <c:v>41649</c:v>
                </c:pt>
                <c:pt idx="4">
                  <c:v>41656</c:v>
                </c:pt>
                <c:pt idx="5">
                  <c:v>41663</c:v>
                </c:pt>
                <c:pt idx="6">
                  <c:v>41670</c:v>
                </c:pt>
                <c:pt idx="7">
                  <c:v>41677</c:v>
                </c:pt>
                <c:pt idx="8">
                  <c:v>41684</c:v>
                </c:pt>
                <c:pt idx="9">
                  <c:v>41691</c:v>
                </c:pt>
                <c:pt idx="10">
                  <c:v>41698</c:v>
                </c:pt>
                <c:pt idx="11">
                  <c:v>41705</c:v>
                </c:pt>
                <c:pt idx="12">
                  <c:v>41712</c:v>
                </c:pt>
                <c:pt idx="13">
                  <c:v>41719</c:v>
                </c:pt>
                <c:pt idx="14">
                  <c:v>41726</c:v>
                </c:pt>
                <c:pt idx="15">
                  <c:v>41733</c:v>
                </c:pt>
                <c:pt idx="16">
                  <c:v>41740</c:v>
                </c:pt>
                <c:pt idx="17">
                  <c:v>41747</c:v>
                </c:pt>
                <c:pt idx="18">
                  <c:v>41754</c:v>
                </c:pt>
                <c:pt idx="19">
                  <c:v>41761</c:v>
                </c:pt>
                <c:pt idx="20">
                  <c:v>41768</c:v>
                </c:pt>
                <c:pt idx="21">
                  <c:v>41775</c:v>
                </c:pt>
                <c:pt idx="22">
                  <c:v>41782</c:v>
                </c:pt>
                <c:pt idx="23">
                  <c:v>41789</c:v>
                </c:pt>
                <c:pt idx="24">
                  <c:v>41796</c:v>
                </c:pt>
                <c:pt idx="25">
                  <c:v>41803</c:v>
                </c:pt>
                <c:pt idx="26">
                  <c:v>41810</c:v>
                </c:pt>
                <c:pt idx="27">
                  <c:v>41817</c:v>
                </c:pt>
                <c:pt idx="28">
                  <c:v>41824</c:v>
                </c:pt>
                <c:pt idx="29">
                  <c:v>41831</c:v>
                </c:pt>
                <c:pt idx="30">
                  <c:v>41838</c:v>
                </c:pt>
                <c:pt idx="31">
                  <c:v>41845</c:v>
                </c:pt>
                <c:pt idx="32">
                  <c:v>41852</c:v>
                </c:pt>
                <c:pt idx="33">
                  <c:v>41859</c:v>
                </c:pt>
                <c:pt idx="34">
                  <c:v>41866</c:v>
                </c:pt>
                <c:pt idx="35">
                  <c:v>41873</c:v>
                </c:pt>
                <c:pt idx="36">
                  <c:v>41880</c:v>
                </c:pt>
                <c:pt idx="37">
                  <c:v>41887</c:v>
                </c:pt>
                <c:pt idx="38">
                  <c:v>41894</c:v>
                </c:pt>
                <c:pt idx="39">
                  <c:v>41901</c:v>
                </c:pt>
                <c:pt idx="40">
                  <c:v>41908</c:v>
                </c:pt>
                <c:pt idx="41">
                  <c:v>41915</c:v>
                </c:pt>
                <c:pt idx="42">
                  <c:v>41922</c:v>
                </c:pt>
                <c:pt idx="43">
                  <c:v>41929</c:v>
                </c:pt>
                <c:pt idx="44">
                  <c:v>41936</c:v>
                </c:pt>
                <c:pt idx="45">
                  <c:v>41943</c:v>
                </c:pt>
                <c:pt idx="46">
                  <c:v>41950</c:v>
                </c:pt>
                <c:pt idx="47">
                  <c:v>41957</c:v>
                </c:pt>
                <c:pt idx="48">
                  <c:v>41964</c:v>
                </c:pt>
                <c:pt idx="49">
                  <c:v>41971</c:v>
                </c:pt>
                <c:pt idx="50">
                  <c:v>41978</c:v>
                </c:pt>
                <c:pt idx="51">
                  <c:v>41985</c:v>
                </c:pt>
                <c:pt idx="52">
                  <c:v>41992</c:v>
                </c:pt>
                <c:pt idx="53">
                  <c:v>41999</c:v>
                </c:pt>
                <c:pt idx="54">
                  <c:v>42006</c:v>
                </c:pt>
                <c:pt idx="55">
                  <c:v>42013</c:v>
                </c:pt>
                <c:pt idx="56">
                  <c:v>42020</c:v>
                </c:pt>
                <c:pt idx="57">
                  <c:v>42027</c:v>
                </c:pt>
                <c:pt idx="58">
                  <c:v>42034</c:v>
                </c:pt>
                <c:pt idx="59">
                  <c:v>42041</c:v>
                </c:pt>
                <c:pt idx="60">
                  <c:v>42048</c:v>
                </c:pt>
                <c:pt idx="61">
                  <c:v>42055</c:v>
                </c:pt>
                <c:pt idx="62">
                  <c:v>42062</c:v>
                </c:pt>
                <c:pt idx="63">
                  <c:v>42069</c:v>
                </c:pt>
                <c:pt idx="64">
                  <c:v>42076</c:v>
                </c:pt>
                <c:pt idx="65">
                  <c:v>42083</c:v>
                </c:pt>
                <c:pt idx="66">
                  <c:v>42090</c:v>
                </c:pt>
                <c:pt idx="67">
                  <c:v>42097</c:v>
                </c:pt>
                <c:pt idx="68">
                  <c:v>42104</c:v>
                </c:pt>
                <c:pt idx="69">
                  <c:v>42111</c:v>
                </c:pt>
                <c:pt idx="70">
                  <c:v>42118</c:v>
                </c:pt>
                <c:pt idx="71">
                  <c:v>42125</c:v>
                </c:pt>
                <c:pt idx="72">
                  <c:v>42132</c:v>
                </c:pt>
                <c:pt idx="73">
                  <c:v>42139</c:v>
                </c:pt>
                <c:pt idx="74">
                  <c:v>42146</c:v>
                </c:pt>
                <c:pt idx="75">
                  <c:v>42153</c:v>
                </c:pt>
                <c:pt idx="76">
                  <c:v>42160</c:v>
                </c:pt>
                <c:pt idx="77">
                  <c:v>42167</c:v>
                </c:pt>
                <c:pt idx="78">
                  <c:v>42174</c:v>
                </c:pt>
                <c:pt idx="79">
                  <c:v>42181</c:v>
                </c:pt>
                <c:pt idx="80">
                  <c:v>42188</c:v>
                </c:pt>
                <c:pt idx="81">
                  <c:v>42195</c:v>
                </c:pt>
                <c:pt idx="82">
                  <c:v>42202</c:v>
                </c:pt>
                <c:pt idx="83">
                  <c:v>42209</c:v>
                </c:pt>
                <c:pt idx="84">
                  <c:v>42216</c:v>
                </c:pt>
                <c:pt idx="85">
                  <c:v>42223</c:v>
                </c:pt>
                <c:pt idx="86">
                  <c:v>42230</c:v>
                </c:pt>
                <c:pt idx="87">
                  <c:v>42237</c:v>
                </c:pt>
                <c:pt idx="88">
                  <c:v>42244</c:v>
                </c:pt>
                <c:pt idx="89">
                  <c:v>42251</c:v>
                </c:pt>
                <c:pt idx="90">
                  <c:v>42258</c:v>
                </c:pt>
                <c:pt idx="91">
                  <c:v>42265</c:v>
                </c:pt>
                <c:pt idx="92">
                  <c:v>42272</c:v>
                </c:pt>
                <c:pt idx="93">
                  <c:v>42279</c:v>
                </c:pt>
                <c:pt idx="94">
                  <c:v>42286</c:v>
                </c:pt>
                <c:pt idx="95">
                  <c:v>42293</c:v>
                </c:pt>
                <c:pt idx="96">
                  <c:v>42300</c:v>
                </c:pt>
                <c:pt idx="97">
                  <c:v>42307</c:v>
                </c:pt>
                <c:pt idx="98">
                  <c:v>42314</c:v>
                </c:pt>
                <c:pt idx="99">
                  <c:v>42321</c:v>
                </c:pt>
                <c:pt idx="100">
                  <c:v>42328</c:v>
                </c:pt>
                <c:pt idx="101">
                  <c:v>42335</c:v>
                </c:pt>
                <c:pt idx="102">
                  <c:v>42342</c:v>
                </c:pt>
                <c:pt idx="103">
                  <c:v>42349</c:v>
                </c:pt>
                <c:pt idx="104">
                  <c:v>42356</c:v>
                </c:pt>
                <c:pt idx="105">
                  <c:v>42363</c:v>
                </c:pt>
                <c:pt idx="106">
                  <c:v>42370</c:v>
                </c:pt>
                <c:pt idx="107">
                  <c:v>42377</c:v>
                </c:pt>
                <c:pt idx="108">
                  <c:v>42384</c:v>
                </c:pt>
                <c:pt idx="109">
                  <c:v>42391</c:v>
                </c:pt>
                <c:pt idx="110">
                  <c:v>42398</c:v>
                </c:pt>
                <c:pt idx="111">
                  <c:v>42405</c:v>
                </c:pt>
                <c:pt idx="112">
                  <c:v>42412</c:v>
                </c:pt>
                <c:pt idx="113">
                  <c:v>42419</c:v>
                </c:pt>
                <c:pt idx="114">
                  <c:v>42426</c:v>
                </c:pt>
                <c:pt idx="115">
                  <c:v>42433</c:v>
                </c:pt>
                <c:pt idx="116">
                  <c:v>42440</c:v>
                </c:pt>
                <c:pt idx="117">
                  <c:v>42447</c:v>
                </c:pt>
                <c:pt idx="118">
                  <c:v>42454</c:v>
                </c:pt>
                <c:pt idx="119">
                  <c:v>42461</c:v>
                </c:pt>
                <c:pt idx="120">
                  <c:v>42468</c:v>
                </c:pt>
                <c:pt idx="121">
                  <c:v>42475</c:v>
                </c:pt>
                <c:pt idx="122">
                  <c:v>42482</c:v>
                </c:pt>
                <c:pt idx="123">
                  <c:v>42489</c:v>
                </c:pt>
                <c:pt idx="124">
                  <c:v>42496</c:v>
                </c:pt>
                <c:pt idx="125">
                  <c:v>42503</c:v>
                </c:pt>
                <c:pt idx="126">
                  <c:v>42510</c:v>
                </c:pt>
                <c:pt idx="127">
                  <c:v>42517</c:v>
                </c:pt>
                <c:pt idx="128">
                  <c:v>42524</c:v>
                </c:pt>
                <c:pt idx="129">
                  <c:v>42531</c:v>
                </c:pt>
                <c:pt idx="130">
                  <c:v>42538</c:v>
                </c:pt>
                <c:pt idx="131">
                  <c:v>42545</c:v>
                </c:pt>
                <c:pt idx="132">
                  <c:v>42552</c:v>
                </c:pt>
                <c:pt idx="133">
                  <c:v>42559</c:v>
                </c:pt>
                <c:pt idx="134">
                  <c:v>42566</c:v>
                </c:pt>
                <c:pt idx="135">
                  <c:v>42573</c:v>
                </c:pt>
                <c:pt idx="136">
                  <c:v>42580</c:v>
                </c:pt>
                <c:pt idx="137">
                  <c:v>42587</c:v>
                </c:pt>
                <c:pt idx="138">
                  <c:v>42594</c:v>
                </c:pt>
                <c:pt idx="139">
                  <c:v>42601</c:v>
                </c:pt>
                <c:pt idx="140">
                  <c:v>42608</c:v>
                </c:pt>
                <c:pt idx="141">
                  <c:v>42615</c:v>
                </c:pt>
                <c:pt idx="142">
                  <c:v>42622</c:v>
                </c:pt>
                <c:pt idx="143">
                  <c:v>42629</c:v>
                </c:pt>
                <c:pt idx="144">
                  <c:v>42636</c:v>
                </c:pt>
                <c:pt idx="145">
                  <c:v>42643</c:v>
                </c:pt>
                <c:pt idx="146">
                  <c:v>42650</c:v>
                </c:pt>
                <c:pt idx="147">
                  <c:v>42657</c:v>
                </c:pt>
                <c:pt idx="148">
                  <c:v>42664</c:v>
                </c:pt>
                <c:pt idx="149">
                  <c:v>42671</c:v>
                </c:pt>
                <c:pt idx="150">
                  <c:v>42678</c:v>
                </c:pt>
                <c:pt idx="151">
                  <c:v>42685</c:v>
                </c:pt>
                <c:pt idx="152">
                  <c:v>42692</c:v>
                </c:pt>
                <c:pt idx="153">
                  <c:v>42699</c:v>
                </c:pt>
                <c:pt idx="154">
                  <c:v>42706</c:v>
                </c:pt>
                <c:pt idx="155">
                  <c:v>42713</c:v>
                </c:pt>
                <c:pt idx="156">
                  <c:v>42720</c:v>
                </c:pt>
                <c:pt idx="157">
                  <c:v>42727</c:v>
                </c:pt>
                <c:pt idx="158">
                  <c:v>42734</c:v>
                </c:pt>
                <c:pt idx="159">
                  <c:v>42741</c:v>
                </c:pt>
                <c:pt idx="160">
                  <c:v>42748</c:v>
                </c:pt>
                <c:pt idx="161">
                  <c:v>42755</c:v>
                </c:pt>
                <c:pt idx="162">
                  <c:v>42762</c:v>
                </c:pt>
                <c:pt idx="163">
                  <c:v>42769</c:v>
                </c:pt>
                <c:pt idx="164">
                  <c:v>42776</c:v>
                </c:pt>
                <c:pt idx="165">
                  <c:v>42783</c:v>
                </c:pt>
                <c:pt idx="166">
                  <c:v>42790</c:v>
                </c:pt>
                <c:pt idx="167">
                  <c:v>42797</c:v>
                </c:pt>
                <c:pt idx="168">
                  <c:v>42804</c:v>
                </c:pt>
                <c:pt idx="169">
                  <c:v>42811</c:v>
                </c:pt>
                <c:pt idx="170">
                  <c:v>42818</c:v>
                </c:pt>
                <c:pt idx="171">
                  <c:v>42825</c:v>
                </c:pt>
                <c:pt idx="172">
                  <c:v>42832</c:v>
                </c:pt>
                <c:pt idx="173">
                  <c:v>42839</c:v>
                </c:pt>
                <c:pt idx="174">
                  <c:v>42846</c:v>
                </c:pt>
                <c:pt idx="175">
                  <c:v>42853</c:v>
                </c:pt>
                <c:pt idx="176">
                  <c:v>42860</c:v>
                </c:pt>
                <c:pt idx="177">
                  <c:v>42867</c:v>
                </c:pt>
                <c:pt idx="178">
                  <c:v>42874</c:v>
                </c:pt>
                <c:pt idx="179">
                  <c:v>42881</c:v>
                </c:pt>
                <c:pt idx="180">
                  <c:v>42888</c:v>
                </c:pt>
                <c:pt idx="181">
                  <c:v>42895</c:v>
                </c:pt>
                <c:pt idx="182">
                  <c:v>42902</c:v>
                </c:pt>
                <c:pt idx="183">
                  <c:v>42909</c:v>
                </c:pt>
                <c:pt idx="184">
                  <c:v>42916</c:v>
                </c:pt>
                <c:pt idx="185">
                  <c:v>42923</c:v>
                </c:pt>
                <c:pt idx="186">
                  <c:v>42930</c:v>
                </c:pt>
                <c:pt idx="187">
                  <c:v>42937</c:v>
                </c:pt>
                <c:pt idx="188">
                  <c:v>42944</c:v>
                </c:pt>
                <c:pt idx="189">
                  <c:v>42951</c:v>
                </c:pt>
                <c:pt idx="190">
                  <c:v>42958</c:v>
                </c:pt>
                <c:pt idx="191">
                  <c:v>42965</c:v>
                </c:pt>
                <c:pt idx="192">
                  <c:v>42972</c:v>
                </c:pt>
                <c:pt idx="193">
                  <c:v>42979</c:v>
                </c:pt>
                <c:pt idx="194">
                  <c:v>42986</c:v>
                </c:pt>
                <c:pt idx="195">
                  <c:v>42993</c:v>
                </c:pt>
                <c:pt idx="196">
                  <c:v>43000</c:v>
                </c:pt>
                <c:pt idx="197">
                  <c:v>43007</c:v>
                </c:pt>
                <c:pt idx="198">
                  <c:v>43014</c:v>
                </c:pt>
                <c:pt idx="199">
                  <c:v>43021</c:v>
                </c:pt>
                <c:pt idx="200">
                  <c:v>43028</c:v>
                </c:pt>
                <c:pt idx="201">
                  <c:v>43035</c:v>
                </c:pt>
                <c:pt idx="202">
                  <c:v>43042</c:v>
                </c:pt>
                <c:pt idx="203">
                  <c:v>43049</c:v>
                </c:pt>
                <c:pt idx="204">
                  <c:v>43056</c:v>
                </c:pt>
                <c:pt idx="205">
                  <c:v>43063</c:v>
                </c:pt>
                <c:pt idx="206">
                  <c:v>43070</c:v>
                </c:pt>
                <c:pt idx="207">
                  <c:v>43077</c:v>
                </c:pt>
                <c:pt idx="208">
                  <c:v>43084</c:v>
                </c:pt>
                <c:pt idx="209">
                  <c:v>43091</c:v>
                </c:pt>
                <c:pt idx="210">
                  <c:v>43098</c:v>
                </c:pt>
                <c:pt idx="211">
                  <c:v>43105</c:v>
                </c:pt>
                <c:pt idx="212">
                  <c:v>43112</c:v>
                </c:pt>
                <c:pt idx="213">
                  <c:v>43119</c:v>
                </c:pt>
                <c:pt idx="214">
                  <c:v>43126</c:v>
                </c:pt>
                <c:pt idx="215">
                  <c:v>43133</c:v>
                </c:pt>
                <c:pt idx="216">
                  <c:v>43140</c:v>
                </c:pt>
                <c:pt idx="217">
                  <c:v>43147</c:v>
                </c:pt>
                <c:pt idx="218">
                  <c:v>43154</c:v>
                </c:pt>
              </c:numCache>
            </c:numRef>
          </c:cat>
          <c:val>
            <c:numRef>
              <c:f>'FundRisk Template Amundi Europe HighDiv ETF.xlsm'!FundPureAlphaFull</c:f>
              <c:numCache>
                <c:formatCode>General</c:formatCode>
                <c:ptCount val="219"/>
                <c:pt idx="0">
                  <c:v>1.6386110847140922E-2</c:v>
                </c:pt>
                <c:pt idx="1">
                  <c:v>2.4588994181052148E-2</c:v>
                </c:pt>
                <c:pt idx="2">
                  <c:v>2.2693824201707291E-2</c:v>
                </c:pt>
                <c:pt idx="3">
                  <c:v>2.4186784961991892E-2</c:v>
                </c:pt>
                <c:pt idx="4">
                  <c:v>3.8914890261904811E-2</c:v>
                </c:pt>
                <c:pt idx="5">
                  <c:v>3.25231265513381E-2</c:v>
                </c:pt>
                <c:pt idx="6">
                  <c:v>2.8190395049830952E-2</c:v>
                </c:pt>
                <c:pt idx="7">
                  <c:v>2.9481589070401604E-2</c:v>
                </c:pt>
                <c:pt idx="8">
                  <c:v>3.5734047270623071E-2</c:v>
                </c:pt>
                <c:pt idx="9">
                  <c:v>4.5306188951357795E-2</c:v>
                </c:pt>
                <c:pt idx="10">
                  <c:v>4.2447601137164004E-2</c:v>
                </c:pt>
                <c:pt idx="11">
                  <c:v>3.1467302598496838E-2</c:v>
                </c:pt>
                <c:pt idx="12">
                  <c:v>2.571967650592788E-2</c:v>
                </c:pt>
                <c:pt idx="13">
                  <c:v>2.5417275715511334E-2</c:v>
                </c:pt>
                <c:pt idx="14">
                  <c:v>3.5092462599270291E-2</c:v>
                </c:pt>
                <c:pt idx="15">
                  <c:v>3.5163991577704223E-2</c:v>
                </c:pt>
                <c:pt idx="16">
                  <c:v>3.1613615032365538E-2</c:v>
                </c:pt>
                <c:pt idx="17">
                  <c:v>3.0237520150064201E-2</c:v>
                </c:pt>
                <c:pt idx="18">
                  <c:v>3.6708971576873695E-2</c:v>
                </c:pt>
                <c:pt idx="19">
                  <c:v>4.5810721733018922E-2</c:v>
                </c:pt>
                <c:pt idx="20">
                  <c:v>4.9784620031288251E-2</c:v>
                </c:pt>
                <c:pt idx="21">
                  <c:v>5.5583577688994246E-2</c:v>
                </c:pt>
                <c:pt idx="22">
                  <c:v>4.8843986645979109E-2</c:v>
                </c:pt>
                <c:pt idx="23">
                  <c:v>4.8592475518750455E-2</c:v>
                </c:pt>
                <c:pt idx="24">
                  <c:v>4.4148545921184557E-2</c:v>
                </c:pt>
                <c:pt idx="25">
                  <c:v>4.987239082739392E-2</c:v>
                </c:pt>
                <c:pt idx="26">
                  <c:v>4.7189093121062675E-2</c:v>
                </c:pt>
                <c:pt idx="27">
                  <c:v>4.1250507376307088E-2</c:v>
                </c:pt>
                <c:pt idx="28">
                  <c:v>4.6958546464068274E-2</c:v>
                </c:pt>
                <c:pt idx="29">
                  <c:v>3.6564065406497481E-2</c:v>
                </c:pt>
                <c:pt idx="30">
                  <c:v>3.5024902734474228E-2</c:v>
                </c:pt>
                <c:pt idx="31">
                  <c:v>3.2708969537483368E-2</c:v>
                </c:pt>
                <c:pt idx="32">
                  <c:v>2.8176424432300951E-2</c:v>
                </c:pt>
                <c:pt idx="33">
                  <c:v>1.6471372716963639E-2</c:v>
                </c:pt>
                <c:pt idx="34">
                  <c:v>1.8721630282155122E-2</c:v>
                </c:pt>
                <c:pt idx="35">
                  <c:v>2.8137102749734355E-2</c:v>
                </c:pt>
                <c:pt idx="36">
                  <c:v>2.7111593239520504E-2</c:v>
                </c:pt>
                <c:pt idx="37">
                  <c:v>3.3341431282006617E-2</c:v>
                </c:pt>
                <c:pt idx="38">
                  <c:v>3.3973890881878521E-2</c:v>
                </c:pt>
                <c:pt idx="39">
                  <c:v>3.3120667525086023E-2</c:v>
                </c:pt>
                <c:pt idx="40">
                  <c:v>2.0834669060449673E-2</c:v>
                </c:pt>
                <c:pt idx="41">
                  <c:v>1.1835973820410517E-2</c:v>
                </c:pt>
                <c:pt idx="42">
                  <c:v>1.1875991813013742E-2</c:v>
                </c:pt>
                <c:pt idx="43">
                  <c:v>1.1292309732779504E-2</c:v>
                </c:pt>
                <c:pt idx="44">
                  <c:v>1.0243533801326477E-2</c:v>
                </c:pt>
                <c:pt idx="45">
                  <c:v>1.4712177091815715E-2</c:v>
                </c:pt>
                <c:pt idx="46">
                  <c:v>1.2411391442192499E-2</c:v>
                </c:pt>
                <c:pt idx="47">
                  <c:v>1.0469189446840443E-2</c:v>
                </c:pt>
                <c:pt idx="48">
                  <c:v>1.7979256794432352E-2</c:v>
                </c:pt>
                <c:pt idx="49">
                  <c:v>1.5029031956843297E-2</c:v>
                </c:pt>
                <c:pt idx="50">
                  <c:v>1.4922559890101994E-2</c:v>
                </c:pt>
                <c:pt idx="51">
                  <c:v>1.4074980814834936E-3</c:v>
                </c:pt>
                <c:pt idx="52">
                  <c:v>4.8420255641090093E-3</c:v>
                </c:pt>
                <c:pt idx="53">
                  <c:v>1.9268228590391123E-3</c:v>
                </c:pt>
                <c:pt idx="54">
                  <c:v>3.4218091371311932E-3</c:v>
                </c:pt>
                <c:pt idx="55">
                  <c:v>8.1400773445839958E-3</c:v>
                </c:pt>
                <c:pt idx="56">
                  <c:v>3.4216797538177524E-2</c:v>
                </c:pt>
                <c:pt idx="57">
                  <c:v>5.0182685726641862E-2</c:v>
                </c:pt>
                <c:pt idx="58">
                  <c:v>5.7273966047907909E-2</c:v>
                </c:pt>
                <c:pt idx="59">
                  <c:v>5.5087279104109599E-2</c:v>
                </c:pt>
                <c:pt idx="60">
                  <c:v>4.9515818257353739E-2</c:v>
                </c:pt>
                <c:pt idx="61">
                  <c:v>5.082592031474531E-2</c:v>
                </c:pt>
                <c:pt idx="62">
                  <c:v>6.0822529587199803E-2</c:v>
                </c:pt>
                <c:pt idx="63">
                  <c:v>6.8570214294258469E-2</c:v>
                </c:pt>
                <c:pt idx="64">
                  <c:v>7.2510555357312434E-2</c:v>
                </c:pt>
                <c:pt idx="65">
                  <c:v>7.565470047992795E-2</c:v>
                </c:pt>
                <c:pt idx="66">
                  <c:v>7.9197143471782527E-2</c:v>
                </c:pt>
                <c:pt idx="67">
                  <c:v>7.877937001249613E-2</c:v>
                </c:pt>
                <c:pt idx="68">
                  <c:v>8.9536948800298055E-2</c:v>
                </c:pt>
                <c:pt idx="69">
                  <c:v>8.3183761764173525E-2</c:v>
                </c:pt>
                <c:pt idx="70">
                  <c:v>8.0489871567792748E-2</c:v>
                </c:pt>
                <c:pt idx="71">
                  <c:v>7.0967655784559658E-2</c:v>
                </c:pt>
                <c:pt idx="72">
                  <c:v>7.0417605095991487E-2</c:v>
                </c:pt>
                <c:pt idx="73">
                  <c:v>6.510794503843953E-2</c:v>
                </c:pt>
                <c:pt idx="74">
                  <c:v>7.6267712573024116E-2</c:v>
                </c:pt>
                <c:pt idx="75">
                  <c:v>6.9233073473792262E-2</c:v>
                </c:pt>
                <c:pt idx="76">
                  <c:v>6.050901595009528E-2</c:v>
                </c:pt>
                <c:pt idx="77">
                  <c:v>5.9768622896464341E-2</c:v>
                </c:pt>
                <c:pt idx="78">
                  <c:v>5.1973645900896481E-2</c:v>
                </c:pt>
                <c:pt idx="79">
                  <c:v>6.0211991846316204E-2</c:v>
                </c:pt>
                <c:pt idx="80">
                  <c:v>4.7816169890995019E-2</c:v>
                </c:pt>
                <c:pt idx="81">
                  <c:v>5.038725106995523E-2</c:v>
                </c:pt>
                <c:pt idx="82">
                  <c:v>5.9869641607581681E-2</c:v>
                </c:pt>
                <c:pt idx="83">
                  <c:v>5.4372368853885855E-2</c:v>
                </c:pt>
                <c:pt idx="84">
                  <c:v>5.1651608844543007E-2</c:v>
                </c:pt>
                <c:pt idx="85">
                  <c:v>5.7078118726089588E-2</c:v>
                </c:pt>
                <c:pt idx="86">
                  <c:v>4.5668897368791428E-2</c:v>
                </c:pt>
                <c:pt idx="87">
                  <c:v>4.393953831859454E-2</c:v>
                </c:pt>
                <c:pt idx="88">
                  <c:v>4.4422721689018174E-2</c:v>
                </c:pt>
                <c:pt idx="89">
                  <c:v>4.6392043967554031E-2</c:v>
                </c:pt>
                <c:pt idx="90">
                  <c:v>4.3648207285811869E-2</c:v>
                </c:pt>
                <c:pt idx="91">
                  <c:v>4.3722889587158198E-2</c:v>
                </c:pt>
                <c:pt idx="92">
                  <c:v>4.4787286313926034E-2</c:v>
                </c:pt>
                <c:pt idx="93">
                  <c:v>3.8946744282377099E-2</c:v>
                </c:pt>
                <c:pt idx="94">
                  <c:v>4.7332158137865177E-2</c:v>
                </c:pt>
                <c:pt idx="95">
                  <c:v>4.3096077284957568E-2</c:v>
                </c:pt>
                <c:pt idx="96">
                  <c:v>4.724927394552092E-2</c:v>
                </c:pt>
                <c:pt idx="97">
                  <c:v>4.2420657496258007E-2</c:v>
                </c:pt>
                <c:pt idx="98">
                  <c:v>4.0802129788684249E-2</c:v>
                </c:pt>
                <c:pt idx="99">
                  <c:v>4.7940954154766735E-2</c:v>
                </c:pt>
                <c:pt idx="100">
                  <c:v>5.0743245802004733E-2</c:v>
                </c:pt>
                <c:pt idx="101">
                  <c:v>5.1589790865319562E-2</c:v>
                </c:pt>
                <c:pt idx="102">
                  <c:v>3.464556960729126E-2</c:v>
                </c:pt>
                <c:pt idx="103">
                  <c:v>3.1777708849981323E-2</c:v>
                </c:pt>
                <c:pt idx="104">
                  <c:v>3.7198386073505785E-2</c:v>
                </c:pt>
                <c:pt idx="105">
                  <c:v>3.3962444765025968E-2</c:v>
                </c:pt>
                <c:pt idx="106">
                  <c:v>3.8243083566627756E-2</c:v>
                </c:pt>
                <c:pt idx="107">
                  <c:v>3.5200324514258696E-2</c:v>
                </c:pt>
                <c:pt idx="108">
                  <c:v>3.3332786327677999E-2</c:v>
                </c:pt>
                <c:pt idx="109">
                  <c:v>3.6367694006123275E-2</c:v>
                </c:pt>
                <c:pt idx="110">
                  <c:v>4.5852574397841073E-2</c:v>
                </c:pt>
                <c:pt idx="111">
                  <c:v>4.3703978472211857E-2</c:v>
                </c:pt>
                <c:pt idx="112">
                  <c:v>3.9709051948754959E-2</c:v>
                </c:pt>
                <c:pt idx="113">
                  <c:v>4.3051635837022983E-2</c:v>
                </c:pt>
                <c:pt idx="114">
                  <c:v>3.9347120359515597E-2</c:v>
                </c:pt>
                <c:pt idx="115">
                  <c:v>3.6486395864840482E-2</c:v>
                </c:pt>
                <c:pt idx="116">
                  <c:v>3.2735897455316132E-2</c:v>
                </c:pt>
                <c:pt idx="117">
                  <c:v>2.7859869890023758E-2</c:v>
                </c:pt>
                <c:pt idx="118">
                  <c:v>2.7350074364301258E-2</c:v>
                </c:pt>
                <c:pt idx="119">
                  <c:v>2.126352104623086E-2</c:v>
                </c:pt>
                <c:pt idx="120">
                  <c:v>2.4438078231016402E-2</c:v>
                </c:pt>
                <c:pt idx="121">
                  <c:v>3.2425162205782398E-2</c:v>
                </c:pt>
                <c:pt idx="122">
                  <c:v>2.3430400640649385E-2</c:v>
                </c:pt>
                <c:pt idx="123">
                  <c:v>2.2180133433600591E-2</c:v>
                </c:pt>
                <c:pt idx="124">
                  <c:v>1.6335157315854554E-2</c:v>
                </c:pt>
                <c:pt idx="125">
                  <c:v>2.075161459102115E-2</c:v>
                </c:pt>
                <c:pt idx="126">
                  <c:v>2.523661224365481E-2</c:v>
                </c:pt>
                <c:pt idx="127">
                  <c:v>2.6129749122683177E-2</c:v>
                </c:pt>
                <c:pt idx="128">
                  <c:v>2.3054674404460074E-2</c:v>
                </c:pt>
                <c:pt idx="129">
                  <c:v>1.6422524107640668E-2</c:v>
                </c:pt>
                <c:pt idx="130">
                  <c:v>2.01510595383112E-2</c:v>
                </c:pt>
                <c:pt idx="131">
                  <c:v>1.3717196230567996E-2</c:v>
                </c:pt>
                <c:pt idx="132">
                  <c:v>2.0528469078906597E-2</c:v>
                </c:pt>
                <c:pt idx="133">
                  <c:v>8.7688358529098842E-3</c:v>
                </c:pt>
                <c:pt idx="134">
                  <c:v>9.6893816246943487E-3</c:v>
                </c:pt>
                <c:pt idx="135">
                  <c:v>9.0356154875989025E-3</c:v>
                </c:pt>
                <c:pt idx="136">
                  <c:v>9.1377472418578964E-3</c:v>
                </c:pt>
                <c:pt idx="137">
                  <c:v>5.552291099311879E-3</c:v>
                </c:pt>
                <c:pt idx="138">
                  <c:v>4.5836421808875261E-3</c:v>
                </c:pt>
                <c:pt idx="139">
                  <c:v>-5.9856617196568651E-4</c:v>
                </c:pt>
                <c:pt idx="140">
                  <c:v>5.3676836329731303E-3</c:v>
                </c:pt>
                <c:pt idx="141">
                  <c:v>5.8925138379998798E-3</c:v>
                </c:pt>
                <c:pt idx="142">
                  <c:v>7.5012010072099122E-3</c:v>
                </c:pt>
                <c:pt idx="143">
                  <c:v>-4.2483420841649133E-4</c:v>
                </c:pt>
                <c:pt idx="144">
                  <c:v>1.6004888912350412E-3</c:v>
                </c:pt>
                <c:pt idx="145">
                  <c:v>1.6258159586308163E-3</c:v>
                </c:pt>
                <c:pt idx="146">
                  <c:v>6.2648883522198329E-5</c:v>
                </c:pt>
                <c:pt idx="147">
                  <c:v>3.2973234154287656E-4</c:v>
                </c:pt>
                <c:pt idx="148">
                  <c:v>2.9064260531103669E-3</c:v>
                </c:pt>
                <c:pt idx="149">
                  <c:v>3.1216396924797496E-3</c:v>
                </c:pt>
                <c:pt idx="150">
                  <c:v>-1.1597549705647525E-3</c:v>
                </c:pt>
                <c:pt idx="151">
                  <c:v>1.289045663176891E-3</c:v>
                </c:pt>
                <c:pt idx="152">
                  <c:v>-6.7783698917933677E-4</c:v>
                </c:pt>
                <c:pt idx="153">
                  <c:v>-1.0790751540757371E-3</c:v>
                </c:pt>
                <c:pt idx="154">
                  <c:v>5.1130043509868273E-3</c:v>
                </c:pt>
                <c:pt idx="155">
                  <c:v>9.690658209300651E-3</c:v>
                </c:pt>
                <c:pt idx="156">
                  <c:v>6.650334565038718E-3</c:v>
                </c:pt>
                <c:pt idx="157">
                  <c:v>4.2642404713168491E-3</c:v>
                </c:pt>
                <c:pt idx="158">
                  <c:v>7.7509444660334159E-3</c:v>
                </c:pt>
                <c:pt idx="159">
                  <c:v>4.2072503205853318E-3</c:v>
                </c:pt>
                <c:pt idx="160">
                  <c:v>-5.1605375733648762E-3</c:v>
                </c:pt>
                <c:pt idx="161">
                  <c:v>-8.463321215443409E-3</c:v>
                </c:pt>
                <c:pt idx="162">
                  <c:v>-5.8273465350993092E-3</c:v>
                </c:pt>
                <c:pt idx="163">
                  <c:v>-9.7207379209557909E-3</c:v>
                </c:pt>
                <c:pt idx="164">
                  <c:v>-9.8399559522757696E-3</c:v>
                </c:pt>
                <c:pt idx="165">
                  <c:v>-1.7219482611507797E-2</c:v>
                </c:pt>
                <c:pt idx="166">
                  <c:v>-1.5405067672926098E-2</c:v>
                </c:pt>
                <c:pt idx="167">
                  <c:v>-8.0214939793272211E-3</c:v>
                </c:pt>
                <c:pt idx="168">
                  <c:v>-6.0363308883554234E-3</c:v>
                </c:pt>
                <c:pt idx="169">
                  <c:v>-1.8350644473794087E-3</c:v>
                </c:pt>
                <c:pt idx="170">
                  <c:v>-4.2159904571243412E-3</c:v>
                </c:pt>
                <c:pt idx="171">
                  <c:v>-2.344249681228483E-3</c:v>
                </c:pt>
                <c:pt idx="172">
                  <c:v>-7.1353839549337383E-4</c:v>
                </c:pt>
                <c:pt idx="173">
                  <c:v>4.7817868701146571E-3</c:v>
                </c:pt>
                <c:pt idx="174">
                  <c:v>-4.4459188886460388E-3</c:v>
                </c:pt>
                <c:pt idx="175">
                  <c:v>-1.1380672940035252E-2</c:v>
                </c:pt>
                <c:pt idx="176">
                  <c:v>-1.0826355461127091E-2</c:v>
                </c:pt>
                <c:pt idx="177">
                  <c:v>-1.1015754101844355E-2</c:v>
                </c:pt>
                <c:pt idx="178">
                  <c:v>-7.8744077575410021E-3</c:v>
                </c:pt>
                <c:pt idx="179">
                  <c:v>-1.2176766936473959E-2</c:v>
                </c:pt>
                <c:pt idx="180">
                  <c:v>-1.1536543123545961E-2</c:v>
                </c:pt>
                <c:pt idx="181">
                  <c:v>-1.687230310743848E-2</c:v>
                </c:pt>
                <c:pt idx="182">
                  <c:v>-1.6474629457414069E-2</c:v>
                </c:pt>
                <c:pt idx="183">
                  <c:v>-1.4159060492734521E-2</c:v>
                </c:pt>
                <c:pt idx="184">
                  <c:v>-2.2169901778590018E-2</c:v>
                </c:pt>
                <c:pt idx="185">
                  <c:v>-1.2091174721478082E-2</c:v>
                </c:pt>
                <c:pt idx="186">
                  <c:v>-1.3738461218449516E-2</c:v>
                </c:pt>
                <c:pt idx="187">
                  <c:v>-2.049285059741851E-2</c:v>
                </c:pt>
                <c:pt idx="188">
                  <c:v>-1.9104032069639898E-2</c:v>
                </c:pt>
                <c:pt idx="189">
                  <c:v>-6.2036785086333479E-3</c:v>
                </c:pt>
                <c:pt idx="190">
                  <c:v>-1.1040136508507881E-2</c:v>
                </c:pt>
                <c:pt idx="191">
                  <c:v>-1.0275478689319884E-2</c:v>
                </c:pt>
                <c:pt idx="192">
                  <c:v>-1.6367311990212408E-2</c:v>
                </c:pt>
                <c:pt idx="193">
                  <c:v>-2.3031409557200122E-2</c:v>
                </c:pt>
                <c:pt idx="194">
                  <c:v>-2.0935027439275722E-2</c:v>
                </c:pt>
                <c:pt idx="195">
                  <c:v>-2.1204324471426672E-2</c:v>
                </c:pt>
                <c:pt idx="196">
                  <c:v>-1.8672832757588964E-2</c:v>
                </c:pt>
                <c:pt idx="197">
                  <c:v>-1.2358215499652825E-2</c:v>
                </c:pt>
                <c:pt idx="198">
                  <c:v>-1.0746497439041824E-2</c:v>
                </c:pt>
                <c:pt idx="199">
                  <c:v>-8.1346592668636308E-3</c:v>
                </c:pt>
                <c:pt idx="200">
                  <c:v>-7.6899967926237767E-3</c:v>
                </c:pt>
                <c:pt idx="201">
                  <c:v>-8.2514762927751173E-3</c:v>
                </c:pt>
                <c:pt idx="202">
                  <c:v>-7.940546039434393E-3</c:v>
                </c:pt>
                <c:pt idx="203">
                  <c:v>-1.1912102029770166E-2</c:v>
                </c:pt>
                <c:pt idx="204">
                  <c:v>-2.2766975163386993E-2</c:v>
                </c:pt>
                <c:pt idx="205">
                  <c:v>-2.4057993165042979E-2</c:v>
                </c:pt>
                <c:pt idx="206">
                  <c:v>-2.9507788808888047E-2</c:v>
                </c:pt>
                <c:pt idx="207">
                  <c:v>-1.7230496280960517E-2</c:v>
                </c:pt>
                <c:pt idx="208">
                  <c:v>-2.3927502481498331E-2</c:v>
                </c:pt>
                <c:pt idx="209">
                  <c:v>-2.4839868635312901E-2</c:v>
                </c:pt>
                <c:pt idx="210">
                  <c:v>-2.3711398408284734E-2</c:v>
                </c:pt>
                <c:pt idx="211">
                  <c:v>-2.6736884904281499E-2</c:v>
                </c:pt>
                <c:pt idx="212">
                  <c:v>-4.6829379115060854E-2</c:v>
                </c:pt>
                <c:pt idx="213">
                  <c:v>-6.0007953257147584E-2</c:v>
                </c:pt>
                <c:pt idx="214">
                  <c:v>-7.2146956622415992E-2</c:v>
                </c:pt>
                <c:pt idx="215">
                  <c:v>-6.7001751874169901E-2</c:v>
                </c:pt>
                <c:pt idx="216">
                  <c:v>-6.3172763404690135E-2</c:v>
                </c:pt>
                <c:pt idx="217">
                  <c:v>-6.5277319407984313E-2</c:v>
                </c:pt>
                <c:pt idx="218">
                  <c:v>-7.2485077195049152E-2</c:v>
                </c:pt>
              </c:numCache>
            </c:numRef>
          </c:val>
          <c:smooth val="0"/>
        </c:ser>
        <c:dLbls>
          <c:showLegendKey val="0"/>
          <c:showVal val="0"/>
          <c:showCatName val="0"/>
          <c:showSerName val="0"/>
          <c:showPercent val="0"/>
          <c:showBubbleSize val="0"/>
        </c:dLbls>
        <c:marker val="1"/>
        <c:smooth val="0"/>
        <c:axId val="367116672"/>
        <c:axId val="367118208"/>
      </c:lineChart>
      <c:dateAx>
        <c:axId val="367116672"/>
        <c:scaling>
          <c:orientation val="minMax"/>
        </c:scaling>
        <c:delete val="0"/>
        <c:axPos val="b"/>
        <c:numFmt formatCode="mmm\ yyyy" sourceLinked="0"/>
        <c:majorTickMark val="none"/>
        <c:minorTickMark val="none"/>
        <c:tickLblPos val="low"/>
        <c:spPr>
          <a:ln w="3175">
            <a:solidFill>
              <a:srgbClr val="666B70"/>
            </a:solidFill>
            <a:prstDash val="solid"/>
          </a:ln>
        </c:spPr>
        <c:txPr>
          <a:bodyPr rot="0" vert="horz"/>
          <a:lstStyle/>
          <a:p>
            <a:pPr>
              <a:defRPr sz="800"/>
            </a:pPr>
            <a:endParaRPr lang="en-US"/>
          </a:p>
        </c:txPr>
        <c:crossAx val="367118208"/>
        <c:crosses val="autoZero"/>
        <c:auto val="0"/>
        <c:lblOffset val="100"/>
        <c:baseTimeUnit val="days"/>
        <c:majorUnit val="6"/>
        <c:majorTimeUnit val="months"/>
      </c:dateAx>
      <c:valAx>
        <c:axId val="367118208"/>
        <c:scaling>
          <c:orientation val="minMax"/>
        </c:scaling>
        <c:delete val="0"/>
        <c:axPos val="l"/>
        <c:majorGridlines>
          <c:spPr>
            <a:ln w="3175">
              <a:solidFill>
                <a:sysClr val="window" lastClr="FFFFFF">
                  <a:lumMod val="75000"/>
                </a:sysClr>
              </a:solidFill>
              <a:prstDash val="solid"/>
            </a:ln>
          </c:spPr>
        </c:majorGridlines>
        <c:numFmt formatCode="0%" sourceLinked="0"/>
        <c:majorTickMark val="none"/>
        <c:minorTickMark val="none"/>
        <c:tickLblPos val="nextTo"/>
        <c:spPr>
          <a:ln w="9525">
            <a:noFill/>
          </a:ln>
        </c:spPr>
        <c:txPr>
          <a:bodyPr rot="0" vert="horz"/>
          <a:lstStyle/>
          <a:p>
            <a:pPr>
              <a:defRPr sz="800"/>
            </a:pPr>
            <a:endParaRPr lang="en-US"/>
          </a:p>
        </c:txPr>
        <c:crossAx val="367116672"/>
        <c:crosses val="autoZero"/>
        <c:crossBetween val="between"/>
        <c:majorUnit val="4.0000000000000008E-2"/>
      </c:valAx>
      <c:spPr>
        <a:noFill/>
        <a:ln w="25400">
          <a:noFill/>
        </a:ln>
      </c:spPr>
    </c:plotArea>
    <c:plotVisOnly val="1"/>
    <c:dispBlanksAs val="gap"/>
    <c:showDLblsOverMax val="0"/>
  </c:chart>
  <c:spPr>
    <a:noFill/>
    <a:ln w="9525">
      <a:noFill/>
    </a:ln>
  </c:spPr>
  <c:txPr>
    <a:bodyPr/>
    <a:lstStyle/>
    <a:p>
      <a:pPr>
        <a:defRPr sz="900" b="0" i="0" u="none" strike="noStrike" baseline="0">
          <a:solidFill>
            <a:srgbClr val="000000"/>
          </a:solidFill>
          <a:latin typeface="Gill Sans"/>
          <a:ea typeface="Gill Sans"/>
          <a:cs typeface="Gill Sans"/>
        </a:defRPr>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sz="1600" b="0" dirty="0" smtClean="0">
                <a:latin typeface="Gill Sans" panose="00000400000000000000" pitchFamily="2" charset="0"/>
              </a:rPr>
              <a:t>Fund </a:t>
            </a:r>
            <a:r>
              <a:rPr lang="en-US" sz="1600" b="0" dirty="0">
                <a:latin typeface="Gill Sans" panose="00000400000000000000" pitchFamily="2" charset="0"/>
              </a:rPr>
              <a:t>beta</a:t>
            </a:r>
          </a:p>
        </c:rich>
      </c:tx>
      <c:layout>
        <c:manualLayout>
          <c:xMode val="edge"/>
          <c:yMode val="edge"/>
          <c:x val="0.43276522623230346"/>
          <c:y val="4.2900953810294781E-2"/>
        </c:manualLayout>
      </c:layout>
      <c:overlay val="1"/>
    </c:title>
    <c:autoTitleDeleted val="0"/>
    <c:plotArea>
      <c:layout>
        <c:manualLayout>
          <c:layoutTarget val="inner"/>
          <c:xMode val="edge"/>
          <c:yMode val="edge"/>
          <c:x val="8.0951175914290824E-2"/>
          <c:y val="0.15514075518225667"/>
          <c:w val="0.86225623032498222"/>
          <c:h val="0.72729084578578962"/>
        </c:manualLayout>
      </c:layout>
      <c:barChart>
        <c:barDir val="col"/>
        <c:grouping val="stacked"/>
        <c:varyColors val="0"/>
        <c:ser>
          <c:idx val="0"/>
          <c:order val="0"/>
          <c:tx>
            <c:strRef>
              <c:f>VariableFreq!$CZ$53</c:f>
              <c:strCache>
                <c:ptCount val="1"/>
                <c:pt idx="0">
                  <c:v>Lower</c:v>
                </c:pt>
              </c:strCache>
            </c:strRef>
          </c:tx>
          <c:spPr>
            <a:noFill/>
          </c:spPr>
          <c:invertIfNegative val="0"/>
          <c:cat>
            <c:strRef>
              <c:f>VariableFreq!$DA$52:$DE$52</c:f>
              <c:strCache>
                <c:ptCount val="5"/>
                <c:pt idx="0">
                  <c:v>MKT***</c:v>
                </c:pt>
                <c:pt idx="1">
                  <c:v>Size</c:v>
                </c:pt>
                <c:pt idx="2">
                  <c:v>Value</c:v>
                </c:pt>
                <c:pt idx="3">
                  <c:v>Quality</c:v>
                </c:pt>
                <c:pt idx="4">
                  <c:v>Momentum</c:v>
                </c:pt>
              </c:strCache>
            </c:strRef>
          </c:cat>
          <c:val>
            <c:numRef>
              <c:f>VariableFreq!$DA$53:$DE$53</c:f>
              <c:numCache>
                <c:formatCode>0.000</c:formatCode>
                <c:ptCount val="5"/>
                <c:pt idx="0">
                  <c:v>0.84418818375641458</c:v>
                </c:pt>
                <c:pt idx="1">
                  <c:v>-1.4198874613297554E-2</c:v>
                </c:pt>
                <c:pt idx="2">
                  <c:v>7.6819813591099087E-2</c:v>
                </c:pt>
                <c:pt idx="3">
                  <c:v>1.784225523028421E-2</c:v>
                </c:pt>
                <c:pt idx="4">
                  <c:v>-4.87928554193824E-2</c:v>
                </c:pt>
              </c:numCache>
            </c:numRef>
          </c:val>
        </c:ser>
        <c:ser>
          <c:idx val="1"/>
          <c:order val="1"/>
          <c:tx>
            <c:strRef>
              <c:f>VariableFreq!$CZ$54</c:f>
              <c:strCache>
                <c:ptCount val="1"/>
                <c:pt idx="0">
                  <c:v>l2</c:v>
                </c:pt>
              </c:strCache>
            </c:strRef>
          </c:tx>
          <c:spPr>
            <a:noFill/>
          </c:spPr>
          <c:invertIfNegative val="0"/>
          <c:errBars>
            <c:errBarType val="minus"/>
            <c:errValType val="cust"/>
            <c:noEndCap val="0"/>
            <c:plus>
              <c:numLit>
                <c:formatCode>General</c:formatCode>
                <c:ptCount val="1"/>
                <c:pt idx="0">
                  <c:v>1</c:v>
                </c:pt>
              </c:numLit>
            </c:plus>
            <c:minus>
              <c:numRef>
                <c:f>VariableFreq!$DA$54</c:f>
                <c:numCache>
                  <c:formatCode>General</c:formatCode>
                  <c:ptCount val="1"/>
                  <c:pt idx="0">
                    <c:v>4.1491393851900149E-3</c:v>
                  </c:pt>
                </c:numCache>
              </c:numRef>
            </c:minus>
          </c:errBars>
          <c:cat>
            <c:strRef>
              <c:f>VariableFreq!$DA$52:$DE$52</c:f>
              <c:strCache>
                <c:ptCount val="5"/>
                <c:pt idx="0">
                  <c:v>MKT***</c:v>
                </c:pt>
                <c:pt idx="1">
                  <c:v>Size</c:v>
                </c:pt>
                <c:pt idx="2">
                  <c:v>Value</c:v>
                </c:pt>
                <c:pt idx="3">
                  <c:v>Quality</c:v>
                </c:pt>
                <c:pt idx="4">
                  <c:v>Momentum</c:v>
                </c:pt>
              </c:strCache>
            </c:strRef>
          </c:cat>
          <c:val>
            <c:numRef>
              <c:f>VariableFreq!$DA$54:$DE$54</c:f>
              <c:numCache>
                <c:formatCode>0.000</c:formatCode>
                <c:ptCount val="5"/>
                <c:pt idx="0">
                  <c:v>4.1491393851900149E-3</c:v>
                </c:pt>
                <c:pt idx="1">
                  <c:v>-2.5389471823063364E-3</c:v>
                </c:pt>
                <c:pt idx="2">
                  <c:v>2.7015586999590696E-3</c:v>
                </c:pt>
                <c:pt idx="3">
                  <c:v>1.9932482271971877E-3</c:v>
                </c:pt>
                <c:pt idx="4">
                  <c:v>-1.9373349585110888E-3</c:v>
                </c:pt>
              </c:numCache>
            </c:numRef>
          </c:val>
        </c:ser>
        <c:ser>
          <c:idx val="2"/>
          <c:order val="2"/>
          <c:tx>
            <c:strRef>
              <c:f>VariableFreq!$CZ$55</c:f>
              <c:strCache>
                <c:ptCount val="1"/>
                <c:pt idx="0">
                  <c:v>median</c:v>
                </c:pt>
              </c:strCache>
            </c:strRef>
          </c:tx>
          <c:spPr>
            <a:solidFill>
              <a:srgbClr val="289A82"/>
            </a:solidFill>
            <a:ln>
              <a:solidFill>
                <a:schemeClr val="tx1"/>
              </a:solidFill>
            </a:ln>
          </c:spPr>
          <c:invertIfNegative val="0"/>
          <c:cat>
            <c:strRef>
              <c:f>VariableFreq!$DA$52:$DE$52</c:f>
              <c:strCache>
                <c:ptCount val="5"/>
                <c:pt idx="0">
                  <c:v>MKT***</c:v>
                </c:pt>
                <c:pt idx="1">
                  <c:v>Size</c:v>
                </c:pt>
                <c:pt idx="2">
                  <c:v>Value</c:v>
                </c:pt>
                <c:pt idx="3">
                  <c:v>Quality</c:v>
                </c:pt>
                <c:pt idx="4">
                  <c:v>Momentum</c:v>
                </c:pt>
              </c:strCache>
            </c:strRef>
          </c:cat>
          <c:val>
            <c:numRef>
              <c:f>VariableFreq!$DA$55:$DE$55</c:f>
              <c:numCache>
                <c:formatCode>0.000</c:formatCode>
                <c:ptCount val="5"/>
                <c:pt idx="0">
                  <c:v>9.5050819807801501E-3</c:v>
                </c:pt>
                <c:pt idx="1">
                  <c:v>-3.7516792653638671E-3</c:v>
                </c:pt>
                <c:pt idx="2">
                  <c:v>9.1506499787340212E-4</c:v>
                </c:pt>
                <c:pt idx="3">
                  <c:v>2.9836642692444675E-3</c:v>
                </c:pt>
                <c:pt idx="4">
                  <c:v>-1.4623760506704414E-3</c:v>
                </c:pt>
              </c:numCache>
            </c:numRef>
          </c:val>
        </c:ser>
        <c:ser>
          <c:idx val="3"/>
          <c:order val="3"/>
          <c:tx>
            <c:strRef>
              <c:f>VariableFreq!$CZ$56</c:f>
              <c:strCache>
                <c:ptCount val="1"/>
                <c:pt idx="0">
                  <c:v>l3</c:v>
                </c:pt>
              </c:strCache>
            </c:strRef>
          </c:tx>
          <c:spPr>
            <a:solidFill>
              <a:srgbClr val="289A82"/>
            </a:solidFill>
            <a:ln>
              <a:solidFill>
                <a:schemeClr val="tx1"/>
              </a:solidFill>
            </a:ln>
          </c:spPr>
          <c:invertIfNegative val="0"/>
          <c:errBars>
            <c:errBarType val="plus"/>
            <c:errValType val="cust"/>
            <c:noEndCap val="0"/>
            <c:plus>
              <c:numRef>
                <c:f>VariableFreq!$DA$56</c:f>
                <c:numCache>
                  <c:formatCode>General</c:formatCode>
                  <c:ptCount val="1"/>
                  <c:pt idx="0">
                    <c:v>8.3682388702407406E-3</c:v>
                  </c:pt>
                </c:numCache>
              </c:numRef>
            </c:plus>
            <c:minus>
              <c:numLit>
                <c:formatCode>General</c:formatCode>
                <c:ptCount val="1"/>
                <c:pt idx="0">
                  <c:v>1</c:v>
                </c:pt>
              </c:numLit>
            </c:minus>
          </c:errBars>
          <c:cat>
            <c:strRef>
              <c:f>VariableFreq!$DA$52:$DE$52</c:f>
              <c:strCache>
                <c:ptCount val="5"/>
                <c:pt idx="0">
                  <c:v>MKT***</c:v>
                </c:pt>
                <c:pt idx="1">
                  <c:v>Size</c:v>
                </c:pt>
                <c:pt idx="2">
                  <c:v>Value</c:v>
                </c:pt>
                <c:pt idx="3">
                  <c:v>Quality</c:v>
                </c:pt>
                <c:pt idx="4">
                  <c:v>Momentum</c:v>
                </c:pt>
              </c:strCache>
            </c:strRef>
          </c:cat>
          <c:val>
            <c:numRef>
              <c:f>VariableFreq!$DA$56:$DE$56</c:f>
              <c:numCache>
                <c:formatCode>0.000</c:formatCode>
                <c:ptCount val="5"/>
                <c:pt idx="0">
                  <c:v>8.3682388702407406E-3</c:v>
                </c:pt>
                <c:pt idx="1">
                  <c:v>-8.20607927708333E-3</c:v>
                </c:pt>
                <c:pt idx="2">
                  <c:v>6.2457236991297904E-4</c:v>
                </c:pt>
                <c:pt idx="3">
                  <c:v>8.2028808765511121E-4</c:v>
                </c:pt>
                <c:pt idx="4">
                  <c:v>-4.3255486330119886E-3</c:v>
                </c:pt>
              </c:numCache>
            </c:numRef>
          </c:val>
        </c:ser>
        <c:ser>
          <c:idx val="4"/>
          <c:order val="4"/>
          <c:tx>
            <c:strRef>
              <c:f>VariableFreq!$CZ$57</c:f>
              <c:strCache>
                <c:ptCount val="1"/>
                <c:pt idx="0">
                  <c:v>upper</c:v>
                </c:pt>
              </c:strCache>
            </c:strRef>
          </c:tx>
          <c:spPr>
            <a:noFill/>
          </c:spPr>
          <c:invertIfNegative val="0"/>
          <c:cat>
            <c:strRef>
              <c:f>VariableFreq!$DA$52:$DE$52</c:f>
              <c:strCache>
                <c:ptCount val="5"/>
                <c:pt idx="0">
                  <c:v>MKT***</c:v>
                </c:pt>
                <c:pt idx="1">
                  <c:v>Size</c:v>
                </c:pt>
                <c:pt idx="2">
                  <c:v>Value</c:v>
                </c:pt>
                <c:pt idx="3">
                  <c:v>Quality</c:v>
                </c:pt>
                <c:pt idx="4">
                  <c:v>Momentum</c:v>
                </c:pt>
              </c:strCache>
            </c:strRef>
          </c:cat>
          <c:val>
            <c:numRef>
              <c:f>VariableFreq!$DA$57:$DE$57</c:f>
              <c:numCache>
                <c:formatCode>0.000</c:formatCode>
                <c:ptCount val="5"/>
                <c:pt idx="0">
                  <c:v>2.1481415387664127E-3</c:v>
                </c:pt>
                <c:pt idx="1">
                  <c:v>-2.5363582287475355E-3</c:v>
                </c:pt>
                <c:pt idx="2">
                  <c:v>1.4226658284868104E-3</c:v>
                </c:pt>
                <c:pt idx="3">
                  <c:v>2.5007406489013263E-3</c:v>
                </c:pt>
                <c:pt idx="4">
                  <c:v>-4.5673226228461483E-3</c:v>
                </c:pt>
              </c:numCache>
            </c:numRef>
          </c:val>
        </c:ser>
        <c:dLbls>
          <c:showLegendKey val="0"/>
          <c:showVal val="0"/>
          <c:showCatName val="0"/>
          <c:showSerName val="0"/>
          <c:showPercent val="0"/>
          <c:showBubbleSize val="0"/>
        </c:dLbls>
        <c:gapWidth val="150"/>
        <c:overlap val="100"/>
        <c:axId val="361566208"/>
        <c:axId val="361567744"/>
      </c:barChart>
      <c:lineChart>
        <c:grouping val="standard"/>
        <c:varyColors val="0"/>
        <c:ser>
          <c:idx val="5"/>
          <c:order val="5"/>
          <c:tx>
            <c:strRef>
              <c:f>VariableFreq!$CZ$58</c:f>
              <c:strCache>
                <c:ptCount val="1"/>
                <c:pt idx="0">
                  <c:v>Current</c:v>
                </c:pt>
              </c:strCache>
            </c:strRef>
          </c:tx>
          <c:spPr>
            <a:ln>
              <a:noFill/>
            </a:ln>
          </c:spPr>
          <c:marker>
            <c:symbol val="square"/>
            <c:size val="7"/>
            <c:spPr>
              <a:solidFill>
                <a:srgbClr val="FF0000"/>
              </a:solidFill>
              <a:ln>
                <a:solidFill>
                  <a:srgbClr val="FF0000"/>
                </a:solidFill>
              </a:ln>
            </c:spPr>
          </c:marker>
          <c:cat>
            <c:strRef>
              <c:f>VariableFreq!$DA$52:$DE$52</c:f>
              <c:strCache>
                <c:ptCount val="5"/>
                <c:pt idx="0">
                  <c:v>MKT***</c:v>
                </c:pt>
                <c:pt idx="1">
                  <c:v>Size</c:v>
                </c:pt>
                <c:pt idx="2">
                  <c:v>Value</c:v>
                </c:pt>
                <c:pt idx="3">
                  <c:v>Quality</c:v>
                </c:pt>
                <c:pt idx="4">
                  <c:v>Momentum</c:v>
                </c:pt>
              </c:strCache>
            </c:strRef>
          </c:cat>
          <c:val>
            <c:numRef>
              <c:f>VariableFreq!$DA$58:$DE$58</c:f>
              <c:numCache>
                <c:formatCode>General</c:formatCode>
                <c:ptCount val="5"/>
                <c:pt idx="0">
                  <c:v>0.8618039575229316</c:v>
                </c:pt>
                <c:pt idx="1">
                  <c:v>-1.5259432789094807E-2</c:v>
                </c:pt>
                <c:pt idx="2">
                  <c:v>7.9272078650582847E-2</c:v>
                </c:pt>
                <c:pt idx="3">
                  <c:v>1.8309536735989809E-2</c:v>
                </c:pt>
                <c:pt idx="4">
                  <c:v>-5.5422504742346342E-2</c:v>
                </c:pt>
              </c:numCache>
            </c:numRef>
          </c:val>
          <c:smooth val="0"/>
        </c:ser>
        <c:dLbls>
          <c:showLegendKey val="0"/>
          <c:showVal val="0"/>
          <c:showCatName val="0"/>
          <c:showSerName val="0"/>
          <c:showPercent val="0"/>
          <c:showBubbleSize val="0"/>
        </c:dLbls>
        <c:marker val="1"/>
        <c:smooth val="0"/>
        <c:axId val="361578880"/>
        <c:axId val="361568896"/>
      </c:lineChart>
      <c:catAx>
        <c:axId val="361566208"/>
        <c:scaling>
          <c:orientation val="minMax"/>
        </c:scaling>
        <c:delete val="0"/>
        <c:axPos val="b"/>
        <c:majorTickMark val="out"/>
        <c:minorTickMark val="none"/>
        <c:tickLblPos val="low"/>
        <c:spPr>
          <a:ln>
            <a:solidFill>
              <a:sysClr val="windowText" lastClr="000000"/>
            </a:solidFill>
          </a:ln>
        </c:spPr>
        <c:txPr>
          <a:bodyPr rot="0" vert="horz"/>
          <a:lstStyle/>
          <a:p>
            <a:pPr>
              <a:defRPr>
                <a:latin typeface="Gill Sans" panose="00000400000000000000" pitchFamily="2" charset="0"/>
              </a:defRPr>
            </a:pPr>
            <a:endParaRPr lang="en-US"/>
          </a:p>
        </c:txPr>
        <c:crossAx val="361567744"/>
        <c:crosses val="autoZero"/>
        <c:auto val="1"/>
        <c:lblAlgn val="ctr"/>
        <c:lblOffset val="100"/>
        <c:noMultiLvlLbl val="0"/>
      </c:catAx>
      <c:valAx>
        <c:axId val="361567744"/>
        <c:scaling>
          <c:orientation val="minMax"/>
        </c:scaling>
        <c:delete val="0"/>
        <c:axPos val="l"/>
        <c:majorGridlines>
          <c:spPr>
            <a:ln>
              <a:solidFill>
                <a:schemeClr val="bg1">
                  <a:lumMod val="85000"/>
                </a:schemeClr>
              </a:solidFill>
            </a:ln>
          </c:spPr>
        </c:majorGridlines>
        <c:numFmt formatCode="0.0" sourceLinked="0"/>
        <c:majorTickMark val="out"/>
        <c:minorTickMark val="none"/>
        <c:tickLblPos val="nextTo"/>
        <c:crossAx val="361566208"/>
        <c:crosses val="autoZero"/>
        <c:crossBetween val="between"/>
        <c:majorUnit val="0.4"/>
      </c:valAx>
      <c:valAx>
        <c:axId val="361568896"/>
        <c:scaling>
          <c:orientation val="minMax"/>
        </c:scaling>
        <c:delete val="0"/>
        <c:axPos val="r"/>
        <c:numFmt formatCode="General" sourceLinked="1"/>
        <c:majorTickMark val="out"/>
        <c:minorTickMark val="none"/>
        <c:tickLblPos val="nextTo"/>
        <c:txPr>
          <a:bodyPr/>
          <a:lstStyle/>
          <a:p>
            <a:pPr>
              <a:defRPr>
                <a:latin typeface="Gill Sans" panose="00000400000000000000" pitchFamily="2" charset="0"/>
              </a:defRPr>
            </a:pPr>
            <a:endParaRPr lang="en-US"/>
          </a:p>
        </c:txPr>
        <c:crossAx val="361578880"/>
        <c:crosses val="max"/>
        <c:crossBetween val="between"/>
        <c:majorUnit val="0.4"/>
      </c:valAx>
      <c:catAx>
        <c:axId val="361578880"/>
        <c:scaling>
          <c:orientation val="minMax"/>
        </c:scaling>
        <c:delete val="1"/>
        <c:axPos val="b"/>
        <c:majorTickMark val="out"/>
        <c:minorTickMark val="none"/>
        <c:tickLblPos val="nextTo"/>
        <c:crossAx val="361568896"/>
        <c:crosses val="autoZero"/>
        <c:auto val="1"/>
        <c:lblAlgn val="ctr"/>
        <c:lblOffset val="100"/>
        <c:noMultiLvlLbl val="0"/>
      </c:catAx>
    </c:plotArea>
    <c:legend>
      <c:legendPos val="r"/>
      <c:legendEntry>
        <c:idx val="0"/>
        <c:delete val="1"/>
      </c:legendEntry>
      <c:legendEntry>
        <c:idx val="1"/>
        <c:delete val="1"/>
      </c:legendEntry>
      <c:legendEntry>
        <c:idx val="2"/>
        <c:delete val="1"/>
      </c:legendEntry>
      <c:legendEntry>
        <c:idx val="3"/>
        <c:delete val="1"/>
      </c:legendEntry>
      <c:legendEntry>
        <c:idx val="4"/>
        <c:delete val="1"/>
      </c:legendEntry>
      <c:layout>
        <c:manualLayout>
          <c:xMode val="edge"/>
          <c:yMode val="edge"/>
          <c:x val="0.77903643316644033"/>
          <c:y val="0.19850525089889687"/>
          <c:w val="0.13577839145465248"/>
          <c:h val="9.8808614882595625E-2"/>
        </c:manualLayout>
      </c:layout>
      <c:overlay val="1"/>
      <c:spPr>
        <a:solidFill>
          <a:srgbClr val="FFFFFF"/>
        </a:solidFill>
        <a:ln>
          <a:solidFill>
            <a:srgbClr val="000000"/>
          </a:solidFill>
        </a:ln>
      </c:spPr>
    </c:legend>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b="1"/>
            </a:pPr>
            <a:r>
              <a:rPr lang="en-GB" dirty="0" smtClean="0"/>
              <a:t>Global Factor Betas</a:t>
            </a:r>
            <a:endParaRPr lang="en-GB" dirty="0"/>
          </a:p>
        </c:rich>
      </c:tx>
      <c:layout>
        <c:manualLayout>
          <c:xMode val="edge"/>
          <c:yMode val="edge"/>
          <c:x val="0.38670024343288417"/>
          <c:y val="0"/>
        </c:manualLayout>
      </c:layout>
      <c:overlay val="0"/>
    </c:title>
    <c:autoTitleDeleted val="0"/>
    <c:plotArea>
      <c:layout>
        <c:manualLayout>
          <c:layoutTarget val="inner"/>
          <c:xMode val="edge"/>
          <c:yMode val="edge"/>
          <c:x val="0.14276289046995447"/>
          <c:y val="9.8759477981918933E-2"/>
          <c:w val="0.80279454412103912"/>
          <c:h val="0.82878681831437739"/>
        </c:manualLayout>
      </c:layout>
      <c:barChart>
        <c:barDir val="bar"/>
        <c:grouping val="clustered"/>
        <c:varyColors val="0"/>
        <c:ser>
          <c:idx val="0"/>
          <c:order val="0"/>
          <c:spPr>
            <a:solidFill>
              <a:srgbClr val="838C83"/>
            </a:solidFill>
            <a:ln w="25400">
              <a:noFill/>
            </a:ln>
          </c:spPr>
          <c:invertIfNegative val="0"/>
          <c:dPt>
            <c:idx val="1"/>
            <c:invertIfNegative val="0"/>
            <c:bubble3D val="0"/>
            <c:spPr>
              <a:solidFill>
                <a:srgbClr val="FFE075"/>
              </a:solidFill>
              <a:ln w="25400">
                <a:noFill/>
              </a:ln>
            </c:spPr>
          </c:dPt>
          <c:dPt>
            <c:idx val="2"/>
            <c:invertIfNegative val="0"/>
            <c:bubble3D val="0"/>
            <c:spPr>
              <a:solidFill>
                <a:srgbClr val="006084"/>
              </a:solidFill>
              <a:ln w="25400">
                <a:noFill/>
              </a:ln>
            </c:spPr>
          </c:dPt>
          <c:dPt>
            <c:idx val="3"/>
            <c:invertIfNegative val="0"/>
            <c:bubble3D val="0"/>
            <c:spPr>
              <a:solidFill>
                <a:srgbClr val="BDE3DC"/>
              </a:solidFill>
              <a:ln w="25400">
                <a:noFill/>
              </a:ln>
            </c:spPr>
          </c:dPt>
          <c:dPt>
            <c:idx val="4"/>
            <c:invertIfNegative val="0"/>
            <c:bubble3D val="0"/>
            <c:spPr>
              <a:solidFill>
                <a:srgbClr val="006964"/>
              </a:solidFill>
              <a:ln w="25400">
                <a:noFill/>
              </a:ln>
            </c:spPr>
          </c:dPt>
          <c:dPt>
            <c:idx val="5"/>
            <c:invertIfNegative val="0"/>
            <c:bubble3D val="0"/>
            <c:spPr>
              <a:solidFill>
                <a:srgbClr val="70C7AD"/>
              </a:solidFill>
              <a:ln w="25400">
                <a:noFill/>
              </a:ln>
            </c:spPr>
          </c:dPt>
          <c:dPt>
            <c:idx val="6"/>
            <c:invertIfNegative val="0"/>
            <c:bubble3D val="0"/>
            <c:spPr>
              <a:solidFill>
                <a:srgbClr val="89774D"/>
              </a:solidFill>
              <a:ln w="25400">
                <a:noFill/>
              </a:ln>
            </c:spPr>
          </c:dPt>
          <c:dPt>
            <c:idx val="7"/>
            <c:invertIfNegative val="0"/>
            <c:bubble3D val="0"/>
            <c:spPr>
              <a:solidFill>
                <a:srgbClr val="F2C257"/>
              </a:solidFill>
              <a:ln w="25400">
                <a:noFill/>
              </a:ln>
            </c:spPr>
          </c:dPt>
          <c:dPt>
            <c:idx val="8"/>
            <c:invertIfNegative val="0"/>
            <c:bubble3D val="0"/>
            <c:spPr>
              <a:solidFill>
                <a:srgbClr val="53646B"/>
              </a:solidFill>
              <a:ln w="25400">
                <a:noFill/>
              </a:ln>
            </c:spPr>
          </c:dPt>
          <c:dPt>
            <c:idx val="9"/>
            <c:invertIfNegative val="0"/>
            <c:bubble3D val="0"/>
            <c:spPr>
              <a:solidFill>
                <a:srgbClr val="B6BAAF"/>
              </a:solidFill>
              <a:ln w="25400">
                <a:noFill/>
              </a:ln>
            </c:spPr>
          </c:dPt>
          <c:dPt>
            <c:idx val="10"/>
            <c:invertIfNegative val="0"/>
            <c:bubble3D val="0"/>
            <c:spPr>
              <a:solidFill>
                <a:srgbClr val="289A82"/>
              </a:solidFill>
              <a:ln w="25400">
                <a:noFill/>
              </a:ln>
            </c:spPr>
          </c:dPt>
          <c:dPt>
            <c:idx val="11"/>
            <c:invertIfNegative val="0"/>
            <c:bubble3D val="0"/>
            <c:spPr>
              <a:solidFill>
                <a:srgbClr val="7DC8D7"/>
              </a:solidFill>
              <a:ln w="25400">
                <a:noFill/>
              </a:ln>
            </c:spPr>
          </c:dPt>
          <c:dPt>
            <c:idx val="12"/>
            <c:invertIfNegative val="0"/>
            <c:bubble3D val="0"/>
            <c:spPr>
              <a:solidFill>
                <a:srgbClr val="BA8F5A"/>
              </a:solidFill>
              <a:ln w="25400">
                <a:noFill/>
              </a:ln>
            </c:spPr>
          </c:dPt>
          <c:dPt>
            <c:idx val="13"/>
            <c:invertIfNegative val="0"/>
            <c:bubble3D val="0"/>
            <c:spPr>
              <a:solidFill>
                <a:srgbClr val="C8E9EF"/>
              </a:solidFill>
              <a:ln w="25400">
                <a:noFill/>
              </a:ln>
            </c:spPr>
          </c:dPt>
          <c:dLbls>
            <c:numFmt formatCode="0.00" sourceLinked="0"/>
            <c:spPr>
              <a:noFill/>
              <a:ln w="25400">
                <a:noFill/>
              </a:ln>
            </c:spPr>
            <c:txPr>
              <a:bodyPr/>
              <a:lstStyle/>
              <a:p>
                <a:pPr>
                  <a:defRPr sz="900"/>
                </a:pPr>
                <a:endParaRPr lang="en-US"/>
              </a:p>
            </c:txPr>
            <c:showLegendKey val="0"/>
            <c:showVal val="1"/>
            <c:showCatName val="0"/>
            <c:showSerName val="0"/>
            <c:showPercent val="0"/>
            <c:showBubbleSize val="0"/>
            <c:showLeaderLines val="0"/>
          </c:dLbls>
          <c:cat>
            <c:strRef>
              <c:f>MatlabOutput!$AJ$12:$AQ$12</c:f>
              <c:strCache>
                <c:ptCount val="8"/>
                <c:pt idx="0">
                  <c:v>Quality  *</c:v>
                </c:pt>
                <c:pt idx="1">
                  <c:v>Value </c:v>
                </c:pt>
                <c:pt idx="2">
                  <c:v>Size </c:v>
                </c:pt>
                <c:pt idx="3">
                  <c:v>Momentum </c:v>
                </c:pt>
                <c:pt idx="4">
                  <c:v>JPYGBP</c:v>
                </c:pt>
                <c:pt idx="5">
                  <c:v>EURGBP ***</c:v>
                </c:pt>
                <c:pt idx="6">
                  <c:v>USDGBP ***</c:v>
                </c:pt>
                <c:pt idx="7">
                  <c:v>MKT  ***</c:v>
                </c:pt>
              </c:strCache>
            </c:strRef>
          </c:cat>
          <c:val>
            <c:numRef>
              <c:f>MatlabOutput!$AJ$13:$AQ$13</c:f>
              <c:numCache>
                <c:formatCode>General</c:formatCode>
                <c:ptCount val="8"/>
                <c:pt idx="0">
                  <c:v>-0.39947462639427561</c:v>
                </c:pt>
                <c:pt idx="1">
                  <c:v>-0.15957575723694833</c:v>
                </c:pt>
                <c:pt idx="2">
                  <c:v>-3.05757024449308E-2</c:v>
                </c:pt>
                <c:pt idx="3">
                  <c:v>-2.0596942313650141E-2</c:v>
                </c:pt>
                <c:pt idx="4">
                  <c:v>2.4714286245491875E-2</c:v>
                </c:pt>
                <c:pt idx="5">
                  <c:v>0.17071613812473727</c:v>
                </c:pt>
                <c:pt idx="6">
                  <c:v>0.5592794718505375</c:v>
                </c:pt>
                <c:pt idx="7">
                  <c:v>0.95850694110405887</c:v>
                </c:pt>
              </c:numCache>
            </c:numRef>
          </c:val>
        </c:ser>
        <c:dLbls>
          <c:showLegendKey val="0"/>
          <c:showVal val="1"/>
          <c:showCatName val="0"/>
          <c:showSerName val="0"/>
          <c:showPercent val="0"/>
          <c:showBubbleSize val="0"/>
        </c:dLbls>
        <c:gapWidth val="40"/>
        <c:axId val="369760128"/>
        <c:axId val="369768320"/>
      </c:barChart>
      <c:catAx>
        <c:axId val="369760128"/>
        <c:scaling>
          <c:orientation val="minMax"/>
        </c:scaling>
        <c:delete val="0"/>
        <c:axPos val="l"/>
        <c:numFmt formatCode="General" sourceLinked="1"/>
        <c:majorTickMark val="none"/>
        <c:minorTickMark val="none"/>
        <c:tickLblPos val="low"/>
        <c:spPr>
          <a:ln w="3175">
            <a:solidFill>
              <a:srgbClr val="000000"/>
            </a:solidFill>
            <a:prstDash val="solid"/>
          </a:ln>
        </c:spPr>
        <c:txPr>
          <a:bodyPr rot="0" vert="horz"/>
          <a:lstStyle/>
          <a:p>
            <a:pPr>
              <a:defRPr sz="1100"/>
            </a:pPr>
            <a:endParaRPr lang="en-US"/>
          </a:p>
        </c:txPr>
        <c:crossAx val="369768320"/>
        <c:crosses val="autoZero"/>
        <c:auto val="1"/>
        <c:lblAlgn val="ctr"/>
        <c:lblOffset val="100"/>
        <c:noMultiLvlLbl val="0"/>
      </c:catAx>
      <c:valAx>
        <c:axId val="369768320"/>
        <c:scaling>
          <c:orientation val="minMax"/>
        </c:scaling>
        <c:delete val="0"/>
        <c:axPos val="b"/>
        <c:majorGridlines>
          <c:spPr>
            <a:ln w="3175">
              <a:solidFill>
                <a:sysClr val="window" lastClr="FFFFFF">
                  <a:lumMod val="75000"/>
                </a:sysClr>
              </a:solidFill>
              <a:prstDash val="solid"/>
            </a:ln>
          </c:spPr>
        </c:majorGridlines>
        <c:numFmt formatCode="#,##0.00" sourceLinked="0"/>
        <c:majorTickMark val="none"/>
        <c:minorTickMark val="none"/>
        <c:tickLblPos val="nextTo"/>
        <c:spPr>
          <a:ln w="9525">
            <a:noFill/>
          </a:ln>
        </c:spPr>
        <c:txPr>
          <a:bodyPr rot="0" vert="horz"/>
          <a:lstStyle/>
          <a:p>
            <a:pPr>
              <a:defRPr/>
            </a:pPr>
            <a:endParaRPr lang="en-US"/>
          </a:p>
        </c:txPr>
        <c:crossAx val="369760128"/>
        <c:crosses val="autoZero"/>
        <c:crossBetween val="between"/>
      </c:valAx>
      <c:spPr>
        <a:noFill/>
        <a:ln w="25400">
          <a:noFill/>
        </a:ln>
      </c:spPr>
    </c:plotArea>
    <c:plotVisOnly val="1"/>
    <c:dispBlanksAs val="gap"/>
    <c:showDLblsOverMax val="0"/>
  </c:chart>
  <c:spPr>
    <a:solidFill>
      <a:sysClr val="window" lastClr="FFFFFF"/>
    </a:solidFill>
    <a:ln w="9525">
      <a:noFill/>
    </a:ln>
  </c:spPr>
  <c:txPr>
    <a:bodyPr/>
    <a:lstStyle/>
    <a:p>
      <a:pPr>
        <a:defRPr sz="900" b="0" i="0" u="none" strike="noStrike" baseline="0">
          <a:solidFill>
            <a:srgbClr val="000000"/>
          </a:solidFill>
          <a:latin typeface="Gill Sans"/>
          <a:ea typeface="Gill Sans"/>
          <a:cs typeface="Gill Sans"/>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7A140-2986-49F8-955A-3DAA777D3B55}" type="doc">
      <dgm:prSet loTypeId="urn:microsoft.com/office/officeart/2005/8/layout/pyramid1" loCatId="pyramid" qsTypeId="urn:microsoft.com/office/officeart/2005/8/quickstyle/simple1" qsCatId="simple" csTypeId="urn:microsoft.com/office/officeart/2005/8/colors/accent1_2" csCatId="accent1" phldr="1"/>
      <dgm:spPr/>
    </dgm:pt>
    <dgm:pt modelId="{56DEA37E-DC04-46A1-A794-FE0C996DC44D}">
      <dgm:prSet phldrT="[Text]" custT="1"/>
      <dgm:spPr>
        <a:solidFill>
          <a:srgbClr val="00B0F0"/>
        </a:solidFill>
      </dgm:spPr>
      <dgm:t>
        <a:bodyPr/>
        <a:lstStyle/>
        <a:p>
          <a:r>
            <a:rPr lang="el-GR" sz="2800" b="1" dirty="0" smtClean="0">
              <a:solidFill>
                <a:schemeClr val="bg1"/>
              </a:solidFill>
            </a:rPr>
            <a:t>α</a:t>
          </a:r>
          <a:endParaRPr lang="en-GB" sz="2800" b="1" dirty="0">
            <a:solidFill>
              <a:schemeClr val="bg1"/>
            </a:solidFill>
          </a:endParaRPr>
        </a:p>
      </dgm:t>
    </dgm:pt>
    <dgm:pt modelId="{BCDBA8E5-AC2E-4427-8AF2-4A2B4FE1EB1F}" type="parTrans" cxnId="{42880226-FC54-4876-8FBF-FAE2C7D71156}">
      <dgm:prSet/>
      <dgm:spPr/>
      <dgm:t>
        <a:bodyPr/>
        <a:lstStyle/>
        <a:p>
          <a:endParaRPr lang="en-GB"/>
        </a:p>
      </dgm:t>
    </dgm:pt>
    <dgm:pt modelId="{1365C2B2-5EC4-47AC-88EE-B721BDF20BC5}" type="sibTrans" cxnId="{42880226-FC54-4876-8FBF-FAE2C7D71156}">
      <dgm:prSet/>
      <dgm:spPr/>
      <dgm:t>
        <a:bodyPr/>
        <a:lstStyle/>
        <a:p>
          <a:endParaRPr lang="en-GB"/>
        </a:p>
      </dgm:t>
    </dgm:pt>
    <dgm:pt modelId="{50BCA572-0DDD-440D-9E1F-C7AFEC67C31D}">
      <dgm:prSet phldrT="[Text]" custT="1"/>
      <dgm:spPr>
        <a:solidFill>
          <a:srgbClr val="0070C0"/>
        </a:solidFill>
      </dgm:spPr>
      <dgm:t>
        <a:bodyPr/>
        <a:lstStyle/>
        <a:p>
          <a:r>
            <a:rPr lang="en-GB" sz="2800" dirty="0" smtClean="0">
              <a:solidFill>
                <a:schemeClr val="bg1"/>
              </a:solidFill>
            </a:rPr>
            <a:t>STYLE RISK PREMIA</a:t>
          </a:r>
          <a:endParaRPr lang="en-GB" sz="2800" dirty="0">
            <a:solidFill>
              <a:schemeClr val="bg1"/>
            </a:solidFill>
          </a:endParaRPr>
        </a:p>
      </dgm:t>
    </dgm:pt>
    <dgm:pt modelId="{F2FFBF8D-07B7-485F-BFA2-6086A34A338B}" type="parTrans" cxnId="{36263FA8-EC0C-49A7-AFAE-B19657197697}">
      <dgm:prSet/>
      <dgm:spPr/>
      <dgm:t>
        <a:bodyPr/>
        <a:lstStyle/>
        <a:p>
          <a:endParaRPr lang="en-GB"/>
        </a:p>
      </dgm:t>
    </dgm:pt>
    <dgm:pt modelId="{3C34F124-477F-4378-B7CC-1AE75674E38C}" type="sibTrans" cxnId="{36263FA8-EC0C-49A7-AFAE-B19657197697}">
      <dgm:prSet/>
      <dgm:spPr/>
      <dgm:t>
        <a:bodyPr/>
        <a:lstStyle/>
        <a:p>
          <a:endParaRPr lang="en-GB"/>
        </a:p>
      </dgm:t>
    </dgm:pt>
    <dgm:pt modelId="{4A6C414C-277D-441C-9B74-DEBC28DFC55D}">
      <dgm:prSet phldrT="[Text]"/>
      <dgm:spPr>
        <a:solidFill>
          <a:srgbClr val="002060"/>
        </a:solidFill>
      </dgm:spPr>
      <dgm:t>
        <a:bodyPr/>
        <a:lstStyle/>
        <a:p>
          <a:r>
            <a:rPr lang="en-GB" dirty="0" smtClean="0">
              <a:solidFill>
                <a:schemeClr val="bg1"/>
              </a:solidFill>
            </a:rPr>
            <a:t>BETA</a:t>
          </a:r>
          <a:endParaRPr lang="en-GB" dirty="0">
            <a:solidFill>
              <a:schemeClr val="bg1"/>
            </a:solidFill>
          </a:endParaRPr>
        </a:p>
      </dgm:t>
    </dgm:pt>
    <dgm:pt modelId="{8E47F125-16CF-4428-99EF-7010DE706946}" type="parTrans" cxnId="{7059E52B-D92A-4A92-BFB2-96B37C400CCC}">
      <dgm:prSet/>
      <dgm:spPr/>
      <dgm:t>
        <a:bodyPr/>
        <a:lstStyle/>
        <a:p>
          <a:endParaRPr lang="en-GB"/>
        </a:p>
      </dgm:t>
    </dgm:pt>
    <dgm:pt modelId="{78B1EF37-B77C-4BE1-9D6C-71BCC00DD3B6}" type="sibTrans" cxnId="{7059E52B-D92A-4A92-BFB2-96B37C400CCC}">
      <dgm:prSet/>
      <dgm:spPr/>
      <dgm:t>
        <a:bodyPr/>
        <a:lstStyle/>
        <a:p>
          <a:endParaRPr lang="en-GB"/>
        </a:p>
      </dgm:t>
    </dgm:pt>
    <dgm:pt modelId="{AF1E0F60-C0B9-4A03-8573-E9CA853AD408}" type="pres">
      <dgm:prSet presAssocID="{B877A140-2986-49F8-955A-3DAA777D3B55}" presName="Name0" presStyleCnt="0">
        <dgm:presLayoutVars>
          <dgm:dir/>
          <dgm:animLvl val="lvl"/>
          <dgm:resizeHandles val="exact"/>
        </dgm:presLayoutVars>
      </dgm:prSet>
      <dgm:spPr/>
    </dgm:pt>
    <dgm:pt modelId="{93A25D13-D0BA-4E41-A49A-6EAE59E6FA20}" type="pres">
      <dgm:prSet presAssocID="{56DEA37E-DC04-46A1-A794-FE0C996DC44D}" presName="Name8" presStyleCnt="0"/>
      <dgm:spPr/>
    </dgm:pt>
    <dgm:pt modelId="{DD2C0E88-BB28-4576-8C39-CFC51B2360AF}" type="pres">
      <dgm:prSet presAssocID="{56DEA37E-DC04-46A1-A794-FE0C996DC44D}" presName="level" presStyleLbl="node1" presStyleIdx="0" presStyleCnt="3" custScaleX="101880" custScaleY="92576">
        <dgm:presLayoutVars>
          <dgm:chMax val="1"/>
          <dgm:bulletEnabled val="1"/>
        </dgm:presLayoutVars>
      </dgm:prSet>
      <dgm:spPr/>
      <dgm:t>
        <a:bodyPr/>
        <a:lstStyle/>
        <a:p>
          <a:endParaRPr lang="en-GB"/>
        </a:p>
      </dgm:t>
    </dgm:pt>
    <dgm:pt modelId="{32302857-093A-4B06-82B0-C45578C94637}" type="pres">
      <dgm:prSet presAssocID="{56DEA37E-DC04-46A1-A794-FE0C996DC44D}" presName="levelTx" presStyleLbl="revTx" presStyleIdx="0" presStyleCnt="0">
        <dgm:presLayoutVars>
          <dgm:chMax val="1"/>
          <dgm:bulletEnabled val="1"/>
        </dgm:presLayoutVars>
      </dgm:prSet>
      <dgm:spPr/>
      <dgm:t>
        <a:bodyPr/>
        <a:lstStyle/>
        <a:p>
          <a:endParaRPr lang="en-GB"/>
        </a:p>
      </dgm:t>
    </dgm:pt>
    <dgm:pt modelId="{6E48BDA8-E7D9-4DB8-A88B-16BCC9EF9DE3}" type="pres">
      <dgm:prSet presAssocID="{50BCA572-0DDD-440D-9E1F-C7AFEC67C31D}" presName="Name8" presStyleCnt="0"/>
      <dgm:spPr/>
    </dgm:pt>
    <dgm:pt modelId="{EC45CC43-A4D7-4E3F-92CC-30532B6090C5}" type="pres">
      <dgm:prSet presAssocID="{50BCA572-0DDD-440D-9E1F-C7AFEC67C31D}" presName="level" presStyleLbl="node1" presStyleIdx="1" presStyleCnt="3">
        <dgm:presLayoutVars>
          <dgm:chMax val="1"/>
          <dgm:bulletEnabled val="1"/>
        </dgm:presLayoutVars>
      </dgm:prSet>
      <dgm:spPr/>
      <dgm:t>
        <a:bodyPr/>
        <a:lstStyle/>
        <a:p>
          <a:endParaRPr lang="en-GB"/>
        </a:p>
      </dgm:t>
    </dgm:pt>
    <dgm:pt modelId="{66B628BC-9BFC-4A0A-AEAE-5BA78CAC51A1}" type="pres">
      <dgm:prSet presAssocID="{50BCA572-0DDD-440D-9E1F-C7AFEC67C31D}" presName="levelTx" presStyleLbl="revTx" presStyleIdx="0" presStyleCnt="0">
        <dgm:presLayoutVars>
          <dgm:chMax val="1"/>
          <dgm:bulletEnabled val="1"/>
        </dgm:presLayoutVars>
      </dgm:prSet>
      <dgm:spPr/>
      <dgm:t>
        <a:bodyPr/>
        <a:lstStyle/>
        <a:p>
          <a:endParaRPr lang="en-GB"/>
        </a:p>
      </dgm:t>
    </dgm:pt>
    <dgm:pt modelId="{6761B5EA-AF86-4B4A-8D2F-BAE37D5D3A38}" type="pres">
      <dgm:prSet presAssocID="{4A6C414C-277D-441C-9B74-DEBC28DFC55D}" presName="Name8" presStyleCnt="0"/>
      <dgm:spPr/>
    </dgm:pt>
    <dgm:pt modelId="{B4A0995B-5AA4-4D88-9086-33B20A4E7BE8}" type="pres">
      <dgm:prSet presAssocID="{4A6C414C-277D-441C-9B74-DEBC28DFC55D}" presName="level" presStyleLbl="node1" presStyleIdx="2" presStyleCnt="3">
        <dgm:presLayoutVars>
          <dgm:chMax val="1"/>
          <dgm:bulletEnabled val="1"/>
        </dgm:presLayoutVars>
      </dgm:prSet>
      <dgm:spPr/>
      <dgm:t>
        <a:bodyPr/>
        <a:lstStyle/>
        <a:p>
          <a:endParaRPr lang="en-GB"/>
        </a:p>
      </dgm:t>
    </dgm:pt>
    <dgm:pt modelId="{A62068C6-4CA6-4E76-842D-CCE0FC7E0B9F}" type="pres">
      <dgm:prSet presAssocID="{4A6C414C-277D-441C-9B74-DEBC28DFC55D}" presName="levelTx" presStyleLbl="revTx" presStyleIdx="0" presStyleCnt="0">
        <dgm:presLayoutVars>
          <dgm:chMax val="1"/>
          <dgm:bulletEnabled val="1"/>
        </dgm:presLayoutVars>
      </dgm:prSet>
      <dgm:spPr/>
      <dgm:t>
        <a:bodyPr/>
        <a:lstStyle/>
        <a:p>
          <a:endParaRPr lang="en-GB"/>
        </a:p>
      </dgm:t>
    </dgm:pt>
  </dgm:ptLst>
  <dgm:cxnLst>
    <dgm:cxn modelId="{0B783134-7D40-4D70-8F5E-520A84A3BE6E}" type="presOf" srcId="{56DEA37E-DC04-46A1-A794-FE0C996DC44D}" destId="{32302857-093A-4B06-82B0-C45578C94637}" srcOrd="1" destOrd="0" presId="urn:microsoft.com/office/officeart/2005/8/layout/pyramid1"/>
    <dgm:cxn modelId="{0FB180BD-6993-45A0-B870-BCF7DD8CA232}" type="presOf" srcId="{4A6C414C-277D-441C-9B74-DEBC28DFC55D}" destId="{B4A0995B-5AA4-4D88-9086-33B20A4E7BE8}" srcOrd="0" destOrd="0" presId="urn:microsoft.com/office/officeart/2005/8/layout/pyramid1"/>
    <dgm:cxn modelId="{42880226-FC54-4876-8FBF-FAE2C7D71156}" srcId="{B877A140-2986-49F8-955A-3DAA777D3B55}" destId="{56DEA37E-DC04-46A1-A794-FE0C996DC44D}" srcOrd="0" destOrd="0" parTransId="{BCDBA8E5-AC2E-4427-8AF2-4A2B4FE1EB1F}" sibTransId="{1365C2B2-5EC4-47AC-88EE-B721BDF20BC5}"/>
    <dgm:cxn modelId="{5801F2A6-D67C-4628-97D5-178D78AC1BC1}" type="presOf" srcId="{50BCA572-0DDD-440D-9E1F-C7AFEC67C31D}" destId="{EC45CC43-A4D7-4E3F-92CC-30532B6090C5}" srcOrd="0" destOrd="0" presId="urn:microsoft.com/office/officeart/2005/8/layout/pyramid1"/>
    <dgm:cxn modelId="{25B5B4FC-7B17-42D2-A896-4A7E8CED0BBF}" type="presOf" srcId="{B877A140-2986-49F8-955A-3DAA777D3B55}" destId="{AF1E0F60-C0B9-4A03-8573-E9CA853AD408}" srcOrd="0" destOrd="0" presId="urn:microsoft.com/office/officeart/2005/8/layout/pyramid1"/>
    <dgm:cxn modelId="{36263FA8-EC0C-49A7-AFAE-B19657197697}" srcId="{B877A140-2986-49F8-955A-3DAA777D3B55}" destId="{50BCA572-0DDD-440D-9E1F-C7AFEC67C31D}" srcOrd="1" destOrd="0" parTransId="{F2FFBF8D-07B7-485F-BFA2-6086A34A338B}" sibTransId="{3C34F124-477F-4378-B7CC-1AE75674E38C}"/>
    <dgm:cxn modelId="{1CAADB59-9B38-4E46-9C9D-9DCC28FA47DE}" type="presOf" srcId="{4A6C414C-277D-441C-9B74-DEBC28DFC55D}" destId="{A62068C6-4CA6-4E76-842D-CCE0FC7E0B9F}" srcOrd="1" destOrd="0" presId="urn:microsoft.com/office/officeart/2005/8/layout/pyramid1"/>
    <dgm:cxn modelId="{3677B802-2AB9-49D0-8C04-8FF4435057F5}" type="presOf" srcId="{56DEA37E-DC04-46A1-A794-FE0C996DC44D}" destId="{DD2C0E88-BB28-4576-8C39-CFC51B2360AF}" srcOrd="0" destOrd="0" presId="urn:microsoft.com/office/officeart/2005/8/layout/pyramid1"/>
    <dgm:cxn modelId="{DD7F1078-B0ED-4781-B392-48EA87EB0DFC}" type="presOf" srcId="{50BCA572-0DDD-440D-9E1F-C7AFEC67C31D}" destId="{66B628BC-9BFC-4A0A-AEAE-5BA78CAC51A1}" srcOrd="1" destOrd="0" presId="urn:microsoft.com/office/officeart/2005/8/layout/pyramid1"/>
    <dgm:cxn modelId="{7059E52B-D92A-4A92-BFB2-96B37C400CCC}" srcId="{B877A140-2986-49F8-955A-3DAA777D3B55}" destId="{4A6C414C-277D-441C-9B74-DEBC28DFC55D}" srcOrd="2" destOrd="0" parTransId="{8E47F125-16CF-4428-99EF-7010DE706946}" sibTransId="{78B1EF37-B77C-4BE1-9D6C-71BCC00DD3B6}"/>
    <dgm:cxn modelId="{55A63D98-5F45-4688-B027-9449186718F6}" type="presParOf" srcId="{AF1E0F60-C0B9-4A03-8573-E9CA853AD408}" destId="{93A25D13-D0BA-4E41-A49A-6EAE59E6FA20}" srcOrd="0" destOrd="0" presId="urn:microsoft.com/office/officeart/2005/8/layout/pyramid1"/>
    <dgm:cxn modelId="{47726B3D-7533-4443-92F2-3AF91127127E}" type="presParOf" srcId="{93A25D13-D0BA-4E41-A49A-6EAE59E6FA20}" destId="{DD2C0E88-BB28-4576-8C39-CFC51B2360AF}" srcOrd="0" destOrd="0" presId="urn:microsoft.com/office/officeart/2005/8/layout/pyramid1"/>
    <dgm:cxn modelId="{CE3D58C0-355D-43A2-8D31-6FCC430350ED}" type="presParOf" srcId="{93A25D13-D0BA-4E41-A49A-6EAE59E6FA20}" destId="{32302857-093A-4B06-82B0-C45578C94637}" srcOrd="1" destOrd="0" presId="urn:microsoft.com/office/officeart/2005/8/layout/pyramid1"/>
    <dgm:cxn modelId="{9121D11D-08D7-4CF5-B573-60705A004413}" type="presParOf" srcId="{AF1E0F60-C0B9-4A03-8573-E9CA853AD408}" destId="{6E48BDA8-E7D9-4DB8-A88B-16BCC9EF9DE3}" srcOrd="1" destOrd="0" presId="urn:microsoft.com/office/officeart/2005/8/layout/pyramid1"/>
    <dgm:cxn modelId="{E3F4EE1D-4EE1-408C-BA8B-1BAE01CF5D09}" type="presParOf" srcId="{6E48BDA8-E7D9-4DB8-A88B-16BCC9EF9DE3}" destId="{EC45CC43-A4D7-4E3F-92CC-30532B6090C5}" srcOrd="0" destOrd="0" presId="urn:microsoft.com/office/officeart/2005/8/layout/pyramid1"/>
    <dgm:cxn modelId="{02AC4C5A-19E3-414A-9F9F-DA5E13A30345}" type="presParOf" srcId="{6E48BDA8-E7D9-4DB8-A88B-16BCC9EF9DE3}" destId="{66B628BC-9BFC-4A0A-AEAE-5BA78CAC51A1}" srcOrd="1" destOrd="0" presId="urn:microsoft.com/office/officeart/2005/8/layout/pyramid1"/>
    <dgm:cxn modelId="{829C2DF4-E7D5-4AC5-9C03-DE93FEAA7390}" type="presParOf" srcId="{AF1E0F60-C0B9-4A03-8573-E9CA853AD408}" destId="{6761B5EA-AF86-4B4A-8D2F-BAE37D5D3A38}" srcOrd="2" destOrd="0" presId="urn:microsoft.com/office/officeart/2005/8/layout/pyramid1"/>
    <dgm:cxn modelId="{DA63DC22-B11F-4D56-8583-FA5C18A26EE7}" type="presParOf" srcId="{6761B5EA-AF86-4B4A-8D2F-BAE37D5D3A38}" destId="{B4A0995B-5AA4-4D88-9086-33B20A4E7BE8}" srcOrd="0" destOrd="0" presId="urn:microsoft.com/office/officeart/2005/8/layout/pyramid1"/>
    <dgm:cxn modelId="{4E854A08-CE8B-4991-9BBA-7681C6568C11}" type="presParOf" srcId="{6761B5EA-AF86-4B4A-8D2F-BAE37D5D3A38}" destId="{A62068C6-4CA6-4E76-842D-CCE0FC7E0B9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C0E88-BB28-4576-8C39-CFC51B2360AF}">
      <dsp:nvSpPr>
        <dsp:cNvPr id="0" name=""/>
        <dsp:cNvSpPr/>
      </dsp:nvSpPr>
      <dsp:spPr>
        <a:xfrm>
          <a:off x="1806670" y="0"/>
          <a:ext cx="1718946" cy="1642362"/>
        </a:xfrm>
        <a:prstGeom prst="trapezoid">
          <a:avLst>
            <a:gd name="adj" fmla="val 51366"/>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l-GR" sz="2800" b="1" kern="1200" dirty="0" smtClean="0">
              <a:solidFill>
                <a:schemeClr val="bg1"/>
              </a:solidFill>
            </a:rPr>
            <a:t>α</a:t>
          </a:r>
          <a:endParaRPr lang="en-GB" sz="2800" b="1" kern="1200" dirty="0">
            <a:solidFill>
              <a:schemeClr val="bg1"/>
            </a:solidFill>
          </a:endParaRPr>
        </a:p>
      </dsp:txBody>
      <dsp:txXfrm>
        <a:off x="1806670" y="0"/>
        <a:ext cx="1718946" cy="1642362"/>
      </dsp:txXfrm>
    </dsp:sp>
    <dsp:sp modelId="{EC45CC43-A4D7-4E3F-92CC-30532B6090C5}">
      <dsp:nvSpPr>
        <dsp:cNvPr id="0" name=""/>
        <dsp:cNvSpPr/>
      </dsp:nvSpPr>
      <dsp:spPr>
        <a:xfrm>
          <a:off x="911265" y="1642362"/>
          <a:ext cx="3509757" cy="1774069"/>
        </a:xfrm>
        <a:prstGeom prst="trapezoid">
          <a:avLst>
            <a:gd name="adj" fmla="val 51366"/>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solidFill>
                <a:schemeClr val="bg1"/>
              </a:solidFill>
            </a:rPr>
            <a:t>STYLE RISK PREMIA</a:t>
          </a:r>
          <a:endParaRPr lang="en-GB" sz="2800" kern="1200" dirty="0">
            <a:solidFill>
              <a:schemeClr val="bg1"/>
            </a:solidFill>
          </a:endParaRPr>
        </a:p>
      </dsp:txBody>
      <dsp:txXfrm>
        <a:off x="1525472" y="1642362"/>
        <a:ext cx="2281342" cy="1774069"/>
      </dsp:txXfrm>
    </dsp:sp>
    <dsp:sp modelId="{B4A0995B-5AA4-4D88-9086-33B20A4E7BE8}">
      <dsp:nvSpPr>
        <dsp:cNvPr id="0" name=""/>
        <dsp:cNvSpPr/>
      </dsp:nvSpPr>
      <dsp:spPr>
        <a:xfrm>
          <a:off x="0" y="3416432"/>
          <a:ext cx="5332287" cy="1774069"/>
        </a:xfrm>
        <a:prstGeom prst="trapezoid">
          <a:avLst>
            <a:gd name="adj" fmla="val 51366"/>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GB" sz="6500" kern="1200" dirty="0" smtClean="0">
              <a:solidFill>
                <a:schemeClr val="bg1"/>
              </a:solidFill>
            </a:rPr>
            <a:t>BETA</a:t>
          </a:r>
          <a:endParaRPr lang="en-GB" sz="6500" kern="1200" dirty="0">
            <a:solidFill>
              <a:schemeClr val="bg1"/>
            </a:solidFill>
          </a:endParaRPr>
        </a:p>
      </dsp:txBody>
      <dsp:txXfrm>
        <a:off x="933150" y="3416432"/>
        <a:ext cx="3465987" cy="17740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49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t"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459779" name="Rectangle 3"/>
          <p:cNvSpPr>
            <a:spLocks noGrp="1" noChangeArrowheads="1"/>
          </p:cNvSpPr>
          <p:nvPr>
            <p:ph type="dt" sz="quarter" idx="1"/>
          </p:nvPr>
        </p:nvSpPr>
        <p:spPr bwMode="auto">
          <a:xfrm>
            <a:off x="3854450" y="0"/>
            <a:ext cx="2949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t" anchorCtr="0" compatLnSpc="1">
            <a:prstTxWarp prst="textNoShape">
              <a:avLst/>
            </a:prstTxWarp>
          </a:bodyPr>
          <a:lstStyle>
            <a:lvl1pPr algn="r">
              <a:spcBef>
                <a:spcPct val="0"/>
              </a:spcBef>
              <a:defRPr>
                <a:solidFill>
                  <a:schemeClr val="tx1"/>
                </a:solidFill>
                <a:latin typeface="Arial" charset="0"/>
              </a:defRPr>
            </a:lvl1pPr>
          </a:lstStyle>
          <a:p>
            <a:endParaRPr lang="en-US" altLang="en-US"/>
          </a:p>
        </p:txBody>
      </p:sp>
      <p:sp>
        <p:nvSpPr>
          <p:cNvPr id="459780" name="Rectangle 4"/>
          <p:cNvSpPr>
            <a:spLocks noGrp="1" noChangeArrowheads="1"/>
          </p:cNvSpPr>
          <p:nvPr>
            <p:ph type="ftr" sz="quarter" idx="2"/>
          </p:nvPr>
        </p:nvSpPr>
        <p:spPr bwMode="auto">
          <a:xfrm>
            <a:off x="0" y="9445625"/>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b"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459781" name="Rectangle 5"/>
          <p:cNvSpPr>
            <a:spLocks noGrp="1" noChangeArrowheads="1"/>
          </p:cNvSpPr>
          <p:nvPr>
            <p:ph type="sldNum" sz="quarter" idx="3"/>
          </p:nvPr>
        </p:nvSpPr>
        <p:spPr bwMode="auto">
          <a:xfrm>
            <a:off x="3854450" y="9445625"/>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04" tIns="44151" rIns="88304" bIns="44151" numCol="1" anchor="b" anchorCtr="0" compatLnSpc="1">
            <a:prstTxWarp prst="textNoShape">
              <a:avLst/>
            </a:prstTxWarp>
          </a:bodyPr>
          <a:lstStyle>
            <a:lvl1pPr algn="r">
              <a:spcBef>
                <a:spcPct val="0"/>
              </a:spcBef>
              <a:defRPr>
                <a:solidFill>
                  <a:schemeClr val="tx1"/>
                </a:solidFill>
                <a:latin typeface="Arial" charset="0"/>
              </a:defRPr>
            </a:lvl1pPr>
          </a:lstStyle>
          <a:p>
            <a:fld id="{EBD91671-5ABD-471E-A76F-F544F30ADAE9}" type="slidenum">
              <a:rPr lang="en-GB" altLang="en-US"/>
              <a:pPr/>
              <a:t>‹#›</a:t>
            </a:fld>
            <a:endParaRPr lang="en-GB" altLang="en-US"/>
          </a:p>
        </p:txBody>
      </p:sp>
    </p:spTree>
    <p:extLst>
      <p:ext uri="{BB962C8B-B14F-4D97-AF65-F5344CB8AC3E}">
        <p14:creationId xmlns:p14="http://schemas.microsoft.com/office/powerpoint/2010/main" val="3740360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9575" cy="55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6147" name="Rectangle 3"/>
          <p:cNvSpPr>
            <a:spLocks noGrp="1" noChangeArrowheads="1"/>
          </p:cNvSpPr>
          <p:nvPr>
            <p:ph type="dt" idx="1"/>
          </p:nvPr>
        </p:nvSpPr>
        <p:spPr bwMode="auto">
          <a:xfrm>
            <a:off x="3856039" y="0"/>
            <a:ext cx="2949575" cy="554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lvl1pPr algn="r">
              <a:spcBef>
                <a:spcPct val="0"/>
              </a:spcBef>
              <a:defRPr>
                <a:solidFill>
                  <a:schemeClr val="tx1"/>
                </a:solidFill>
                <a:latin typeface="Arial" charset="0"/>
              </a:defRPr>
            </a:lvl1pPr>
          </a:lstStyle>
          <a:p>
            <a:endParaRPr lang="en-US" altLang="en-US"/>
          </a:p>
        </p:txBody>
      </p:sp>
      <p:sp>
        <p:nvSpPr>
          <p:cNvPr id="14340" name="Rectangle 4"/>
          <p:cNvSpPr>
            <a:spLocks noGrp="1" noRot="1" noChangeAspect="1" noChangeArrowheads="1" noTextEdit="1"/>
          </p:cNvSpPr>
          <p:nvPr>
            <p:ph type="sldImg" idx="2"/>
          </p:nvPr>
        </p:nvSpPr>
        <p:spPr bwMode="auto">
          <a:xfrm>
            <a:off x="747713" y="774700"/>
            <a:ext cx="5313362" cy="3757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08051" y="4752976"/>
            <a:ext cx="4989513" cy="441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9390064"/>
            <a:ext cx="2949575" cy="55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b" anchorCtr="0" compatLnSpc="1">
            <a:prstTxWarp prst="textNoShape">
              <a:avLst/>
            </a:prstTxWarp>
          </a:bodyPr>
          <a:lstStyle>
            <a:lvl1pPr algn="l">
              <a:spcBef>
                <a:spcPct val="0"/>
              </a:spcBef>
              <a:defRPr>
                <a:solidFill>
                  <a:schemeClr val="tx1"/>
                </a:solidFill>
                <a:latin typeface="Arial" charset="0"/>
              </a:defRPr>
            </a:lvl1pPr>
          </a:lstStyle>
          <a:p>
            <a:endParaRPr lang="en-US" altLang="en-US"/>
          </a:p>
        </p:txBody>
      </p:sp>
      <p:sp>
        <p:nvSpPr>
          <p:cNvPr id="6151" name="Rectangle 7"/>
          <p:cNvSpPr>
            <a:spLocks noGrp="1" noChangeArrowheads="1"/>
          </p:cNvSpPr>
          <p:nvPr>
            <p:ph type="sldNum" sz="quarter" idx="5"/>
          </p:nvPr>
        </p:nvSpPr>
        <p:spPr bwMode="auto">
          <a:xfrm>
            <a:off x="3856039" y="9390064"/>
            <a:ext cx="2949575" cy="55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04" tIns="45752" rIns="91504" bIns="45752" numCol="1" anchor="b" anchorCtr="0" compatLnSpc="1">
            <a:prstTxWarp prst="textNoShape">
              <a:avLst/>
            </a:prstTxWarp>
          </a:bodyPr>
          <a:lstStyle>
            <a:lvl1pPr algn="r">
              <a:spcBef>
                <a:spcPct val="0"/>
              </a:spcBef>
              <a:defRPr>
                <a:solidFill>
                  <a:schemeClr val="tx1"/>
                </a:solidFill>
                <a:latin typeface="Arial" charset="0"/>
              </a:defRPr>
            </a:lvl1pPr>
          </a:lstStyle>
          <a:p>
            <a:fld id="{48D4056E-FC0C-40E6-BA7B-CC2722916FF8}" type="slidenum">
              <a:rPr lang="en-GB" altLang="en-US"/>
              <a:pPr/>
              <a:t>‹#›</a:t>
            </a:fld>
            <a:endParaRPr lang="en-GB" altLang="en-US"/>
          </a:p>
        </p:txBody>
      </p:sp>
    </p:spTree>
    <p:extLst>
      <p:ext uri="{BB962C8B-B14F-4D97-AF65-F5344CB8AC3E}">
        <p14:creationId xmlns:p14="http://schemas.microsoft.com/office/powerpoint/2010/main" val="2332503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a:t>
            </a:fld>
            <a:endParaRPr lang="en-GB" altLang="en-US"/>
          </a:p>
        </p:txBody>
      </p:sp>
    </p:spTree>
    <p:extLst>
      <p:ext uri="{BB962C8B-B14F-4D97-AF65-F5344CB8AC3E}">
        <p14:creationId xmlns:p14="http://schemas.microsoft.com/office/powerpoint/2010/main" val="1255807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10</a:t>
            </a:fld>
            <a:endParaRPr lang="en-GB" altLang="en-US"/>
          </a:p>
        </p:txBody>
      </p:sp>
    </p:spTree>
    <p:extLst>
      <p:ext uri="{BB962C8B-B14F-4D97-AF65-F5344CB8AC3E}">
        <p14:creationId xmlns:p14="http://schemas.microsoft.com/office/powerpoint/2010/main" val="2067677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11</a:t>
            </a:fld>
            <a:endParaRPr lang="en-GB" altLang="en-US"/>
          </a:p>
        </p:txBody>
      </p:sp>
    </p:spTree>
    <p:extLst>
      <p:ext uri="{BB962C8B-B14F-4D97-AF65-F5344CB8AC3E}">
        <p14:creationId xmlns:p14="http://schemas.microsoft.com/office/powerpoint/2010/main" val="206767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12</a:t>
            </a:fld>
            <a:endParaRPr lang="en-GB" altLang="en-US"/>
          </a:p>
        </p:txBody>
      </p:sp>
    </p:spTree>
    <p:extLst>
      <p:ext uri="{BB962C8B-B14F-4D97-AF65-F5344CB8AC3E}">
        <p14:creationId xmlns:p14="http://schemas.microsoft.com/office/powerpoint/2010/main" val="1655871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13</a:t>
            </a:fld>
            <a:endParaRPr lang="en-GB" altLang="en-US"/>
          </a:p>
        </p:txBody>
      </p:sp>
    </p:spTree>
    <p:extLst>
      <p:ext uri="{BB962C8B-B14F-4D97-AF65-F5344CB8AC3E}">
        <p14:creationId xmlns:p14="http://schemas.microsoft.com/office/powerpoint/2010/main" val="63876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smtClean="0"/>
              <a:t>-note</a:t>
            </a:r>
            <a:r>
              <a:rPr lang="en-GB" baseline="0" dirty="0" smtClean="0"/>
              <a:t> positive size bias = small cap bias</a:t>
            </a:r>
            <a:endParaRPr lang="en-GB" dirty="0"/>
          </a:p>
        </p:txBody>
      </p:sp>
      <p:sp>
        <p:nvSpPr>
          <p:cNvPr id="4" name="Slide Number Placeholder 3"/>
          <p:cNvSpPr>
            <a:spLocks noGrp="1"/>
          </p:cNvSpPr>
          <p:nvPr>
            <p:ph type="sldNum" sz="quarter" idx="10"/>
          </p:nvPr>
        </p:nvSpPr>
        <p:spPr/>
        <p:txBody>
          <a:bodyPr/>
          <a:lstStyle/>
          <a:p>
            <a:fld id="{7F550A12-7574-4C59-96E6-2D58E74E134B}" type="slidenum">
              <a:rPr lang="en-GB" altLang="en-US" smtClean="0"/>
              <a:pPr/>
              <a:t>14</a:t>
            </a:fld>
            <a:endParaRPr lang="en-GB" altLang="en-US" dirty="0"/>
          </a:p>
        </p:txBody>
      </p:sp>
    </p:spTree>
    <p:extLst>
      <p:ext uri="{BB962C8B-B14F-4D97-AF65-F5344CB8AC3E}">
        <p14:creationId xmlns:p14="http://schemas.microsoft.com/office/powerpoint/2010/main" val="2042575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550A12-7574-4C59-96E6-2D58E74E134B}" type="slidenum">
              <a:rPr lang="en-GB" altLang="en-US" smtClean="0"/>
              <a:pPr/>
              <a:t>15</a:t>
            </a:fld>
            <a:endParaRPr lang="en-GB" altLang="en-US" dirty="0"/>
          </a:p>
        </p:txBody>
      </p:sp>
    </p:spTree>
    <p:extLst>
      <p:ext uri="{BB962C8B-B14F-4D97-AF65-F5344CB8AC3E}">
        <p14:creationId xmlns:p14="http://schemas.microsoft.com/office/powerpoint/2010/main" val="1540663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550A12-7574-4C59-96E6-2D58E74E134B}" type="slidenum">
              <a:rPr lang="en-GB" altLang="en-US" smtClean="0"/>
              <a:pPr/>
              <a:t>16</a:t>
            </a:fld>
            <a:endParaRPr lang="en-GB" altLang="en-US" dirty="0"/>
          </a:p>
        </p:txBody>
      </p:sp>
    </p:spTree>
    <p:extLst>
      <p:ext uri="{BB962C8B-B14F-4D97-AF65-F5344CB8AC3E}">
        <p14:creationId xmlns:p14="http://schemas.microsoft.com/office/powerpoint/2010/main" val="1540663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550A12-7574-4C59-96E6-2D58E74E134B}" type="slidenum">
              <a:rPr lang="en-GB" altLang="en-US" smtClean="0"/>
              <a:pPr/>
              <a:t>17</a:t>
            </a:fld>
            <a:endParaRPr lang="en-GB" altLang="en-US" dirty="0"/>
          </a:p>
        </p:txBody>
      </p:sp>
    </p:spTree>
    <p:extLst>
      <p:ext uri="{BB962C8B-B14F-4D97-AF65-F5344CB8AC3E}">
        <p14:creationId xmlns:p14="http://schemas.microsoft.com/office/powerpoint/2010/main" val="1540663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18</a:t>
            </a:fld>
            <a:endParaRPr lang="en-GB" altLang="en-US"/>
          </a:p>
        </p:txBody>
      </p:sp>
    </p:spTree>
    <p:extLst>
      <p:ext uri="{BB962C8B-B14F-4D97-AF65-F5344CB8AC3E}">
        <p14:creationId xmlns:p14="http://schemas.microsoft.com/office/powerpoint/2010/main" val="221830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2</a:t>
            </a:fld>
            <a:endParaRPr lang="en-GB" altLang="en-US"/>
          </a:p>
        </p:txBody>
      </p:sp>
    </p:spTree>
    <p:extLst>
      <p:ext uri="{BB962C8B-B14F-4D97-AF65-F5344CB8AC3E}">
        <p14:creationId xmlns:p14="http://schemas.microsoft.com/office/powerpoint/2010/main" val="560946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3</a:t>
            </a:fld>
            <a:endParaRPr lang="en-GB" altLang="en-US"/>
          </a:p>
        </p:txBody>
      </p:sp>
    </p:spTree>
    <p:extLst>
      <p:ext uri="{BB962C8B-B14F-4D97-AF65-F5344CB8AC3E}">
        <p14:creationId xmlns:p14="http://schemas.microsoft.com/office/powerpoint/2010/main" val="320864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4</a:t>
            </a:fld>
            <a:endParaRPr lang="en-GB" altLang="en-US"/>
          </a:p>
        </p:txBody>
      </p:sp>
    </p:spTree>
    <p:extLst>
      <p:ext uri="{BB962C8B-B14F-4D97-AF65-F5344CB8AC3E}">
        <p14:creationId xmlns:p14="http://schemas.microsoft.com/office/powerpoint/2010/main" val="377855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5</a:t>
            </a:fld>
            <a:endParaRPr lang="en-GB" altLang="en-US"/>
          </a:p>
        </p:txBody>
      </p:sp>
    </p:spTree>
    <p:extLst>
      <p:ext uri="{BB962C8B-B14F-4D97-AF65-F5344CB8AC3E}">
        <p14:creationId xmlns:p14="http://schemas.microsoft.com/office/powerpoint/2010/main" val="403616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6</a:t>
            </a:fld>
            <a:endParaRPr lang="en-GB" altLang="en-US"/>
          </a:p>
        </p:txBody>
      </p:sp>
    </p:spTree>
    <p:extLst>
      <p:ext uri="{BB962C8B-B14F-4D97-AF65-F5344CB8AC3E}">
        <p14:creationId xmlns:p14="http://schemas.microsoft.com/office/powerpoint/2010/main" val="400191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7</a:t>
            </a:fld>
            <a:endParaRPr lang="en-GB" altLang="en-US"/>
          </a:p>
        </p:txBody>
      </p:sp>
    </p:spTree>
    <p:extLst>
      <p:ext uri="{BB962C8B-B14F-4D97-AF65-F5344CB8AC3E}">
        <p14:creationId xmlns:p14="http://schemas.microsoft.com/office/powerpoint/2010/main" val="282615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8</a:t>
            </a:fld>
            <a:endParaRPr lang="en-GB" altLang="en-US"/>
          </a:p>
        </p:txBody>
      </p:sp>
    </p:spTree>
    <p:extLst>
      <p:ext uri="{BB962C8B-B14F-4D97-AF65-F5344CB8AC3E}">
        <p14:creationId xmlns:p14="http://schemas.microsoft.com/office/powerpoint/2010/main" val="265449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8D4056E-FC0C-40E6-BA7B-CC2722916FF8}" type="slidenum">
              <a:rPr lang="en-GB" altLang="en-US" smtClean="0"/>
              <a:pPr/>
              <a:t>9</a:t>
            </a:fld>
            <a:endParaRPr lang="en-GB" altLang="en-US"/>
          </a:p>
        </p:txBody>
      </p:sp>
    </p:spTree>
    <p:extLst>
      <p:ext uri="{BB962C8B-B14F-4D97-AF65-F5344CB8AC3E}">
        <p14:creationId xmlns:p14="http://schemas.microsoft.com/office/powerpoint/2010/main" val="2631283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userDrawn="1"/>
        </p:nvSpPr>
        <p:spPr bwMode="gray">
          <a:xfrm>
            <a:off x="0" y="1981200"/>
            <a:ext cx="10691813" cy="3597275"/>
          </a:xfrm>
          <a:prstGeom prst="rect">
            <a:avLst/>
          </a:prstGeom>
          <a:solidFill>
            <a:schemeClr val="tx2"/>
          </a:solidFill>
          <a:ln w="63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pic>
        <p:nvPicPr>
          <p:cNvPr id="5" name="Picture 20" descr="Coutts_Std_Logo_Single_Ne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47013" y="2012950"/>
            <a:ext cx="22415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835025" y="2990850"/>
            <a:ext cx="6980238" cy="455613"/>
          </a:xfrm>
        </p:spPr>
        <p:txBody>
          <a:bodyPr/>
          <a:lstStyle>
            <a:lvl1pPr>
              <a:defRPr sz="3200"/>
            </a:lvl1pPr>
          </a:lstStyle>
          <a:p>
            <a:pPr lvl="0"/>
            <a:r>
              <a:rPr lang="en-GB" noProof="0" smtClean="0"/>
              <a:t>Click to edit Master title style</a:t>
            </a:r>
          </a:p>
        </p:txBody>
      </p:sp>
      <p:sp>
        <p:nvSpPr>
          <p:cNvPr id="576516" name="Rectangle 4"/>
          <p:cNvSpPr>
            <a:spLocks noGrp="1" noChangeArrowheads="1"/>
          </p:cNvSpPr>
          <p:nvPr>
            <p:ph type="subTitle" idx="1"/>
          </p:nvPr>
        </p:nvSpPr>
        <p:spPr>
          <a:xfrm>
            <a:off x="835025" y="3441701"/>
            <a:ext cx="6980238"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chemeClr val="bg1"/>
                </a:solidFill>
              </a:defRPr>
            </a:lvl1pPr>
          </a:lstStyle>
          <a:p>
            <a:pPr lvl="0"/>
            <a:r>
              <a:rPr lang="en-GB" noProof="0" smtClean="0"/>
              <a:t>Click to edit Master subtitle style</a:t>
            </a:r>
          </a:p>
        </p:txBody>
      </p:sp>
    </p:spTree>
    <p:extLst>
      <p:ext uri="{BB962C8B-B14F-4D97-AF65-F5344CB8AC3E}">
        <p14:creationId xmlns:p14="http://schemas.microsoft.com/office/powerpoint/2010/main" val="9823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B2DC23A9-960B-467F-A815-F5EE5253B17B}" type="slidenum">
              <a:rPr lang="en-GB" altLang="en-US"/>
              <a:pPr/>
              <a:t>‹#›</a:t>
            </a:fld>
            <a:endParaRPr lang="en-GB" altLang="en-US"/>
          </a:p>
        </p:txBody>
      </p:sp>
    </p:spTree>
    <p:extLst>
      <p:ext uri="{BB962C8B-B14F-4D97-AF65-F5344CB8AC3E}">
        <p14:creationId xmlns:p14="http://schemas.microsoft.com/office/powerpoint/2010/main" val="360935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37119553-697B-4047-BBFC-606EF96596A1}" type="slidenum">
              <a:rPr lang="en-GB" altLang="en-US"/>
              <a:pPr/>
              <a:t>‹#›</a:t>
            </a:fld>
            <a:endParaRPr lang="en-GB" altLang="en-US"/>
          </a:p>
        </p:txBody>
      </p:sp>
    </p:spTree>
    <p:extLst>
      <p:ext uri="{BB962C8B-B14F-4D97-AF65-F5344CB8AC3E}">
        <p14:creationId xmlns:p14="http://schemas.microsoft.com/office/powerpoint/2010/main" val="2989452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8"/>
          <p:cNvSpPr>
            <a:spLocks noChangeArrowheads="1"/>
          </p:cNvSpPr>
          <p:nvPr userDrawn="1"/>
        </p:nvSpPr>
        <p:spPr bwMode="gray">
          <a:xfrm>
            <a:off x="0" y="1981200"/>
            <a:ext cx="10693400" cy="3597275"/>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pic>
        <p:nvPicPr>
          <p:cNvPr id="5" name="Picture 29" descr="Coutts_Std_Logo_Single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7013" y="2014538"/>
            <a:ext cx="2243137"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835028" y="2990850"/>
            <a:ext cx="6983413" cy="455613"/>
          </a:xfrm>
        </p:spPr>
        <p:txBody>
          <a:bodyPr/>
          <a:lstStyle>
            <a:lvl1pPr>
              <a:defRPr>
                <a:solidFill>
                  <a:schemeClr val="tx1"/>
                </a:solidFill>
              </a:defRPr>
            </a:lvl1pPr>
          </a:lstStyle>
          <a:p>
            <a:pPr lvl="0"/>
            <a:r>
              <a:rPr lang="en-GB" noProof="0" smtClean="0"/>
              <a:t>Click to edit Master title style</a:t>
            </a:r>
          </a:p>
        </p:txBody>
      </p:sp>
      <p:sp>
        <p:nvSpPr>
          <p:cNvPr id="441351" name="Rectangle 7"/>
          <p:cNvSpPr>
            <a:spLocks noGrp="1" noChangeArrowheads="1"/>
          </p:cNvSpPr>
          <p:nvPr>
            <p:ph type="subTitle" idx="1"/>
          </p:nvPr>
        </p:nvSpPr>
        <p:spPr>
          <a:xfrm>
            <a:off x="835028" y="3441701"/>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smtClean="0"/>
              <a:t>Click to edit Master subtitle style</a:t>
            </a:r>
          </a:p>
        </p:txBody>
      </p:sp>
    </p:spTree>
    <p:extLst>
      <p:ext uri="{BB962C8B-B14F-4D97-AF65-F5344CB8AC3E}">
        <p14:creationId xmlns:p14="http://schemas.microsoft.com/office/powerpoint/2010/main" val="76601763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518BE412-2F68-494E-918B-0DD4888F9710}" type="slidenum">
              <a:rPr lang="en-GB" altLang="en-US"/>
              <a:pPr/>
              <a:t>‹#›</a:t>
            </a:fld>
            <a:endParaRPr lang="en-GB" altLang="en-US"/>
          </a:p>
        </p:txBody>
      </p:sp>
    </p:spTree>
    <p:extLst>
      <p:ext uri="{BB962C8B-B14F-4D97-AF65-F5344CB8AC3E}">
        <p14:creationId xmlns:p14="http://schemas.microsoft.com/office/powerpoint/2010/main" val="185236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9"/>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6"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4D27C97F-71DF-4DAB-BC05-376E02BB1675}" type="slidenum">
              <a:rPr lang="en-GB" altLang="en-US"/>
              <a:pPr/>
              <a:t>‹#›</a:t>
            </a:fld>
            <a:endParaRPr lang="en-GB" altLang="en-US"/>
          </a:p>
        </p:txBody>
      </p:sp>
    </p:spTree>
    <p:extLst>
      <p:ext uri="{BB962C8B-B14F-4D97-AF65-F5344CB8AC3E}">
        <p14:creationId xmlns:p14="http://schemas.microsoft.com/office/powerpoint/2010/main" val="4181623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5"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9"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39956D04-2D98-45D8-96B0-7506E9E74689}" type="slidenum">
              <a:rPr lang="en-GB" altLang="en-US"/>
              <a:pPr/>
              <a:t>‹#›</a:t>
            </a:fld>
            <a:endParaRPr lang="en-GB" altLang="en-US"/>
          </a:p>
        </p:txBody>
      </p:sp>
    </p:spTree>
    <p:extLst>
      <p:ext uri="{BB962C8B-B14F-4D97-AF65-F5344CB8AC3E}">
        <p14:creationId xmlns:p14="http://schemas.microsoft.com/office/powerpoint/2010/main" val="2834484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6"/>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1"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1"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6"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6" y="2397125"/>
            <a:ext cx="4725987"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8" name="Rectangle 28"/>
          <p:cNvSpPr>
            <a:spLocks noGrp="1" noChangeArrowheads="1"/>
          </p:cNvSpPr>
          <p:nvPr>
            <p:ph type="sldNum" sz="quarter" idx="11"/>
          </p:nvPr>
        </p:nvSpPr>
        <p:spPr>
          <a:ln/>
        </p:spPr>
        <p:txBody>
          <a:bodyPr/>
          <a:lstStyle>
            <a:lvl1pPr>
              <a:defRPr/>
            </a:lvl1pPr>
          </a:lstStyle>
          <a:p>
            <a:fld id="{67690538-B0B3-4C9E-AA2E-2074CB02DE6C}" type="slidenum">
              <a:rPr lang="en-GB" altLang="en-US"/>
              <a:pPr/>
              <a:t>‹#›</a:t>
            </a:fld>
            <a:endParaRPr lang="en-GB" altLang="en-US"/>
          </a:p>
        </p:txBody>
      </p:sp>
    </p:spTree>
    <p:extLst>
      <p:ext uri="{BB962C8B-B14F-4D97-AF65-F5344CB8AC3E}">
        <p14:creationId xmlns:p14="http://schemas.microsoft.com/office/powerpoint/2010/main" val="1836950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4" name="Rectangle 28"/>
          <p:cNvSpPr>
            <a:spLocks noGrp="1" noChangeArrowheads="1"/>
          </p:cNvSpPr>
          <p:nvPr>
            <p:ph type="sldNum" sz="quarter" idx="11"/>
          </p:nvPr>
        </p:nvSpPr>
        <p:spPr>
          <a:ln/>
        </p:spPr>
        <p:txBody>
          <a:bodyPr/>
          <a:lstStyle>
            <a:lvl1pPr>
              <a:defRPr/>
            </a:lvl1pPr>
          </a:lstStyle>
          <a:p>
            <a:fld id="{FDC4BC62-97D0-444E-AB7F-BDDF8F2789AE}" type="slidenum">
              <a:rPr lang="en-GB" altLang="en-US"/>
              <a:pPr/>
              <a:t>‹#›</a:t>
            </a:fld>
            <a:endParaRPr lang="en-GB" altLang="en-US"/>
          </a:p>
        </p:txBody>
      </p:sp>
    </p:spTree>
    <p:extLst>
      <p:ext uri="{BB962C8B-B14F-4D97-AF65-F5344CB8AC3E}">
        <p14:creationId xmlns:p14="http://schemas.microsoft.com/office/powerpoint/2010/main" val="1117540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3" name="Rectangle 28"/>
          <p:cNvSpPr>
            <a:spLocks noGrp="1" noChangeArrowheads="1"/>
          </p:cNvSpPr>
          <p:nvPr>
            <p:ph type="sldNum" sz="quarter" idx="11"/>
          </p:nvPr>
        </p:nvSpPr>
        <p:spPr>
          <a:ln/>
        </p:spPr>
        <p:txBody>
          <a:bodyPr/>
          <a:lstStyle>
            <a:lvl1pPr>
              <a:defRPr/>
            </a:lvl1pPr>
          </a:lstStyle>
          <a:p>
            <a:fld id="{08CCF013-F500-4328-B372-64C149BBE7C4}" type="slidenum">
              <a:rPr lang="en-GB" altLang="en-US"/>
              <a:pPr/>
              <a:t>‹#›</a:t>
            </a:fld>
            <a:endParaRPr lang="en-GB" altLang="en-US"/>
          </a:p>
        </p:txBody>
      </p:sp>
    </p:spTree>
    <p:extLst>
      <p:ext uri="{BB962C8B-B14F-4D97-AF65-F5344CB8AC3E}">
        <p14:creationId xmlns:p14="http://schemas.microsoft.com/office/powerpoint/2010/main" val="1312478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7"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42DCB20F-6147-43F1-A612-3F8337B10D0A}" type="slidenum">
              <a:rPr lang="en-GB" altLang="en-US"/>
              <a:pPr/>
              <a:t>‹#›</a:t>
            </a:fld>
            <a:endParaRPr lang="en-GB" altLang="en-US"/>
          </a:p>
        </p:txBody>
      </p:sp>
    </p:spTree>
    <p:extLst>
      <p:ext uri="{BB962C8B-B14F-4D97-AF65-F5344CB8AC3E}">
        <p14:creationId xmlns:p14="http://schemas.microsoft.com/office/powerpoint/2010/main" val="218724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3BAFF05F-B220-485C-AC1F-89AA42EDAB2C}" type="slidenum">
              <a:rPr lang="en-GB" altLang="en-US"/>
              <a:pPr/>
              <a:t>‹#›</a:t>
            </a:fld>
            <a:endParaRPr lang="en-GB" altLang="en-US"/>
          </a:p>
        </p:txBody>
      </p:sp>
    </p:spTree>
    <p:extLst>
      <p:ext uri="{BB962C8B-B14F-4D97-AF65-F5344CB8AC3E}">
        <p14:creationId xmlns:p14="http://schemas.microsoft.com/office/powerpoint/2010/main" val="3966909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3" y="5292726"/>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3"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3"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28"/>
          <p:cNvSpPr>
            <a:spLocks noGrp="1" noChangeArrowheads="1"/>
          </p:cNvSpPr>
          <p:nvPr>
            <p:ph type="sldNum" sz="quarter" idx="11"/>
          </p:nvPr>
        </p:nvSpPr>
        <p:spPr>
          <a:ln/>
        </p:spPr>
        <p:txBody>
          <a:bodyPr/>
          <a:lstStyle>
            <a:lvl1pPr>
              <a:defRPr/>
            </a:lvl1pPr>
          </a:lstStyle>
          <a:p>
            <a:fld id="{627F7C11-65A2-4D88-A05C-BC44B33F1DD4}" type="slidenum">
              <a:rPr lang="en-GB" altLang="en-US"/>
              <a:pPr/>
              <a:t>‹#›</a:t>
            </a:fld>
            <a:endParaRPr lang="en-GB" altLang="en-US"/>
          </a:p>
        </p:txBody>
      </p:sp>
    </p:spTree>
    <p:extLst>
      <p:ext uri="{BB962C8B-B14F-4D97-AF65-F5344CB8AC3E}">
        <p14:creationId xmlns:p14="http://schemas.microsoft.com/office/powerpoint/2010/main" val="1106203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FED1CF78-0AD4-4E03-BC97-BA9C7C4E90A2}" type="slidenum">
              <a:rPr lang="en-GB" altLang="en-US"/>
              <a:pPr/>
              <a:t>‹#›</a:t>
            </a:fld>
            <a:endParaRPr lang="en-GB" altLang="en-US"/>
          </a:p>
        </p:txBody>
      </p:sp>
    </p:spTree>
    <p:extLst>
      <p:ext uri="{BB962C8B-B14F-4D97-AF65-F5344CB8AC3E}">
        <p14:creationId xmlns:p14="http://schemas.microsoft.com/office/powerpoint/2010/main" val="2111342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28"/>
          <p:cNvSpPr>
            <a:spLocks noGrp="1" noChangeArrowheads="1"/>
          </p:cNvSpPr>
          <p:nvPr>
            <p:ph type="sldNum" sz="quarter" idx="11"/>
          </p:nvPr>
        </p:nvSpPr>
        <p:spPr>
          <a:ln/>
        </p:spPr>
        <p:txBody>
          <a:bodyPr/>
          <a:lstStyle>
            <a:lvl1pPr>
              <a:defRPr/>
            </a:lvl1pPr>
          </a:lstStyle>
          <a:p>
            <a:fld id="{2EB115EE-2909-4261-AB1B-598FBD9DF2E4}" type="slidenum">
              <a:rPr lang="en-GB" altLang="en-US"/>
              <a:pPr/>
              <a:t>‹#›</a:t>
            </a:fld>
            <a:endParaRPr lang="en-GB" altLang="en-US"/>
          </a:p>
        </p:txBody>
      </p:sp>
    </p:spTree>
    <p:extLst>
      <p:ext uri="{BB962C8B-B14F-4D97-AF65-F5344CB8AC3E}">
        <p14:creationId xmlns:p14="http://schemas.microsoft.com/office/powerpoint/2010/main" val="4012543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93" y="2349500"/>
            <a:ext cx="9090026" cy="1620838"/>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3376" y="4284668"/>
            <a:ext cx="7486650" cy="1931986"/>
          </a:xfrm>
        </p:spPr>
        <p:txBody>
          <a:bodyPr/>
          <a:lstStyle>
            <a:lvl1pPr marL="0" indent="0" algn="ctr">
              <a:buNone/>
              <a:defRPr/>
            </a:lvl1pPr>
            <a:lvl2pPr marL="456879" indent="0" algn="ctr">
              <a:buNone/>
              <a:defRPr/>
            </a:lvl2pPr>
            <a:lvl3pPr marL="913753" indent="0" algn="ctr">
              <a:buNone/>
              <a:defRPr/>
            </a:lvl3pPr>
            <a:lvl4pPr marL="1370632" indent="0" algn="ctr">
              <a:buNone/>
              <a:defRPr/>
            </a:lvl4pPr>
            <a:lvl5pPr marL="1827509" indent="0" algn="ctr">
              <a:buNone/>
              <a:defRPr/>
            </a:lvl5pPr>
            <a:lvl6pPr marL="2284387" indent="0" algn="ctr">
              <a:buNone/>
              <a:defRPr/>
            </a:lvl6pPr>
            <a:lvl7pPr marL="2741265" indent="0" algn="ctr">
              <a:buNone/>
              <a:defRPr/>
            </a:lvl7pPr>
            <a:lvl8pPr marL="3198142" indent="0" algn="ctr">
              <a:buNone/>
              <a:defRPr/>
            </a:lvl8pPr>
            <a:lvl9pPr marL="3655018"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3610601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68895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7" y="4859344"/>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7" y="3205166"/>
            <a:ext cx="9090026" cy="1654175"/>
          </a:xfrm>
        </p:spPr>
        <p:txBody>
          <a:bodyPr anchor="b"/>
          <a:lstStyle>
            <a:lvl1pPr marL="0" indent="0">
              <a:buNone/>
              <a:defRPr sz="2100"/>
            </a:lvl1pPr>
            <a:lvl2pPr marL="456879" indent="0">
              <a:buNone/>
              <a:defRPr sz="1800"/>
            </a:lvl2pPr>
            <a:lvl3pPr marL="913753" indent="0">
              <a:buNone/>
              <a:defRPr sz="1600"/>
            </a:lvl3pPr>
            <a:lvl4pPr marL="1370632" indent="0">
              <a:buNone/>
              <a:defRPr sz="1400"/>
            </a:lvl4pPr>
            <a:lvl5pPr marL="1827509" indent="0">
              <a:buNone/>
              <a:defRPr sz="1400"/>
            </a:lvl5pPr>
            <a:lvl6pPr marL="2284387" indent="0">
              <a:buNone/>
              <a:defRPr sz="1400"/>
            </a:lvl6pPr>
            <a:lvl7pPr marL="2741265" indent="0">
              <a:buNone/>
              <a:defRPr sz="1400"/>
            </a:lvl7pPr>
            <a:lvl8pPr marL="3198142" indent="0">
              <a:buNone/>
              <a:defRPr sz="1400"/>
            </a:lvl8pPr>
            <a:lvl9pPr marL="3655018" indent="0">
              <a:buNone/>
              <a:defRPr sz="1400"/>
            </a:lvl9pPr>
          </a:lstStyle>
          <a:p>
            <a:pPr lvl="0"/>
            <a:r>
              <a:rPr lang="en-US" smtClean="0"/>
              <a:t>Click to edit Master text styles</a:t>
            </a:r>
          </a:p>
        </p:txBody>
      </p:sp>
    </p:spTree>
    <p:extLst>
      <p:ext uri="{BB962C8B-B14F-4D97-AF65-F5344CB8AC3E}">
        <p14:creationId xmlns:p14="http://schemas.microsoft.com/office/powerpoint/2010/main" val="1354476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7" y="1619254"/>
            <a:ext cx="4891087" cy="5256213"/>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2901" y="1619254"/>
            <a:ext cx="4892675" cy="5256213"/>
          </a:xfrm>
        </p:spPr>
        <p:txBody>
          <a:bodyPr/>
          <a:lstStyle>
            <a:lvl1pPr>
              <a:defRPr sz="29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829028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92" y="303220"/>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92" y="1692277"/>
            <a:ext cx="4724401" cy="704850"/>
          </a:xfrm>
        </p:spPr>
        <p:txBody>
          <a:bodyPr anchor="b"/>
          <a:lstStyle>
            <a:lvl1pPr marL="0" indent="0">
              <a:buNone/>
              <a:defRPr sz="2400" b="1"/>
            </a:lvl1pPr>
            <a:lvl2pPr marL="456879" indent="0">
              <a:buNone/>
              <a:defRPr sz="2100" b="1"/>
            </a:lvl2pPr>
            <a:lvl3pPr marL="913753" indent="0">
              <a:buNone/>
              <a:defRPr sz="1800" b="1"/>
            </a:lvl3pPr>
            <a:lvl4pPr marL="1370632" indent="0">
              <a:buNone/>
              <a:defRPr sz="1600" b="1"/>
            </a:lvl4pPr>
            <a:lvl5pPr marL="1827509" indent="0">
              <a:buNone/>
              <a:defRPr sz="1600" b="1"/>
            </a:lvl5pPr>
            <a:lvl6pPr marL="2284387" indent="0">
              <a:buNone/>
              <a:defRPr sz="1600" b="1"/>
            </a:lvl6pPr>
            <a:lvl7pPr marL="2741265" indent="0">
              <a:buNone/>
              <a:defRPr sz="1600" b="1"/>
            </a:lvl7pPr>
            <a:lvl8pPr marL="3198142" indent="0">
              <a:buNone/>
              <a:defRPr sz="1600" b="1"/>
            </a:lvl8pPr>
            <a:lvl9pPr marL="36550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92" y="2397129"/>
            <a:ext cx="4724401" cy="43576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9" y="1692277"/>
            <a:ext cx="4725987" cy="704850"/>
          </a:xfrm>
        </p:spPr>
        <p:txBody>
          <a:bodyPr anchor="b"/>
          <a:lstStyle>
            <a:lvl1pPr marL="0" indent="0">
              <a:buNone/>
              <a:defRPr sz="2400" b="1"/>
            </a:lvl1pPr>
            <a:lvl2pPr marL="456879" indent="0">
              <a:buNone/>
              <a:defRPr sz="2100" b="1"/>
            </a:lvl2pPr>
            <a:lvl3pPr marL="913753" indent="0">
              <a:buNone/>
              <a:defRPr sz="1800" b="1"/>
            </a:lvl3pPr>
            <a:lvl4pPr marL="1370632" indent="0">
              <a:buNone/>
              <a:defRPr sz="1600" b="1"/>
            </a:lvl4pPr>
            <a:lvl5pPr marL="1827509" indent="0">
              <a:buNone/>
              <a:defRPr sz="1600" b="1"/>
            </a:lvl5pPr>
            <a:lvl6pPr marL="2284387" indent="0">
              <a:buNone/>
              <a:defRPr sz="1600" b="1"/>
            </a:lvl6pPr>
            <a:lvl7pPr marL="2741265" indent="0">
              <a:buNone/>
              <a:defRPr sz="1600" b="1"/>
            </a:lvl7pPr>
            <a:lvl8pPr marL="3198142" indent="0">
              <a:buNone/>
              <a:defRPr sz="1600" b="1"/>
            </a:lvl8pPr>
            <a:lvl9pPr marL="36550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9" y="2397129"/>
            <a:ext cx="4725987" cy="4357688"/>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06507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9488825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11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9"/>
            <a:ext cx="9090026"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6"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5" name="Rectangle 7"/>
          <p:cNvSpPr>
            <a:spLocks noGrp="1" noChangeArrowheads="1"/>
          </p:cNvSpPr>
          <p:nvPr>
            <p:ph type="sldNum" sz="quarter" idx="11"/>
          </p:nvPr>
        </p:nvSpPr>
        <p:spPr>
          <a:ln/>
        </p:spPr>
        <p:txBody>
          <a:bodyPr/>
          <a:lstStyle>
            <a:lvl1pPr>
              <a:defRPr/>
            </a:lvl1pPr>
          </a:lstStyle>
          <a:p>
            <a:fld id="{23B88F2D-AD15-4698-AC9C-E8E966BF36FE}" type="slidenum">
              <a:rPr lang="en-GB" altLang="en-US"/>
              <a:pPr/>
              <a:t>‹#›</a:t>
            </a:fld>
            <a:endParaRPr lang="en-GB" altLang="en-US"/>
          </a:p>
        </p:txBody>
      </p:sp>
    </p:spTree>
    <p:extLst>
      <p:ext uri="{BB962C8B-B14F-4D97-AF65-F5344CB8AC3E}">
        <p14:creationId xmlns:p14="http://schemas.microsoft.com/office/powerpoint/2010/main" val="674319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94" y="301629"/>
            <a:ext cx="3517902" cy="1281113"/>
          </a:xfrm>
        </p:spPr>
        <p:txBody>
          <a:bodyPr/>
          <a:lstStyle>
            <a:lvl1pPr algn="l">
              <a:defRPr sz="2100" b="1"/>
            </a:lvl1pPr>
          </a:lstStyle>
          <a:p>
            <a:r>
              <a:rPr lang="en-US" smtClean="0"/>
              <a:t>Click to edit Master title style</a:t>
            </a:r>
            <a:endParaRPr lang="en-GB"/>
          </a:p>
        </p:txBody>
      </p:sp>
      <p:sp>
        <p:nvSpPr>
          <p:cNvPr id="3" name="Content Placeholder 2"/>
          <p:cNvSpPr>
            <a:spLocks noGrp="1"/>
          </p:cNvSpPr>
          <p:nvPr>
            <p:ph idx="1"/>
          </p:nvPr>
        </p:nvSpPr>
        <p:spPr>
          <a:xfrm>
            <a:off x="4181479" y="301625"/>
            <a:ext cx="5976937" cy="6453188"/>
          </a:xfrm>
        </p:spPr>
        <p:txBody>
          <a:bodyPr/>
          <a:lstStyle>
            <a:lvl1pPr>
              <a:defRPr sz="32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94" y="1582742"/>
            <a:ext cx="3517902" cy="5172075"/>
          </a:xfrm>
        </p:spPr>
        <p:txBody>
          <a:bodyPr/>
          <a:lstStyle>
            <a:lvl1pPr marL="0" indent="0">
              <a:buNone/>
              <a:defRPr sz="1400"/>
            </a:lvl1pPr>
            <a:lvl2pPr marL="456879" indent="0">
              <a:buNone/>
              <a:defRPr sz="1300"/>
            </a:lvl2pPr>
            <a:lvl3pPr marL="913753" indent="0">
              <a:buNone/>
              <a:defRPr sz="1000"/>
            </a:lvl3pPr>
            <a:lvl4pPr marL="1370632" indent="0">
              <a:buNone/>
              <a:defRPr sz="900"/>
            </a:lvl4pPr>
            <a:lvl5pPr marL="1827509" indent="0">
              <a:buNone/>
              <a:defRPr sz="900"/>
            </a:lvl5pPr>
            <a:lvl6pPr marL="2284387" indent="0">
              <a:buNone/>
              <a:defRPr sz="900"/>
            </a:lvl6pPr>
            <a:lvl7pPr marL="2741265" indent="0">
              <a:buNone/>
              <a:defRPr sz="900"/>
            </a:lvl7pPr>
            <a:lvl8pPr marL="3198142" indent="0">
              <a:buNone/>
              <a:defRPr sz="900"/>
            </a:lvl8pPr>
            <a:lvl9pPr marL="3655018" indent="0">
              <a:buNone/>
              <a:defRPr sz="900"/>
            </a:lvl9pPr>
          </a:lstStyle>
          <a:p>
            <a:pPr lvl="0"/>
            <a:r>
              <a:rPr lang="en-US" smtClean="0"/>
              <a:t>Click to edit Master text styles</a:t>
            </a:r>
          </a:p>
        </p:txBody>
      </p:sp>
    </p:spTree>
    <p:extLst>
      <p:ext uri="{BB962C8B-B14F-4D97-AF65-F5344CB8AC3E}">
        <p14:creationId xmlns:p14="http://schemas.microsoft.com/office/powerpoint/2010/main" val="3137351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9" y="5292726"/>
            <a:ext cx="6416675" cy="625475"/>
          </a:xfrm>
        </p:spPr>
        <p:txBody>
          <a:bodyPr/>
          <a:lstStyle>
            <a:lvl1pPr algn="l">
              <a:defRPr sz="2100" b="1"/>
            </a:lvl1pPr>
          </a:lstStyle>
          <a:p>
            <a:r>
              <a:rPr lang="en-US" smtClean="0"/>
              <a:t>Click to edit Master title style</a:t>
            </a:r>
            <a:endParaRPr lang="en-GB"/>
          </a:p>
        </p:txBody>
      </p:sp>
      <p:sp>
        <p:nvSpPr>
          <p:cNvPr id="3" name="Picture Placeholder 2"/>
          <p:cNvSpPr>
            <a:spLocks noGrp="1"/>
          </p:cNvSpPr>
          <p:nvPr>
            <p:ph type="pic" idx="1"/>
          </p:nvPr>
        </p:nvSpPr>
        <p:spPr>
          <a:xfrm>
            <a:off x="2095509" y="676275"/>
            <a:ext cx="6416675" cy="4535488"/>
          </a:xfrm>
        </p:spPr>
        <p:txBody>
          <a:bodyPr/>
          <a:lstStyle>
            <a:lvl1pPr marL="0" indent="0">
              <a:buNone/>
              <a:defRPr sz="3200"/>
            </a:lvl1pPr>
            <a:lvl2pPr marL="456879" indent="0">
              <a:buNone/>
              <a:defRPr sz="2900"/>
            </a:lvl2pPr>
            <a:lvl3pPr marL="913753" indent="0">
              <a:buNone/>
              <a:defRPr sz="2400"/>
            </a:lvl3pPr>
            <a:lvl4pPr marL="1370632" indent="0">
              <a:buNone/>
              <a:defRPr sz="2100"/>
            </a:lvl4pPr>
            <a:lvl5pPr marL="1827509" indent="0">
              <a:buNone/>
              <a:defRPr sz="2100"/>
            </a:lvl5pPr>
            <a:lvl6pPr marL="2284387" indent="0">
              <a:buNone/>
              <a:defRPr sz="2100"/>
            </a:lvl6pPr>
            <a:lvl7pPr marL="2741265" indent="0">
              <a:buNone/>
              <a:defRPr sz="2100"/>
            </a:lvl7pPr>
            <a:lvl8pPr marL="3198142" indent="0">
              <a:buNone/>
              <a:defRPr sz="2100"/>
            </a:lvl8pPr>
            <a:lvl9pPr marL="3655018" indent="0">
              <a:buNone/>
              <a:defRPr sz="2100"/>
            </a:lvl9pPr>
          </a:lstStyle>
          <a:p>
            <a:pPr lvl="0"/>
            <a:endParaRPr lang="en-GB" noProof="0" smtClean="0"/>
          </a:p>
        </p:txBody>
      </p:sp>
      <p:sp>
        <p:nvSpPr>
          <p:cNvPr id="4" name="Text Placeholder 3"/>
          <p:cNvSpPr>
            <a:spLocks noGrp="1"/>
          </p:cNvSpPr>
          <p:nvPr>
            <p:ph type="body" sz="half" idx="2"/>
          </p:nvPr>
        </p:nvSpPr>
        <p:spPr>
          <a:xfrm>
            <a:off x="2095509" y="5918202"/>
            <a:ext cx="6416675" cy="887413"/>
          </a:xfrm>
        </p:spPr>
        <p:txBody>
          <a:bodyPr/>
          <a:lstStyle>
            <a:lvl1pPr marL="0" indent="0">
              <a:buNone/>
              <a:defRPr sz="1400"/>
            </a:lvl1pPr>
            <a:lvl2pPr marL="456879" indent="0">
              <a:buNone/>
              <a:defRPr sz="1300"/>
            </a:lvl2pPr>
            <a:lvl3pPr marL="913753" indent="0">
              <a:buNone/>
              <a:defRPr sz="1000"/>
            </a:lvl3pPr>
            <a:lvl4pPr marL="1370632" indent="0">
              <a:buNone/>
              <a:defRPr sz="900"/>
            </a:lvl4pPr>
            <a:lvl5pPr marL="1827509" indent="0">
              <a:buNone/>
              <a:defRPr sz="900"/>
            </a:lvl5pPr>
            <a:lvl6pPr marL="2284387" indent="0">
              <a:buNone/>
              <a:defRPr sz="900"/>
            </a:lvl6pPr>
            <a:lvl7pPr marL="2741265" indent="0">
              <a:buNone/>
              <a:defRPr sz="900"/>
            </a:lvl7pPr>
            <a:lvl8pPr marL="3198142" indent="0">
              <a:buNone/>
              <a:defRPr sz="900"/>
            </a:lvl8pPr>
            <a:lvl9pPr marL="3655018" indent="0">
              <a:buNone/>
              <a:defRPr sz="900"/>
            </a:lvl9pPr>
          </a:lstStyle>
          <a:p>
            <a:pPr lvl="0"/>
            <a:r>
              <a:rPr lang="en-US" smtClean="0"/>
              <a:t>Click to edit Master text styles</a:t>
            </a:r>
          </a:p>
        </p:txBody>
      </p:sp>
    </p:spTree>
    <p:extLst>
      <p:ext uri="{BB962C8B-B14F-4D97-AF65-F5344CB8AC3E}">
        <p14:creationId xmlns:p14="http://schemas.microsoft.com/office/powerpoint/2010/main" val="1970055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820564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4" y="352425"/>
            <a:ext cx="2482850"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7" y="352425"/>
            <a:ext cx="7300911"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03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5"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9"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9EA0A010-2842-4889-8948-E112E9121BEC}" type="slidenum">
              <a:rPr lang="en-GB" altLang="en-US"/>
              <a:pPr/>
              <a:t>‹#›</a:t>
            </a:fld>
            <a:endParaRPr lang="en-GB" altLang="en-US"/>
          </a:p>
        </p:txBody>
      </p:sp>
    </p:spTree>
    <p:extLst>
      <p:ext uri="{BB962C8B-B14F-4D97-AF65-F5344CB8AC3E}">
        <p14:creationId xmlns:p14="http://schemas.microsoft.com/office/powerpoint/2010/main" val="60472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6"/>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1"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1"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6" y="1692275"/>
            <a:ext cx="4725987"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6" y="2397125"/>
            <a:ext cx="4725987"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8" name="Rectangle 7"/>
          <p:cNvSpPr>
            <a:spLocks noGrp="1" noChangeArrowheads="1"/>
          </p:cNvSpPr>
          <p:nvPr>
            <p:ph type="sldNum" sz="quarter" idx="11"/>
          </p:nvPr>
        </p:nvSpPr>
        <p:spPr>
          <a:ln/>
        </p:spPr>
        <p:txBody>
          <a:bodyPr/>
          <a:lstStyle>
            <a:lvl1pPr>
              <a:defRPr/>
            </a:lvl1pPr>
          </a:lstStyle>
          <a:p>
            <a:fld id="{5C8AA7AF-1F04-4383-95EC-73977D718171}" type="slidenum">
              <a:rPr lang="en-GB" altLang="en-US"/>
              <a:pPr/>
              <a:t>‹#›</a:t>
            </a:fld>
            <a:endParaRPr lang="en-GB" altLang="en-US"/>
          </a:p>
        </p:txBody>
      </p:sp>
    </p:spTree>
    <p:extLst>
      <p:ext uri="{BB962C8B-B14F-4D97-AF65-F5344CB8AC3E}">
        <p14:creationId xmlns:p14="http://schemas.microsoft.com/office/powerpoint/2010/main" val="290149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4" name="Rectangle 7"/>
          <p:cNvSpPr>
            <a:spLocks noGrp="1" noChangeArrowheads="1"/>
          </p:cNvSpPr>
          <p:nvPr>
            <p:ph type="sldNum" sz="quarter" idx="11"/>
          </p:nvPr>
        </p:nvSpPr>
        <p:spPr>
          <a:ln/>
        </p:spPr>
        <p:txBody>
          <a:bodyPr/>
          <a:lstStyle>
            <a:lvl1pPr>
              <a:defRPr/>
            </a:lvl1pPr>
          </a:lstStyle>
          <a:p>
            <a:fld id="{64E5E7B4-F7B2-4980-A8E7-37EB77C1513B}" type="slidenum">
              <a:rPr lang="en-GB" altLang="en-US"/>
              <a:pPr/>
              <a:t>‹#›</a:t>
            </a:fld>
            <a:endParaRPr lang="en-GB" altLang="en-US"/>
          </a:p>
        </p:txBody>
      </p:sp>
    </p:spTree>
    <p:extLst>
      <p:ext uri="{BB962C8B-B14F-4D97-AF65-F5344CB8AC3E}">
        <p14:creationId xmlns:p14="http://schemas.microsoft.com/office/powerpoint/2010/main" val="405182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3" name="Rectangle 7"/>
          <p:cNvSpPr>
            <a:spLocks noGrp="1" noChangeArrowheads="1"/>
          </p:cNvSpPr>
          <p:nvPr>
            <p:ph type="sldNum" sz="quarter" idx="11"/>
          </p:nvPr>
        </p:nvSpPr>
        <p:spPr>
          <a:ln/>
        </p:spPr>
        <p:txBody>
          <a:bodyPr/>
          <a:lstStyle>
            <a:lvl1pPr>
              <a:defRPr/>
            </a:lvl1pPr>
          </a:lstStyle>
          <a:p>
            <a:fld id="{B83E49A0-0DB8-49F9-9726-B09684F87ACF}" type="slidenum">
              <a:rPr lang="en-GB" altLang="en-US"/>
              <a:pPr/>
              <a:t>‹#›</a:t>
            </a:fld>
            <a:endParaRPr lang="en-GB" altLang="en-US"/>
          </a:p>
        </p:txBody>
      </p:sp>
    </p:spTree>
    <p:extLst>
      <p:ext uri="{BB962C8B-B14F-4D97-AF65-F5344CB8AC3E}">
        <p14:creationId xmlns:p14="http://schemas.microsoft.com/office/powerpoint/2010/main" val="402869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7"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D7FABFD6-BD29-41E4-A219-8CB8D8DEEA2E}" type="slidenum">
              <a:rPr lang="en-GB" altLang="en-US"/>
              <a:pPr/>
              <a:t>‹#›</a:t>
            </a:fld>
            <a:endParaRPr lang="en-GB" altLang="en-US"/>
          </a:p>
        </p:txBody>
      </p:sp>
    </p:spTree>
    <p:extLst>
      <p:ext uri="{BB962C8B-B14F-4D97-AF65-F5344CB8AC3E}">
        <p14:creationId xmlns:p14="http://schemas.microsoft.com/office/powerpoint/2010/main" val="19163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3" y="5292726"/>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3"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3"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Confidential – for internal use only</a:t>
            </a:r>
          </a:p>
        </p:txBody>
      </p:sp>
      <p:sp>
        <p:nvSpPr>
          <p:cNvPr id="6" name="Rectangle 7"/>
          <p:cNvSpPr>
            <a:spLocks noGrp="1" noChangeArrowheads="1"/>
          </p:cNvSpPr>
          <p:nvPr>
            <p:ph type="sldNum" sz="quarter" idx="11"/>
          </p:nvPr>
        </p:nvSpPr>
        <p:spPr>
          <a:ln/>
        </p:spPr>
        <p:txBody>
          <a:bodyPr/>
          <a:lstStyle>
            <a:lvl1pPr>
              <a:defRPr/>
            </a:lvl1pPr>
          </a:lstStyle>
          <a:p>
            <a:fld id="{F4E412C0-604B-4849-B9A7-109D85E2CCFF}" type="slidenum">
              <a:rPr lang="en-GB" altLang="en-US"/>
              <a:pPr/>
              <a:t>‹#›</a:t>
            </a:fld>
            <a:endParaRPr lang="en-GB" altLang="en-US"/>
          </a:p>
        </p:txBody>
      </p:sp>
    </p:spTree>
    <p:extLst>
      <p:ext uri="{BB962C8B-B14F-4D97-AF65-F5344CB8AC3E}">
        <p14:creationId xmlns:p14="http://schemas.microsoft.com/office/powerpoint/2010/main" val="12715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dirty="0" smtClean="0"/>
              <a:t>Click to edit Master text styles</a:t>
            </a:r>
          </a:p>
          <a:p>
            <a:pPr lvl="1"/>
            <a:r>
              <a:rPr lang="en-GB" altLang="en-US" dirty="0" smtClean="0"/>
              <a:t>Second level</a:t>
            </a:r>
          </a:p>
          <a:p>
            <a:pPr lvl="2"/>
            <a:r>
              <a:rPr lang="en-GB" altLang="en-US" dirty="0" smtClean="0"/>
              <a:t>Third level</a:t>
            </a:r>
          </a:p>
          <a:p>
            <a:pPr lvl="3"/>
            <a:r>
              <a:rPr lang="en-GB" altLang="en-US" dirty="0" smtClean="0"/>
              <a:t>Fourth level</a:t>
            </a:r>
          </a:p>
          <a:p>
            <a:pPr lvl="4"/>
            <a:r>
              <a:rPr lang="en-GB" altLang="en-US" dirty="0" smtClean="0"/>
              <a:t>Fifth level</a:t>
            </a:r>
          </a:p>
        </p:txBody>
      </p:sp>
      <p:sp>
        <p:nvSpPr>
          <p:cNvPr id="575493" name="Rectangle 5"/>
          <p:cNvSpPr>
            <a:spLocks noGrp="1" noChangeArrowheads="1"/>
          </p:cNvSpPr>
          <p:nvPr>
            <p:ph type="ftr" sz="quarter" idx="3"/>
          </p:nvPr>
        </p:nvSpPr>
        <p:spPr bwMode="gray">
          <a:xfrm>
            <a:off x="377825" y="7181850"/>
            <a:ext cx="4906963" cy="15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a:solidFill>
                  <a:schemeClr val="tx1"/>
                </a:solidFill>
                <a:latin typeface="Gill Sans" pitchFamily="34" charset="-79"/>
                <a:ea typeface="MS PGothic" pitchFamily="34" charset="-128"/>
              </a:defRPr>
            </a:lvl1pPr>
          </a:lstStyle>
          <a:p>
            <a:pPr>
              <a:defRPr/>
            </a:pPr>
            <a:r>
              <a:rPr lang="en-GB"/>
              <a:t>Confidential – for internal use only</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a:solidFill>
                  <a:schemeClr val="tx1"/>
                </a:solidFill>
                <a:cs typeface="Arial" charset="0"/>
              </a:defRPr>
            </a:lvl1pPr>
          </a:lstStyle>
          <a:p>
            <a:fld id="{850C80E0-1939-4800-AA99-8DC9EDD56FD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6626" r:id="rId1"/>
    <p:sldLayoutId id="2147486595" r:id="rId2"/>
    <p:sldLayoutId id="2147486596" r:id="rId3"/>
    <p:sldLayoutId id="2147486597" r:id="rId4"/>
    <p:sldLayoutId id="2147486598" r:id="rId5"/>
    <p:sldLayoutId id="2147486599" r:id="rId6"/>
    <p:sldLayoutId id="2147486600" r:id="rId7"/>
    <p:sldLayoutId id="2147486601" r:id="rId8"/>
    <p:sldLayoutId id="2147486602" r:id="rId9"/>
    <p:sldLayoutId id="2147486603" r:id="rId10"/>
    <p:sldLayoutId id="2147486604"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p:titleStyle>
    <p:bodyStyle>
      <a:lvl1pPr marL="342900" indent="-342900" algn="l" defTabSz="1023938" rtl="0" eaLnBrk="0" fontAlgn="base" hangingPunct="0">
        <a:spcBef>
          <a:spcPct val="40000"/>
        </a:spcBef>
        <a:spcAft>
          <a:spcPct val="0"/>
        </a:spcAft>
        <a:defRPr sz="1400" b="0">
          <a:solidFill>
            <a:schemeClr val="tx1"/>
          </a:solidFill>
          <a:latin typeface="+mn-lt"/>
          <a:ea typeface="ＭＳ Ｐゴシック"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ＭＳ Ｐゴシック"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40335" name="Rectangle 15"/>
          <p:cNvSpPr>
            <a:spLocks noGrp="1" noChangeArrowheads="1"/>
          </p:cNvSpPr>
          <p:nvPr>
            <p:ph type="ftr" sz="quarter" idx="3"/>
          </p:nvPr>
        </p:nvSpPr>
        <p:spPr bwMode="gray">
          <a:xfrm>
            <a:off x="377825" y="7181850"/>
            <a:ext cx="4906963" cy="15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a:solidFill>
                  <a:schemeClr val="tx1"/>
                </a:solidFill>
                <a:latin typeface="Gill Sans" pitchFamily="34" charset="-79"/>
                <a:ea typeface="MS PGothic" pitchFamily="34" charset="-128"/>
              </a:defRPr>
            </a:lvl1pPr>
          </a:lstStyle>
          <a:p>
            <a:pPr>
              <a:defRPr/>
            </a:pPr>
            <a:r>
              <a:rPr lang="en-GB"/>
              <a:t>Confidential – for internal use only</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a:solidFill>
                  <a:schemeClr val="tx1"/>
                </a:solidFill>
                <a:cs typeface="Arial" charset="0"/>
              </a:defRPr>
            </a:lvl1pPr>
          </a:lstStyle>
          <a:p>
            <a:fld id="{8CEFD322-5E27-490F-B90C-394E5F3959D4}"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6627" r:id="rId1"/>
    <p:sldLayoutId id="2147486605" r:id="rId2"/>
    <p:sldLayoutId id="2147486606" r:id="rId3"/>
    <p:sldLayoutId id="2147486607" r:id="rId4"/>
    <p:sldLayoutId id="2147486608" r:id="rId5"/>
    <p:sldLayoutId id="2147486609" r:id="rId6"/>
    <p:sldLayoutId id="2147486610" r:id="rId7"/>
    <p:sldLayoutId id="2147486611" r:id="rId8"/>
    <p:sldLayoutId id="2147486612" r:id="rId9"/>
    <p:sldLayoutId id="2147486613" r:id="rId10"/>
    <p:sldLayoutId id="2147486614" r:id="rId11"/>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p:titleStyle>
    <p:bodyStyle>
      <a:lvl1pPr marL="342900" indent="-342900" algn="l" defTabSz="1023938" rtl="0" eaLnBrk="0" fontAlgn="base" hangingPunct="0">
        <a:spcBef>
          <a:spcPct val="40000"/>
        </a:spcBef>
        <a:spcAft>
          <a:spcPct val="0"/>
        </a:spcAft>
        <a:defRPr sz="1400" b="1">
          <a:solidFill>
            <a:schemeClr val="tx1"/>
          </a:solidFill>
          <a:latin typeface="+mn-lt"/>
          <a:ea typeface="ＭＳ Ｐゴシック"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ＭＳ Ｐゴシック"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ＭＳ Ｐゴシック"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19"/>
          <p:cNvSpPr>
            <a:spLocks noChangeArrowheads="1"/>
          </p:cNvSpPr>
          <p:nvPr/>
        </p:nvSpPr>
        <p:spPr bwMode="gray">
          <a:xfrm>
            <a:off x="0" y="1981200"/>
            <a:ext cx="10691813" cy="3597275"/>
          </a:xfrm>
          <a:prstGeom prst="rect">
            <a:avLst/>
          </a:prstGeom>
          <a:solidFill>
            <a:schemeClr val="tx2"/>
          </a:solidFill>
          <a:ln w="63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76" tIns="45688" rIns="91376" bIns="45688" anchor="ctr"/>
          <a:lstStyle>
            <a:lvl1pPr>
              <a:defRPr sz="1200">
                <a:solidFill>
                  <a:schemeClr val="tx2"/>
                </a:solidFill>
                <a:latin typeface="Gill Sans" pitchFamily="2" charset="0"/>
                <a:ea typeface="ＭＳ Ｐゴシック" charset="-128"/>
              </a:defRPr>
            </a:lvl1pPr>
            <a:lvl2pPr marL="742950" indent="-285750">
              <a:defRPr sz="1200">
                <a:solidFill>
                  <a:schemeClr val="tx2"/>
                </a:solidFill>
                <a:latin typeface="Gill Sans" pitchFamily="2" charset="0"/>
                <a:ea typeface="ＭＳ Ｐゴシック" charset="-128"/>
              </a:defRPr>
            </a:lvl2pPr>
            <a:lvl3pPr marL="1143000" indent="-228600">
              <a:defRPr sz="1200">
                <a:solidFill>
                  <a:schemeClr val="tx2"/>
                </a:solidFill>
                <a:latin typeface="Gill Sans" pitchFamily="2" charset="0"/>
                <a:ea typeface="ＭＳ Ｐゴシック" charset="-128"/>
              </a:defRPr>
            </a:lvl3pPr>
            <a:lvl4pPr marL="1600200" indent="-228600">
              <a:defRPr sz="1200">
                <a:solidFill>
                  <a:schemeClr val="tx2"/>
                </a:solidFill>
                <a:latin typeface="Gill Sans" pitchFamily="2" charset="0"/>
                <a:ea typeface="ＭＳ Ｐゴシック" charset="-128"/>
              </a:defRPr>
            </a:lvl4pPr>
            <a:lvl5pPr marL="2057400" indent="-228600">
              <a:defRPr sz="1200">
                <a:solidFill>
                  <a:schemeClr val="tx2"/>
                </a:solidFill>
                <a:latin typeface="Gill Sans" pitchFamily="2" charset="0"/>
                <a:ea typeface="ＭＳ Ｐゴシック" charset="-128"/>
              </a:defRPr>
            </a:lvl5pPr>
            <a:lvl6pPr marL="25146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eaLnBrk="0" fontAlgn="base" hangingPunct="0">
              <a:spcBef>
                <a:spcPct val="50000"/>
              </a:spcBef>
              <a:spcAft>
                <a:spcPct val="0"/>
              </a:spcAft>
              <a:defRPr sz="1200">
                <a:solidFill>
                  <a:schemeClr val="tx2"/>
                </a:solidFill>
                <a:latin typeface="Gill Sans" pitchFamily="2" charset="0"/>
                <a:ea typeface="ＭＳ Ｐゴシック" charset="-128"/>
              </a:defRPr>
            </a:lvl9pPr>
          </a:lstStyle>
          <a:p>
            <a:endParaRPr lang="en-US" altLang="en-US">
              <a:solidFill>
                <a:srgbClr val="666B70"/>
              </a:solidFill>
            </a:endParaRPr>
          </a:p>
        </p:txBody>
      </p:sp>
      <p:pic>
        <p:nvPicPr>
          <p:cNvPr id="3075" name="Picture 20" descr="Coutts_Std_Logo_Single_Ne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47013" y="2012950"/>
            <a:ext cx="22431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3077" name="Rectangle 4"/>
          <p:cNvSpPr>
            <a:spLocks noGrp="1" noChangeArrowheads="1"/>
          </p:cNvSpPr>
          <p:nvPr>
            <p:ph type="body" idx="1"/>
          </p:nvPr>
        </p:nvSpPr>
        <p:spPr bwMode="gray">
          <a:xfrm>
            <a:off x="379413" y="1619250"/>
            <a:ext cx="9936162"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6615" r:id="rId1"/>
    <p:sldLayoutId id="2147486616" r:id="rId2"/>
    <p:sldLayoutId id="2147486617" r:id="rId3"/>
    <p:sldLayoutId id="2147486618" r:id="rId4"/>
    <p:sldLayoutId id="2147486619" r:id="rId5"/>
    <p:sldLayoutId id="2147486620" r:id="rId6"/>
    <p:sldLayoutId id="2147486621" r:id="rId7"/>
    <p:sldLayoutId id="2147486622" r:id="rId8"/>
    <p:sldLayoutId id="2147486623" r:id="rId9"/>
    <p:sldLayoutId id="2147486624" r:id="rId10"/>
    <p:sldLayoutId id="2147486625" r:id="rId11"/>
  </p:sldLayoutIdLst>
  <p:hf hdr="0" ftr="0" dt="0"/>
  <p:txStyles>
    <p:titleStyle>
      <a:lvl1pPr algn="l" defTabSz="1022350"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2pPr>
      <a:lvl3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3pPr>
      <a:lvl4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4pPr>
      <a:lvl5pPr algn="l" defTabSz="1022350" rtl="0" eaLnBrk="0" fontAlgn="base" hangingPunct="0">
        <a:lnSpc>
          <a:spcPct val="85000"/>
        </a:lnSpc>
        <a:spcBef>
          <a:spcPct val="0"/>
        </a:spcBef>
        <a:spcAft>
          <a:spcPct val="0"/>
        </a:spcAft>
        <a:defRPr sz="2400">
          <a:solidFill>
            <a:schemeClr val="bg1"/>
          </a:solidFill>
          <a:latin typeface="Gill Sans" pitchFamily="2" charset="0"/>
          <a:ea typeface="ＭＳ Ｐゴシック" charset="-128"/>
          <a:cs typeface="Arial" charset="0"/>
        </a:defRPr>
      </a:lvl5pPr>
      <a:lvl6pPr marL="456879"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6pPr>
      <a:lvl7pPr marL="913753"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7pPr>
      <a:lvl8pPr marL="1370632"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8pPr>
      <a:lvl9pPr marL="1827509" algn="l" defTabSz="1023216" rtl="0" fontAlgn="base">
        <a:lnSpc>
          <a:spcPct val="85000"/>
        </a:lnSpc>
        <a:spcBef>
          <a:spcPct val="0"/>
        </a:spcBef>
        <a:spcAft>
          <a:spcPct val="0"/>
        </a:spcAft>
        <a:defRPr sz="2400">
          <a:solidFill>
            <a:schemeClr val="bg1"/>
          </a:solidFill>
          <a:latin typeface="Gill Sans" pitchFamily="2" charset="0"/>
          <a:ea typeface="ＭＳ Ｐゴシック" pitchFamily="1" charset="-128"/>
          <a:cs typeface="Arial" charset="0"/>
        </a:defRPr>
      </a:lvl9pPr>
    </p:titleStyle>
    <p:bodyStyle>
      <a:lvl1pPr marL="341313" indent="-341313" algn="l" defTabSz="1022350" rtl="0" eaLnBrk="0" fontAlgn="base" hangingPunct="0">
        <a:spcBef>
          <a:spcPct val="40000"/>
        </a:spcBef>
        <a:spcAft>
          <a:spcPct val="0"/>
        </a:spcAft>
        <a:defRPr sz="1400" b="1">
          <a:solidFill>
            <a:schemeClr val="tx1"/>
          </a:solidFill>
          <a:latin typeface="+mn-lt"/>
          <a:ea typeface="ＭＳ Ｐゴシック" charset="-128"/>
          <a:cs typeface="+mn-cs"/>
        </a:defRPr>
      </a:lvl1pPr>
      <a:lvl2pPr marL="1588" indent="454025" algn="l" defTabSz="1022350" rtl="0" eaLnBrk="0" fontAlgn="base" hangingPunct="0">
        <a:spcBef>
          <a:spcPct val="40000"/>
        </a:spcBef>
        <a:spcAft>
          <a:spcPct val="0"/>
        </a:spcAft>
        <a:defRPr sz="1300">
          <a:solidFill>
            <a:schemeClr val="tx1"/>
          </a:solidFill>
          <a:latin typeface="+mn-lt"/>
          <a:ea typeface="ＭＳ Ｐゴシック" charset="-128"/>
          <a:cs typeface="+mn-cs"/>
        </a:defRPr>
      </a:lvl2pPr>
      <a:lvl3pPr marL="179388" indent="-176213"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3pPr>
      <a:lvl4pPr marL="350838" indent="-168275"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4pPr>
      <a:lvl5pPr marL="542925" indent="-188913" algn="l" defTabSz="1022350" rtl="0" eaLnBrk="0" fontAlgn="base" hangingPunct="0">
        <a:spcBef>
          <a:spcPct val="40000"/>
        </a:spcBef>
        <a:spcAft>
          <a:spcPct val="0"/>
        </a:spcAft>
        <a:buClr>
          <a:schemeClr val="tx2"/>
        </a:buClr>
        <a:buFont typeface="Arial" charset="0"/>
        <a:buChar char="–"/>
        <a:defRPr sz="1300">
          <a:solidFill>
            <a:schemeClr val="tx1"/>
          </a:solidFill>
          <a:latin typeface="+mn-lt"/>
          <a:ea typeface="ＭＳ Ｐゴシック" charset="-128"/>
          <a:cs typeface="+mn-cs"/>
        </a:defRPr>
      </a:lvl5pPr>
      <a:lvl6pPr marL="1001005"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6pPr>
      <a:lvl7pPr marL="1457883"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7pPr>
      <a:lvl8pPr marL="1914762"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8pPr>
      <a:lvl9pPr marL="2371638" indent="-190366" algn="l" defTabSz="1023216" rtl="0" fontAlgn="base">
        <a:spcBef>
          <a:spcPct val="40000"/>
        </a:spcBef>
        <a:spcAft>
          <a:spcPct val="0"/>
        </a:spcAft>
        <a:buClr>
          <a:schemeClr val="tx2"/>
        </a:buClr>
        <a:buFont typeface="Arial" charset="0"/>
        <a:buChar char="–"/>
        <a:defRPr sz="1300">
          <a:solidFill>
            <a:schemeClr val="tx1"/>
          </a:solidFill>
          <a:latin typeface="+mn-lt"/>
          <a:ea typeface="+mn-ea"/>
          <a:cs typeface="+mn-cs"/>
        </a:defRPr>
      </a:lvl9pPr>
    </p:bodyStyle>
    <p:otherStyle>
      <a:defPPr>
        <a:defRPr lang="en-US"/>
      </a:defPPr>
      <a:lvl1pPr marL="0" algn="l" defTabSz="913753" rtl="0" eaLnBrk="1" latinLnBrk="0" hangingPunct="1">
        <a:defRPr sz="1800" kern="1200">
          <a:solidFill>
            <a:schemeClr val="tx1"/>
          </a:solidFill>
          <a:latin typeface="+mn-lt"/>
          <a:ea typeface="+mn-ea"/>
          <a:cs typeface="+mn-cs"/>
        </a:defRPr>
      </a:lvl1pPr>
      <a:lvl2pPr marL="456879" algn="l" defTabSz="913753" rtl="0" eaLnBrk="1" latinLnBrk="0" hangingPunct="1">
        <a:defRPr sz="1800" kern="1200">
          <a:solidFill>
            <a:schemeClr val="tx1"/>
          </a:solidFill>
          <a:latin typeface="+mn-lt"/>
          <a:ea typeface="+mn-ea"/>
          <a:cs typeface="+mn-cs"/>
        </a:defRPr>
      </a:lvl2pPr>
      <a:lvl3pPr marL="913753" algn="l" defTabSz="913753" rtl="0" eaLnBrk="1" latinLnBrk="0" hangingPunct="1">
        <a:defRPr sz="1800" kern="1200">
          <a:solidFill>
            <a:schemeClr val="tx1"/>
          </a:solidFill>
          <a:latin typeface="+mn-lt"/>
          <a:ea typeface="+mn-ea"/>
          <a:cs typeface="+mn-cs"/>
        </a:defRPr>
      </a:lvl3pPr>
      <a:lvl4pPr marL="1370632" algn="l" defTabSz="913753" rtl="0" eaLnBrk="1" latinLnBrk="0" hangingPunct="1">
        <a:defRPr sz="1800" kern="1200">
          <a:solidFill>
            <a:schemeClr val="tx1"/>
          </a:solidFill>
          <a:latin typeface="+mn-lt"/>
          <a:ea typeface="+mn-ea"/>
          <a:cs typeface="+mn-cs"/>
        </a:defRPr>
      </a:lvl4pPr>
      <a:lvl5pPr marL="1827509" algn="l" defTabSz="913753" rtl="0" eaLnBrk="1" latinLnBrk="0" hangingPunct="1">
        <a:defRPr sz="1800" kern="1200">
          <a:solidFill>
            <a:schemeClr val="tx1"/>
          </a:solidFill>
          <a:latin typeface="+mn-lt"/>
          <a:ea typeface="+mn-ea"/>
          <a:cs typeface="+mn-cs"/>
        </a:defRPr>
      </a:lvl5pPr>
      <a:lvl6pPr marL="2284387" algn="l" defTabSz="913753" rtl="0" eaLnBrk="1" latinLnBrk="0" hangingPunct="1">
        <a:defRPr sz="1800" kern="1200">
          <a:solidFill>
            <a:schemeClr val="tx1"/>
          </a:solidFill>
          <a:latin typeface="+mn-lt"/>
          <a:ea typeface="+mn-ea"/>
          <a:cs typeface="+mn-cs"/>
        </a:defRPr>
      </a:lvl6pPr>
      <a:lvl7pPr marL="2741265" algn="l" defTabSz="913753" rtl="0" eaLnBrk="1" latinLnBrk="0" hangingPunct="1">
        <a:defRPr sz="1800" kern="1200">
          <a:solidFill>
            <a:schemeClr val="tx1"/>
          </a:solidFill>
          <a:latin typeface="+mn-lt"/>
          <a:ea typeface="+mn-ea"/>
          <a:cs typeface="+mn-cs"/>
        </a:defRPr>
      </a:lvl7pPr>
      <a:lvl8pPr marL="3198142" algn="l" defTabSz="913753" rtl="0" eaLnBrk="1" latinLnBrk="0" hangingPunct="1">
        <a:defRPr sz="1800" kern="1200">
          <a:solidFill>
            <a:schemeClr val="tx1"/>
          </a:solidFill>
          <a:latin typeface="+mn-lt"/>
          <a:ea typeface="+mn-ea"/>
          <a:cs typeface="+mn-cs"/>
        </a:defRPr>
      </a:lvl8pPr>
      <a:lvl9pPr marL="3655018" algn="l" defTabSz="9137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6.xml"/><Relationship Id="rId5" Type="http://schemas.openxmlformats.org/officeDocument/2006/relationships/image" Target="../media/image8.emf"/><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5"/>
          <p:cNvSpPr>
            <a:spLocks noGrp="1"/>
          </p:cNvSpPr>
          <p:nvPr>
            <p:ph type="ctrTitle"/>
          </p:nvPr>
        </p:nvSpPr>
        <p:spPr/>
        <p:txBody>
          <a:bodyPr/>
          <a:lstStyle/>
          <a:p>
            <a:r>
              <a:rPr lang="en-GB" altLang="en-US" dirty="0" smtClean="0"/>
              <a:t>Coutts Equity Factor Model</a:t>
            </a:r>
          </a:p>
        </p:txBody>
      </p:sp>
      <p:sp>
        <p:nvSpPr>
          <p:cNvPr id="6147" name="Subtitle 6"/>
          <p:cNvSpPr>
            <a:spLocks noGrp="1"/>
          </p:cNvSpPr>
          <p:nvPr>
            <p:ph type="subTitle" idx="1"/>
          </p:nvPr>
        </p:nvSpPr>
        <p:spPr>
          <a:xfrm>
            <a:off x="835025" y="3441700"/>
            <a:ext cx="6980238" cy="770704"/>
          </a:xfrm>
        </p:spPr>
        <p:txBody>
          <a:bodyPr/>
          <a:lstStyle/>
          <a:p>
            <a:r>
              <a:rPr lang="en-GB" altLang="en-US" dirty="0" smtClean="0"/>
              <a:t>Bernard Tolan and Langyu Gu, Analytics Team</a:t>
            </a:r>
          </a:p>
          <a:p>
            <a:r>
              <a:rPr lang="en-GB" altLang="en-US" dirty="0" smtClean="0"/>
              <a:t>April 2018</a:t>
            </a:r>
          </a:p>
        </p:txBody>
      </p:sp>
      <p:sp>
        <p:nvSpPr>
          <p:cNvPr id="6148" name="Footer Placeholder 3"/>
          <p:cNvSpPr>
            <a:spLocks noGrp="1"/>
          </p:cNvSpPr>
          <p:nvPr>
            <p:ph type="ftr" sz="quarter" idx="4294967295"/>
          </p:nvPr>
        </p:nvSpPr>
        <p:spPr>
          <a:xfrm>
            <a:off x="0" y="7181850"/>
            <a:ext cx="4906963" cy="153988"/>
          </a:xfrm>
          <a:noFill/>
        </p:spPr>
        <p:txBody>
          <a:bodyPr/>
          <a:lstStyle>
            <a:lvl1pPr defTabSz="1023938">
              <a:defRPr sz="1200">
                <a:solidFill>
                  <a:schemeClr val="tx2"/>
                </a:solidFill>
                <a:latin typeface="Gill Sans" pitchFamily="2" charset="0"/>
                <a:ea typeface="ＭＳ Ｐゴシック" charset="-128"/>
              </a:defRPr>
            </a:lvl1pPr>
            <a:lvl2pPr marL="742950" indent="-285750" defTabSz="1023938">
              <a:defRPr sz="1200">
                <a:solidFill>
                  <a:schemeClr val="tx2"/>
                </a:solidFill>
                <a:latin typeface="Gill Sans" pitchFamily="2" charset="0"/>
                <a:ea typeface="ＭＳ Ｐゴシック" charset="-128"/>
              </a:defRPr>
            </a:lvl2pPr>
            <a:lvl3pPr marL="1143000" indent="-228600" defTabSz="1023938">
              <a:defRPr sz="1200">
                <a:solidFill>
                  <a:schemeClr val="tx2"/>
                </a:solidFill>
                <a:latin typeface="Gill Sans" pitchFamily="2" charset="0"/>
                <a:ea typeface="ＭＳ Ｐゴシック" charset="-128"/>
              </a:defRPr>
            </a:lvl3pPr>
            <a:lvl4pPr marL="1600200" indent="-228600" defTabSz="1023938">
              <a:defRPr sz="1200">
                <a:solidFill>
                  <a:schemeClr val="tx2"/>
                </a:solidFill>
                <a:latin typeface="Gill Sans" pitchFamily="2" charset="0"/>
                <a:ea typeface="ＭＳ Ｐゴシック" charset="-128"/>
              </a:defRPr>
            </a:lvl4pPr>
            <a:lvl5pPr marL="2057400" indent="-228600" defTabSz="1023938">
              <a:defRPr sz="1200">
                <a:solidFill>
                  <a:schemeClr val="tx2"/>
                </a:solidFill>
                <a:latin typeface="Gill Sans" pitchFamily="2" charset="0"/>
                <a:ea typeface="ＭＳ Ｐゴシック" charset="-128"/>
              </a:defRPr>
            </a:lvl5pPr>
            <a:lvl6pPr marL="25146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9pPr>
          </a:lstStyle>
          <a:p>
            <a:r>
              <a:rPr lang="en-GB" altLang="en-US" sz="1000" smtClean="0">
                <a:solidFill>
                  <a:schemeClr val="tx1"/>
                </a:solidFill>
              </a:rPr>
              <a:t>Confidential – for internal use only</a:t>
            </a:r>
          </a:p>
        </p:txBody>
      </p:sp>
      <p:sp>
        <p:nvSpPr>
          <p:cNvPr id="6149" name="Slide Number Placeholder 4"/>
          <p:cNvSpPr>
            <a:spLocks noGrp="1"/>
          </p:cNvSpPr>
          <p:nvPr>
            <p:ph type="sldNum" sz="quarter" idx="4294967295"/>
          </p:nvPr>
        </p:nvSpPr>
        <p:spPr>
          <a:xfrm>
            <a:off x="10369550" y="7180263"/>
            <a:ext cx="323850" cy="153987"/>
          </a:xfrm>
          <a:noFill/>
        </p:spPr>
        <p:txBody>
          <a:bodyPr/>
          <a:lstStyle>
            <a:lvl1pPr defTabSz="995363">
              <a:defRPr sz="1200">
                <a:solidFill>
                  <a:schemeClr val="tx2"/>
                </a:solidFill>
                <a:latin typeface="Gill Sans" pitchFamily="2" charset="0"/>
                <a:ea typeface="ＭＳ Ｐゴシック" charset="-128"/>
              </a:defRPr>
            </a:lvl1pPr>
            <a:lvl2pPr marL="742950" indent="-285750" defTabSz="995363">
              <a:defRPr sz="1200">
                <a:solidFill>
                  <a:schemeClr val="tx2"/>
                </a:solidFill>
                <a:latin typeface="Gill Sans" pitchFamily="2" charset="0"/>
                <a:ea typeface="ＭＳ Ｐゴシック" charset="-128"/>
              </a:defRPr>
            </a:lvl2pPr>
            <a:lvl3pPr marL="1143000" indent="-228600" defTabSz="995363">
              <a:defRPr sz="1200">
                <a:solidFill>
                  <a:schemeClr val="tx2"/>
                </a:solidFill>
                <a:latin typeface="Gill Sans" pitchFamily="2" charset="0"/>
                <a:ea typeface="ＭＳ Ｐゴシック" charset="-128"/>
              </a:defRPr>
            </a:lvl3pPr>
            <a:lvl4pPr marL="1600200" indent="-228600" defTabSz="995363">
              <a:defRPr sz="1200">
                <a:solidFill>
                  <a:schemeClr val="tx2"/>
                </a:solidFill>
                <a:latin typeface="Gill Sans" pitchFamily="2" charset="0"/>
                <a:ea typeface="ＭＳ Ｐゴシック" charset="-128"/>
              </a:defRPr>
            </a:lvl4pPr>
            <a:lvl5pPr marL="2057400" indent="-228600" defTabSz="995363">
              <a:defRPr sz="1200">
                <a:solidFill>
                  <a:schemeClr val="tx2"/>
                </a:solidFill>
                <a:latin typeface="Gill Sans" pitchFamily="2" charset="0"/>
                <a:ea typeface="ＭＳ Ｐゴシック" charset="-128"/>
              </a:defRPr>
            </a:lvl5pPr>
            <a:lvl6pPr marL="25146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9pPr>
          </a:lstStyle>
          <a:p>
            <a:fld id="{EEE3AD31-A9BC-4DFE-947C-E953B63C2FAE}" type="slidenum">
              <a:rPr lang="en-GB" altLang="en-US" sz="1000">
                <a:solidFill>
                  <a:schemeClr val="tx1"/>
                </a:solidFill>
              </a:rPr>
              <a:pPr/>
              <a:t>1</a:t>
            </a:fld>
            <a:endParaRPr lang="en-GB" altLang="en-US" sz="100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3" y="321603"/>
            <a:ext cx="9936162" cy="601663"/>
          </a:xfrm>
        </p:spPr>
        <p:txBody>
          <a:bodyPr/>
          <a:lstStyle/>
          <a:p>
            <a:r>
              <a:rPr lang="en-GB" dirty="0" smtClean="0"/>
              <a:t>Characteristic of Coutts Equity Style Factors</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10</a:t>
            </a:fld>
            <a:endParaRPr lang="en-GB" altLang="en-US"/>
          </a:p>
        </p:txBody>
      </p:sp>
      <p:sp>
        <p:nvSpPr>
          <p:cNvPr id="13" name="Rectangle 12"/>
          <p:cNvSpPr/>
          <p:nvPr/>
        </p:nvSpPr>
        <p:spPr>
          <a:xfrm>
            <a:off x="448812" y="1740620"/>
            <a:ext cx="1535357" cy="400110"/>
          </a:xfrm>
          <a:prstGeom prst="rect">
            <a:avLst/>
          </a:prstGeom>
        </p:spPr>
        <p:txBody>
          <a:bodyPr wrap="none">
            <a:spAutoFit/>
          </a:bodyPr>
          <a:lstStyle/>
          <a:p>
            <a:pPr marL="0" indent="0"/>
            <a:r>
              <a:rPr lang="en-GB" sz="2000" b="1" dirty="0" smtClean="0">
                <a:solidFill>
                  <a:schemeClr val="accent2"/>
                </a:solidFill>
              </a:rPr>
              <a:t>Size Factor</a:t>
            </a:r>
            <a:endParaRPr lang="en-GB" sz="2000" b="1" dirty="0">
              <a:solidFill>
                <a:schemeClr val="accent2"/>
              </a:solidFill>
            </a:endParaRPr>
          </a:p>
        </p:txBody>
      </p:sp>
      <p:sp>
        <p:nvSpPr>
          <p:cNvPr id="14" name="TextBox 13"/>
          <p:cNvSpPr txBox="1"/>
          <p:nvPr/>
        </p:nvSpPr>
        <p:spPr>
          <a:xfrm>
            <a:off x="616450" y="2260315"/>
            <a:ext cx="3441842" cy="1815882"/>
          </a:xfrm>
          <a:prstGeom prst="rect">
            <a:avLst/>
          </a:prstGeom>
          <a:noFill/>
        </p:spPr>
        <p:txBody>
          <a:bodyPr wrap="square" rtlCol="0">
            <a:spAutoFit/>
          </a:bodyPr>
          <a:lstStyle/>
          <a:p>
            <a:pPr marL="171450" indent="-171450" algn="l">
              <a:buFont typeface="Arial" panose="020B0604020202020204" pitchFamily="34" charset="0"/>
              <a:buChar char="•"/>
            </a:pPr>
            <a:r>
              <a:rPr lang="en-GB" sz="1600" dirty="0" smtClean="0"/>
              <a:t>Able to capture size premium from all regions but USA since late 2015</a:t>
            </a:r>
          </a:p>
          <a:p>
            <a:pPr marL="171450" indent="-171450" algn="l">
              <a:buFont typeface="Arial" panose="020B0604020202020204" pitchFamily="34" charset="0"/>
              <a:buChar char="•"/>
            </a:pPr>
            <a:r>
              <a:rPr lang="en-GB" sz="1600" dirty="0" smtClean="0"/>
              <a:t>Japan and Emerging Markets size factors have highest risk-adjusted returns.</a:t>
            </a:r>
          </a:p>
          <a:p>
            <a:pPr marL="171450" indent="-171450" algn="l">
              <a:buFont typeface="Arial" panose="020B0604020202020204" pitchFamily="34" charset="0"/>
              <a:buChar char="•"/>
            </a:pPr>
            <a:endParaRPr lang="en-GB" sz="1600" dirty="0"/>
          </a:p>
        </p:txBody>
      </p:sp>
      <p:sp>
        <p:nvSpPr>
          <p:cNvPr id="17" name="Rectangle 16"/>
          <p:cNvSpPr/>
          <p:nvPr/>
        </p:nvSpPr>
        <p:spPr>
          <a:xfrm>
            <a:off x="448812" y="4445529"/>
            <a:ext cx="1706236" cy="400110"/>
          </a:xfrm>
          <a:prstGeom prst="rect">
            <a:avLst/>
          </a:prstGeom>
        </p:spPr>
        <p:txBody>
          <a:bodyPr wrap="none">
            <a:spAutoFit/>
          </a:bodyPr>
          <a:lstStyle/>
          <a:p>
            <a:pPr marL="0" indent="0"/>
            <a:r>
              <a:rPr lang="en-GB" sz="2000" b="1" dirty="0" smtClean="0">
                <a:solidFill>
                  <a:schemeClr val="accent2"/>
                </a:solidFill>
              </a:rPr>
              <a:t>Value Factor</a:t>
            </a:r>
            <a:endParaRPr lang="en-GB" sz="2000" b="1" dirty="0">
              <a:solidFill>
                <a:schemeClr val="accent2"/>
              </a:solidFill>
            </a:endParaRPr>
          </a:p>
        </p:txBody>
      </p:sp>
      <p:sp>
        <p:nvSpPr>
          <p:cNvPr id="18" name="TextBox 17"/>
          <p:cNvSpPr txBox="1"/>
          <p:nvPr/>
        </p:nvSpPr>
        <p:spPr>
          <a:xfrm>
            <a:off x="616450" y="4965224"/>
            <a:ext cx="3441842" cy="1815882"/>
          </a:xfrm>
          <a:prstGeom prst="rect">
            <a:avLst/>
          </a:prstGeom>
          <a:noFill/>
        </p:spPr>
        <p:txBody>
          <a:bodyPr wrap="square" rtlCol="0">
            <a:spAutoFit/>
          </a:bodyPr>
          <a:lstStyle/>
          <a:p>
            <a:pPr marL="171450" indent="-171450" algn="l">
              <a:buFont typeface="Arial" panose="020B0604020202020204" pitchFamily="34" charset="0"/>
              <a:buChar char="•"/>
            </a:pPr>
            <a:r>
              <a:rPr lang="en-GB" sz="1600" dirty="0" smtClean="0"/>
              <a:t>Value factor is the most “volatile” factor</a:t>
            </a:r>
          </a:p>
          <a:p>
            <a:pPr marL="171450" indent="-171450" algn="l">
              <a:buFont typeface="Arial" panose="020B0604020202020204" pitchFamily="34" charset="0"/>
              <a:buChar char="•"/>
            </a:pPr>
            <a:r>
              <a:rPr lang="en-GB" sz="1600" dirty="0" smtClean="0"/>
              <a:t>Value stocks generally outperform Growth stocks in slowdown cycle or periods with large uncertainty</a:t>
            </a:r>
          </a:p>
          <a:p>
            <a:pPr marL="171450" indent="-171450" algn="l">
              <a:buFont typeface="Arial" panose="020B0604020202020204" pitchFamily="34" charset="0"/>
              <a:buChar char="•"/>
            </a:pPr>
            <a:endParaRPr lang="en-GB" sz="1600" dirty="0"/>
          </a:p>
        </p:txBody>
      </p:sp>
      <p:sp>
        <p:nvSpPr>
          <p:cNvPr id="19" name="Rectangle 18"/>
          <p:cNvSpPr/>
          <p:nvPr/>
        </p:nvSpPr>
        <p:spPr>
          <a:xfrm>
            <a:off x="5358435" y="1740620"/>
            <a:ext cx="1925206" cy="400110"/>
          </a:xfrm>
          <a:prstGeom prst="rect">
            <a:avLst/>
          </a:prstGeom>
        </p:spPr>
        <p:txBody>
          <a:bodyPr wrap="none">
            <a:spAutoFit/>
          </a:bodyPr>
          <a:lstStyle/>
          <a:p>
            <a:pPr marL="0" indent="0"/>
            <a:r>
              <a:rPr lang="en-GB" sz="2000" b="1" dirty="0" smtClean="0">
                <a:solidFill>
                  <a:schemeClr val="accent2"/>
                </a:solidFill>
              </a:rPr>
              <a:t>Quality Factor</a:t>
            </a:r>
            <a:endParaRPr lang="en-GB" sz="2000" b="1" dirty="0">
              <a:solidFill>
                <a:schemeClr val="accent2"/>
              </a:solidFill>
            </a:endParaRPr>
          </a:p>
        </p:txBody>
      </p:sp>
      <p:sp>
        <p:nvSpPr>
          <p:cNvPr id="20" name="TextBox 19"/>
          <p:cNvSpPr txBox="1"/>
          <p:nvPr/>
        </p:nvSpPr>
        <p:spPr>
          <a:xfrm>
            <a:off x="5720994" y="2260315"/>
            <a:ext cx="4224390" cy="2185214"/>
          </a:xfrm>
          <a:prstGeom prst="rect">
            <a:avLst/>
          </a:prstGeom>
          <a:noFill/>
        </p:spPr>
        <p:txBody>
          <a:bodyPr wrap="square" rtlCol="0">
            <a:spAutoFit/>
          </a:bodyPr>
          <a:lstStyle/>
          <a:p>
            <a:pPr marL="171450" indent="-171450" algn="l">
              <a:buFont typeface="Arial" panose="020B0604020202020204" pitchFamily="34" charset="0"/>
              <a:buChar char="•"/>
            </a:pPr>
            <a:r>
              <a:rPr lang="en-GB" sz="1600" dirty="0" smtClean="0"/>
              <a:t>Europe, UK and Japan quality factors are the most consistent ones as investors seek “healthy” stocks in the regions</a:t>
            </a:r>
          </a:p>
          <a:p>
            <a:pPr marL="171450" indent="-171450" algn="l">
              <a:buFont typeface="Arial" panose="020B0604020202020204" pitchFamily="34" charset="0"/>
              <a:buChar char="•"/>
            </a:pPr>
            <a:r>
              <a:rPr lang="en-GB" sz="1600" dirty="0" smtClean="0"/>
              <a:t>Low “quality “ stocks perform better in USA. Investors believe in the stocks with high R&amp;D expense and cash burn rate will deliver superior returns, especially technologies stocks.</a:t>
            </a:r>
            <a:endParaRPr lang="en-GB" sz="1600" dirty="0"/>
          </a:p>
        </p:txBody>
      </p:sp>
      <p:sp>
        <p:nvSpPr>
          <p:cNvPr id="21" name="Rectangle 20"/>
          <p:cNvSpPr/>
          <p:nvPr/>
        </p:nvSpPr>
        <p:spPr>
          <a:xfrm>
            <a:off x="5358435" y="4445529"/>
            <a:ext cx="2455801" cy="400110"/>
          </a:xfrm>
          <a:prstGeom prst="rect">
            <a:avLst/>
          </a:prstGeom>
        </p:spPr>
        <p:txBody>
          <a:bodyPr wrap="none">
            <a:spAutoFit/>
          </a:bodyPr>
          <a:lstStyle/>
          <a:p>
            <a:pPr marL="0" indent="0"/>
            <a:r>
              <a:rPr lang="en-GB" sz="2000" b="1" dirty="0" smtClean="0">
                <a:solidFill>
                  <a:schemeClr val="accent2"/>
                </a:solidFill>
              </a:rPr>
              <a:t>Momentum Factor</a:t>
            </a:r>
            <a:endParaRPr lang="en-GB" sz="2000" b="1" dirty="0">
              <a:solidFill>
                <a:schemeClr val="accent2"/>
              </a:solidFill>
            </a:endParaRPr>
          </a:p>
        </p:txBody>
      </p:sp>
      <p:sp>
        <p:nvSpPr>
          <p:cNvPr id="23" name="TextBox 22"/>
          <p:cNvSpPr txBox="1"/>
          <p:nvPr/>
        </p:nvSpPr>
        <p:spPr>
          <a:xfrm>
            <a:off x="5720994" y="4945769"/>
            <a:ext cx="3441842" cy="1446550"/>
          </a:xfrm>
          <a:prstGeom prst="rect">
            <a:avLst/>
          </a:prstGeom>
          <a:noFill/>
        </p:spPr>
        <p:txBody>
          <a:bodyPr wrap="square" rtlCol="0">
            <a:spAutoFit/>
          </a:bodyPr>
          <a:lstStyle/>
          <a:p>
            <a:pPr marL="171450" indent="-171450" algn="l">
              <a:buFont typeface="Arial" panose="020B0604020202020204" pitchFamily="34" charset="0"/>
              <a:buChar char="•"/>
            </a:pPr>
            <a:r>
              <a:rPr lang="en-GB" sz="1600" dirty="0" smtClean="0"/>
              <a:t>Momentum factor generates positive total returns in all 5 regions.</a:t>
            </a:r>
          </a:p>
          <a:p>
            <a:pPr marL="171450" indent="-171450" algn="l">
              <a:buFont typeface="Arial" panose="020B0604020202020204" pitchFamily="34" charset="0"/>
              <a:buChar char="•"/>
            </a:pPr>
            <a:r>
              <a:rPr lang="en-GB" sz="1600" dirty="0" smtClean="0"/>
              <a:t>Emerging Markets and Europe momentum factors have the highest Sharpe ratio</a:t>
            </a:r>
            <a:endParaRPr lang="en-GB" sz="1600" dirty="0"/>
          </a:p>
        </p:txBody>
      </p:sp>
    </p:spTree>
    <p:extLst>
      <p:ext uri="{BB962C8B-B14F-4D97-AF65-F5344CB8AC3E}">
        <p14:creationId xmlns:p14="http://schemas.microsoft.com/office/powerpoint/2010/main" val="364705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63" y="321603"/>
            <a:ext cx="9936162" cy="601663"/>
          </a:xfrm>
        </p:spPr>
        <p:txBody>
          <a:bodyPr/>
          <a:lstStyle/>
          <a:p>
            <a:r>
              <a:rPr lang="en-GB" dirty="0" smtClean="0"/>
              <a:t>Comparison to MSCI Factor indies</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11</a:t>
            </a:fld>
            <a:endParaRPr lang="en-GB" altLang="en-US"/>
          </a:p>
        </p:txBody>
      </p:sp>
      <p:sp>
        <p:nvSpPr>
          <p:cNvPr id="13" name="TextBox 12"/>
          <p:cNvSpPr txBox="1"/>
          <p:nvPr/>
        </p:nvSpPr>
        <p:spPr>
          <a:xfrm>
            <a:off x="513708" y="1828800"/>
            <a:ext cx="9801546" cy="1477328"/>
          </a:xfrm>
          <a:prstGeom prst="rect">
            <a:avLst/>
          </a:prstGeom>
          <a:noFill/>
        </p:spPr>
        <p:txBody>
          <a:bodyPr wrap="square" rtlCol="0">
            <a:spAutoFit/>
          </a:bodyPr>
          <a:lstStyle/>
          <a:p>
            <a:pPr marL="342900" indent="-342900" algn="l">
              <a:buFont typeface="Arial" panose="020B0604020202020204" pitchFamily="34" charset="0"/>
              <a:buChar char="•"/>
            </a:pPr>
            <a:r>
              <a:rPr lang="en-GB" sz="2000" dirty="0" smtClean="0"/>
              <a:t>MSCI is one of the most largest index providers and the many factor ETFs track the MSCI indices. </a:t>
            </a:r>
          </a:p>
          <a:p>
            <a:pPr marL="342900" indent="-342900" algn="l">
              <a:buFont typeface="Arial" panose="020B0604020202020204" pitchFamily="34" charset="0"/>
              <a:buChar char="•"/>
            </a:pPr>
            <a:r>
              <a:rPr lang="en-GB" sz="2000" dirty="0" smtClean="0"/>
              <a:t>Below we summarise the key differences between Coutts Equity Factors and MSCI Equity Factors:</a:t>
            </a:r>
            <a:endParaRPr lang="en-GB" sz="2000" dirty="0"/>
          </a:p>
        </p:txBody>
      </p:sp>
      <p:graphicFrame>
        <p:nvGraphicFramePr>
          <p:cNvPr id="15" name="Table 14"/>
          <p:cNvGraphicFramePr>
            <a:graphicFrameLocks noGrp="1"/>
          </p:cNvGraphicFramePr>
          <p:nvPr>
            <p:extLst>
              <p:ext uri="{D42A27DB-BD31-4B8C-83A1-F6EECF244321}">
                <p14:modId xmlns:p14="http://schemas.microsoft.com/office/powerpoint/2010/main" val="1623424673"/>
              </p:ext>
            </p:extLst>
          </p:nvPr>
        </p:nvGraphicFramePr>
        <p:xfrm>
          <a:off x="413534" y="4024330"/>
          <a:ext cx="10001894" cy="1718922"/>
        </p:xfrm>
        <a:graphic>
          <a:graphicData uri="http://schemas.openxmlformats.org/drawingml/2006/table">
            <a:tbl>
              <a:tblPr>
                <a:tableStyleId>{1E171933-4619-4E11-9A3F-F7608DF75F80}</a:tableStyleId>
              </a:tblPr>
              <a:tblGrid>
                <a:gridCol w="2789435"/>
                <a:gridCol w="3852809"/>
                <a:gridCol w="3359650"/>
              </a:tblGrid>
              <a:tr h="286487">
                <a:tc>
                  <a:txBody>
                    <a:bodyPr/>
                    <a:lstStyle/>
                    <a:p>
                      <a:pPr algn="l" fontAlgn="ctr"/>
                      <a:r>
                        <a:rPr lang="en-GB" sz="1600" u="none" strike="noStrike" dirty="0">
                          <a:effectLst/>
                        </a:rPr>
                        <a:t>Portfolio </a:t>
                      </a:r>
                      <a:r>
                        <a:rPr lang="en-GB" sz="1600" u="none" strike="noStrike" dirty="0" smtClean="0">
                          <a:effectLst/>
                        </a:rPr>
                        <a:t>construction</a:t>
                      </a:r>
                      <a:r>
                        <a:rPr lang="en-GB" sz="1600" u="none" strike="noStrike" dirty="0">
                          <a:effectLst/>
                        </a:rPr>
                        <a:t>: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Long/Short </a:t>
                      </a:r>
                      <a:r>
                        <a:rPr lang="en-GB" sz="1600" u="none" strike="noStrike" dirty="0" smtClean="0">
                          <a:effectLst/>
                        </a:rPr>
                        <a:t>dollar </a:t>
                      </a:r>
                      <a:r>
                        <a:rPr lang="en-GB" sz="1600" u="none" strike="noStrike" dirty="0">
                          <a:effectLst/>
                        </a:rPr>
                        <a:t>neutral</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Long-only</a:t>
                      </a:r>
                      <a:endParaRPr lang="en-GB" sz="1600" b="0" i="0" u="none" strike="noStrike" dirty="0">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487">
                <a:tc>
                  <a:txBody>
                    <a:bodyPr/>
                    <a:lstStyle/>
                    <a:p>
                      <a:pPr algn="l" fontAlgn="ctr"/>
                      <a:r>
                        <a:rPr lang="en-GB" sz="1600" u="none" strike="noStrike" dirty="0">
                          <a:effectLst/>
                        </a:rPr>
                        <a:t>Weighting scheme :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smtClean="0">
                          <a:effectLst/>
                        </a:rPr>
                        <a:t>Equal weighted </a:t>
                      </a:r>
                      <a:r>
                        <a:rPr lang="en-GB" sz="1600" u="none" strike="noStrike" dirty="0">
                          <a:effectLst/>
                        </a:rPr>
                        <a:t>(small cap bias)         </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Market-Cap weighted (large cap bias)</a:t>
                      </a:r>
                      <a:endParaRPr lang="en-GB" sz="1600" b="0" i="0" u="none" strike="noStrike" dirty="0">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487">
                <a:tc>
                  <a:txBody>
                    <a:bodyPr/>
                    <a:lstStyle/>
                    <a:p>
                      <a:pPr algn="l" fontAlgn="ctr"/>
                      <a:r>
                        <a:rPr lang="en-GB" sz="1600" u="none" strike="noStrike" dirty="0" smtClean="0">
                          <a:effectLst/>
                        </a:rPr>
                        <a:t>Universe:</a:t>
                      </a:r>
                      <a:r>
                        <a:rPr lang="en-GB" sz="1600" u="none" strike="noStrike" dirty="0">
                          <a:effectLst/>
                        </a:rPr>
                        <a:t>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All active tradable </a:t>
                      </a:r>
                      <a:r>
                        <a:rPr lang="en-GB" sz="1600" u="none" strike="noStrike" dirty="0" smtClean="0">
                          <a:effectLst/>
                        </a:rPr>
                        <a:t>stocks</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a:effectLst/>
                        </a:rPr>
                        <a:t>MSCI Country Index</a:t>
                      </a:r>
                      <a:endParaRPr lang="en-GB" sz="1600" b="0" i="0" u="none" strike="noStrike">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487">
                <a:tc>
                  <a:txBody>
                    <a:bodyPr/>
                    <a:lstStyle/>
                    <a:p>
                      <a:pPr algn="l" fontAlgn="ctr"/>
                      <a:r>
                        <a:rPr lang="en-GB" sz="1600" u="none" strike="noStrike" dirty="0">
                          <a:effectLst/>
                        </a:rPr>
                        <a:t>Rebalancing frequency </a:t>
                      </a:r>
                      <a:r>
                        <a:rPr lang="en-GB" sz="1600" u="none" strike="noStrike" dirty="0" smtClean="0">
                          <a:effectLst/>
                        </a:rPr>
                        <a:t>:</a:t>
                      </a:r>
                      <a:r>
                        <a:rPr lang="en-GB" sz="1600" u="none" strike="noStrike" dirty="0">
                          <a:effectLst/>
                        </a:rPr>
                        <a:t>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Quarterly</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a:effectLst/>
                        </a:rPr>
                        <a:t>Semi-annually</a:t>
                      </a:r>
                      <a:endParaRPr lang="en-GB" sz="1600" b="0" i="0" u="none" strike="noStrike">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487">
                <a:tc>
                  <a:txBody>
                    <a:bodyPr/>
                    <a:lstStyle/>
                    <a:p>
                      <a:pPr algn="l" fontAlgn="ctr"/>
                      <a:r>
                        <a:rPr lang="en-GB" sz="1600" u="none" strike="noStrike" dirty="0">
                          <a:effectLst/>
                        </a:rPr>
                        <a:t>Factor criteria </a:t>
                      </a:r>
                      <a:r>
                        <a:rPr lang="en-GB" sz="1600" u="none" strike="noStrike" dirty="0" smtClean="0">
                          <a:effectLst/>
                        </a:rPr>
                        <a:t>threshold:</a:t>
                      </a:r>
                      <a:r>
                        <a:rPr lang="en-GB" sz="1600" u="none" strike="noStrike" dirty="0">
                          <a:effectLst/>
                        </a:rPr>
                        <a:t>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smtClean="0">
                          <a:effectLst/>
                        </a:rPr>
                        <a:t>Upper/lower 30%</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50/50</a:t>
                      </a:r>
                      <a:endParaRPr lang="en-GB" sz="1600" b="0" i="0" u="none" strike="noStrike" dirty="0">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286487">
                <a:tc>
                  <a:txBody>
                    <a:bodyPr/>
                    <a:lstStyle/>
                    <a:p>
                      <a:pPr algn="l" fontAlgn="ctr"/>
                      <a:r>
                        <a:rPr lang="en-GB" sz="1600" u="none" strike="noStrike" dirty="0">
                          <a:effectLst/>
                        </a:rPr>
                        <a:t>Factor </a:t>
                      </a:r>
                      <a:r>
                        <a:rPr lang="en-GB" sz="1600" u="none" strike="noStrike" dirty="0" smtClean="0">
                          <a:effectLst/>
                        </a:rPr>
                        <a:t>construction</a:t>
                      </a:r>
                      <a:r>
                        <a:rPr lang="en-GB" sz="1600" u="none" strike="noStrike" dirty="0">
                          <a:effectLst/>
                        </a:rPr>
                        <a:t>:   </a:t>
                      </a:r>
                      <a:endParaRPr lang="en-GB" sz="1600" b="1" i="0" u="none" strike="noStrike" dirty="0">
                        <a:solidFill>
                          <a:srgbClr val="000000"/>
                        </a:solidFill>
                        <a:effectLst/>
                        <a:latin typeface="Calibri"/>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Single ratio</a:t>
                      </a:r>
                      <a:endParaRPr lang="en-GB" sz="16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l" fontAlgn="b"/>
                      <a:r>
                        <a:rPr lang="en-GB" sz="1600" u="none" strike="noStrike" dirty="0">
                          <a:effectLst/>
                        </a:rPr>
                        <a:t>Multiple ratios</a:t>
                      </a:r>
                      <a:endParaRPr lang="en-GB" sz="1600" b="0" i="0" u="none" strike="noStrike" dirty="0">
                        <a:solidFill>
                          <a:srgbClr val="000000"/>
                        </a:solidFill>
                        <a:effectLst/>
                        <a:latin typeface="Calibri"/>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17" name="Rectangle 16"/>
          <p:cNvSpPr/>
          <p:nvPr/>
        </p:nvSpPr>
        <p:spPr>
          <a:xfrm>
            <a:off x="2825391" y="3440149"/>
            <a:ext cx="7150814" cy="400110"/>
          </a:xfrm>
          <a:prstGeom prst="rect">
            <a:avLst/>
          </a:prstGeom>
        </p:spPr>
        <p:txBody>
          <a:bodyPr wrap="square">
            <a:spAutoFit/>
          </a:bodyPr>
          <a:lstStyle/>
          <a:p>
            <a:r>
              <a:rPr lang="en-GB" sz="2000" b="1" dirty="0" smtClean="0">
                <a:solidFill>
                  <a:srgbClr val="FBAE49"/>
                </a:solidFill>
              </a:rPr>
              <a:t>Coutts </a:t>
            </a:r>
            <a:r>
              <a:rPr lang="en-GB" sz="2000" b="1" dirty="0">
                <a:solidFill>
                  <a:srgbClr val="FBAE49"/>
                </a:solidFill>
              </a:rPr>
              <a:t>Equity Factors      </a:t>
            </a:r>
            <a:r>
              <a:rPr lang="en-GB" sz="2000" b="1" dirty="0" smtClean="0">
                <a:solidFill>
                  <a:srgbClr val="FBAE49"/>
                </a:solidFill>
              </a:rPr>
              <a:t> </a:t>
            </a:r>
            <a:r>
              <a:rPr lang="en-GB" sz="2000" b="1" dirty="0" smtClean="0">
                <a:solidFill>
                  <a:schemeClr val="tx1"/>
                </a:solidFill>
              </a:rPr>
              <a:t>VS</a:t>
            </a:r>
            <a:r>
              <a:rPr lang="en-GB" sz="2000" b="1" dirty="0">
                <a:solidFill>
                  <a:srgbClr val="FBAE49"/>
                </a:solidFill>
              </a:rPr>
              <a:t>     MSCI Equity Factors</a:t>
            </a:r>
          </a:p>
        </p:txBody>
      </p:sp>
    </p:spTree>
    <p:extLst>
      <p:ext uri="{BB962C8B-B14F-4D97-AF65-F5344CB8AC3E}">
        <p14:creationId xmlns:p14="http://schemas.microsoft.com/office/powerpoint/2010/main" val="2677266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 – Edgewood Select US Growth</a:t>
            </a:r>
            <a:endParaRPr lang="en-GB" dirty="0"/>
          </a:p>
        </p:txBody>
      </p:sp>
      <p:sp>
        <p:nvSpPr>
          <p:cNvPr id="4" name="Footer Placeholder 3"/>
          <p:cNvSpPr>
            <a:spLocks noGrp="1"/>
          </p:cNvSpPr>
          <p:nvPr>
            <p:ph type="ftr" sz="quarter" idx="10"/>
          </p:nvPr>
        </p:nvSpPr>
        <p:spPr>
          <a:xfrm>
            <a:off x="377825" y="7216062"/>
            <a:ext cx="4906963" cy="119776"/>
          </a:xfrm>
        </p:spPr>
        <p:txBody>
          <a:bodyPr/>
          <a:lstStyle/>
          <a:p>
            <a:pPr defTabSz="1041062">
              <a:lnSpc>
                <a:spcPct val="75000"/>
              </a:lnSpc>
            </a:pPr>
            <a:r>
              <a:rPr lang="en-GB" altLang="en-US" i="1" dirty="0">
                <a:solidFill>
                  <a:srgbClr val="000000"/>
                </a:solidFill>
              </a:rPr>
              <a:t>*** Indicates statistical significance at 1% level, ** at 5% level and * at 10% level.</a:t>
            </a:r>
            <a:endParaRPr lang="en-GB" altLang="en-US" i="1" dirty="0">
              <a:solidFill>
                <a:srgbClr val="000000"/>
              </a:solidFill>
            </a:endParaRPr>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12</a:t>
            </a:fld>
            <a:endParaRPr lang="en-GB" altLang="en-US"/>
          </a:p>
        </p:txBody>
      </p:sp>
      <p:graphicFrame>
        <p:nvGraphicFramePr>
          <p:cNvPr id="9" name="Chart 8"/>
          <p:cNvGraphicFramePr>
            <a:graphicFrameLocks/>
          </p:cNvGraphicFramePr>
          <p:nvPr>
            <p:extLst>
              <p:ext uri="{D42A27DB-BD31-4B8C-83A1-F6EECF244321}">
                <p14:modId xmlns:p14="http://schemas.microsoft.com/office/powerpoint/2010/main" val="2815962386"/>
              </p:ext>
            </p:extLst>
          </p:nvPr>
        </p:nvGraphicFramePr>
        <p:xfrm>
          <a:off x="410321" y="1853382"/>
          <a:ext cx="6030222" cy="2066796"/>
        </p:xfrm>
        <a:graphic>
          <a:graphicData uri="http://schemas.openxmlformats.org/drawingml/2006/chart">
            <c:chart xmlns:c="http://schemas.openxmlformats.org/drawingml/2006/chart" xmlns:r="http://schemas.openxmlformats.org/officeDocument/2006/relationships" r:id="rId3"/>
          </a:graphicData>
        </a:graphic>
      </p:graphicFrame>
      <p:pic>
        <p:nvPicPr>
          <p:cNvPr id="2049"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965" y="1788470"/>
            <a:ext cx="3462225" cy="180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732" y="4352302"/>
            <a:ext cx="3068692" cy="148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Chart 9"/>
          <p:cNvGraphicFramePr>
            <a:graphicFrameLocks/>
          </p:cNvGraphicFramePr>
          <p:nvPr>
            <p:extLst>
              <p:ext uri="{D42A27DB-BD31-4B8C-83A1-F6EECF244321}">
                <p14:modId xmlns:p14="http://schemas.microsoft.com/office/powerpoint/2010/main" val="3792220751"/>
              </p:ext>
            </p:extLst>
          </p:nvPr>
        </p:nvGraphicFramePr>
        <p:xfrm>
          <a:off x="561904" y="3924728"/>
          <a:ext cx="5972460" cy="305765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55362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1I – </a:t>
            </a:r>
            <a:r>
              <a:rPr lang="en-GB" dirty="0" err="1" smtClean="0"/>
              <a:t>Amundi</a:t>
            </a:r>
            <a:r>
              <a:rPr lang="en-GB" dirty="0" smtClean="0"/>
              <a:t> MSCI Europe High Dividend Factor ETF</a:t>
            </a:r>
            <a:endParaRPr lang="en-GB" dirty="0"/>
          </a:p>
        </p:txBody>
      </p:sp>
      <p:sp>
        <p:nvSpPr>
          <p:cNvPr id="4" name="Footer Placeholder 3"/>
          <p:cNvSpPr>
            <a:spLocks noGrp="1"/>
          </p:cNvSpPr>
          <p:nvPr>
            <p:ph type="ftr" sz="quarter" idx="10"/>
          </p:nvPr>
        </p:nvSpPr>
        <p:spPr>
          <a:xfrm>
            <a:off x="377825" y="7216062"/>
            <a:ext cx="4906963" cy="119776"/>
          </a:xfrm>
        </p:spPr>
        <p:txBody>
          <a:bodyPr/>
          <a:lstStyle/>
          <a:p>
            <a:pPr defTabSz="1041062">
              <a:lnSpc>
                <a:spcPct val="75000"/>
              </a:lnSpc>
            </a:pPr>
            <a:r>
              <a:rPr lang="en-GB" altLang="en-US" i="1" dirty="0">
                <a:solidFill>
                  <a:srgbClr val="000000"/>
                </a:solidFill>
              </a:rPr>
              <a:t>*** Indicates statistical significance at 1% level, ** at 5% level and * at 10% level.</a:t>
            </a:r>
            <a:endParaRPr lang="en-GB" altLang="en-US" i="1" dirty="0">
              <a:solidFill>
                <a:srgbClr val="000000"/>
              </a:solidFill>
            </a:endParaRPr>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13</a:t>
            </a:fld>
            <a:endParaRPr lang="en-GB" altLang="en-US"/>
          </a:p>
        </p:txBody>
      </p:sp>
      <p:graphicFrame>
        <p:nvGraphicFramePr>
          <p:cNvPr id="10" name="Chart 9"/>
          <p:cNvGraphicFramePr>
            <a:graphicFrameLocks/>
          </p:cNvGraphicFramePr>
          <p:nvPr>
            <p:extLst>
              <p:ext uri="{D42A27DB-BD31-4B8C-83A1-F6EECF244321}">
                <p14:modId xmlns:p14="http://schemas.microsoft.com/office/powerpoint/2010/main" val="573482168"/>
              </p:ext>
            </p:extLst>
          </p:nvPr>
        </p:nvGraphicFramePr>
        <p:xfrm>
          <a:off x="533612" y="1658813"/>
          <a:ext cx="6030222" cy="24508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4054897784"/>
              </p:ext>
            </p:extLst>
          </p:nvPr>
        </p:nvGraphicFramePr>
        <p:xfrm>
          <a:off x="685247" y="3976099"/>
          <a:ext cx="5756650" cy="2784297"/>
        </p:xfrm>
        <a:graphic>
          <a:graphicData uri="http://schemas.openxmlformats.org/drawingml/2006/chart">
            <c:chart xmlns:c="http://schemas.openxmlformats.org/drawingml/2006/chart" xmlns:r="http://schemas.openxmlformats.org/officeDocument/2006/relationships" r:id="rId4"/>
          </a:graphicData>
        </a:graphic>
      </p:graphicFrame>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018" y="4485865"/>
            <a:ext cx="2826117" cy="1298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7620" y="1901486"/>
            <a:ext cx="3324464" cy="17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97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altLang="en-US" dirty="0" smtClean="0"/>
              <a:t>TPS Balanced Equity Analysis</a:t>
            </a:r>
          </a:p>
        </p:txBody>
      </p:sp>
      <p:sp>
        <p:nvSpPr>
          <p:cNvPr id="31748" name="TextBox 4"/>
          <p:cNvSpPr txBox="1">
            <a:spLocks noChangeArrowheads="1"/>
          </p:cNvSpPr>
          <p:nvPr/>
        </p:nvSpPr>
        <p:spPr bwMode="auto">
          <a:xfrm>
            <a:off x="389483" y="7208517"/>
            <a:ext cx="10008140" cy="25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Regression adjusted R2 is 85%. *** Indicates statistical significance at 1% level, ** at 5% level and * at 10% level.</a:t>
            </a:r>
            <a:endParaRPr lang="en-GB" altLang="en-US" sz="1300" i="1" dirty="0">
              <a:solidFill>
                <a:srgbClr val="000000"/>
              </a:solidFill>
            </a:endParaRPr>
          </a:p>
        </p:txBody>
      </p:sp>
      <p:graphicFrame>
        <p:nvGraphicFramePr>
          <p:cNvPr id="7" name="Chart 6"/>
          <p:cNvGraphicFramePr>
            <a:graphicFrameLocks/>
          </p:cNvGraphicFramePr>
          <p:nvPr>
            <p:extLst>
              <p:ext uri="{D42A27DB-BD31-4B8C-83A1-F6EECF244321}">
                <p14:modId xmlns:p14="http://schemas.microsoft.com/office/powerpoint/2010/main" val="3902574325"/>
              </p:ext>
            </p:extLst>
          </p:nvPr>
        </p:nvGraphicFramePr>
        <p:xfrm>
          <a:off x="277403" y="1578635"/>
          <a:ext cx="10032334" cy="5405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1845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TPS Balanced Equity Analysis</a:t>
            </a:r>
            <a:endParaRPr lang="en-GB" dirty="0"/>
          </a:p>
        </p:txBody>
      </p:sp>
      <p:sp>
        <p:nvSpPr>
          <p:cNvPr id="6" name="TextBox 4"/>
          <p:cNvSpPr txBox="1">
            <a:spLocks noChangeArrowheads="1"/>
          </p:cNvSpPr>
          <p:nvPr/>
        </p:nvSpPr>
        <p:spPr bwMode="auto">
          <a:xfrm>
            <a:off x="213562" y="7165007"/>
            <a:ext cx="10101114"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Regression adjusted R2 is 88%. </a:t>
            </a:r>
            <a:r>
              <a:rPr lang="en-GB" altLang="en-US" sz="1300" i="1" dirty="0">
                <a:solidFill>
                  <a:srgbClr val="000000"/>
                </a:solidFill>
              </a:rPr>
              <a:t>*** Indicates </a:t>
            </a:r>
            <a:r>
              <a:rPr lang="en-GB" altLang="en-US" sz="1300" i="1" dirty="0" smtClean="0">
                <a:solidFill>
                  <a:srgbClr val="000000"/>
                </a:solidFill>
              </a:rPr>
              <a:t>statistical significance </a:t>
            </a:r>
            <a:r>
              <a:rPr lang="en-GB" altLang="en-US" sz="1300" i="1" dirty="0">
                <a:solidFill>
                  <a:srgbClr val="000000"/>
                </a:solidFill>
              </a:rPr>
              <a:t>at 1% level, ** at 5% level and * at 10% level.</a:t>
            </a:r>
          </a:p>
          <a:p>
            <a:pPr algn="l" defTabSz="1041062">
              <a:lnSpc>
                <a:spcPct val="75000"/>
              </a:lnSpc>
              <a:spcBef>
                <a:spcPct val="0"/>
              </a:spcBef>
            </a:pPr>
            <a:endParaRPr lang="en-GB" altLang="en-US" sz="1300" i="1" dirty="0">
              <a:solidFill>
                <a:srgbClr val="000000"/>
              </a:solidFill>
            </a:endParaRPr>
          </a:p>
        </p:txBody>
      </p:sp>
      <p:graphicFrame>
        <p:nvGraphicFramePr>
          <p:cNvPr id="7" name="Chart 6"/>
          <p:cNvGraphicFramePr>
            <a:graphicFrameLocks/>
          </p:cNvGraphicFramePr>
          <p:nvPr>
            <p:extLst>
              <p:ext uri="{D42A27DB-BD31-4B8C-83A1-F6EECF244321}">
                <p14:modId xmlns:p14="http://schemas.microsoft.com/office/powerpoint/2010/main" val="693685928"/>
              </p:ext>
            </p:extLst>
          </p:nvPr>
        </p:nvGraphicFramePr>
        <p:xfrm>
          <a:off x="213562" y="1520575"/>
          <a:ext cx="10317449" cy="54366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628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 by Fund (1/5)</a:t>
            </a:r>
            <a:endParaRPr lang="en-GB" dirty="0"/>
          </a:p>
        </p:txBody>
      </p:sp>
      <p:sp>
        <p:nvSpPr>
          <p:cNvPr id="6" name="TextBox 4"/>
          <p:cNvSpPr txBox="1">
            <a:spLocks noChangeArrowheads="1"/>
          </p:cNvSpPr>
          <p:nvPr/>
        </p:nvSpPr>
        <p:spPr bwMode="auto">
          <a:xfrm>
            <a:off x="213562" y="7165007"/>
            <a:ext cx="10821770"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a:t>
            </a:r>
            <a:r>
              <a:rPr lang="en-GB" altLang="en-US" sz="1300" i="1" dirty="0">
                <a:solidFill>
                  <a:srgbClr val="000000"/>
                </a:solidFill>
              </a:rPr>
              <a:t>*** Indicates significance at 1% level, ** at 5% level and * at 10% level</a:t>
            </a:r>
            <a:r>
              <a:rPr lang="en-GB" altLang="en-US" sz="1300" i="1" dirty="0" smtClean="0">
                <a:solidFill>
                  <a:srgbClr val="000000"/>
                </a:solidFill>
              </a:rPr>
              <a:t>. Negative value beta represents “growth” bias.</a:t>
            </a:r>
            <a:endParaRPr lang="en-GB" altLang="en-US" sz="1300" i="1" dirty="0">
              <a:solidFill>
                <a:srgbClr val="000000"/>
              </a:solidFill>
            </a:endParaRPr>
          </a:p>
          <a:p>
            <a:pPr algn="l" defTabSz="1041062">
              <a:lnSpc>
                <a:spcPct val="75000"/>
              </a:lnSpc>
              <a:spcBef>
                <a:spcPct val="0"/>
              </a:spcBef>
            </a:pPr>
            <a:endParaRPr lang="en-GB" altLang="en-US" sz="1300" i="1" dirty="0">
              <a:solidFill>
                <a:srgbClr val="000000"/>
              </a:solidFill>
            </a:endParaRPr>
          </a:p>
        </p:txBody>
      </p:sp>
      <p:graphicFrame>
        <p:nvGraphicFramePr>
          <p:cNvPr id="5" name="Chart 4"/>
          <p:cNvGraphicFramePr>
            <a:graphicFrameLocks/>
          </p:cNvGraphicFramePr>
          <p:nvPr>
            <p:extLst>
              <p:ext uri="{D42A27DB-BD31-4B8C-83A1-F6EECF244321}">
                <p14:modId xmlns:p14="http://schemas.microsoft.com/office/powerpoint/2010/main" val="4286625528"/>
              </p:ext>
            </p:extLst>
          </p:nvPr>
        </p:nvGraphicFramePr>
        <p:xfrm>
          <a:off x="423796" y="1702868"/>
          <a:ext cx="9518989" cy="52318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002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 by Fund (2/5)</a:t>
            </a:r>
            <a:endParaRPr lang="en-GB" dirty="0"/>
          </a:p>
        </p:txBody>
      </p:sp>
      <p:sp>
        <p:nvSpPr>
          <p:cNvPr id="6" name="TextBox 4"/>
          <p:cNvSpPr txBox="1">
            <a:spLocks noChangeArrowheads="1"/>
          </p:cNvSpPr>
          <p:nvPr/>
        </p:nvSpPr>
        <p:spPr bwMode="auto">
          <a:xfrm>
            <a:off x="213562" y="7165007"/>
            <a:ext cx="10101114"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a:t>
            </a:r>
            <a:r>
              <a:rPr lang="en-GB" altLang="en-US" sz="1300" i="1" dirty="0">
                <a:solidFill>
                  <a:srgbClr val="000000"/>
                </a:solidFill>
              </a:rPr>
              <a:t>*** Indicates significance at 1% level, ** at 5% level and * at 10% level.</a:t>
            </a:r>
          </a:p>
          <a:p>
            <a:pPr algn="l" defTabSz="1041062">
              <a:lnSpc>
                <a:spcPct val="75000"/>
              </a:lnSpc>
              <a:spcBef>
                <a:spcPct val="0"/>
              </a:spcBef>
            </a:pPr>
            <a:endParaRPr lang="en-GB" altLang="en-US" sz="1300" i="1" dirty="0">
              <a:solidFill>
                <a:srgbClr val="000000"/>
              </a:solidFill>
            </a:endParaRPr>
          </a:p>
        </p:txBody>
      </p:sp>
      <p:graphicFrame>
        <p:nvGraphicFramePr>
          <p:cNvPr id="5" name="Chart 4"/>
          <p:cNvGraphicFramePr>
            <a:graphicFrameLocks/>
          </p:cNvGraphicFramePr>
          <p:nvPr>
            <p:extLst>
              <p:ext uri="{D42A27DB-BD31-4B8C-83A1-F6EECF244321}">
                <p14:modId xmlns:p14="http://schemas.microsoft.com/office/powerpoint/2010/main" val="1959554580"/>
              </p:ext>
            </p:extLst>
          </p:nvPr>
        </p:nvGraphicFramePr>
        <p:xfrm>
          <a:off x="427679" y="1696101"/>
          <a:ext cx="9712914" cy="51464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1782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590" y="280506"/>
            <a:ext cx="9936162" cy="601663"/>
          </a:xfrm>
        </p:spPr>
        <p:txBody>
          <a:bodyPr/>
          <a:lstStyle/>
          <a:p>
            <a:r>
              <a:rPr lang="en-GB" dirty="0"/>
              <a:t>Fund by Fund </a:t>
            </a:r>
            <a:r>
              <a:rPr lang="en-GB" dirty="0" smtClean="0"/>
              <a:t>(3/5)</a:t>
            </a:r>
            <a:endParaRPr lang="en-GB" dirty="0"/>
          </a:p>
        </p:txBody>
      </p:sp>
      <p:sp>
        <p:nvSpPr>
          <p:cNvPr id="6" name="TextBox 4"/>
          <p:cNvSpPr txBox="1">
            <a:spLocks noChangeArrowheads="1"/>
          </p:cNvSpPr>
          <p:nvPr/>
        </p:nvSpPr>
        <p:spPr bwMode="auto">
          <a:xfrm>
            <a:off x="213562" y="7165007"/>
            <a:ext cx="10479838"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a:t>
            </a:r>
            <a:r>
              <a:rPr lang="en-GB" altLang="en-US" sz="1300" i="1" dirty="0">
                <a:solidFill>
                  <a:srgbClr val="000000"/>
                </a:solidFill>
              </a:rPr>
              <a:t>*** Indicates significance at 1% level, ** at 5% level and * at 10% level.</a:t>
            </a:r>
          </a:p>
          <a:p>
            <a:pPr algn="l" defTabSz="1041062">
              <a:lnSpc>
                <a:spcPct val="75000"/>
              </a:lnSpc>
              <a:spcBef>
                <a:spcPct val="0"/>
              </a:spcBef>
            </a:pPr>
            <a:endParaRPr lang="en-GB" altLang="en-US" sz="1300" i="1" dirty="0">
              <a:solidFill>
                <a:srgbClr val="000000"/>
              </a:solidFill>
            </a:endParaRPr>
          </a:p>
        </p:txBody>
      </p:sp>
      <p:graphicFrame>
        <p:nvGraphicFramePr>
          <p:cNvPr id="9" name="Chart 8"/>
          <p:cNvGraphicFramePr>
            <a:graphicFrameLocks/>
          </p:cNvGraphicFramePr>
          <p:nvPr>
            <p:extLst>
              <p:ext uri="{D42A27DB-BD31-4B8C-83A1-F6EECF244321}">
                <p14:modId xmlns:p14="http://schemas.microsoft.com/office/powerpoint/2010/main" val="2146957756"/>
              </p:ext>
            </p:extLst>
          </p:nvPr>
        </p:nvGraphicFramePr>
        <p:xfrm>
          <a:off x="382649" y="1624183"/>
          <a:ext cx="9994250" cy="5156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2740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BAFF05F-B220-485C-AC1F-89AA42EDAB2C}" type="slidenum">
              <a:rPr lang="en-GB" altLang="en-US" smtClean="0"/>
              <a:pPr/>
              <a:t>19</a:t>
            </a:fld>
            <a:endParaRPr lang="en-GB" altLang="en-US"/>
          </a:p>
        </p:txBody>
      </p:sp>
      <p:sp>
        <p:nvSpPr>
          <p:cNvPr id="6" name="Title 1"/>
          <p:cNvSpPr txBox="1">
            <a:spLocks/>
          </p:cNvSpPr>
          <p:nvPr/>
        </p:nvSpPr>
        <p:spPr bwMode="gray">
          <a:xfrm>
            <a:off x="531813" y="412357"/>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a:lstStyle>
          <a:p>
            <a:r>
              <a:rPr lang="en-GB" kern="0" dirty="0" smtClean="0"/>
              <a:t>Fund by Fund (4/5)</a:t>
            </a:r>
            <a:endParaRPr lang="en-GB" kern="0" dirty="0"/>
          </a:p>
        </p:txBody>
      </p:sp>
      <p:graphicFrame>
        <p:nvGraphicFramePr>
          <p:cNvPr id="8" name="Chart 7"/>
          <p:cNvGraphicFramePr>
            <a:graphicFrameLocks/>
          </p:cNvGraphicFramePr>
          <p:nvPr>
            <p:extLst>
              <p:ext uri="{D42A27DB-BD31-4B8C-83A1-F6EECF244321}">
                <p14:modId xmlns:p14="http://schemas.microsoft.com/office/powerpoint/2010/main" val="1519773440"/>
              </p:ext>
            </p:extLst>
          </p:nvPr>
        </p:nvGraphicFramePr>
        <p:xfrm>
          <a:off x="273566" y="1696102"/>
          <a:ext cx="10041688" cy="524922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4"/>
          <p:cNvSpPr txBox="1">
            <a:spLocks noChangeArrowheads="1"/>
          </p:cNvSpPr>
          <p:nvPr/>
        </p:nvSpPr>
        <p:spPr bwMode="auto">
          <a:xfrm>
            <a:off x="213562" y="7165007"/>
            <a:ext cx="10101114"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Positive size beta equals small </a:t>
            </a:r>
            <a:r>
              <a:rPr lang="en-GB" altLang="en-US" sz="1300" i="1" dirty="0">
                <a:solidFill>
                  <a:srgbClr val="000000"/>
                </a:solidFill>
              </a:rPr>
              <a:t>cap bias. *** Indicates significance at 1% level, ** at 5% level and * at 10% level.</a:t>
            </a:r>
          </a:p>
          <a:p>
            <a:pPr algn="l" defTabSz="1041062">
              <a:lnSpc>
                <a:spcPct val="75000"/>
              </a:lnSpc>
              <a:spcBef>
                <a:spcPct val="0"/>
              </a:spcBef>
            </a:pPr>
            <a:endParaRPr lang="en-GB" altLang="en-US" sz="1300" i="1" dirty="0">
              <a:solidFill>
                <a:srgbClr val="000000"/>
              </a:solidFill>
            </a:endParaRPr>
          </a:p>
        </p:txBody>
      </p:sp>
    </p:spTree>
    <p:extLst>
      <p:ext uri="{BB962C8B-B14F-4D97-AF65-F5344CB8AC3E}">
        <p14:creationId xmlns:p14="http://schemas.microsoft.com/office/powerpoint/2010/main" val="281522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Goal: understand equity risk </a:t>
            </a:r>
            <a:r>
              <a:rPr lang="en-US" altLang="en-US" dirty="0" err="1" smtClean="0"/>
              <a:t>premia</a:t>
            </a:r>
            <a:endParaRPr lang="en-US" altLang="en-US" dirty="0" smtClean="0"/>
          </a:p>
        </p:txBody>
      </p:sp>
      <p:sp>
        <p:nvSpPr>
          <p:cNvPr id="7172" name="Footer Placeholder 3"/>
          <p:cNvSpPr>
            <a:spLocks noGrp="1"/>
          </p:cNvSpPr>
          <p:nvPr>
            <p:ph type="ftr" sz="quarter" idx="10"/>
          </p:nvPr>
        </p:nvSpPr>
        <p:spPr>
          <a:noFill/>
        </p:spPr>
        <p:txBody>
          <a:bodyPr/>
          <a:lstStyle>
            <a:lvl1pPr defTabSz="1023938">
              <a:defRPr sz="1200">
                <a:solidFill>
                  <a:schemeClr val="tx2"/>
                </a:solidFill>
                <a:latin typeface="Gill Sans" pitchFamily="2" charset="0"/>
                <a:ea typeface="ＭＳ Ｐゴシック" charset="-128"/>
              </a:defRPr>
            </a:lvl1pPr>
            <a:lvl2pPr marL="742950" indent="-285750" defTabSz="1023938">
              <a:defRPr sz="1200">
                <a:solidFill>
                  <a:schemeClr val="tx2"/>
                </a:solidFill>
                <a:latin typeface="Gill Sans" pitchFamily="2" charset="0"/>
                <a:ea typeface="ＭＳ Ｐゴシック" charset="-128"/>
              </a:defRPr>
            </a:lvl2pPr>
            <a:lvl3pPr marL="1143000" indent="-228600" defTabSz="1023938">
              <a:defRPr sz="1200">
                <a:solidFill>
                  <a:schemeClr val="tx2"/>
                </a:solidFill>
                <a:latin typeface="Gill Sans" pitchFamily="2" charset="0"/>
                <a:ea typeface="ＭＳ Ｐゴシック" charset="-128"/>
              </a:defRPr>
            </a:lvl3pPr>
            <a:lvl4pPr marL="1600200" indent="-228600" defTabSz="1023938">
              <a:defRPr sz="1200">
                <a:solidFill>
                  <a:schemeClr val="tx2"/>
                </a:solidFill>
                <a:latin typeface="Gill Sans" pitchFamily="2" charset="0"/>
                <a:ea typeface="ＭＳ Ｐゴシック" charset="-128"/>
              </a:defRPr>
            </a:lvl4pPr>
            <a:lvl5pPr marL="2057400" indent="-228600" defTabSz="1023938">
              <a:defRPr sz="1200">
                <a:solidFill>
                  <a:schemeClr val="tx2"/>
                </a:solidFill>
                <a:latin typeface="Gill Sans" pitchFamily="2" charset="0"/>
                <a:ea typeface="ＭＳ Ｐゴシック" charset="-128"/>
              </a:defRPr>
            </a:lvl5pPr>
            <a:lvl6pPr marL="25146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1023938" eaLnBrk="0" fontAlgn="base" hangingPunct="0">
              <a:spcBef>
                <a:spcPct val="50000"/>
              </a:spcBef>
              <a:spcAft>
                <a:spcPct val="0"/>
              </a:spcAft>
              <a:defRPr sz="1200">
                <a:solidFill>
                  <a:schemeClr val="tx2"/>
                </a:solidFill>
                <a:latin typeface="Gill Sans" pitchFamily="2" charset="0"/>
                <a:ea typeface="ＭＳ Ｐゴシック" charset="-128"/>
              </a:defRPr>
            </a:lvl9pPr>
          </a:lstStyle>
          <a:p>
            <a:r>
              <a:rPr lang="en-GB" altLang="en-US" sz="1000" dirty="0" smtClean="0">
                <a:solidFill>
                  <a:schemeClr val="tx1"/>
                </a:solidFill>
              </a:rPr>
              <a:t>Confidential – for internal use only</a:t>
            </a:r>
          </a:p>
        </p:txBody>
      </p:sp>
      <p:sp>
        <p:nvSpPr>
          <p:cNvPr id="7173" name="Slide Number Placeholder 4"/>
          <p:cNvSpPr>
            <a:spLocks noGrp="1"/>
          </p:cNvSpPr>
          <p:nvPr>
            <p:ph type="sldNum" sz="quarter" idx="11"/>
          </p:nvPr>
        </p:nvSpPr>
        <p:spPr>
          <a:noFill/>
        </p:spPr>
        <p:txBody>
          <a:bodyPr/>
          <a:lstStyle>
            <a:lvl1pPr defTabSz="995363">
              <a:defRPr sz="1200">
                <a:solidFill>
                  <a:schemeClr val="tx2"/>
                </a:solidFill>
                <a:latin typeface="Gill Sans" pitchFamily="2" charset="0"/>
                <a:ea typeface="ＭＳ Ｐゴシック" charset="-128"/>
              </a:defRPr>
            </a:lvl1pPr>
            <a:lvl2pPr marL="742950" indent="-285750" defTabSz="995363">
              <a:defRPr sz="1200">
                <a:solidFill>
                  <a:schemeClr val="tx2"/>
                </a:solidFill>
                <a:latin typeface="Gill Sans" pitchFamily="2" charset="0"/>
                <a:ea typeface="ＭＳ Ｐゴシック" charset="-128"/>
              </a:defRPr>
            </a:lvl2pPr>
            <a:lvl3pPr marL="1143000" indent="-228600" defTabSz="995363">
              <a:defRPr sz="1200">
                <a:solidFill>
                  <a:schemeClr val="tx2"/>
                </a:solidFill>
                <a:latin typeface="Gill Sans" pitchFamily="2" charset="0"/>
                <a:ea typeface="ＭＳ Ｐゴシック" charset="-128"/>
              </a:defRPr>
            </a:lvl3pPr>
            <a:lvl4pPr marL="1600200" indent="-228600" defTabSz="995363">
              <a:defRPr sz="1200">
                <a:solidFill>
                  <a:schemeClr val="tx2"/>
                </a:solidFill>
                <a:latin typeface="Gill Sans" pitchFamily="2" charset="0"/>
                <a:ea typeface="ＭＳ Ｐゴシック" charset="-128"/>
              </a:defRPr>
            </a:lvl4pPr>
            <a:lvl5pPr marL="2057400" indent="-228600" defTabSz="995363">
              <a:defRPr sz="1200">
                <a:solidFill>
                  <a:schemeClr val="tx2"/>
                </a:solidFill>
                <a:latin typeface="Gill Sans" pitchFamily="2" charset="0"/>
                <a:ea typeface="ＭＳ Ｐゴシック" charset="-128"/>
              </a:defRPr>
            </a:lvl5pPr>
            <a:lvl6pPr marL="25146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6pPr>
            <a:lvl7pPr marL="29718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7pPr>
            <a:lvl8pPr marL="34290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8pPr>
            <a:lvl9pPr marL="3886200" indent="-228600" algn="ctr" defTabSz="995363" eaLnBrk="0" fontAlgn="base" hangingPunct="0">
              <a:spcBef>
                <a:spcPct val="50000"/>
              </a:spcBef>
              <a:spcAft>
                <a:spcPct val="0"/>
              </a:spcAft>
              <a:defRPr sz="1200">
                <a:solidFill>
                  <a:schemeClr val="tx2"/>
                </a:solidFill>
                <a:latin typeface="Gill Sans" pitchFamily="2" charset="0"/>
                <a:ea typeface="ＭＳ Ｐゴシック" charset="-128"/>
              </a:defRPr>
            </a:lvl9pPr>
          </a:lstStyle>
          <a:p>
            <a:fld id="{AB3E1688-3864-478F-96E5-B9D32705E61A}" type="slidenum">
              <a:rPr lang="en-GB" altLang="en-US" sz="1000">
                <a:solidFill>
                  <a:schemeClr val="tx1"/>
                </a:solidFill>
              </a:rPr>
              <a:pPr/>
              <a:t>2</a:t>
            </a:fld>
            <a:endParaRPr lang="en-GB" altLang="en-US" sz="1000">
              <a:solidFill>
                <a:schemeClr val="tx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6931641"/>
              </p:ext>
            </p:extLst>
          </p:nvPr>
        </p:nvGraphicFramePr>
        <p:xfrm>
          <a:off x="287676" y="1684962"/>
          <a:ext cx="5332288" cy="5190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ounded Rectangle 13"/>
          <p:cNvSpPr/>
          <p:nvPr/>
        </p:nvSpPr>
        <p:spPr bwMode="auto">
          <a:xfrm>
            <a:off x="7092591" y="1448653"/>
            <a:ext cx="2287715" cy="1089045"/>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Size</a:t>
            </a: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Outperformance of small cap stocks relative to large cap stocks</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5" name="Rounded Rectangle 14"/>
          <p:cNvSpPr/>
          <p:nvPr/>
        </p:nvSpPr>
        <p:spPr bwMode="auto">
          <a:xfrm>
            <a:off x="7092591" y="2599345"/>
            <a:ext cx="2287715" cy="1140431"/>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Value</a:t>
            </a: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Superior performance of stocks with low P/B relative to high P/B stocks</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6" name="Rounded Rectangle 15"/>
          <p:cNvSpPr/>
          <p:nvPr/>
        </p:nvSpPr>
        <p:spPr bwMode="auto">
          <a:xfrm>
            <a:off x="7092591" y="3801433"/>
            <a:ext cx="2287715" cy="1032529"/>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Quality</a:t>
            </a:r>
          </a:p>
          <a:p>
            <a:pPr marL="0" marR="0" indent="0" algn="ctr" defTabSz="1023938" rtl="0" eaLnBrk="0" fontAlgn="base" latinLnBrk="0" hangingPunct="0">
              <a:lnSpc>
                <a:spcPct val="100000"/>
              </a:lnSpc>
              <a:spcBef>
                <a:spcPct val="50000"/>
              </a:spcBef>
              <a:spcAft>
                <a:spcPct val="0"/>
              </a:spcAft>
              <a:buClrTx/>
              <a:buSzTx/>
              <a:buFontTx/>
              <a:buNone/>
              <a:tabLst/>
            </a:pPr>
            <a:r>
              <a:rPr lang="en-GB" dirty="0" smtClean="0">
                <a:solidFill>
                  <a:schemeClr val="bg2"/>
                </a:solidFill>
                <a:latin typeface="Gill Sans" pitchFamily="34" charset="-79"/>
                <a:ea typeface="MS PGothic" pitchFamily="34" charset="-128"/>
              </a:rPr>
              <a:t>The risk premium earned on quality stocks with high operating profitability to equity ratio.</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17" name="Rounded Rectangle 16"/>
          <p:cNvSpPr/>
          <p:nvPr/>
        </p:nvSpPr>
        <p:spPr bwMode="auto">
          <a:xfrm>
            <a:off x="7092591" y="4876785"/>
            <a:ext cx="2287715" cy="1140431"/>
          </a:xfrm>
          <a:prstGeom prst="roundRect">
            <a:avLst/>
          </a:prstGeom>
          <a:solidFill>
            <a:srgbClr val="006084"/>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Momentum</a:t>
            </a:r>
          </a:p>
          <a:p>
            <a:pPr marL="0" marR="0" indent="0" algn="ctr" defTabSz="1023938" rtl="0" eaLnBrk="0" fontAlgn="base" latinLnBrk="0" hangingPunct="0">
              <a:lnSpc>
                <a:spcPct val="100000"/>
              </a:lnSpc>
              <a:spcBef>
                <a:spcPct val="50000"/>
              </a:spcBef>
              <a:spcAft>
                <a:spcPct val="0"/>
              </a:spcAft>
              <a:buClrTx/>
              <a:buSzTx/>
              <a:buFontTx/>
              <a:buNone/>
              <a:tabLst/>
            </a:pPr>
            <a:r>
              <a:rPr lang="en-GB" b="1" dirty="0" smtClean="0">
                <a:solidFill>
                  <a:schemeClr val="bg2"/>
                </a:solidFill>
                <a:latin typeface="Gill Sans" pitchFamily="34" charset="-79"/>
                <a:ea typeface="MS PGothic" pitchFamily="34" charset="-128"/>
              </a:rPr>
              <a:t>Tendency of stock prices to continue the trend</a:t>
            </a:r>
          </a:p>
        </p:txBody>
      </p:sp>
      <p:sp>
        <p:nvSpPr>
          <p:cNvPr id="18" name="Rounded Rectangle 17"/>
          <p:cNvSpPr/>
          <p:nvPr/>
        </p:nvSpPr>
        <p:spPr bwMode="auto">
          <a:xfrm>
            <a:off x="7092591" y="6143943"/>
            <a:ext cx="2287715" cy="900688"/>
          </a:xfrm>
          <a:prstGeom prst="roundRect">
            <a:avLst/>
          </a:prstGeom>
          <a:solidFill>
            <a:srgbClr val="002060"/>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Market</a:t>
            </a:r>
          </a:p>
          <a:p>
            <a:pPr marL="0" marR="0" indent="0" algn="ctr" defTabSz="1023938" rtl="0" eaLnBrk="0" fontAlgn="base" latinLnBrk="0" hangingPunct="0">
              <a:lnSpc>
                <a:spcPct val="100000"/>
              </a:lnSpc>
              <a:spcBef>
                <a:spcPct val="50000"/>
              </a:spcBef>
              <a:spcAft>
                <a:spcPct val="0"/>
              </a:spcAft>
              <a:buClrTx/>
              <a:buSzTx/>
              <a:buFontTx/>
              <a:buNone/>
              <a:tabLst/>
            </a:pPr>
            <a:r>
              <a:rPr lang="en-GB" b="1" dirty="0" smtClean="0">
                <a:solidFill>
                  <a:schemeClr val="bg2"/>
                </a:solidFill>
                <a:latin typeface="Gill Sans" pitchFamily="34" charset="-79"/>
                <a:ea typeface="MS PGothic" pitchFamily="34" charset="-128"/>
              </a:rPr>
              <a:t>Market risk premium as in the CAPM model</a:t>
            </a:r>
          </a:p>
        </p:txBody>
      </p:sp>
      <p:cxnSp>
        <p:nvCxnSpPr>
          <p:cNvPr id="11" name="Straight Connector 10"/>
          <p:cNvCxnSpPr/>
          <p:nvPr/>
        </p:nvCxnSpPr>
        <p:spPr bwMode="auto">
          <a:xfrm>
            <a:off x="4798031" y="5116530"/>
            <a:ext cx="2294560" cy="1027413"/>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V="1">
            <a:off x="3964112" y="1582220"/>
            <a:ext cx="3012041" cy="1638710"/>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5712431" y="6873411"/>
            <a:ext cx="1397282" cy="143832"/>
          </a:xfrm>
          <a:prstGeom prst="line">
            <a:avLst/>
          </a:prstGeom>
          <a:noFill/>
          <a:ln w="34925" cap="flat" cmpd="sng" algn="ctr">
            <a:solidFill>
              <a:schemeClr val="accent1"/>
            </a:solidFill>
            <a:prstDash val="dash"/>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ounded Rectangle 26"/>
          <p:cNvSpPr/>
          <p:nvPr/>
        </p:nvSpPr>
        <p:spPr bwMode="auto">
          <a:xfrm rot="16200000">
            <a:off x="4783468" y="3555711"/>
            <a:ext cx="3784323" cy="529115"/>
          </a:xfrm>
          <a:prstGeom prst="roundRect">
            <a:avLst/>
          </a:prstGeom>
          <a:solidFill>
            <a:srgbClr val="0070C0"/>
          </a:solidFill>
          <a:ln w="6350" cap="flat" cmpd="sng" algn="ctr">
            <a:solidFill>
              <a:schemeClr val="accent1"/>
            </a:solidFill>
            <a:prstDash val="solid"/>
            <a:round/>
            <a:headEnd type="none" w="med" len="med"/>
            <a:tailEnd type="none" w="med" len="med"/>
          </a:ln>
          <a:effectLst/>
          <a:extLst/>
        </p:spPr>
        <p:txBody>
          <a:bodyPr vert="horz" wrap="square" lIns="54000" tIns="54000" rIns="54000" bIns="54000" numCol="1" rtlCol="0" anchor="t" anchorCtr="0" compatLnSpc="1">
            <a:prstTxWarp prst="textNoShape">
              <a:avLst/>
            </a:prstTxWarp>
          </a:bodyPr>
          <a:lstStyle/>
          <a:p>
            <a:pPr marL="0" marR="0" indent="0" defTabSz="1023938" rtl="0" eaLnBrk="0" fontAlgn="base" latinLnBrk="0" hangingPunct="0">
              <a:lnSpc>
                <a:spcPct val="100000"/>
              </a:lnSpc>
              <a:spcBef>
                <a:spcPct val="50000"/>
              </a:spcBef>
              <a:spcAft>
                <a:spcPct val="0"/>
              </a:spcAft>
              <a:buClrTx/>
              <a:buSzTx/>
              <a:buFontTx/>
              <a:buNone/>
              <a:tabLst/>
            </a:pPr>
            <a:r>
              <a:rPr lang="en-GB" sz="2000" b="1" dirty="0" smtClean="0">
                <a:solidFill>
                  <a:schemeClr val="bg2"/>
                </a:solidFill>
                <a:latin typeface="Gill Sans" pitchFamily="34" charset="-79"/>
                <a:ea typeface="MS PGothic" pitchFamily="34" charset="-128"/>
              </a:rPr>
              <a:t>Drivers of return</a:t>
            </a:r>
            <a:endParaRPr kumimoji="0" lang="en-GB" sz="1200" b="0" i="0" u="none" strike="noStrike" cap="none" normalizeH="0" baseline="0" dirty="0" smtClean="0">
              <a:ln>
                <a:noFill/>
              </a:ln>
              <a:solidFill>
                <a:schemeClr val="bg2"/>
              </a:solidFill>
              <a:effectLst/>
              <a:latin typeface="Gill Sans" pitchFamily="34" charset="-79"/>
              <a:ea typeface="MS PGothic" pitchFamily="34" charset="-128"/>
            </a:endParaRPr>
          </a:p>
        </p:txBody>
      </p:sp>
      <p:sp>
        <p:nvSpPr>
          <p:cNvPr id="22" name="TextBox 21"/>
          <p:cNvSpPr txBox="1"/>
          <p:nvPr/>
        </p:nvSpPr>
        <p:spPr>
          <a:xfrm>
            <a:off x="3411020" y="1737523"/>
            <a:ext cx="2059112" cy="954107"/>
          </a:xfrm>
          <a:prstGeom prst="rect">
            <a:avLst/>
          </a:prstGeom>
          <a:noFill/>
        </p:spPr>
        <p:txBody>
          <a:bodyPr wrap="square" rtlCol="0">
            <a:spAutoFit/>
          </a:bodyPr>
          <a:lstStyle/>
          <a:p>
            <a:pPr marL="171450" indent="-171450" algn="l">
              <a:buFont typeface="Arial" panose="020B0604020202020204" pitchFamily="34" charset="0"/>
              <a:buChar char="•"/>
            </a:pPr>
            <a:r>
              <a:rPr lang="en-GB" sz="1400" dirty="0" smtClean="0"/>
              <a:t>Managerial ability</a:t>
            </a:r>
          </a:p>
          <a:p>
            <a:pPr marL="171450" indent="-171450" algn="l">
              <a:buFont typeface="Arial" panose="020B0604020202020204" pitchFamily="34" charset="0"/>
              <a:buChar char="•"/>
            </a:pPr>
            <a:r>
              <a:rPr lang="en-GB" sz="1400" dirty="0" smtClean="0"/>
              <a:t>Market timing</a:t>
            </a:r>
          </a:p>
          <a:p>
            <a:pPr marL="171450" indent="-171450" algn="l">
              <a:buFont typeface="Arial" panose="020B0604020202020204" pitchFamily="34" charset="0"/>
              <a:buChar char="•"/>
            </a:pPr>
            <a:r>
              <a:rPr lang="en-GB" sz="1400" dirty="0" smtClean="0"/>
              <a:t>Stock selection</a:t>
            </a:r>
            <a:endParaRPr lang="en-GB" sz="1400" dirty="0"/>
          </a:p>
        </p:txBody>
      </p:sp>
    </p:spTree>
    <p:extLst>
      <p:ext uri="{BB962C8B-B14F-4D97-AF65-F5344CB8AC3E}">
        <p14:creationId xmlns:p14="http://schemas.microsoft.com/office/powerpoint/2010/main" val="3429707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BAFF05F-B220-485C-AC1F-89AA42EDAB2C}" type="slidenum">
              <a:rPr lang="en-GB" altLang="en-US" smtClean="0"/>
              <a:pPr/>
              <a:t>20</a:t>
            </a:fld>
            <a:endParaRPr lang="en-GB" altLang="en-US"/>
          </a:p>
        </p:txBody>
      </p:sp>
      <p:sp>
        <p:nvSpPr>
          <p:cNvPr id="6" name="Title 1"/>
          <p:cNvSpPr txBox="1">
            <a:spLocks/>
          </p:cNvSpPr>
          <p:nvPr/>
        </p:nvSpPr>
        <p:spPr bwMode="gray">
          <a:xfrm>
            <a:off x="531813" y="412357"/>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ＭＳ Ｐゴシック"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34" charset="-79"/>
                <a:ea typeface="ＭＳ Ｐゴシック" charset="-128"/>
              </a:defRPr>
            </a:lvl5pPr>
            <a:lvl6pPr marL="4572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34" charset="-79"/>
                <a:ea typeface="MS PGothic" pitchFamily="34" charset="-128"/>
              </a:defRPr>
            </a:lvl9pPr>
          </a:lstStyle>
          <a:p>
            <a:r>
              <a:rPr lang="en-GB" kern="0" dirty="0" smtClean="0"/>
              <a:t>Fund by Fund (</a:t>
            </a:r>
            <a:r>
              <a:rPr lang="en-GB" kern="0" dirty="0"/>
              <a:t>5</a:t>
            </a:r>
            <a:r>
              <a:rPr lang="en-GB" kern="0" dirty="0" smtClean="0"/>
              <a:t>/5)</a:t>
            </a:r>
            <a:endParaRPr lang="en-GB" kern="0" dirty="0"/>
          </a:p>
        </p:txBody>
      </p:sp>
      <p:graphicFrame>
        <p:nvGraphicFramePr>
          <p:cNvPr id="7" name="Chart 6"/>
          <p:cNvGraphicFramePr>
            <a:graphicFrameLocks/>
          </p:cNvGraphicFramePr>
          <p:nvPr>
            <p:extLst>
              <p:ext uri="{D42A27DB-BD31-4B8C-83A1-F6EECF244321}">
                <p14:modId xmlns:p14="http://schemas.microsoft.com/office/powerpoint/2010/main" val="1900472714"/>
              </p:ext>
            </p:extLst>
          </p:nvPr>
        </p:nvGraphicFramePr>
        <p:xfrm>
          <a:off x="398141" y="1675553"/>
          <a:ext cx="9814371" cy="522868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4"/>
          <p:cNvSpPr txBox="1">
            <a:spLocks noChangeArrowheads="1"/>
          </p:cNvSpPr>
          <p:nvPr/>
        </p:nvSpPr>
        <p:spPr bwMode="auto">
          <a:xfrm>
            <a:off x="213562" y="7165007"/>
            <a:ext cx="10101114" cy="41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4287" tIns="52144" rIns="104287" bIns="52144">
            <a:spAutoFit/>
          </a:bodyPr>
          <a:lstStyle/>
          <a:p>
            <a:pPr algn="l" defTabSz="1041062">
              <a:lnSpc>
                <a:spcPct val="75000"/>
              </a:lnSpc>
              <a:spcBef>
                <a:spcPct val="0"/>
              </a:spcBef>
            </a:pPr>
            <a:r>
              <a:rPr lang="en-GB" altLang="en-US" sz="1300" i="1" dirty="0" smtClean="0">
                <a:solidFill>
                  <a:srgbClr val="000000"/>
                </a:solidFill>
              </a:rPr>
              <a:t>Notes: Using two years of weekly data. *** </a:t>
            </a:r>
            <a:r>
              <a:rPr lang="en-GB" altLang="en-US" sz="1300" i="1" dirty="0">
                <a:solidFill>
                  <a:srgbClr val="000000"/>
                </a:solidFill>
              </a:rPr>
              <a:t>Indicates significance at 1% level, ** at 5% level and * at 10% level.</a:t>
            </a:r>
          </a:p>
          <a:p>
            <a:pPr algn="l" defTabSz="1041062">
              <a:lnSpc>
                <a:spcPct val="75000"/>
              </a:lnSpc>
              <a:spcBef>
                <a:spcPct val="0"/>
              </a:spcBef>
            </a:pPr>
            <a:endParaRPr lang="en-GB" altLang="en-US" sz="1300" i="1" dirty="0">
              <a:solidFill>
                <a:srgbClr val="000000"/>
              </a:solidFill>
            </a:endParaRPr>
          </a:p>
        </p:txBody>
      </p:sp>
    </p:spTree>
    <p:extLst>
      <p:ext uri="{BB962C8B-B14F-4D97-AF65-F5344CB8AC3E}">
        <p14:creationId xmlns:p14="http://schemas.microsoft.com/office/powerpoint/2010/main" val="344462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are we building our own factors?</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3</a:t>
            </a:fld>
            <a:endParaRPr lang="en-GB" altLang="en-US"/>
          </a:p>
        </p:txBody>
      </p:sp>
      <p:sp>
        <p:nvSpPr>
          <p:cNvPr id="6" name="Content Placeholder 5"/>
          <p:cNvSpPr>
            <a:spLocks noGrp="1"/>
          </p:cNvSpPr>
          <p:nvPr>
            <p:ph idx="1"/>
          </p:nvPr>
        </p:nvSpPr>
        <p:spPr>
          <a:xfrm>
            <a:off x="379413" y="1526782"/>
            <a:ext cx="9937750" cy="5490467"/>
          </a:xfrm>
        </p:spPr>
        <p:txBody>
          <a:bodyPr/>
          <a:lstStyle/>
          <a:p>
            <a:pPr>
              <a:buFont typeface="Arial" panose="020B0604020202020204" pitchFamily="34" charset="0"/>
              <a:buChar char="•"/>
            </a:pPr>
            <a:r>
              <a:rPr lang="en-GB" sz="2000" b="1" dirty="0" smtClean="0">
                <a:solidFill>
                  <a:schemeClr val="accent2">
                    <a:lumMod val="75000"/>
                  </a:schemeClr>
                </a:solidFill>
              </a:rPr>
              <a:t>Factor Transparency</a:t>
            </a:r>
          </a:p>
          <a:p>
            <a:pPr marL="0" indent="0"/>
            <a:r>
              <a:rPr lang="en-GB" sz="2000" b="1" dirty="0" smtClean="0">
                <a:solidFill>
                  <a:schemeClr val="accent2"/>
                </a:solidFill>
              </a:rPr>
              <a:t>     </a:t>
            </a:r>
            <a:r>
              <a:rPr lang="en-GB" sz="2000" dirty="0" smtClean="0"/>
              <a:t>To understand the behaviour of style factors better, we have to make ourselves clear about  the constituents. By constructing the factor, we are able to drilldown to the single stock level to discover the movement of factors.</a:t>
            </a:r>
            <a:endParaRPr lang="en-GB" sz="2000" b="1" dirty="0" smtClean="0">
              <a:solidFill>
                <a:schemeClr val="accent2"/>
              </a:solidFill>
            </a:endParaRPr>
          </a:p>
          <a:p>
            <a:pPr>
              <a:buFont typeface="Arial" panose="020B0604020202020204" pitchFamily="34" charset="0"/>
              <a:buChar char="•"/>
            </a:pPr>
            <a:r>
              <a:rPr lang="en-GB" sz="2000" b="1" dirty="0" smtClean="0">
                <a:solidFill>
                  <a:schemeClr val="accent2">
                    <a:lumMod val="75000"/>
                  </a:schemeClr>
                </a:solidFill>
              </a:rPr>
              <a:t>Flexible and Dynamics</a:t>
            </a:r>
          </a:p>
          <a:p>
            <a:pPr marL="0" indent="0"/>
            <a:r>
              <a:rPr lang="en-GB" sz="2000" b="1" dirty="0">
                <a:solidFill>
                  <a:schemeClr val="accent2"/>
                </a:solidFill>
              </a:rPr>
              <a:t> </a:t>
            </a:r>
            <a:r>
              <a:rPr lang="en-GB" sz="2000" b="1" dirty="0" smtClean="0">
                <a:solidFill>
                  <a:schemeClr val="accent2"/>
                </a:solidFill>
              </a:rPr>
              <a:t>    </a:t>
            </a:r>
            <a:r>
              <a:rPr lang="en-GB" sz="2000" dirty="0" smtClean="0"/>
              <a:t>Investment industry is evolving consistently, so should our model. We can quickly adjust the definition of value/quality/momentum factors to dynamically reflect the “true” meaning of the styles.</a:t>
            </a:r>
          </a:p>
          <a:p>
            <a:pPr>
              <a:buFont typeface="Arial" panose="020B0604020202020204" pitchFamily="34" charset="0"/>
              <a:buChar char="•"/>
            </a:pPr>
            <a:r>
              <a:rPr lang="en-GB" sz="2000" b="1" dirty="0" smtClean="0">
                <a:solidFill>
                  <a:schemeClr val="accent2">
                    <a:lumMod val="75000"/>
                  </a:schemeClr>
                </a:solidFill>
              </a:rPr>
              <a:t>Low cost and Efficiency</a:t>
            </a:r>
          </a:p>
          <a:p>
            <a:pPr marL="0" indent="0"/>
            <a:r>
              <a:rPr lang="en-GB" sz="2000" b="1" dirty="0">
                <a:solidFill>
                  <a:schemeClr val="accent2"/>
                </a:solidFill>
              </a:rPr>
              <a:t> </a:t>
            </a:r>
            <a:r>
              <a:rPr lang="en-GB" sz="2000" b="1" dirty="0" smtClean="0">
                <a:solidFill>
                  <a:schemeClr val="accent2"/>
                </a:solidFill>
              </a:rPr>
              <a:t>    </a:t>
            </a:r>
            <a:r>
              <a:rPr lang="en-GB" sz="2000" dirty="0"/>
              <a:t>Cost efficiency is core benefit of asset management. We could construct and invest into </a:t>
            </a:r>
            <a:r>
              <a:rPr lang="en-GB" sz="2000" dirty="0" smtClean="0"/>
              <a:t>Coutts’s </a:t>
            </a:r>
            <a:r>
              <a:rPr lang="en-GB" sz="2000" dirty="0"/>
              <a:t>style factor </a:t>
            </a:r>
            <a:r>
              <a:rPr lang="en-GB" sz="2000" dirty="0" smtClean="0"/>
              <a:t>portfolios, </a:t>
            </a:r>
            <a:r>
              <a:rPr lang="en-GB" sz="2000" dirty="0"/>
              <a:t>without paying </a:t>
            </a:r>
            <a:r>
              <a:rPr lang="en-GB" sz="2000" dirty="0" smtClean="0"/>
              <a:t>expensive </a:t>
            </a:r>
            <a:r>
              <a:rPr lang="en-GB" sz="2000" dirty="0"/>
              <a:t>OCF to 3rd party </a:t>
            </a:r>
            <a:r>
              <a:rPr lang="en-GB" sz="2000" dirty="0" smtClean="0"/>
              <a:t>funds in future.</a:t>
            </a:r>
            <a:endParaRPr lang="en-GB" sz="2000" dirty="0"/>
          </a:p>
          <a:p>
            <a:pPr>
              <a:buFont typeface="Arial" panose="020B0604020202020204" pitchFamily="34" charset="0"/>
              <a:buChar char="•"/>
            </a:pPr>
            <a:r>
              <a:rPr lang="en-GB" sz="2000" b="1" dirty="0" smtClean="0">
                <a:solidFill>
                  <a:schemeClr val="accent2">
                    <a:lumMod val="75000"/>
                  </a:schemeClr>
                </a:solidFill>
              </a:rPr>
              <a:t>Advantageous Analysis</a:t>
            </a:r>
          </a:p>
          <a:p>
            <a:pPr marL="0" indent="0"/>
            <a:r>
              <a:rPr lang="en-GB" sz="2000" b="1" dirty="0">
                <a:solidFill>
                  <a:schemeClr val="accent2"/>
                </a:solidFill>
              </a:rPr>
              <a:t> </a:t>
            </a:r>
            <a:r>
              <a:rPr lang="en-GB" sz="2000" b="1" dirty="0" smtClean="0">
                <a:solidFill>
                  <a:schemeClr val="accent2"/>
                </a:solidFill>
              </a:rPr>
              <a:t>    </a:t>
            </a:r>
            <a:r>
              <a:rPr lang="en-GB" sz="2000" dirty="0" smtClean="0"/>
              <a:t>More subsequent analysis can be carried out from the model. It helps us understand the return and risk as well as investment strategies. For instance, sector rotation, style factor rotation and value dispersion analysis.</a:t>
            </a:r>
          </a:p>
          <a:p>
            <a:pPr marL="0" indent="0"/>
            <a:endParaRPr lang="en-GB" sz="2000" b="1" dirty="0">
              <a:solidFill>
                <a:schemeClr val="accent2"/>
              </a:solidFill>
            </a:endParaRPr>
          </a:p>
        </p:txBody>
      </p:sp>
    </p:spTree>
    <p:extLst>
      <p:ext uri="{BB962C8B-B14F-4D97-AF65-F5344CB8AC3E}">
        <p14:creationId xmlns:p14="http://schemas.microsoft.com/office/powerpoint/2010/main" val="2926371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(1/2)</a:t>
            </a:r>
            <a:endParaRPr lang="en-GB" dirty="0"/>
          </a:p>
        </p:txBody>
      </p:sp>
      <p:sp>
        <p:nvSpPr>
          <p:cNvPr id="3" name="Content Placeholder 2"/>
          <p:cNvSpPr>
            <a:spLocks noGrp="1"/>
          </p:cNvSpPr>
          <p:nvPr>
            <p:ph idx="1"/>
          </p:nvPr>
        </p:nvSpPr>
        <p:spPr>
          <a:xfrm>
            <a:off x="379413" y="1571625"/>
            <a:ext cx="9937750" cy="5467350"/>
          </a:xfrm>
        </p:spPr>
        <p:txBody>
          <a:bodyPr/>
          <a:lstStyle/>
          <a:p>
            <a:pPr>
              <a:buFont typeface="+mj-lt"/>
              <a:buAutoNum type="arabicPeriod"/>
            </a:pPr>
            <a:r>
              <a:rPr lang="en-GB" sz="2000" b="1" dirty="0" smtClean="0">
                <a:solidFill>
                  <a:schemeClr val="accent2">
                    <a:lumMod val="75000"/>
                  </a:schemeClr>
                </a:solidFill>
              </a:rPr>
              <a:t>Run equity screens in each country every quarter:</a:t>
            </a:r>
          </a:p>
          <a:p>
            <a:pPr lvl="2"/>
            <a:r>
              <a:rPr lang="en-GB" sz="1400" dirty="0" smtClean="0"/>
              <a:t>Major fields: country of domicile, primary security, and has data for: P/B , operating profitability ratio* , market cap and returns over prior 12 months. </a:t>
            </a:r>
          </a:p>
          <a:p>
            <a:pPr lvl="2"/>
            <a:r>
              <a:rPr lang="en-GB" sz="1400" dirty="0" smtClean="0"/>
              <a:t>Frequency : quarterly screening with daily factor returns. </a:t>
            </a:r>
          </a:p>
          <a:p>
            <a:pPr lvl="2"/>
            <a:r>
              <a:rPr lang="en-GB" sz="1400" dirty="0" smtClean="0"/>
              <a:t>Current Results</a:t>
            </a:r>
            <a:r>
              <a:rPr lang="en-GB" sz="1400" dirty="0"/>
              <a:t>: UK 550 stocks, US </a:t>
            </a:r>
            <a:r>
              <a:rPr lang="en-GB" sz="1400" dirty="0" smtClean="0"/>
              <a:t>1380 stocks, Europe 780 stocks, JP 1940 stocks, and EM 1500  stocks. Number varies over time.</a:t>
            </a:r>
            <a:endParaRPr lang="en-GB" sz="1400" dirty="0"/>
          </a:p>
          <a:p>
            <a:pPr marL="3175" lvl="2" indent="0">
              <a:buNone/>
            </a:pPr>
            <a:endParaRPr lang="en-GB" sz="1400" dirty="0" smtClean="0"/>
          </a:p>
          <a:p>
            <a:pPr>
              <a:buFont typeface="+mj-lt"/>
              <a:buAutoNum type="arabicPeriod"/>
            </a:pPr>
            <a:r>
              <a:rPr lang="en-GB" sz="2000" b="1" dirty="0" smtClean="0">
                <a:solidFill>
                  <a:schemeClr val="accent2">
                    <a:lumMod val="75000"/>
                  </a:schemeClr>
                </a:solidFill>
              </a:rPr>
              <a:t>Construct portfolios:</a:t>
            </a:r>
          </a:p>
          <a:p>
            <a:pPr marL="285750" indent="-285750">
              <a:buFont typeface="Arial" panose="020B0604020202020204" pitchFamily="34" charset="0"/>
              <a:buChar char="•"/>
            </a:pPr>
            <a:r>
              <a:rPr lang="en-GB" dirty="0" smtClean="0"/>
              <a:t>Value</a:t>
            </a:r>
            <a:r>
              <a:rPr lang="en-GB" dirty="0"/>
              <a:t>, quality, and momentum are correlated. </a:t>
            </a:r>
            <a:r>
              <a:rPr lang="en-GB" dirty="0" smtClean="0"/>
              <a:t>For example,  </a:t>
            </a:r>
            <a:r>
              <a:rPr lang="en-GB" dirty="0" err="1" smtClean="0"/>
              <a:t>Fama</a:t>
            </a:r>
            <a:r>
              <a:rPr lang="en-GB" dirty="0" smtClean="0"/>
              <a:t> </a:t>
            </a:r>
            <a:r>
              <a:rPr lang="en-GB" dirty="0"/>
              <a:t>and French (1995) </a:t>
            </a:r>
            <a:r>
              <a:rPr lang="en-GB" dirty="0" smtClean="0"/>
              <a:t>found </a:t>
            </a:r>
            <a:r>
              <a:rPr lang="en-GB" dirty="0"/>
              <a:t>that high value stocks </a:t>
            </a:r>
            <a:r>
              <a:rPr lang="en-GB" dirty="0" smtClean="0"/>
              <a:t>(high </a:t>
            </a:r>
            <a:r>
              <a:rPr lang="en-GB" dirty="0"/>
              <a:t>B/M) tend to have low </a:t>
            </a:r>
            <a:r>
              <a:rPr lang="en-GB" dirty="0" smtClean="0"/>
              <a:t>profitability (and investment).</a:t>
            </a:r>
          </a:p>
          <a:p>
            <a:pPr marL="285750" indent="-285750">
              <a:buFont typeface="Arial" panose="020B0604020202020204" pitchFamily="34" charset="0"/>
              <a:buChar char="•"/>
            </a:pPr>
            <a:r>
              <a:rPr lang="en-GB" dirty="0" smtClean="0"/>
              <a:t>To disentangle the characteristics, we sort jointly on Size, B/M, OP, and Momentum. </a:t>
            </a:r>
          </a:p>
          <a:p>
            <a:pPr marL="285750" indent="-285750">
              <a:buFont typeface="Arial" panose="020B0604020202020204" pitchFamily="34" charset="0"/>
              <a:buChar char="•"/>
            </a:pPr>
            <a:r>
              <a:rPr lang="en-GB" dirty="0" smtClean="0"/>
              <a:t>Ideally </a:t>
            </a:r>
            <a:r>
              <a:rPr lang="en-GB" dirty="0"/>
              <a:t>3x3x3x3 sorts but this would lead to poorly diversified portfolios </a:t>
            </a:r>
            <a:r>
              <a:rPr lang="en-GB" dirty="0" smtClean="0"/>
              <a:t>especially </a:t>
            </a:r>
            <a:r>
              <a:rPr lang="en-GB" dirty="0"/>
              <a:t>in </a:t>
            </a:r>
            <a:r>
              <a:rPr lang="en-GB" dirty="0" smtClean="0"/>
              <a:t>non-US markets where fewer stocks available.</a:t>
            </a:r>
          </a:p>
          <a:p>
            <a:pPr marL="285750" indent="-285750">
              <a:buFont typeface="Arial" panose="020B0604020202020204" pitchFamily="34" charset="0"/>
              <a:buChar char="•"/>
            </a:pPr>
            <a:r>
              <a:rPr lang="en-GB" dirty="0" smtClean="0"/>
              <a:t>Following </a:t>
            </a:r>
            <a:r>
              <a:rPr lang="en-GB" dirty="0" err="1"/>
              <a:t>Fama</a:t>
            </a:r>
            <a:r>
              <a:rPr lang="en-GB" dirty="0"/>
              <a:t> and </a:t>
            </a:r>
            <a:r>
              <a:rPr lang="en-GB" dirty="0" smtClean="0"/>
              <a:t>French (2013), </a:t>
            </a:r>
            <a:r>
              <a:rPr lang="en-GB" dirty="0"/>
              <a:t>we </a:t>
            </a:r>
            <a:r>
              <a:rPr lang="en-GB" dirty="0" smtClean="0"/>
              <a:t>compromise by sorting </a:t>
            </a:r>
            <a:r>
              <a:rPr lang="en-GB" dirty="0"/>
              <a:t>on </a:t>
            </a:r>
            <a:r>
              <a:rPr lang="en-GB" dirty="0" smtClean="0"/>
              <a:t>Size </a:t>
            </a:r>
            <a:r>
              <a:rPr lang="en-GB" dirty="0"/>
              <a:t>and </a:t>
            </a:r>
            <a:r>
              <a:rPr lang="en-GB" dirty="0" smtClean="0"/>
              <a:t>use pairs </a:t>
            </a:r>
            <a:r>
              <a:rPr lang="en-GB" dirty="0"/>
              <a:t>of the other three </a:t>
            </a:r>
            <a:r>
              <a:rPr lang="en-GB" dirty="0" smtClean="0"/>
              <a:t>variables (next slide).</a:t>
            </a:r>
            <a:endParaRPr lang="en-GB" dirty="0"/>
          </a:p>
          <a:p>
            <a:pPr>
              <a:buFont typeface="+mj-lt"/>
              <a:buAutoNum type="arabicPeriod"/>
            </a:pPr>
            <a:endParaRPr lang="en-GB" dirty="0"/>
          </a:p>
          <a:p>
            <a:pPr>
              <a:buFont typeface="+mj-lt"/>
              <a:buAutoNum type="arabicPeriod"/>
            </a:pPr>
            <a:endParaRPr lang="en-GB" dirty="0" smtClean="0"/>
          </a:p>
          <a:p>
            <a:pPr marL="0" indent="0"/>
            <a:endParaRPr lang="en-GB" dirty="0" smtClean="0"/>
          </a:p>
          <a:p>
            <a:pPr lvl="1" indent="0"/>
            <a:endParaRPr lang="en-GB" i="1" dirty="0" smtClean="0"/>
          </a:p>
          <a:p>
            <a:pPr lvl="1" indent="0"/>
            <a:endParaRPr lang="en-GB" i="1" dirty="0" smtClean="0"/>
          </a:p>
          <a:p>
            <a:pPr lvl="1" indent="0"/>
            <a:endParaRPr lang="en-GB" i="1" dirty="0"/>
          </a:p>
          <a:p>
            <a:pPr lvl="1" indent="0"/>
            <a:endParaRPr lang="en-GB" i="1" dirty="0" smtClean="0"/>
          </a:p>
          <a:p>
            <a:pPr lvl="1" indent="0"/>
            <a:r>
              <a:rPr lang="en-GB" i="1" dirty="0" smtClean="0"/>
              <a:t>*Operating profit ratio= (operating income i.e. EBIT – interest expense)/ equity. Breakpoints top/bottom 30%</a:t>
            </a:r>
          </a:p>
        </p:txBody>
      </p:sp>
      <p:sp>
        <p:nvSpPr>
          <p:cNvPr id="4" name="Footer Placeholder 3"/>
          <p:cNvSpPr>
            <a:spLocks noGrp="1"/>
          </p:cNvSpPr>
          <p:nvPr>
            <p:ph type="ftr" sz="quarter" idx="10"/>
          </p:nvPr>
        </p:nvSpPr>
        <p:spPr>
          <a:xfrm>
            <a:off x="326454" y="7325082"/>
            <a:ext cx="4906963" cy="153988"/>
          </a:xfrm>
        </p:spPr>
        <p:txBody>
          <a:bodyPr/>
          <a:lstStyle/>
          <a:p>
            <a:pPr>
              <a:defRPr/>
            </a:pPr>
            <a:r>
              <a:rPr lang="en-GB" dirty="0" smtClean="0"/>
              <a:t>Confidential – for internal use only</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268094297"/>
              </p:ext>
            </p:extLst>
          </p:nvPr>
        </p:nvGraphicFramePr>
        <p:xfrm>
          <a:off x="652076" y="5822211"/>
          <a:ext cx="3063177" cy="999828"/>
        </p:xfrm>
        <a:graphic>
          <a:graphicData uri="http://schemas.openxmlformats.org/drawingml/2006/table">
            <a:tbl>
              <a:tblPr firstRow="1" bandRow="1">
                <a:tableStyleId>{5C22544A-7EE6-4342-B048-85BDC9FD1C3A}</a:tableStyleId>
              </a:tblPr>
              <a:tblGrid>
                <a:gridCol w="1462532"/>
                <a:gridCol w="1600645"/>
              </a:tblGrid>
              <a:tr h="333276">
                <a:tc>
                  <a:txBody>
                    <a:bodyPr/>
                    <a:lstStyle/>
                    <a:p>
                      <a:r>
                        <a:rPr lang="en-GB" sz="1400" b="0" dirty="0" smtClean="0">
                          <a:solidFill>
                            <a:schemeClr val="tx1"/>
                          </a:solidFill>
                        </a:rPr>
                        <a:t>Big Value (BV)</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 Value (SV)</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33276">
                <a:tc>
                  <a:txBody>
                    <a:bodyPr/>
                    <a:lstStyle/>
                    <a:p>
                      <a:r>
                        <a:rPr lang="en-GB" sz="1400" b="0" dirty="0" smtClean="0">
                          <a:solidFill>
                            <a:schemeClr val="tx1"/>
                          </a:solidFill>
                        </a:rPr>
                        <a:t>Big Neutral (BN)</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 Neutral (SN)</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33276">
                <a:tc>
                  <a:txBody>
                    <a:bodyPr/>
                    <a:lstStyle/>
                    <a:p>
                      <a:r>
                        <a:rPr lang="en-GB" sz="1400" b="0" dirty="0" smtClean="0">
                          <a:solidFill>
                            <a:schemeClr val="tx1"/>
                          </a:solidFill>
                        </a:rPr>
                        <a:t>Big Growth (BG)</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a:t>
                      </a:r>
                      <a:r>
                        <a:rPr lang="en-GB" sz="1400" b="0" baseline="0" dirty="0" smtClean="0">
                          <a:solidFill>
                            <a:schemeClr val="tx1"/>
                          </a:solidFill>
                        </a:rPr>
                        <a:t> Growth (SG)</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31191012"/>
              </p:ext>
            </p:extLst>
          </p:nvPr>
        </p:nvGraphicFramePr>
        <p:xfrm>
          <a:off x="4119938" y="5831079"/>
          <a:ext cx="3050223" cy="990960"/>
        </p:xfrm>
        <a:graphic>
          <a:graphicData uri="http://schemas.openxmlformats.org/drawingml/2006/table">
            <a:tbl>
              <a:tblPr firstRow="1" bandRow="1">
                <a:tableStyleId>{5C22544A-7EE6-4342-B048-85BDC9FD1C3A}</a:tableStyleId>
              </a:tblPr>
              <a:tblGrid>
                <a:gridCol w="1456055"/>
                <a:gridCol w="1594168"/>
              </a:tblGrid>
              <a:tr h="330320">
                <a:tc>
                  <a:txBody>
                    <a:bodyPr/>
                    <a:lstStyle/>
                    <a:p>
                      <a:r>
                        <a:rPr lang="en-GB" sz="1400" b="0" dirty="0" smtClean="0">
                          <a:solidFill>
                            <a:schemeClr val="tx1"/>
                          </a:solidFill>
                        </a:rPr>
                        <a:t>Big Robust (BR)</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 Robust (SR)</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30320">
                <a:tc>
                  <a:txBody>
                    <a:bodyPr/>
                    <a:lstStyle/>
                    <a:p>
                      <a:r>
                        <a:rPr lang="en-GB" sz="1400" b="0" dirty="0" smtClean="0">
                          <a:solidFill>
                            <a:schemeClr val="tx1"/>
                          </a:solidFill>
                        </a:rPr>
                        <a:t>Big Neutral (BN)</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 Neutral (SN)</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r h="330320">
                <a:tc>
                  <a:txBody>
                    <a:bodyPr/>
                    <a:lstStyle/>
                    <a:p>
                      <a:r>
                        <a:rPr lang="en-GB" sz="1400" b="0" dirty="0" smtClean="0">
                          <a:solidFill>
                            <a:schemeClr val="tx1"/>
                          </a:solidFill>
                        </a:rPr>
                        <a:t>Big Weak (BW)</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GB" sz="1400" b="0" dirty="0" smtClean="0">
                          <a:solidFill>
                            <a:schemeClr val="tx1"/>
                          </a:solidFill>
                        </a:rPr>
                        <a:t>Small Weak (SW)</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r>
            </a:tbl>
          </a:graphicData>
        </a:graphic>
      </p:graphicFrame>
      <p:sp>
        <p:nvSpPr>
          <p:cNvPr id="5" name="Slide Number Placeholder 4"/>
          <p:cNvSpPr>
            <a:spLocks noGrp="1"/>
          </p:cNvSpPr>
          <p:nvPr>
            <p:ph type="sldNum" sz="quarter" idx="11"/>
          </p:nvPr>
        </p:nvSpPr>
        <p:spPr/>
        <p:txBody>
          <a:bodyPr/>
          <a:lstStyle/>
          <a:p>
            <a:fld id="{3BAFF05F-B220-485C-AC1F-89AA42EDAB2C}" type="slidenum">
              <a:rPr lang="en-GB" altLang="en-US" smtClean="0"/>
              <a:pPr/>
              <a:t>4</a:t>
            </a:fld>
            <a:endParaRPr lang="en-GB" altLang="en-US"/>
          </a:p>
        </p:txBody>
      </p:sp>
      <p:sp>
        <p:nvSpPr>
          <p:cNvPr id="8" name="TextBox 7"/>
          <p:cNvSpPr txBox="1"/>
          <p:nvPr/>
        </p:nvSpPr>
        <p:spPr>
          <a:xfrm>
            <a:off x="1152678" y="5389873"/>
            <a:ext cx="2013735" cy="400110"/>
          </a:xfrm>
          <a:prstGeom prst="rect">
            <a:avLst/>
          </a:prstGeom>
          <a:noFill/>
        </p:spPr>
        <p:txBody>
          <a:bodyPr wrap="square" rtlCol="0">
            <a:spAutoFit/>
          </a:bodyPr>
          <a:lstStyle/>
          <a:p>
            <a:r>
              <a:rPr lang="en-GB" sz="2000" b="1" dirty="0" smtClean="0"/>
              <a:t>Value</a:t>
            </a:r>
            <a:endParaRPr lang="en-GB" sz="2000" b="1" dirty="0"/>
          </a:p>
        </p:txBody>
      </p:sp>
      <p:sp>
        <p:nvSpPr>
          <p:cNvPr id="9" name="TextBox 8"/>
          <p:cNvSpPr txBox="1"/>
          <p:nvPr/>
        </p:nvSpPr>
        <p:spPr>
          <a:xfrm>
            <a:off x="4548619" y="5389873"/>
            <a:ext cx="2013735" cy="400110"/>
          </a:xfrm>
          <a:prstGeom prst="rect">
            <a:avLst/>
          </a:prstGeom>
          <a:noFill/>
        </p:spPr>
        <p:txBody>
          <a:bodyPr wrap="square" rtlCol="0">
            <a:spAutoFit/>
          </a:bodyPr>
          <a:lstStyle/>
          <a:p>
            <a:r>
              <a:rPr lang="en-GB" sz="2000" b="1" dirty="0" smtClean="0"/>
              <a:t>Quality</a:t>
            </a:r>
            <a:endParaRPr lang="en-GB" sz="2000" b="1" dirty="0"/>
          </a:p>
        </p:txBody>
      </p:sp>
      <p:graphicFrame>
        <p:nvGraphicFramePr>
          <p:cNvPr id="10" name="Table 9"/>
          <p:cNvGraphicFramePr>
            <a:graphicFrameLocks noGrp="1"/>
          </p:cNvGraphicFramePr>
          <p:nvPr>
            <p:extLst>
              <p:ext uri="{D42A27DB-BD31-4B8C-83A1-F6EECF244321}">
                <p14:modId xmlns:p14="http://schemas.microsoft.com/office/powerpoint/2010/main" val="909701334"/>
              </p:ext>
            </p:extLst>
          </p:nvPr>
        </p:nvGraphicFramePr>
        <p:xfrm>
          <a:off x="7607680" y="5892634"/>
          <a:ext cx="2586674" cy="914400"/>
        </p:xfrm>
        <a:graphic>
          <a:graphicData uri="http://schemas.openxmlformats.org/drawingml/2006/table">
            <a:tbl>
              <a:tblPr firstRow="1" bandRow="1">
                <a:tableStyleId>{5C22544A-7EE6-4342-B048-85BDC9FD1C3A}</a:tableStyleId>
              </a:tblPr>
              <a:tblGrid>
                <a:gridCol w="1293337"/>
                <a:gridCol w="1293337"/>
              </a:tblGrid>
              <a:tr h="282404">
                <a:tc>
                  <a:txBody>
                    <a:bodyPr/>
                    <a:lstStyle/>
                    <a:p>
                      <a:r>
                        <a:rPr lang="en-GB" sz="1400" b="0" dirty="0" smtClean="0">
                          <a:solidFill>
                            <a:schemeClr val="tx1"/>
                          </a:solidFill>
                        </a:rPr>
                        <a:t>Big High</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r>
                        <a:rPr lang="en-GB" sz="1400" b="0" dirty="0" smtClean="0">
                          <a:solidFill>
                            <a:schemeClr val="tx1"/>
                          </a:solidFill>
                        </a:rPr>
                        <a:t>Small</a:t>
                      </a:r>
                      <a:r>
                        <a:rPr lang="en-GB" sz="1400" b="0" baseline="0" dirty="0" smtClean="0">
                          <a:solidFill>
                            <a:schemeClr val="tx1"/>
                          </a:solidFill>
                        </a:rPr>
                        <a:t> High</a:t>
                      </a:r>
                      <a:endParaRPr lang="en-GB" sz="14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r>
              <a:tr h="282404">
                <a:tc>
                  <a:txBody>
                    <a:bodyPr/>
                    <a:lstStyle/>
                    <a:p>
                      <a:r>
                        <a:rPr lang="en-GB" sz="1400" dirty="0" smtClean="0">
                          <a:solidFill>
                            <a:schemeClr val="tx1"/>
                          </a:solidFill>
                        </a:rPr>
                        <a:t>Big Neutral</a:t>
                      </a:r>
                      <a:endParaRPr lang="en-GB"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r>
                        <a:rPr lang="en-GB" sz="1400" dirty="0" smtClean="0">
                          <a:solidFill>
                            <a:schemeClr val="tx1"/>
                          </a:solidFill>
                        </a:rPr>
                        <a:t>Small</a:t>
                      </a:r>
                      <a:r>
                        <a:rPr lang="en-GB" sz="1400" baseline="0" dirty="0" smtClean="0">
                          <a:solidFill>
                            <a:schemeClr val="tx1"/>
                          </a:solidFill>
                        </a:rPr>
                        <a:t> Neutral</a:t>
                      </a:r>
                      <a:endParaRPr lang="en-GB"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r>
              <a:tr h="282404">
                <a:tc>
                  <a:txBody>
                    <a:bodyPr/>
                    <a:lstStyle/>
                    <a:p>
                      <a:r>
                        <a:rPr lang="en-GB" sz="1400" dirty="0" smtClean="0">
                          <a:solidFill>
                            <a:schemeClr val="tx1"/>
                          </a:solidFill>
                        </a:rPr>
                        <a:t>Big Low</a:t>
                      </a:r>
                      <a:endParaRPr lang="en-GB"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c>
                  <a:txBody>
                    <a:bodyPr/>
                    <a:lstStyle/>
                    <a:p>
                      <a:r>
                        <a:rPr lang="en-GB" sz="1400" dirty="0" smtClean="0">
                          <a:solidFill>
                            <a:schemeClr val="tx1"/>
                          </a:solidFill>
                        </a:rPr>
                        <a:t>Small Low</a:t>
                      </a:r>
                      <a:endParaRPr lang="en-GB" sz="140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9D9D9"/>
                    </a:solidFill>
                  </a:tcPr>
                </a:tc>
              </a:tr>
            </a:tbl>
          </a:graphicData>
        </a:graphic>
      </p:graphicFrame>
      <p:sp>
        <p:nvSpPr>
          <p:cNvPr id="11" name="TextBox 10"/>
          <p:cNvSpPr txBox="1"/>
          <p:nvPr/>
        </p:nvSpPr>
        <p:spPr>
          <a:xfrm>
            <a:off x="7875734" y="5389873"/>
            <a:ext cx="2013735" cy="400110"/>
          </a:xfrm>
          <a:prstGeom prst="rect">
            <a:avLst/>
          </a:prstGeom>
          <a:noFill/>
        </p:spPr>
        <p:txBody>
          <a:bodyPr wrap="square" rtlCol="0">
            <a:spAutoFit/>
          </a:bodyPr>
          <a:lstStyle/>
          <a:p>
            <a:r>
              <a:rPr lang="en-GB" sz="2000" b="1" dirty="0" smtClean="0"/>
              <a:t>Momentum</a:t>
            </a:r>
            <a:endParaRPr lang="en-GB" sz="2000" b="1" dirty="0"/>
          </a:p>
        </p:txBody>
      </p:sp>
    </p:spTree>
    <p:extLst>
      <p:ext uri="{BB962C8B-B14F-4D97-AF65-F5344CB8AC3E}">
        <p14:creationId xmlns:p14="http://schemas.microsoft.com/office/powerpoint/2010/main" val="3977400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(2/2)</a:t>
            </a:r>
            <a:endParaRPr lang="en-GB" dirty="0"/>
          </a:p>
        </p:txBody>
      </p:sp>
      <p:sp>
        <p:nvSpPr>
          <p:cNvPr id="3" name="Content Placeholder 2"/>
          <p:cNvSpPr>
            <a:spLocks noGrp="1"/>
          </p:cNvSpPr>
          <p:nvPr>
            <p:ph idx="1"/>
          </p:nvPr>
        </p:nvSpPr>
        <p:spPr>
          <a:xfrm>
            <a:off x="379413" y="1619251"/>
            <a:ext cx="9937750" cy="3425360"/>
          </a:xfrm>
        </p:spPr>
        <p:txBody>
          <a:bodyPr/>
          <a:lstStyle/>
          <a:p>
            <a:pPr marL="0" indent="0"/>
            <a:r>
              <a:rPr lang="en-GB" sz="2000" dirty="0" smtClean="0">
                <a:solidFill>
                  <a:schemeClr val="accent2">
                    <a:lumMod val="75000"/>
                  </a:schemeClr>
                </a:solidFill>
              </a:rPr>
              <a:t>3</a:t>
            </a:r>
            <a:r>
              <a:rPr lang="en-GB" sz="2000" b="1" dirty="0" smtClean="0">
                <a:solidFill>
                  <a:schemeClr val="accent2">
                    <a:lumMod val="75000"/>
                  </a:schemeClr>
                </a:solidFill>
              </a:rPr>
              <a:t>. Construct “long/short” portfolio (i.e. factor) returns:</a:t>
            </a:r>
            <a:endParaRPr lang="en-GB" sz="2000" b="1" dirty="0">
              <a:solidFill>
                <a:schemeClr val="accent2">
                  <a:lumMod val="75000"/>
                </a:schemeClr>
              </a:solidFill>
            </a:endParaRPr>
          </a:p>
          <a:p>
            <a:pPr marL="523875" lvl="3" indent="-171450">
              <a:lnSpc>
                <a:spcPct val="200000"/>
              </a:lnSpc>
              <a:buFont typeface="Arial" panose="020B0604020202020204" pitchFamily="34" charset="0"/>
              <a:buChar char="•"/>
            </a:pPr>
            <a:r>
              <a:rPr lang="en-GB" sz="1400" dirty="0" smtClean="0"/>
              <a:t>Market Factor = </a:t>
            </a:r>
            <a:r>
              <a:rPr lang="en-GB" sz="1400" dirty="0" err="1" smtClean="0"/>
              <a:t>R_mkt</a:t>
            </a:r>
            <a:r>
              <a:rPr lang="en-GB" sz="1400" dirty="0" smtClean="0"/>
              <a:t> - </a:t>
            </a:r>
            <a:r>
              <a:rPr lang="en-GB" sz="1400" dirty="0" err="1" smtClean="0"/>
              <a:t>Rfree</a:t>
            </a:r>
            <a:endParaRPr lang="en-GB" sz="1400" dirty="0" smtClean="0"/>
          </a:p>
          <a:p>
            <a:pPr marL="523875" lvl="3" indent="-171450">
              <a:lnSpc>
                <a:spcPct val="200000"/>
              </a:lnSpc>
              <a:buFont typeface="Arial" panose="020B0604020202020204" pitchFamily="34" charset="0"/>
              <a:buChar char="•"/>
            </a:pPr>
            <a:r>
              <a:rPr lang="en-GB" sz="1400" dirty="0" smtClean="0"/>
              <a:t>Size </a:t>
            </a:r>
            <a:r>
              <a:rPr lang="en-GB" sz="1400" dirty="0"/>
              <a:t>Factor = 1/3 * (SV + SN + SG) - 1/3 * (BV + BN + BG)</a:t>
            </a:r>
          </a:p>
          <a:p>
            <a:pPr marL="523875" lvl="3" indent="-171450">
              <a:lnSpc>
                <a:spcPct val="200000"/>
              </a:lnSpc>
              <a:buFont typeface="Arial" panose="020B0604020202020204" pitchFamily="34" charset="0"/>
              <a:buChar char="•"/>
            </a:pPr>
            <a:r>
              <a:rPr lang="en-GB" sz="1400" dirty="0" smtClean="0"/>
              <a:t>Value </a:t>
            </a:r>
            <a:r>
              <a:rPr lang="en-GB" sz="1400" dirty="0"/>
              <a:t>Factor  = 1/2 * (SV + BV) – 1/2 * (SG + BG)</a:t>
            </a:r>
          </a:p>
          <a:p>
            <a:pPr marL="523875" lvl="3" indent="-171450">
              <a:lnSpc>
                <a:spcPct val="200000"/>
              </a:lnSpc>
              <a:buFont typeface="Arial" panose="020B0604020202020204" pitchFamily="34" charset="0"/>
              <a:buChar char="•"/>
            </a:pPr>
            <a:r>
              <a:rPr lang="en-GB" sz="1400" dirty="0" smtClean="0"/>
              <a:t>Quality </a:t>
            </a:r>
            <a:r>
              <a:rPr lang="en-GB" sz="1400" dirty="0"/>
              <a:t>Factor = 1/2 * (SR + BR) -1/2 * (SW + BW)</a:t>
            </a:r>
          </a:p>
          <a:p>
            <a:pPr marL="523875" lvl="3" indent="-171450">
              <a:lnSpc>
                <a:spcPct val="200000"/>
              </a:lnSpc>
              <a:buFont typeface="Arial" panose="020B0604020202020204" pitchFamily="34" charset="0"/>
              <a:buChar char="•"/>
            </a:pPr>
            <a:r>
              <a:rPr lang="en-GB" sz="1400" dirty="0"/>
              <a:t>Momentum Factor = </a:t>
            </a:r>
            <a:r>
              <a:rPr lang="en-GB" sz="1400" dirty="0" smtClean="0"/>
              <a:t>1/2 </a:t>
            </a:r>
            <a:r>
              <a:rPr lang="en-GB" sz="1400" dirty="0"/>
              <a:t>* </a:t>
            </a:r>
            <a:r>
              <a:rPr lang="en-GB" sz="1400" dirty="0" smtClean="0"/>
              <a:t>(SH + BH) – 1/2 * (SL+BL)</a:t>
            </a:r>
            <a:endParaRPr lang="en-GB" sz="1400" dirty="0"/>
          </a:p>
          <a:p>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5</a:t>
            </a:fld>
            <a:endParaRPr lang="en-GB" altLang="en-US"/>
          </a:p>
        </p:txBody>
      </p:sp>
    </p:spTree>
    <p:extLst>
      <p:ext uri="{BB962C8B-B14F-4D97-AF65-F5344CB8AC3E}">
        <p14:creationId xmlns:p14="http://schemas.microsoft.com/office/powerpoint/2010/main" val="3975687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Coutts Size Factor</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6</a:t>
            </a:fld>
            <a:endParaRPr lang="en-GB"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27274682"/>
              </p:ext>
            </p:extLst>
          </p:nvPr>
        </p:nvGraphicFramePr>
        <p:xfrm>
          <a:off x="379412" y="1619251"/>
          <a:ext cx="9935841" cy="3833812"/>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5216525"/>
            <a:ext cx="94107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195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Coutts Value Factor</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7</a:t>
            </a:fld>
            <a:endParaRPr lang="en-GB"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29146583"/>
              </p:ext>
            </p:extLst>
          </p:nvPr>
        </p:nvGraphicFramePr>
        <p:xfrm>
          <a:off x="377824" y="1485687"/>
          <a:ext cx="9937750" cy="4247294"/>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4" y="5265274"/>
            <a:ext cx="9667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27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Coutts Quality Factor</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8</a:t>
            </a:fld>
            <a:endParaRPr lang="en-GB"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76892799"/>
              </p:ext>
            </p:extLst>
          </p:nvPr>
        </p:nvGraphicFramePr>
        <p:xfrm>
          <a:off x="379413" y="1619251"/>
          <a:ext cx="9937750" cy="3850098"/>
        </p:xfrm>
        <a:graphic>
          <a:graphicData uri="http://schemas.openxmlformats.org/drawingml/2006/chart">
            <c:chart xmlns:c="http://schemas.openxmlformats.org/drawingml/2006/chart" xmlns:r="http://schemas.openxmlformats.org/officeDocument/2006/relationships" r:id="rId3"/>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8" y="5377815"/>
            <a:ext cx="100393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159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Coutts Momentum Factor</a:t>
            </a:r>
            <a:endParaRPr lang="en-GB" dirty="0"/>
          </a:p>
        </p:txBody>
      </p:sp>
      <p:sp>
        <p:nvSpPr>
          <p:cNvPr id="4" name="Footer Placeholder 3"/>
          <p:cNvSpPr>
            <a:spLocks noGrp="1"/>
          </p:cNvSpPr>
          <p:nvPr>
            <p:ph type="ftr" sz="quarter" idx="10"/>
          </p:nvPr>
        </p:nvSpPr>
        <p:spPr/>
        <p:txBody>
          <a:bodyPr/>
          <a:lstStyle/>
          <a:p>
            <a:pPr>
              <a:defRPr/>
            </a:pPr>
            <a:r>
              <a:rPr lang="en-GB" smtClean="0"/>
              <a:t>Confidential – for internal use only</a:t>
            </a:r>
            <a:endParaRPr lang="en-GB"/>
          </a:p>
        </p:txBody>
      </p:sp>
      <p:sp>
        <p:nvSpPr>
          <p:cNvPr id="5" name="Slide Number Placeholder 4"/>
          <p:cNvSpPr>
            <a:spLocks noGrp="1"/>
          </p:cNvSpPr>
          <p:nvPr>
            <p:ph type="sldNum" sz="quarter" idx="11"/>
          </p:nvPr>
        </p:nvSpPr>
        <p:spPr/>
        <p:txBody>
          <a:bodyPr/>
          <a:lstStyle/>
          <a:p>
            <a:fld id="{3BAFF05F-B220-485C-AC1F-89AA42EDAB2C}" type="slidenum">
              <a:rPr lang="en-GB" altLang="en-US" smtClean="0"/>
              <a:pPr/>
              <a:t>9</a:t>
            </a:fld>
            <a:endParaRPr lang="en-GB" alt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7435568"/>
              </p:ext>
            </p:extLst>
          </p:nvPr>
        </p:nvGraphicFramePr>
        <p:xfrm>
          <a:off x="379413" y="1619250"/>
          <a:ext cx="9937750" cy="378670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643" y="5222768"/>
            <a:ext cx="84010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7355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heme/theme1.xml><?xml version="1.0" encoding="utf-8"?>
<a:theme xmlns:a="http://schemas.openxmlformats.org/drawingml/2006/main" name="Coutts_Cover">
  <a:themeElements>
    <a:clrScheme name="Coutts_Cover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Coutts_Cover">
      <a:majorFont>
        <a:latin typeface="Gill Sans"/>
        <a:ea typeface="MS PGothic"/>
        <a:cs typeface=""/>
      </a:majorFont>
      <a:minorFont>
        <a:latin typeface="Gill San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lnDef>
  </a:objectDefaults>
  <a:extraClrSchemeLst>
    <a:extraClrScheme>
      <a:clrScheme name="Coutts_Cover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Coutts_Divider page">
      <a:majorFont>
        <a:latin typeface="Gill Sans"/>
        <a:ea typeface="MS PGothic"/>
        <a:cs typeface=""/>
      </a:majorFont>
      <a:minorFont>
        <a:latin typeface="Gill Sans"/>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0" i="0" u="none" strike="noStrike" cap="none" normalizeH="0" baseline="0" smtClean="0">
            <a:ln>
              <a:noFill/>
            </a:ln>
            <a:solidFill>
              <a:schemeClr val="tx2"/>
            </a:solidFill>
            <a:effectLst/>
            <a:latin typeface="Gill Sans" pitchFamily="34" charset="-79"/>
            <a:ea typeface="MS PGothic" pitchFamily="34" charset="-128"/>
          </a:defRPr>
        </a:defPPr>
      </a:lstStyle>
    </a:lnDef>
  </a:objectDefaults>
  <a:extraClrSchemeLst>
    <a:extraClrScheme>
      <a:clrScheme name="Coutts_Divider page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Coutts full template UPDATED 0112">
  <a:themeElements>
    <a:clrScheme name="6_Coutts full template UPDATED 0112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fontScheme name="6_Coutts full template UPDATED 0112">
      <a:majorFont>
        <a:latin typeface="Gill Sans"/>
        <a:ea typeface="ＭＳ Ｐゴシック"/>
        <a:cs typeface="Arial"/>
      </a:majorFont>
      <a:minorFont>
        <a:latin typeface="Gill Sans"/>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Coutts full template UPDATED 0112 1">
        <a:dk1>
          <a:srgbClr val="000000"/>
        </a:dk1>
        <a:lt1>
          <a:srgbClr val="FFFFFF"/>
        </a:lt1>
        <a:dk2>
          <a:srgbClr val="666B70"/>
        </a:dk2>
        <a:lt2>
          <a:srgbClr val="DADCD7"/>
        </a:lt2>
        <a:accent1>
          <a:srgbClr val="B4AEA7"/>
        </a:accent1>
        <a:accent2>
          <a:srgbClr val="FBAE49"/>
        </a:accent2>
        <a:accent3>
          <a:srgbClr val="FFFFFF"/>
        </a:accent3>
        <a:accent4>
          <a:srgbClr val="000000"/>
        </a:accent4>
        <a:accent5>
          <a:srgbClr val="D6D3D0"/>
        </a:accent5>
        <a:accent6>
          <a:srgbClr val="E39D4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themeOverride>
</file>

<file path=ppt/theme/themeOverride10.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Coutts">
    <a:dk1>
      <a:srgbClr val="000000"/>
    </a:dk1>
    <a:lt1>
      <a:srgbClr val="FFFFFF"/>
    </a:lt1>
    <a:dk2>
      <a:srgbClr val="B4AEA7"/>
    </a:dk2>
    <a:lt2>
      <a:srgbClr val="666B70"/>
    </a:lt2>
    <a:accent1>
      <a:srgbClr val="FBAE49"/>
    </a:accent1>
    <a:accent2>
      <a:srgbClr val="DADCD7"/>
    </a:accent2>
    <a:accent3>
      <a:srgbClr val="006084"/>
    </a:accent3>
    <a:accent4>
      <a:srgbClr val="89774D"/>
    </a:accent4>
    <a:accent5>
      <a:srgbClr val="53646B"/>
    </a:accent5>
    <a:accent6>
      <a:srgbClr val="006964"/>
    </a:accent6>
    <a:hlink>
      <a:srgbClr val="666B70"/>
    </a:hlink>
    <a:folHlink>
      <a:srgbClr val="B4AEA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BD4799C1F8224F855FE602CCB3C11A" ma:contentTypeVersion="1" ma:contentTypeDescription="Create a new document." ma:contentTypeScope="" ma:versionID="ea1f7779bbdad9c84d213abba011d4ff">
  <xsd:schema xmlns:xsd="http://www.w3.org/2001/XMLSchema" xmlns:xs="http://www.w3.org/2001/XMLSchema" xmlns:p="http://schemas.microsoft.com/office/2006/metadata/properties" xmlns:ns1="http://schemas.microsoft.com/sharepoint/v3" xmlns:ns2="ea43f021-98b9-442a-9fac-26303e21b05b" targetNamespace="http://schemas.microsoft.com/office/2006/metadata/properties" ma:root="true" ma:fieldsID="b05e825b79a5004aea1add6fb17f4765" ns1:_="" ns2:_="">
    <xsd:import namespace="http://schemas.microsoft.com/sharepoint/v3"/>
    <xsd:import namespace="ea43f021-98b9-442a-9fac-26303e21b05b"/>
    <xsd:element name="properties">
      <xsd:complexType>
        <xsd:sequence>
          <xsd:element name="documentManagement">
            <xsd:complexType>
              <xsd:all>
                <xsd:element ref="ns2:DocumentClassification"/>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9"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10"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43f021-98b9-442a-9fac-26303e21b05b" elementFormDefault="qualified">
    <xsd:import namespace="http://schemas.microsoft.com/office/2006/documentManagement/types"/>
    <xsd:import namespace="http://schemas.microsoft.com/office/infopath/2007/PartnerControls"/>
    <xsd:element name="DocumentClassification" ma:index="8" ma:displayName="Classification" ma:default="IC1 - Internal" ma:format="RadioButtons" ma:internalName="DocumentClassification">
      <xsd:simpleType>
        <xsd:restriction base="dms:Choice">
          <xsd:enumeration value="IC0 - Public"/>
          <xsd:enumeration value="IC1 - Internal"/>
          <xsd:enumeration value="IC2 - Confidential"/>
          <xsd:enumeration value="IC3 - Secre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DocumentClassification xmlns="ea43f021-98b9-442a-9fac-26303e21b05b">IC1 - Internal</DocumentClassification>
    <PublishingStartDate xmlns="http://schemas.microsoft.com/sharepoint/v3" xsi:nil="true"/>
  </documentManagement>
</p:properties>
</file>

<file path=customXml/itemProps1.xml><?xml version="1.0" encoding="utf-8"?>
<ds:datastoreItem xmlns:ds="http://schemas.openxmlformats.org/officeDocument/2006/customXml" ds:itemID="{E1BB6C75-C37C-492D-BD1C-8C473DA47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43f021-98b9-442a-9fac-26303e21b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5CFBA3-F2BF-4FFB-816F-974A0C62D2B8}">
  <ds:schemaRefs>
    <ds:schemaRef ds:uri="http://schemas.microsoft.com/sharepoint/v3/contenttype/forms"/>
  </ds:schemaRefs>
</ds:datastoreItem>
</file>

<file path=customXml/itemProps3.xml><?xml version="1.0" encoding="utf-8"?>
<ds:datastoreItem xmlns:ds="http://schemas.openxmlformats.org/officeDocument/2006/customXml" ds:itemID="{97D08268-32A8-4E47-9DDA-6A31FAF15264}">
  <ds:schemaRefs>
    <ds:schemaRef ds:uri="http://purl.org/dc/elements/1.1/"/>
    <ds:schemaRef ds:uri="http://schemas.microsoft.com/office/infopath/2007/PartnerControls"/>
    <ds:schemaRef ds:uri="http://schemas.microsoft.com/sharepoint/v3"/>
    <ds:schemaRef ds:uri="http://schemas.microsoft.com/office/2006/metadata/properties"/>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 ds:uri="ea43f021-98b9-442a-9fac-26303e21b05b"/>
  </ds:schemaRefs>
</ds:datastoreItem>
</file>

<file path=docProps/app.xml><?xml version="1.0" encoding="utf-8"?>
<Properties xmlns="http://schemas.openxmlformats.org/officeDocument/2006/extended-properties" xmlns:vt="http://schemas.openxmlformats.org/officeDocument/2006/docPropsVTypes">
  <Template/>
  <TotalTime>14465</TotalTime>
  <Words>1333</Words>
  <Application>Microsoft Office PowerPoint</Application>
  <PresentationFormat>Custom</PresentationFormat>
  <Paragraphs>185</Paragraphs>
  <Slides>20</Slides>
  <Notes>18</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Coutts_Cover</vt:lpstr>
      <vt:lpstr>Coutts_Divider page</vt:lpstr>
      <vt:lpstr>8_Coutts full template UPDATED 0112</vt:lpstr>
      <vt:lpstr>Coutts Equity Factor Model</vt:lpstr>
      <vt:lpstr>Goal: understand equity risk premia</vt:lpstr>
      <vt:lpstr>Why are we building our own factors?</vt:lpstr>
      <vt:lpstr>Methodology (1/2)</vt:lpstr>
      <vt:lpstr>Methodology (2/2)</vt:lpstr>
      <vt:lpstr>Coutts Size Factor</vt:lpstr>
      <vt:lpstr>Coutts Value Factor</vt:lpstr>
      <vt:lpstr>Coutts Quality Factor</vt:lpstr>
      <vt:lpstr>Coutts Momentum Factor</vt:lpstr>
      <vt:lpstr>Characteristic of Coutts Equity Style Factors</vt:lpstr>
      <vt:lpstr>Comparison to MSCI Factor indies</vt:lpstr>
      <vt:lpstr>Example 1 – Edgewood Select US Growth</vt:lpstr>
      <vt:lpstr>Example 1I – Amundi MSCI Europe High Dividend Factor ETF</vt:lpstr>
      <vt:lpstr>TPS Balanced Equity Analysis</vt:lpstr>
      <vt:lpstr>TPS Balanced Equity Analysis</vt:lpstr>
      <vt:lpstr>Fund by Fund (1/5)</vt:lpstr>
      <vt:lpstr>Fund by Fund (2/5)</vt:lpstr>
      <vt:lpstr>Fund by Fund (3/5)</vt:lpstr>
      <vt:lpstr>PowerPoint Presentation</vt:lpstr>
      <vt:lpstr>PowerPoint Presentation</vt:lpstr>
    </vt:vector>
  </TitlesOfParts>
  <Company>The Royal Bank of Scotland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Catherine Mehta</dc:creator>
  <cp:lastModifiedBy>tolabed</cp:lastModifiedBy>
  <cp:revision>548</cp:revision>
  <cp:lastPrinted>2018-04-04T08:55:04Z</cp:lastPrinted>
  <dcterms:created xsi:type="dcterms:W3CDTF">2011-08-03T08:35:34Z</dcterms:created>
  <dcterms:modified xsi:type="dcterms:W3CDTF">2018-04-06T09:15:16Z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uidelines">
    <vt:lpwstr/>
  </property>
  <property fmtid="{D5CDD505-2E9C-101B-9397-08002B2CF9AE}" pid="3" name="Test">
    <vt:lpwstr>;#Dual;#</vt:lpwstr>
  </property>
  <property fmtid="{D5CDD505-2E9C-101B-9397-08002B2CF9AE}" pid="4" name="Solo">
    <vt:lpwstr/>
  </property>
  <property fmtid="{D5CDD505-2E9C-101B-9397-08002B2CF9AE}" pid="5" name="Processes">
    <vt:lpwstr/>
  </property>
  <property fmtid="{D5CDD505-2E9C-101B-9397-08002B2CF9AE}" pid="6" name="PowerPoint">
    <vt:lpwstr>PowerPoint</vt:lpwstr>
  </property>
  <property fmtid="{D5CDD505-2E9C-101B-9397-08002B2CF9AE}" pid="7" name="Dual">
    <vt:lpwstr/>
  </property>
  <property fmtid="{D5CDD505-2E9C-101B-9397-08002B2CF9AE}" pid="8" name="Adam &amp; Company">
    <vt:lpwstr>PowerPoint</vt:lpwstr>
  </property>
  <property fmtid="{D5CDD505-2E9C-101B-9397-08002B2CF9AE}" pid="9" name="Category">
    <vt:lpwstr>PowerPoint</vt:lpwstr>
  </property>
  <property fmtid="{D5CDD505-2E9C-101B-9397-08002B2CF9AE}" pid="10" name="Ver">
    <vt:lpwstr>2003</vt:lpwstr>
  </property>
</Properties>
</file>