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8/4/2017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7B0AA-AC8E-4463-ADAC-E87D09B82E4F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16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8/4/2017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78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8/4/2017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71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8/4/2017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62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8/4/2017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05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8/4/2017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6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8/4/2017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8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8/4/2017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26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8/4/2017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66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8/4/2017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4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8/4/2017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02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defTabSz="457200"/>
            <a:fld id="{F3B824EA-99FC-3246-90AE-886B41DC9B5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457200"/>
              <a:t>8/4/2017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defTabSz="457200"/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defTabSz="457200"/>
            <a:fld id="{BEF83C34-E8CC-9D40-B69C-8D5FF38902FA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67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797529"/>
              </p:ext>
            </p:extLst>
          </p:nvPr>
        </p:nvGraphicFramePr>
        <p:xfrm>
          <a:off x="1981200" y="2261744"/>
          <a:ext cx="3043881" cy="38014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57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13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567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526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年化回报率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两倍杠杆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自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21.3%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42.6%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 </a:t>
                      </a:r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上半年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</a:t>
                      </a:r>
                      <a:r>
                        <a:rPr lang="en-GB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GB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Y2016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 smtClean="0">
                          <a:effectLst/>
                        </a:rPr>
                        <a:t>14.4%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28.8%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Y2015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11.3%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22.6%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Y2014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18.8%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37.6%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Y2013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14.7%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Y2012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10.2%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20.4%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Y2011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13.3%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26.6%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Y2010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16.0%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32.0%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Y2009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17.0%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Y2008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66.3%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132.6%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8308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Y2007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36.6%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260000"/>
          </a:xfrm>
        </p:spPr>
        <p:txBody>
          <a:bodyPr anchor="ctr"/>
          <a:lstStyle/>
          <a:p>
            <a:pPr algn="l"/>
            <a:r>
              <a:rPr lang="zh-CN" altLang="en-US" sz="4000" dirty="0" smtClean="0"/>
              <a:t>杠杆效应</a:t>
            </a:r>
            <a:endParaRPr lang="en-GB" sz="4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33600" y="1415351"/>
            <a:ext cx="8229600" cy="1101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77812"/>
              </p:ext>
            </p:extLst>
          </p:nvPr>
        </p:nvGraphicFramePr>
        <p:xfrm>
          <a:off x="6499654" y="2261744"/>
          <a:ext cx="2973860" cy="38176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9372"/>
                <a:gridCol w="847244"/>
                <a:gridCol w="847244"/>
              </a:tblGrid>
              <a:tr h="3392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1" dirty="0"/>
                        <a:t>最大亏损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两倍杠杆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自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9.1%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</a:rPr>
                        <a:t>18.20%</a:t>
                      </a:r>
                    </a:p>
                  </a:txBody>
                  <a:tcPr marL="9525" marR="9525" marT="9525" marB="0" anchor="ctr"/>
                </a:tc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2017 5 </a:t>
                      </a:r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5.20%</a:t>
                      </a: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 smtClean="0">
                          <a:effectLst/>
                        </a:rPr>
                        <a:t>8.2%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</a:rPr>
                        <a:t>16.40%</a:t>
                      </a: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6.7%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13.40%</a:t>
                      </a:r>
                    </a:p>
                  </a:txBody>
                  <a:tcPr marL="9525" marR="9525" marT="9525" marB="0" anchor="ctr"/>
                </a:tc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Y2014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1.5%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3.00%</a:t>
                      </a: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4.40%</a:t>
                      </a:r>
                    </a:p>
                  </a:txBody>
                  <a:tcPr marL="9525" marR="9525" marT="9525" marB="0" anchor="ctr"/>
                </a:tc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3.7%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7.40%</a:t>
                      </a: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2.8%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5.60%</a:t>
                      </a:r>
                    </a:p>
                  </a:txBody>
                  <a:tcPr marL="9525" marR="9525" marT="9525" marB="0" anchor="ctr"/>
                </a:tc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2.7%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5.40%</a:t>
                      </a: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Y2009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5.8%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11.60%</a:t>
                      </a:r>
                    </a:p>
                  </a:txBody>
                  <a:tcPr marL="9525" marR="9525" marT="9525" marB="0" anchor="ctr"/>
                </a:tc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Y2008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9.1%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18.20%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310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Y2007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3.0%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6.00%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945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152</Words>
  <Application>Microsoft Office PowerPoint</Application>
  <PresentationFormat>Widescreen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微软雅黑</vt:lpstr>
      <vt:lpstr>宋体</vt:lpstr>
      <vt:lpstr>Arial</vt:lpstr>
      <vt:lpstr>Calibri</vt:lpstr>
      <vt:lpstr>Century Gothic</vt:lpstr>
      <vt:lpstr>Courier New</vt:lpstr>
      <vt:lpstr>Palatino Linotype</vt:lpstr>
      <vt:lpstr>Executive</vt:lpstr>
      <vt:lpstr>杠杆效应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杠杆效应</dc:title>
  <dc:creator>langyu gu</dc:creator>
  <cp:lastModifiedBy>langyu gu</cp:lastModifiedBy>
  <cp:revision>2</cp:revision>
  <dcterms:created xsi:type="dcterms:W3CDTF">2017-08-04T19:25:08Z</dcterms:created>
  <dcterms:modified xsi:type="dcterms:W3CDTF">2017-08-04T19:26:16Z</dcterms:modified>
</cp:coreProperties>
</file>