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5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33BED95-25DC-E644-B0D2-ECEF49B8ABB1}" type="datetimeFigureOut">
              <a:rPr lang="en-US" smtClean="0"/>
              <a:t>17/05/2016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4D3C0A-AF3C-FD40-B777-F8B7838F36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/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63" y="567135"/>
            <a:ext cx="3990397" cy="9265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/>
          <p:nvPr/>
        </p:nvGrpSpPr>
        <p:grpSpPr>
          <a:xfrm>
            <a:off x="3957832" y="1627425"/>
            <a:ext cx="1393254" cy="900018"/>
            <a:chOff x="2934463" y="1800031"/>
            <a:chExt cx="1393254" cy="900018"/>
          </a:xfrm>
          <a:solidFill>
            <a:schemeClr val="bg2">
              <a:lumMod val="75000"/>
            </a:schemeClr>
          </a:solidFill>
        </p:grpSpPr>
        <p:sp>
          <p:nvSpPr>
            <p:cNvPr id="5" name="Isosceles Triangle 4"/>
            <p:cNvSpPr/>
            <p:nvPr/>
          </p:nvSpPr>
          <p:spPr>
            <a:xfrm rot="10800000">
              <a:off x="2934463" y="1800031"/>
              <a:ext cx="1393254" cy="690423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53673" y="2219218"/>
              <a:ext cx="542506" cy="48083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578196" y="727410"/>
            <a:ext cx="6177170" cy="517818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Universe of Stocks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23139" y="3074370"/>
            <a:ext cx="3451305" cy="517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 </a:t>
            </a:r>
            <a:r>
              <a:rPr lang="en-US" dirty="0" smtClean="0"/>
              <a:t>Pool of Selected Stocks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463352" y="2626075"/>
            <a:ext cx="419204" cy="36986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957832" y="3764793"/>
            <a:ext cx="1393254" cy="900018"/>
            <a:chOff x="2934463" y="1800031"/>
            <a:chExt cx="1393254" cy="900018"/>
          </a:xfrm>
          <a:solidFill>
            <a:schemeClr val="bg2">
              <a:lumMod val="75000"/>
            </a:schemeClr>
          </a:solidFill>
        </p:grpSpPr>
        <p:sp>
          <p:nvSpPr>
            <p:cNvPr id="12" name="Isosceles Triangle 11"/>
            <p:cNvSpPr/>
            <p:nvPr/>
          </p:nvSpPr>
          <p:spPr>
            <a:xfrm rot="10800000">
              <a:off x="2934463" y="1800031"/>
              <a:ext cx="1393254" cy="690423"/>
            </a:xfrm>
            <a:prstGeom prst="triangle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3673" y="2219218"/>
              <a:ext cx="542506" cy="480831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own Arrow 13"/>
          <p:cNvSpPr/>
          <p:nvPr/>
        </p:nvSpPr>
        <p:spPr>
          <a:xfrm>
            <a:off x="4463352" y="4775772"/>
            <a:ext cx="419204" cy="36986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68731" y="5236395"/>
            <a:ext cx="2983780" cy="5178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 Weighted Portfolios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158997" y="1639754"/>
            <a:ext cx="3045426" cy="323165"/>
            <a:chOff x="1158997" y="1380845"/>
            <a:chExt cx="3045426" cy="323165"/>
          </a:xfrm>
        </p:grpSpPr>
        <p:sp>
          <p:nvSpPr>
            <p:cNvPr id="16" name="TextBox 15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Market Capitalisation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294627" y="1986271"/>
            <a:ext cx="3062196" cy="323165"/>
            <a:chOff x="1294627" y="1727362"/>
            <a:chExt cx="3062196" cy="323165"/>
          </a:xfrm>
        </p:grpSpPr>
        <p:sp>
          <p:nvSpPr>
            <p:cNvPr id="17" name="TextBox 16"/>
            <p:cNvSpPr txBox="1"/>
            <p:nvPr/>
          </p:nvSpPr>
          <p:spPr>
            <a:xfrm>
              <a:off x="1294627" y="1727362"/>
              <a:ext cx="283582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Liquidity / Trading Volume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385377" y="2013540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244570" y="1543005"/>
            <a:ext cx="3843423" cy="323165"/>
            <a:chOff x="5244570" y="1284096"/>
            <a:chExt cx="3843423" cy="323165"/>
          </a:xfrm>
        </p:grpSpPr>
        <p:sp>
          <p:nvSpPr>
            <p:cNvPr id="19" name="TextBox 18"/>
            <p:cNvSpPr txBox="1"/>
            <p:nvPr/>
          </p:nvSpPr>
          <p:spPr>
            <a:xfrm>
              <a:off x="6733023" y="1284096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Price Min / Max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244570" y="157027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957555" y="1871394"/>
            <a:ext cx="3674228" cy="323165"/>
            <a:chOff x="4957555" y="1612485"/>
            <a:chExt cx="3674228" cy="323165"/>
          </a:xfrm>
        </p:grpSpPr>
        <p:sp>
          <p:nvSpPr>
            <p:cNvPr id="18" name="TextBox 17"/>
            <p:cNvSpPr txBox="1"/>
            <p:nvPr/>
          </p:nvSpPr>
          <p:spPr>
            <a:xfrm>
              <a:off x="6276813" y="161248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M&amp;A information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957555" y="188633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015499" y="3627869"/>
            <a:ext cx="3045426" cy="323165"/>
            <a:chOff x="1158997" y="1380845"/>
            <a:chExt cx="3045426" cy="323165"/>
          </a:xfrm>
        </p:grpSpPr>
        <p:sp>
          <p:nvSpPr>
            <p:cNvPr id="36" name="TextBox 35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Volatility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295642" y="3911436"/>
            <a:ext cx="3045426" cy="323165"/>
            <a:chOff x="1158997" y="1380845"/>
            <a:chExt cx="3045426" cy="323165"/>
          </a:xfrm>
        </p:grpSpPr>
        <p:sp>
          <p:nvSpPr>
            <p:cNvPr id="39" name="TextBox 38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Momentum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307969" y="4207332"/>
            <a:ext cx="3045426" cy="323165"/>
            <a:chOff x="1158997" y="1380845"/>
            <a:chExt cx="3045426" cy="323165"/>
          </a:xfrm>
        </p:grpSpPr>
        <p:sp>
          <p:nvSpPr>
            <p:cNvPr id="42" name="TextBox 41"/>
            <p:cNvSpPr txBox="1"/>
            <p:nvPr/>
          </p:nvSpPr>
          <p:spPr>
            <a:xfrm>
              <a:off x="1158997" y="1380845"/>
              <a:ext cx="235497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Moving Average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232977" y="1667023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957555" y="4100287"/>
            <a:ext cx="3674227" cy="323165"/>
            <a:chOff x="4957555" y="1612485"/>
            <a:chExt cx="3674227" cy="323165"/>
          </a:xfrm>
        </p:grpSpPr>
        <p:sp>
          <p:nvSpPr>
            <p:cNvPr id="51" name="TextBox 50"/>
            <p:cNvSpPr txBox="1"/>
            <p:nvPr/>
          </p:nvSpPr>
          <p:spPr>
            <a:xfrm>
              <a:off x="5770291" y="1612485"/>
              <a:ext cx="28614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Historical Alpha (LT/ST)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4957555" y="188633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141485" y="3789451"/>
            <a:ext cx="3674228" cy="323165"/>
            <a:chOff x="4957555" y="1612485"/>
            <a:chExt cx="3674228" cy="323165"/>
          </a:xfrm>
        </p:grpSpPr>
        <p:sp>
          <p:nvSpPr>
            <p:cNvPr id="54" name="TextBox 53"/>
            <p:cNvSpPr txBox="1"/>
            <p:nvPr/>
          </p:nvSpPr>
          <p:spPr>
            <a:xfrm>
              <a:off x="5697328" y="1612485"/>
              <a:ext cx="293445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solidFill>
                    <a:srgbClr val="577293"/>
                  </a:solidFill>
                </a:rPr>
                <a:t>Relative Strength (LT/ST)</a:t>
              </a:r>
              <a:endParaRPr lang="en-US" sz="1500" dirty="0">
                <a:solidFill>
                  <a:srgbClr val="577293"/>
                </a:solidFill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957555" y="1886334"/>
              <a:ext cx="2971446" cy="0"/>
            </a:xfrm>
            <a:prstGeom prst="line">
              <a:avLst/>
            </a:prstGeom>
            <a:ln w="19050" cmpd="sng">
              <a:solidFill>
                <a:schemeClr val="bg2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 rot="16200000">
            <a:off x="-645019" y="1831123"/>
            <a:ext cx="262607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ANNUAL  REVIEW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-589537" y="4401720"/>
            <a:ext cx="2515115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MONTHLY 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34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72</TotalTime>
  <Words>47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Executive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 Langyu</dc:creator>
  <cp:lastModifiedBy>GU Langyu</cp:lastModifiedBy>
  <cp:revision>10</cp:revision>
  <dcterms:created xsi:type="dcterms:W3CDTF">2016-05-17T20:11:14Z</dcterms:created>
  <dcterms:modified xsi:type="dcterms:W3CDTF">2016-05-17T21:25:23Z</dcterms:modified>
</cp:coreProperties>
</file>