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74" r:id="rId6"/>
    <p:sldId id="261" r:id="rId7"/>
    <p:sldId id="262" r:id="rId8"/>
    <p:sldId id="263" r:id="rId9"/>
    <p:sldId id="264" r:id="rId10"/>
    <p:sldId id="265" r:id="rId11"/>
    <p:sldId id="267" r:id="rId12"/>
    <p:sldId id="275" r:id="rId13"/>
    <p:sldId id="266" r:id="rId14"/>
    <p:sldId id="269" r:id="rId15"/>
    <p:sldId id="268" r:id="rId16"/>
    <p:sldId id="277" r:id="rId17"/>
    <p:sldId id="278" r:id="rId18"/>
    <p:sldId id="271" r:id="rId19"/>
    <p:sldId id="272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ngyu\Desktop\Dropbox\GU\1.Investment\4.%20Alphas\14.%20bog_sog\Presentation\Matlab_simulation_outpu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ngyu\Desktop\Dropbox\GU\1.Investment\4.%20Alphas\14.%20bog_sog\Presentation\Matlab_simulation_outpu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ngyu\Desktop\Dropbox\GU\1.Investment\4.%20Alphas\14.%20bog_sog\Presentation\Matlab_simulation_output.xlsx" TargetMode="External"/><Relationship Id="rId2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ngyu\Desktop\Dropbox\GU\1.Investment\4.%20Alphas\14.%20bog_sog\Presentation\Matlab_simulation_outpu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ngyu\Desktop\Dropbox\GU\1.Investment\4.%20Alphas\14.%20bog_sog\Presentation\Matlab_simulation_outpu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ngyu\Desktop\Dropbox\GU\1.Investment\4.%20Alphas\14.%20bog_sog\Presentation\Matlab_simulation_outp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40729315750382"/>
          <c:y val="0.112905170214514"/>
          <c:w val="0.857148156962487"/>
          <c:h val="0.774020504438593"/>
        </c:manualLayout>
      </c:layout>
      <c:lineChart>
        <c:grouping val="standard"/>
        <c:varyColors val="0"/>
        <c:ser>
          <c:idx val="3"/>
          <c:order val="0"/>
          <c:tx>
            <c:strRef>
              <c:f>'BOG5 N SOG10'!$J$3</c:f>
              <c:strCache>
                <c:ptCount val="1"/>
                <c:pt idx="0">
                  <c:v>S&amp;P500</c:v>
                </c:pt>
              </c:strCache>
            </c:strRef>
          </c:tx>
          <c:marker>
            <c:symbol val="none"/>
          </c:marker>
          <c:cat>
            <c:numRef>
              <c:f>'BOG5 N SOG10'!$A$166:$A$2508</c:f>
              <c:numCache>
                <c:formatCode>m/d/yyyy</c:formatCode>
                <c:ptCount val="2343"/>
                <c:pt idx="0">
                  <c:v>39085.0</c:v>
                </c:pt>
                <c:pt idx="1">
                  <c:v>39086.0</c:v>
                </c:pt>
                <c:pt idx="2">
                  <c:v>39087.0</c:v>
                </c:pt>
                <c:pt idx="3">
                  <c:v>39090.0</c:v>
                </c:pt>
                <c:pt idx="4">
                  <c:v>39091.0</c:v>
                </c:pt>
                <c:pt idx="5">
                  <c:v>39092.0</c:v>
                </c:pt>
                <c:pt idx="6">
                  <c:v>39093.0</c:v>
                </c:pt>
                <c:pt idx="7">
                  <c:v>39094.0</c:v>
                </c:pt>
                <c:pt idx="8">
                  <c:v>39098.0</c:v>
                </c:pt>
                <c:pt idx="9">
                  <c:v>39099.0</c:v>
                </c:pt>
                <c:pt idx="10">
                  <c:v>39100.0</c:v>
                </c:pt>
                <c:pt idx="11">
                  <c:v>39101.0</c:v>
                </c:pt>
                <c:pt idx="12">
                  <c:v>39104.0</c:v>
                </c:pt>
                <c:pt idx="13">
                  <c:v>39105.0</c:v>
                </c:pt>
                <c:pt idx="14">
                  <c:v>39106.0</c:v>
                </c:pt>
                <c:pt idx="15">
                  <c:v>39107.0</c:v>
                </c:pt>
                <c:pt idx="16">
                  <c:v>39108.0</c:v>
                </c:pt>
                <c:pt idx="17">
                  <c:v>39111.0</c:v>
                </c:pt>
                <c:pt idx="18">
                  <c:v>39112.0</c:v>
                </c:pt>
                <c:pt idx="19">
                  <c:v>39113.0</c:v>
                </c:pt>
                <c:pt idx="20">
                  <c:v>39114.0</c:v>
                </c:pt>
                <c:pt idx="21">
                  <c:v>39115.0</c:v>
                </c:pt>
                <c:pt idx="22">
                  <c:v>39118.0</c:v>
                </c:pt>
                <c:pt idx="23">
                  <c:v>39119.0</c:v>
                </c:pt>
                <c:pt idx="24">
                  <c:v>39120.0</c:v>
                </c:pt>
                <c:pt idx="25">
                  <c:v>39121.0</c:v>
                </c:pt>
                <c:pt idx="26">
                  <c:v>39122.0</c:v>
                </c:pt>
                <c:pt idx="27">
                  <c:v>39125.0</c:v>
                </c:pt>
                <c:pt idx="28">
                  <c:v>39126.0</c:v>
                </c:pt>
                <c:pt idx="29">
                  <c:v>39127.0</c:v>
                </c:pt>
                <c:pt idx="30">
                  <c:v>39128.0</c:v>
                </c:pt>
                <c:pt idx="31">
                  <c:v>39129.0</c:v>
                </c:pt>
                <c:pt idx="32">
                  <c:v>39133.0</c:v>
                </c:pt>
                <c:pt idx="33">
                  <c:v>39134.0</c:v>
                </c:pt>
                <c:pt idx="34">
                  <c:v>39135.0</c:v>
                </c:pt>
                <c:pt idx="35">
                  <c:v>39136.0</c:v>
                </c:pt>
                <c:pt idx="36">
                  <c:v>39139.0</c:v>
                </c:pt>
                <c:pt idx="37">
                  <c:v>39140.0</c:v>
                </c:pt>
                <c:pt idx="38">
                  <c:v>39141.0</c:v>
                </c:pt>
                <c:pt idx="39">
                  <c:v>39142.0</c:v>
                </c:pt>
                <c:pt idx="40">
                  <c:v>39143.0</c:v>
                </c:pt>
                <c:pt idx="41">
                  <c:v>39146.0</c:v>
                </c:pt>
                <c:pt idx="42">
                  <c:v>39147.0</c:v>
                </c:pt>
                <c:pt idx="43">
                  <c:v>39148.0</c:v>
                </c:pt>
                <c:pt idx="44">
                  <c:v>39149.0</c:v>
                </c:pt>
                <c:pt idx="45">
                  <c:v>39150.0</c:v>
                </c:pt>
                <c:pt idx="46">
                  <c:v>39153.0</c:v>
                </c:pt>
                <c:pt idx="47">
                  <c:v>39154.0</c:v>
                </c:pt>
                <c:pt idx="48">
                  <c:v>39155.0</c:v>
                </c:pt>
                <c:pt idx="49">
                  <c:v>39156.0</c:v>
                </c:pt>
                <c:pt idx="50">
                  <c:v>39157.0</c:v>
                </c:pt>
                <c:pt idx="51">
                  <c:v>39160.0</c:v>
                </c:pt>
                <c:pt idx="52">
                  <c:v>39161.0</c:v>
                </c:pt>
                <c:pt idx="53">
                  <c:v>39162.0</c:v>
                </c:pt>
                <c:pt idx="54">
                  <c:v>39163.0</c:v>
                </c:pt>
                <c:pt idx="55">
                  <c:v>39164.0</c:v>
                </c:pt>
                <c:pt idx="56">
                  <c:v>39167.0</c:v>
                </c:pt>
                <c:pt idx="57">
                  <c:v>39168.0</c:v>
                </c:pt>
                <c:pt idx="58">
                  <c:v>39169.0</c:v>
                </c:pt>
                <c:pt idx="59">
                  <c:v>39170.0</c:v>
                </c:pt>
                <c:pt idx="60">
                  <c:v>39171.0</c:v>
                </c:pt>
                <c:pt idx="61">
                  <c:v>39174.0</c:v>
                </c:pt>
                <c:pt idx="62">
                  <c:v>39175.0</c:v>
                </c:pt>
                <c:pt idx="63">
                  <c:v>39176.0</c:v>
                </c:pt>
                <c:pt idx="64">
                  <c:v>39177.0</c:v>
                </c:pt>
                <c:pt idx="65">
                  <c:v>39181.0</c:v>
                </c:pt>
                <c:pt idx="66">
                  <c:v>39182.0</c:v>
                </c:pt>
                <c:pt idx="67">
                  <c:v>39183.0</c:v>
                </c:pt>
                <c:pt idx="68">
                  <c:v>39184.0</c:v>
                </c:pt>
                <c:pt idx="69">
                  <c:v>39185.0</c:v>
                </c:pt>
                <c:pt idx="70">
                  <c:v>39188.0</c:v>
                </c:pt>
                <c:pt idx="71">
                  <c:v>39189.0</c:v>
                </c:pt>
                <c:pt idx="72">
                  <c:v>39190.0</c:v>
                </c:pt>
                <c:pt idx="73">
                  <c:v>39191.0</c:v>
                </c:pt>
                <c:pt idx="74">
                  <c:v>39192.0</c:v>
                </c:pt>
                <c:pt idx="75">
                  <c:v>39195.0</c:v>
                </c:pt>
                <c:pt idx="76">
                  <c:v>39196.0</c:v>
                </c:pt>
                <c:pt idx="77">
                  <c:v>39197.0</c:v>
                </c:pt>
                <c:pt idx="78">
                  <c:v>39198.0</c:v>
                </c:pt>
                <c:pt idx="79">
                  <c:v>39199.0</c:v>
                </c:pt>
                <c:pt idx="80">
                  <c:v>39202.0</c:v>
                </c:pt>
                <c:pt idx="81">
                  <c:v>39203.0</c:v>
                </c:pt>
                <c:pt idx="82">
                  <c:v>39204.0</c:v>
                </c:pt>
                <c:pt idx="83">
                  <c:v>39205.0</c:v>
                </c:pt>
                <c:pt idx="84">
                  <c:v>39206.0</c:v>
                </c:pt>
                <c:pt idx="85">
                  <c:v>39209.0</c:v>
                </c:pt>
                <c:pt idx="86">
                  <c:v>39210.0</c:v>
                </c:pt>
                <c:pt idx="87">
                  <c:v>39211.0</c:v>
                </c:pt>
                <c:pt idx="88">
                  <c:v>39212.0</c:v>
                </c:pt>
                <c:pt idx="89">
                  <c:v>39213.0</c:v>
                </c:pt>
                <c:pt idx="90">
                  <c:v>39216.0</c:v>
                </c:pt>
                <c:pt idx="91">
                  <c:v>39217.0</c:v>
                </c:pt>
                <c:pt idx="92">
                  <c:v>39218.0</c:v>
                </c:pt>
                <c:pt idx="93">
                  <c:v>39219.0</c:v>
                </c:pt>
                <c:pt idx="94">
                  <c:v>39220.0</c:v>
                </c:pt>
                <c:pt idx="95">
                  <c:v>39223.0</c:v>
                </c:pt>
                <c:pt idx="96">
                  <c:v>39224.0</c:v>
                </c:pt>
                <c:pt idx="97">
                  <c:v>39225.0</c:v>
                </c:pt>
                <c:pt idx="98">
                  <c:v>39226.0</c:v>
                </c:pt>
                <c:pt idx="99">
                  <c:v>39227.0</c:v>
                </c:pt>
                <c:pt idx="100">
                  <c:v>39231.0</c:v>
                </c:pt>
                <c:pt idx="101">
                  <c:v>39232.0</c:v>
                </c:pt>
                <c:pt idx="102">
                  <c:v>39233.0</c:v>
                </c:pt>
                <c:pt idx="103">
                  <c:v>39234.0</c:v>
                </c:pt>
                <c:pt idx="104">
                  <c:v>39237.0</c:v>
                </c:pt>
                <c:pt idx="105">
                  <c:v>39238.0</c:v>
                </c:pt>
                <c:pt idx="106">
                  <c:v>39239.0</c:v>
                </c:pt>
                <c:pt idx="107">
                  <c:v>39240.0</c:v>
                </c:pt>
                <c:pt idx="108">
                  <c:v>39241.0</c:v>
                </c:pt>
                <c:pt idx="109">
                  <c:v>39244.0</c:v>
                </c:pt>
                <c:pt idx="110">
                  <c:v>39245.0</c:v>
                </c:pt>
                <c:pt idx="111">
                  <c:v>39246.0</c:v>
                </c:pt>
                <c:pt idx="112">
                  <c:v>39247.0</c:v>
                </c:pt>
                <c:pt idx="113">
                  <c:v>39248.0</c:v>
                </c:pt>
                <c:pt idx="114">
                  <c:v>39251.0</c:v>
                </c:pt>
                <c:pt idx="115">
                  <c:v>39252.0</c:v>
                </c:pt>
                <c:pt idx="116">
                  <c:v>39253.0</c:v>
                </c:pt>
                <c:pt idx="117">
                  <c:v>39254.0</c:v>
                </c:pt>
                <c:pt idx="118">
                  <c:v>39255.0</c:v>
                </c:pt>
                <c:pt idx="119">
                  <c:v>39258.0</c:v>
                </c:pt>
                <c:pt idx="120">
                  <c:v>39259.0</c:v>
                </c:pt>
                <c:pt idx="121">
                  <c:v>39260.0</c:v>
                </c:pt>
                <c:pt idx="122">
                  <c:v>39261.0</c:v>
                </c:pt>
                <c:pt idx="123">
                  <c:v>39262.0</c:v>
                </c:pt>
                <c:pt idx="124">
                  <c:v>39265.0</c:v>
                </c:pt>
                <c:pt idx="125">
                  <c:v>39266.0</c:v>
                </c:pt>
                <c:pt idx="126">
                  <c:v>39268.0</c:v>
                </c:pt>
                <c:pt idx="127">
                  <c:v>39269.0</c:v>
                </c:pt>
                <c:pt idx="128">
                  <c:v>39272.0</c:v>
                </c:pt>
                <c:pt idx="129">
                  <c:v>39273.0</c:v>
                </c:pt>
                <c:pt idx="130">
                  <c:v>39274.0</c:v>
                </c:pt>
                <c:pt idx="131">
                  <c:v>39275.0</c:v>
                </c:pt>
                <c:pt idx="132">
                  <c:v>39276.0</c:v>
                </c:pt>
                <c:pt idx="133">
                  <c:v>39279.0</c:v>
                </c:pt>
                <c:pt idx="134">
                  <c:v>39280.0</c:v>
                </c:pt>
                <c:pt idx="135">
                  <c:v>39281.0</c:v>
                </c:pt>
                <c:pt idx="136">
                  <c:v>39282.0</c:v>
                </c:pt>
                <c:pt idx="137">
                  <c:v>39283.0</c:v>
                </c:pt>
                <c:pt idx="138">
                  <c:v>39286.0</c:v>
                </c:pt>
                <c:pt idx="139">
                  <c:v>39287.0</c:v>
                </c:pt>
                <c:pt idx="140">
                  <c:v>39288.0</c:v>
                </c:pt>
                <c:pt idx="141">
                  <c:v>39289.0</c:v>
                </c:pt>
                <c:pt idx="142">
                  <c:v>39290.0</c:v>
                </c:pt>
                <c:pt idx="143">
                  <c:v>39293.0</c:v>
                </c:pt>
                <c:pt idx="144">
                  <c:v>39294.0</c:v>
                </c:pt>
                <c:pt idx="145">
                  <c:v>39295.0</c:v>
                </c:pt>
                <c:pt idx="146">
                  <c:v>39296.0</c:v>
                </c:pt>
                <c:pt idx="147">
                  <c:v>39297.0</c:v>
                </c:pt>
                <c:pt idx="148">
                  <c:v>39300.0</c:v>
                </c:pt>
                <c:pt idx="149">
                  <c:v>39301.0</c:v>
                </c:pt>
                <c:pt idx="150">
                  <c:v>39302.0</c:v>
                </c:pt>
                <c:pt idx="151">
                  <c:v>39303.0</c:v>
                </c:pt>
                <c:pt idx="152">
                  <c:v>39304.0</c:v>
                </c:pt>
                <c:pt idx="153">
                  <c:v>39307.0</c:v>
                </c:pt>
                <c:pt idx="154">
                  <c:v>39308.0</c:v>
                </c:pt>
                <c:pt idx="155">
                  <c:v>39309.0</c:v>
                </c:pt>
                <c:pt idx="156">
                  <c:v>39310.0</c:v>
                </c:pt>
                <c:pt idx="157">
                  <c:v>39311.0</c:v>
                </c:pt>
                <c:pt idx="158">
                  <c:v>39314.0</c:v>
                </c:pt>
                <c:pt idx="159">
                  <c:v>39315.0</c:v>
                </c:pt>
                <c:pt idx="160">
                  <c:v>39316.0</c:v>
                </c:pt>
                <c:pt idx="161">
                  <c:v>39317.0</c:v>
                </c:pt>
                <c:pt idx="162">
                  <c:v>39318.0</c:v>
                </c:pt>
                <c:pt idx="163">
                  <c:v>39321.0</c:v>
                </c:pt>
                <c:pt idx="164">
                  <c:v>39322.0</c:v>
                </c:pt>
                <c:pt idx="165">
                  <c:v>39323.0</c:v>
                </c:pt>
                <c:pt idx="166">
                  <c:v>39324.0</c:v>
                </c:pt>
                <c:pt idx="167">
                  <c:v>39325.0</c:v>
                </c:pt>
                <c:pt idx="168">
                  <c:v>39329.0</c:v>
                </c:pt>
                <c:pt idx="169">
                  <c:v>39330.0</c:v>
                </c:pt>
                <c:pt idx="170">
                  <c:v>39331.0</c:v>
                </c:pt>
                <c:pt idx="171">
                  <c:v>39332.0</c:v>
                </c:pt>
                <c:pt idx="172">
                  <c:v>39335.0</c:v>
                </c:pt>
                <c:pt idx="173">
                  <c:v>39336.0</c:v>
                </c:pt>
                <c:pt idx="174">
                  <c:v>39337.0</c:v>
                </c:pt>
                <c:pt idx="175">
                  <c:v>39338.0</c:v>
                </c:pt>
                <c:pt idx="176">
                  <c:v>39339.0</c:v>
                </c:pt>
                <c:pt idx="177">
                  <c:v>39342.0</c:v>
                </c:pt>
                <c:pt idx="178">
                  <c:v>39343.0</c:v>
                </c:pt>
                <c:pt idx="179">
                  <c:v>39344.0</c:v>
                </c:pt>
                <c:pt idx="180">
                  <c:v>39345.0</c:v>
                </c:pt>
                <c:pt idx="181">
                  <c:v>39346.0</c:v>
                </c:pt>
                <c:pt idx="182">
                  <c:v>39349.0</c:v>
                </c:pt>
                <c:pt idx="183">
                  <c:v>39350.0</c:v>
                </c:pt>
                <c:pt idx="184">
                  <c:v>39351.0</c:v>
                </c:pt>
                <c:pt idx="185">
                  <c:v>39352.0</c:v>
                </c:pt>
                <c:pt idx="186">
                  <c:v>39353.0</c:v>
                </c:pt>
                <c:pt idx="187">
                  <c:v>39356.0</c:v>
                </c:pt>
                <c:pt idx="188">
                  <c:v>39357.0</c:v>
                </c:pt>
                <c:pt idx="189">
                  <c:v>39358.0</c:v>
                </c:pt>
                <c:pt idx="190">
                  <c:v>39359.0</c:v>
                </c:pt>
                <c:pt idx="191">
                  <c:v>39360.0</c:v>
                </c:pt>
                <c:pt idx="192">
                  <c:v>39363.0</c:v>
                </c:pt>
                <c:pt idx="193">
                  <c:v>39364.0</c:v>
                </c:pt>
                <c:pt idx="194">
                  <c:v>39365.0</c:v>
                </c:pt>
                <c:pt idx="195">
                  <c:v>39366.0</c:v>
                </c:pt>
                <c:pt idx="196">
                  <c:v>39367.0</c:v>
                </c:pt>
                <c:pt idx="197">
                  <c:v>39370.0</c:v>
                </c:pt>
                <c:pt idx="198">
                  <c:v>39371.0</c:v>
                </c:pt>
                <c:pt idx="199">
                  <c:v>39372.0</c:v>
                </c:pt>
                <c:pt idx="200">
                  <c:v>39373.0</c:v>
                </c:pt>
                <c:pt idx="201">
                  <c:v>39374.0</c:v>
                </c:pt>
                <c:pt idx="202">
                  <c:v>39377.0</c:v>
                </c:pt>
                <c:pt idx="203">
                  <c:v>39378.0</c:v>
                </c:pt>
                <c:pt idx="204">
                  <c:v>39379.0</c:v>
                </c:pt>
                <c:pt idx="205">
                  <c:v>39380.0</c:v>
                </c:pt>
                <c:pt idx="206">
                  <c:v>39381.0</c:v>
                </c:pt>
                <c:pt idx="207">
                  <c:v>39384.0</c:v>
                </c:pt>
                <c:pt idx="208">
                  <c:v>39385.0</c:v>
                </c:pt>
                <c:pt idx="209">
                  <c:v>39386.0</c:v>
                </c:pt>
                <c:pt idx="210">
                  <c:v>39387.0</c:v>
                </c:pt>
                <c:pt idx="211">
                  <c:v>39388.0</c:v>
                </c:pt>
                <c:pt idx="212">
                  <c:v>39391.0</c:v>
                </c:pt>
                <c:pt idx="213">
                  <c:v>39392.0</c:v>
                </c:pt>
                <c:pt idx="214">
                  <c:v>39393.0</c:v>
                </c:pt>
                <c:pt idx="215">
                  <c:v>39394.0</c:v>
                </c:pt>
                <c:pt idx="216">
                  <c:v>39395.0</c:v>
                </c:pt>
                <c:pt idx="217">
                  <c:v>39398.0</c:v>
                </c:pt>
                <c:pt idx="218">
                  <c:v>39399.0</c:v>
                </c:pt>
                <c:pt idx="219">
                  <c:v>39400.0</c:v>
                </c:pt>
                <c:pt idx="220">
                  <c:v>39401.0</c:v>
                </c:pt>
                <c:pt idx="221">
                  <c:v>39402.0</c:v>
                </c:pt>
                <c:pt idx="222">
                  <c:v>39405.0</c:v>
                </c:pt>
                <c:pt idx="223">
                  <c:v>39406.0</c:v>
                </c:pt>
                <c:pt idx="224">
                  <c:v>39407.0</c:v>
                </c:pt>
                <c:pt idx="225">
                  <c:v>39409.0</c:v>
                </c:pt>
                <c:pt idx="226">
                  <c:v>39412.0</c:v>
                </c:pt>
                <c:pt idx="227">
                  <c:v>39413.0</c:v>
                </c:pt>
                <c:pt idx="228">
                  <c:v>39414.0</c:v>
                </c:pt>
                <c:pt idx="229">
                  <c:v>39415.0</c:v>
                </c:pt>
                <c:pt idx="230">
                  <c:v>39416.0</c:v>
                </c:pt>
                <c:pt idx="231">
                  <c:v>39419.0</c:v>
                </c:pt>
                <c:pt idx="232">
                  <c:v>39420.0</c:v>
                </c:pt>
                <c:pt idx="233">
                  <c:v>39421.0</c:v>
                </c:pt>
                <c:pt idx="234">
                  <c:v>39422.0</c:v>
                </c:pt>
                <c:pt idx="235">
                  <c:v>39423.0</c:v>
                </c:pt>
                <c:pt idx="236">
                  <c:v>39426.0</c:v>
                </c:pt>
                <c:pt idx="237">
                  <c:v>39427.0</c:v>
                </c:pt>
                <c:pt idx="238">
                  <c:v>39428.0</c:v>
                </c:pt>
                <c:pt idx="239">
                  <c:v>39429.0</c:v>
                </c:pt>
                <c:pt idx="240">
                  <c:v>39430.0</c:v>
                </c:pt>
                <c:pt idx="241">
                  <c:v>39433.0</c:v>
                </c:pt>
                <c:pt idx="242">
                  <c:v>39434.0</c:v>
                </c:pt>
                <c:pt idx="243">
                  <c:v>39435.0</c:v>
                </c:pt>
                <c:pt idx="244">
                  <c:v>39436.0</c:v>
                </c:pt>
                <c:pt idx="245">
                  <c:v>39437.0</c:v>
                </c:pt>
                <c:pt idx="246">
                  <c:v>39440.0</c:v>
                </c:pt>
                <c:pt idx="247">
                  <c:v>39442.0</c:v>
                </c:pt>
                <c:pt idx="248">
                  <c:v>39443.0</c:v>
                </c:pt>
                <c:pt idx="249">
                  <c:v>39444.0</c:v>
                </c:pt>
                <c:pt idx="250">
                  <c:v>39447.0</c:v>
                </c:pt>
                <c:pt idx="251">
                  <c:v>39449.0</c:v>
                </c:pt>
                <c:pt idx="252">
                  <c:v>39450.0</c:v>
                </c:pt>
                <c:pt idx="253">
                  <c:v>39451.0</c:v>
                </c:pt>
                <c:pt idx="254">
                  <c:v>39454.0</c:v>
                </c:pt>
                <c:pt idx="255">
                  <c:v>39455.0</c:v>
                </c:pt>
                <c:pt idx="256">
                  <c:v>39456.0</c:v>
                </c:pt>
                <c:pt idx="257">
                  <c:v>39457.0</c:v>
                </c:pt>
                <c:pt idx="258">
                  <c:v>39458.0</c:v>
                </c:pt>
                <c:pt idx="259">
                  <c:v>39461.0</c:v>
                </c:pt>
                <c:pt idx="260">
                  <c:v>39462.0</c:v>
                </c:pt>
                <c:pt idx="261">
                  <c:v>39463.0</c:v>
                </c:pt>
                <c:pt idx="262">
                  <c:v>39464.0</c:v>
                </c:pt>
                <c:pt idx="263">
                  <c:v>39465.0</c:v>
                </c:pt>
                <c:pt idx="264">
                  <c:v>39469.0</c:v>
                </c:pt>
                <c:pt idx="265">
                  <c:v>39470.0</c:v>
                </c:pt>
                <c:pt idx="266">
                  <c:v>39471.0</c:v>
                </c:pt>
                <c:pt idx="267">
                  <c:v>39472.0</c:v>
                </c:pt>
                <c:pt idx="268">
                  <c:v>39475.0</c:v>
                </c:pt>
                <c:pt idx="269">
                  <c:v>39476.0</c:v>
                </c:pt>
                <c:pt idx="270">
                  <c:v>39477.0</c:v>
                </c:pt>
                <c:pt idx="271">
                  <c:v>39478.0</c:v>
                </c:pt>
                <c:pt idx="272">
                  <c:v>39479.0</c:v>
                </c:pt>
                <c:pt idx="273">
                  <c:v>39482.0</c:v>
                </c:pt>
                <c:pt idx="274">
                  <c:v>39483.0</c:v>
                </c:pt>
                <c:pt idx="275">
                  <c:v>39484.0</c:v>
                </c:pt>
                <c:pt idx="276">
                  <c:v>39485.0</c:v>
                </c:pt>
                <c:pt idx="277">
                  <c:v>39486.0</c:v>
                </c:pt>
                <c:pt idx="278">
                  <c:v>39489.0</c:v>
                </c:pt>
                <c:pt idx="279">
                  <c:v>39490.0</c:v>
                </c:pt>
                <c:pt idx="280">
                  <c:v>39491.0</c:v>
                </c:pt>
                <c:pt idx="281">
                  <c:v>39492.0</c:v>
                </c:pt>
                <c:pt idx="282">
                  <c:v>39493.0</c:v>
                </c:pt>
                <c:pt idx="283">
                  <c:v>39497.0</c:v>
                </c:pt>
                <c:pt idx="284">
                  <c:v>39498.0</c:v>
                </c:pt>
                <c:pt idx="285">
                  <c:v>39499.0</c:v>
                </c:pt>
                <c:pt idx="286">
                  <c:v>39500.0</c:v>
                </c:pt>
                <c:pt idx="287">
                  <c:v>39503.0</c:v>
                </c:pt>
                <c:pt idx="288">
                  <c:v>39504.0</c:v>
                </c:pt>
                <c:pt idx="289">
                  <c:v>39505.0</c:v>
                </c:pt>
                <c:pt idx="290">
                  <c:v>39506.0</c:v>
                </c:pt>
                <c:pt idx="291">
                  <c:v>39507.0</c:v>
                </c:pt>
                <c:pt idx="292">
                  <c:v>39510.0</c:v>
                </c:pt>
                <c:pt idx="293">
                  <c:v>39511.0</c:v>
                </c:pt>
                <c:pt idx="294">
                  <c:v>39512.0</c:v>
                </c:pt>
                <c:pt idx="295">
                  <c:v>39513.0</c:v>
                </c:pt>
                <c:pt idx="296">
                  <c:v>39514.0</c:v>
                </c:pt>
                <c:pt idx="297">
                  <c:v>39517.0</c:v>
                </c:pt>
                <c:pt idx="298">
                  <c:v>39518.0</c:v>
                </c:pt>
                <c:pt idx="299">
                  <c:v>39519.0</c:v>
                </c:pt>
                <c:pt idx="300">
                  <c:v>39520.0</c:v>
                </c:pt>
                <c:pt idx="301">
                  <c:v>39521.0</c:v>
                </c:pt>
                <c:pt idx="302">
                  <c:v>39524.0</c:v>
                </c:pt>
                <c:pt idx="303">
                  <c:v>39525.0</c:v>
                </c:pt>
                <c:pt idx="304">
                  <c:v>39526.0</c:v>
                </c:pt>
                <c:pt idx="305">
                  <c:v>39527.0</c:v>
                </c:pt>
                <c:pt idx="306">
                  <c:v>39531.0</c:v>
                </c:pt>
                <c:pt idx="307">
                  <c:v>39532.0</c:v>
                </c:pt>
                <c:pt idx="308">
                  <c:v>39533.0</c:v>
                </c:pt>
                <c:pt idx="309">
                  <c:v>39534.0</c:v>
                </c:pt>
                <c:pt idx="310">
                  <c:v>39535.0</c:v>
                </c:pt>
                <c:pt idx="311">
                  <c:v>39538.0</c:v>
                </c:pt>
                <c:pt idx="312">
                  <c:v>39539.0</c:v>
                </c:pt>
                <c:pt idx="313">
                  <c:v>39540.0</c:v>
                </c:pt>
                <c:pt idx="314">
                  <c:v>39541.0</c:v>
                </c:pt>
                <c:pt idx="315">
                  <c:v>39542.0</c:v>
                </c:pt>
                <c:pt idx="316">
                  <c:v>39545.0</c:v>
                </c:pt>
                <c:pt idx="317">
                  <c:v>39546.0</c:v>
                </c:pt>
                <c:pt idx="318">
                  <c:v>39547.0</c:v>
                </c:pt>
                <c:pt idx="319">
                  <c:v>39548.0</c:v>
                </c:pt>
                <c:pt idx="320">
                  <c:v>39549.0</c:v>
                </c:pt>
                <c:pt idx="321">
                  <c:v>39552.0</c:v>
                </c:pt>
                <c:pt idx="322">
                  <c:v>39553.0</c:v>
                </c:pt>
                <c:pt idx="323">
                  <c:v>39554.0</c:v>
                </c:pt>
                <c:pt idx="324">
                  <c:v>39555.0</c:v>
                </c:pt>
                <c:pt idx="325">
                  <c:v>39556.0</c:v>
                </c:pt>
                <c:pt idx="326">
                  <c:v>39559.0</c:v>
                </c:pt>
                <c:pt idx="327">
                  <c:v>39560.0</c:v>
                </c:pt>
                <c:pt idx="328">
                  <c:v>39561.0</c:v>
                </c:pt>
                <c:pt idx="329">
                  <c:v>39562.0</c:v>
                </c:pt>
                <c:pt idx="330">
                  <c:v>39563.0</c:v>
                </c:pt>
                <c:pt idx="331">
                  <c:v>39566.0</c:v>
                </c:pt>
                <c:pt idx="332">
                  <c:v>39567.0</c:v>
                </c:pt>
                <c:pt idx="333">
                  <c:v>39568.0</c:v>
                </c:pt>
                <c:pt idx="334">
                  <c:v>39569.0</c:v>
                </c:pt>
                <c:pt idx="335">
                  <c:v>39570.0</c:v>
                </c:pt>
                <c:pt idx="336">
                  <c:v>39573.0</c:v>
                </c:pt>
                <c:pt idx="337">
                  <c:v>39574.0</c:v>
                </c:pt>
                <c:pt idx="338">
                  <c:v>39575.0</c:v>
                </c:pt>
                <c:pt idx="339">
                  <c:v>39576.0</c:v>
                </c:pt>
                <c:pt idx="340">
                  <c:v>39577.0</c:v>
                </c:pt>
                <c:pt idx="341">
                  <c:v>39580.0</c:v>
                </c:pt>
                <c:pt idx="342">
                  <c:v>39581.0</c:v>
                </c:pt>
                <c:pt idx="343">
                  <c:v>39582.0</c:v>
                </c:pt>
                <c:pt idx="344">
                  <c:v>39583.0</c:v>
                </c:pt>
                <c:pt idx="345">
                  <c:v>39584.0</c:v>
                </c:pt>
                <c:pt idx="346">
                  <c:v>39587.0</c:v>
                </c:pt>
                <c:pt idx="347">
                  <c:v>39588.0</c:v>
                </c:pt>
                <c:pt idx="348">
                  <c:v>39589.0</c:v>
                </c:pt>
                <c:pt idx="349">
                  <c:v>39590.0</c:v>
                </c:pt>
                <c:pt idx="350">
                  <c:v>39591.0</c:v>
                </c:pt>
                <c:pt idx="351">
                  <c:v>39595.0</c:v>
                </c:pt>
                <c:pt idx="352">
                  <c:v>39596.0</c:v>
                </c:pt>
                <c:pt idx="353">
                  <c:v>39597.0</c:v>
                </c:pt>
                <c:pt idx="354">
                  <c:v>39598.0</c:v>
                </c:pt>
                <c:pt idx="355">
                  <c:v>39601.0</c:v>
                </c:pt>
                <c:pt idx="356">
                  <c:v>39602.0</c:v>
                </c:pt>
                <c:pt idx="357">
                  <c:v>39603.0</c:v>
                </c:pt>
                <c:pt idx="358">
                  <c:v>39604.0</c:v>
                </c:pt>
                <c:pt idx="359">
                  <c:v>39605.0</c:v>
                </c:pt>
                <c:pt idx="360">
                  <c:v>39608.0</c:v>
                </c:pt>
                <c:pt idx="361">
                  <c:v>39609.0</c:v>
                </c:pt>
                <c:pt idx="362">
                  <c:v>39610.0</c:v>
                </c:pt>
                <c:pt idx="363">
                  <c:v>39611.0</c:v>
                </c:pt>
                <c:pt idx="364">
                  <c:v>39612.0</c:v>
                </c:pt>
                <c:pt idx="365">
                  <c:v>39615.0</c:v>
                </c:pt>
                <c:pt idx="366">
                  <c:v>39616.0</c:v>
                </c:pt>
                <c:pt idx="367">
                  <c:v>39617.0</c:v>
                </c:pt>
                <c:pt idx="368">
                  <c:v>39618.0</c:v>
                </c:pt>
                <c:pt idx="369">
                  <c:v>39619.0</c:v>
                </c:pt>
                <c:pt idx="370">
                  <c:v>39622.0</c:v>
                </c:pt>
                <c:pt idx="371">
                  <c:v>39623.0</c:v>
                </c:pt>
                <c:pt idx="372">
                  <c:v>39624.0</c:v>
                </c:pt>
                <c:pt idx="373">
                  <c:v>39625.0</c:v>
                </c:pt>
                <c:pt idx="374">
                  <c:v>39626.0</c:v>
                </c:pt>
                <c:pt idx="375">
                  <c:v>39629.0</c:v>
                </c:pt>
                <c:pt idx="376">
                  <c:v>39630.0</c:v>
                </c:pt>
                <c:pt idx="377">
                  <c:v>39631.0</c:v>
                </c:pt>
                <c:pt idx="378">
                  <c:v>39632.0</c:v>
                </c:pt>
                <c:pt idx="379">
                  <c:v>39636.0</c:v>
                </c:pt>
                <c:pt idx="380">
                  <c:v>39637.0</c:v>
                </c:pt>
                <c:pt idx="381">
                  <c:v>39638.0</c:v>
                </c:pt>
                <c:pt idx="382">
                  <c:v>39639.0</c:v>
                </c:pt>
                <c:pt idx="383">
                  <c:v>39640.0</c:v>
                </c:pt>
                <c:pt idx="384">
                  <c:v>39643.0</c:v>
                </c:pt>
                <c:pt idx="385">
                  <c:v>39644.0</c:v>
                </c:pt>
                <c:pt idx="386">
                  <c:v>39645.0</c:v>
                </c:pt>
                <c:pt idx="387">
                  <c:v>39646.0</c:v>
                </c:pt>
                <c:pt idx="388">
                  <c:v>39647.0</c:v>
                </c:pt>
                <c:pt idx="389">
                  <c:v>39650.0</c:v>
                </c:pt>
                <c:pt idx="390">
                  <c:v>39651.0</c:v>
                </c:pt>
                <c:pt idx="391">
                  <c:v>39652.0</c:v>
                </c:pt>
                <c:pt idx="392">
                  <c:v>39653.0</c:v>
                </c:pt>
                <c:pt idx="393">
                  <c:v>39654.0</c:v>
                </c:pt>
                <c:pt idx="394">
                  <c:v>39657.0</c:v>
                </c:pt>
                <c:pt idx="395">
                  <c:v>39658.0</c:v>
                </c:pt>
                <c:pt idx="396">
                  <c:v>39659.0</c:v>
                </c:pt>
                <c:pt idx="397">
                  <c:v>39660.0</c:v>
                </c:pt>
                <c:pt idx="398">
                  <c:v>39661.0</c:v>
                </c:pt>
                <c:pt idx="399">
                  <c:v>39664.0</c:v>
                </c:pt>
                <c:pt idx="400">
                  <c:v>39665.0</c:v>
                </c:pt>
                <c:pt idx="401">
                  <c:v>39666.0</c:v>
                </c:pt>
                <c:pt idx="402">
                  <c:v>39667.0</c:v>
                </c:pt>
                <c:pt idx="403">
                  <c:v>39668.0</c:v>
                </c:pt>
                <c:pt idx="404">
                  <c:v>39671.0</c:v>
                </c:pt>
                <c:pt idx="405">
                  <c:v>39672.0</c:v>
                </c:pt>
                <c:pt idx="406">
                  <c:v>39673.0</c:v>
                </c:pt>
                <c:pt idx="407">
                  <c:v>39674.0</c:v>
                </c:pt>
                <c:pt idx="408">
                  <c:v>39675.0</c:v>
                </c:pt>
                <c:pt idx="409">
                  <c:v>39678.0</c:v>
                </c:pt>
                <c:pt idx="410">
                  <c:v>39679.0</c:v>
                </c:pt>
                <c:pt idx="411">
                  <c:v>39680.0</c:v>
                </c:pt>
                <c:pt idx="412">
                  <c:v>39681.0</c:v>
                </c:pt>
                <c:pt idx="413">
                  <c:v>39682.0</c:v>
                </c:pt>
                <c:pt idx="414">
                  <c:v>39685.0</c:v>
                </c:pt>
                <c:pt idx="415">
                  <c:v>39686.0</c:v>
                </c:pt>
                <c:pt idx="416">
                  <c:v>39687.0</c:v>
                </c:pt>
                <c:pt idx="417">
                  <c:v>39688.0</c:v>
                </c:pt>
                <c:pt idx="418">
                  <c:v>39689.0</c:v>
                </c:pt>
                <c:pt idx="419">
                  <c:v>39693.0</c:v>
                </c:pt>
                <c:pt idx="420">
                  <c:v>39694.0</c:v>
                </c:pt>
                <c:pt idx="421">
                  <c:v>39695.0</c:v>
                </c:pt>
                <c:pt idx="422">
                  <c:v>39696.0</c:v>
                </c:pt>
                <c:pt idx="423">
                  <c:v>39699.0</c:v>
                </c:pt>
                <c:pt idx="424">
                  <c:v>39700.0</c:v>
                </c:pt>
                <c:pt idx="425">
                  <c:v>39701.0</c:v>
                </c:pt>
                <c:pt idx="426">
                  <c:v>39702.0</c:v>
                </c:pt>
                <c:pt idx="427">
                  <c:v>39703.0</c:v>
                </c:pt>
                <c:pt idx="428">
                  <c:v>39706.0</c:v>
                </c:pt>
                <c:pt idx="429">
                  <c:v>39707.0</c:v>
                </c:pt>
                <c:pt idx="430">
                  <c:v>39708.0</c:v>
                </c:pt>
                <c:pt idx="431">
                  <c:v>39709.0</c:v>
                </c:pt>
                <c:pt idx="432">
                  <c:v>39710.0</c:v>
                </c:pt>
                <c:pt idx="433">
                  <c:v>39713.0</c:v>
                </c:pt>
                <c:pt idx="434">
                  <c:v>39714.0</c:v>
                </c:pt>
                <c:pt idx="435">
                  <c:v>39715.0</c:v>
                </c:pt>
                <c:pt idx="436">
                  <c:v>39716.0</c:v>
                </c:pt>
                <c:pt idx="437">
                  <c:v>39717.0</c:v>
                </c:pt>
                <c:pt idx="438">
                  <c:v>39720.0</c:v>
                </c:pt>
                <c:pt idx="439">
                  <c:v>39721.0</c:v>
                </c:pt>
                <c:pt idx="440">
                  <c:v>39722.0</c:v>
                </c:pt>
                <c:pt idx="441">
                  <c:v>39723.0</c:v>
                </c:pt>
                <c:pt idx="442">
                  <c:v>39724.0</c:v>
                </c:pt>
                <c:pt idx="443">
                  <c:v>39727.0</c:v>
                </c:pt>
                <c:pt idx="444">
                  <c:v>39728.0</c:v>
                </c:pt>
                <c:pt idx="445">
                  <c:v>39729.0</c:v>
                </c:pt>
                <c:pt idx="446">
                  <c:v>39730.0</c:v>
                </c:pt>
                <c:pt idx="447">
                  <c:v>39731.0</c:v>
                </c:pt>
                <c:pt idx="448">
                  <c:v>39734.0</c:v>
                </c:pt>
                <c:pt idx="449">
                  <c:v>39735.0</c:v>
                </c:pt>
                <c:pt idx="450">
                  <c:v>39736.0</c:v>
                </c:pt>
                <c:pt idx="451">
                  <c:v>39737.0</c:v>
                </c:pt>
                <c:pt idx="452">
                  <c:v>39738.0</c:v>
                </c:pt>
                <c:pt idx="453">
                  <c:v>39741.0</c:v>
                </c:pt>
                <c:pt idx="454">
                  <c:v>39742.0</c:v>
                </c:pt>
                <c:pt idx="455">
                  <c:v>39743.0</c:v>
                </c:pt>
                <c:pt idx="456">
                  <c:v>39744.0</c:v>
                </c:pt>
                <c:pt idx="457">
                  <c:v>39745.0</c:v>
                </c:pt>
                <c:pt idx="458">
                  <c:v>39748.0</c:v>
                </c:pt>
                <c:pt idx="459">
                  <c:v>39749.0</c:v>
                </c:pt>
                <c:pt idx="460">
                  <c:v>39750.0</c:v>
                </c:pt>
                <c:pt idx="461">
                  <c:v>39751.0</c:v>
                </c:pt>
                <c:pt idx="462">
                  <c:v>39752.0</c:v>
                </c:pt>
                <c:pt idx="463">
                  <c:v>39755.0</c:v>
                </c:pt>
                <c:pt idx="464">
                  <c:v>39756.0</c:v>
                </c:pt>
                <c:pt idx="465">
                  <c:v>39757.0</c:v>
                </c:pt>
                <c:pt idx="466">
                  <c:v>39758.0</c:v>
                </c:pt>
                <c:pt idx="467">
                  <c:v>39759.0</c:v>
                </c:pt>
                <c:pt idx="468">
                  <c:v>39762.0</c:v>
                </c:pt>
                <c:pt idx="469">
                  <c:v>39763.0</c:v>
                </c:pt>
                <c:pt idx="470">
                  <c:v>39764.0</c:v>
                </c:pt>
                <c:pt idx="471">
                  <c:v>39765.0</c:v>
                </c:pt>
                <c:pt idx="472">
                  <c:v>39766.0</c:v>
                </c:pt>
                <c:pt idx="473">
                  <c:v>39769.0</c:v>
                </c:pt>
                <c:pt idx="474">
                  <c:v>39770.0</c:v>
                </c:pt>
                <c:pt idx="475">
                  <c:v>39771.0</c:v>
                </c:pt>
                <c:pt idx="476">
                  <c:v>39772.0</c:v>
                </c:pt>
                <c:pt idx="477">
                  <c:v>39773.0</c:v>
                </c:pt>
                <c:pt idx="478">
                  <c:v>39776.0</c:v>
                </c:pt>
                <c:pt idx="479">
                  <c:v>39777.0</c:v>
                </c:pt>
                <c:pt idx="480">
                  <c:v>39778.0</c:v>
                </c:pt>
                <c:pt idx="481">
                  <c:v>39780.0</c:v>
                </c:pt>
                <c:pt idx="482">
                  <c:v>39783.0</c:v>
                </c:pt>
                <c:pt idx="483">
                  <c:v>39784.0</c:v>
                </c:pt>
                <c:pt idx="484">
                  <c:v>39785.0</c:v>
                </c:pt>
                <c:pt idx="485">
                  <c:v>39786.0</c:v>
                </c:pt>
                <c:pt idx="486">
                  <c:v>39787.0</c:v>
                </c:pt>
                <c:pt idx="487">
                  <c:v>39790.0</c:v>
                </c:pt>
                <c:pt idx="488">
                  <c:v>39791.0</c:v>
                </c:pt>
                <c:pt idx="489">
                  <c:v>39792.0</c:v>
                </c:pt>
                <c:pt idx="490">
                  <c:v>39793.0</c:v>
                </c:pt>
                <c:pt idx="491">
                  <c:v>39794.0</c:v>
                </c:pt>
                <c:pt idx="492">
                  <c:v>39797.0</c:v>
                </c:pt>
                <c:pt idx="493">
                  <c:v>39798.0</c:v>
                </c:pt>
                <c:pt idx="494">
                  <c:v>39799.0</c:v>
                </c:pt>
                <c:pt idx="495">
                  <c:v>39800.0</c:v>
                </c:pt>
                <c:pt idx="496">
                  <c:v>39801.0</c:v>
                </c:pt>
                <c:pt idx="497">
                  <c:v>39804.0</c:v>
                </c:pt>
                <c:pt idx="498">
                  <c:v>39805.0</c:v>
                </c:pt>
                <c:pt idx="499">
                  <c:v>39806.0</c:v>
                </c:pt>
                <c:pt idx="500">
                  <c:v>39808.0</c:v>
                </c:pt>
                <c:pt idx="501">
                  <c:v>39811.0</c:v>
                </c:pt>
                <c:pt idx="502">
                  <c:v>39812.0</c:v>
                </c:pt>
                <c:pt idx="503">
                  <c:v>39813.0</c:v>
                </c:pt>
                <c:pt idx="504">
                  <c:v>39815.0</c:v>
                </c:pt>
                <c:pt idx="505">
                  <c:v>39818.0</c:v>
                </c:pt>
                <c:pt idx="506">
                  <c:v>39819.0</c:v>
                </c:pt>
                <c:pt idx="507">
                  <c:v>39820.0</c:v>
                </c:pt>
                <c:pt idx="508">
                  <c:v>39821.0</c:v>
                </c:pt>
                <c:pt idx="509">
                  <c:v>39822.0</c:v>
                </c:pt>
                <c:pt idx="510">
                  <c:v>39825.0</c:v>
                </c:pt>
                <c:pt idx="511">
                  <c:v>39826.0</c:v>
                </c:pt>
                <c:pt idx="512">
                  <c:v>39827.0</c:v>
                </c:pt>
                <c:pt idx="513">
                  <c:v>39828.0</c:v>
                </c:pt>
                <c:pt idx="514">
                  <c:v>39829.0</c:v>
                </c:pt>
                <c:pt idx="515">
                  <c:v>39833.0</c:v>
                </c:pt>
                <c:pt idx="516">
                  <c:v>39834.0</c:v>
                </c:pt>
                <c:pt idx="517">
                  <c:v>39835.0</c:v>
                </c:pt>
                <c:pt idx="518">
                  <c:v>39836.0</c:v>
                </c:pt>
                <c:pt idx="519">
                  <c:v>39839.0</c:v>
                </c:pt>
                <c:pt idx="520">
                  <c:v>39840.0</c:v>
                </c:pt>
                <c:pt idx="521">
                  <c:v>39841.0</c:v>
                </c:pt>
                <c:pt idx="522">
                  <c:v>39842.0</c:v>
                </c:pt>
                <c:pt idx="523">
                  <c:v>39843.0</c:v>
                </c:pt>
                <c:pt idx="524">
                  <c:v>39846.0</c:v>
                </c:pt>
                <c:pt idx="525">
                  <c:v>39847.0</c:v>
                </c:pt>
                <c:pt idx="526">
                  <c:v>39848.0</c:v>
                </c:pt>
                <c:pt idx="527">
                  <c:v>39849.0</c:v>
                </c:pt>
                <c:pt idx="528">
                  <c:v>39850.0</c:v>
                </c:pt>
                <c:pt idx="529">
                  <c:v>39853.0</c:v>
                </c:pt>
                <c:pt idx="530">
                  <c:v>39854.0</c:v>
                </c:pt>
                <c:pt idx="531">
                  <c:v>39855.0</c:v>
                </c:pt>
                <c:pt idx="532">
                  <c:v>39856.0</c:v>
                </c:pt>
                <c:pt idx="533">
                  <c:v>39857.0</c:v>
                </c:pt>
                <c:pt idx="534">
                  <c:v>39861.0</c:v>
                </c:pt>
                <c:pt idx="535">
                  <c:v>39862.0</c:v>
                </c:pt>
                <c:pt idx="536">
                  <c:v>39863.0</c:v>
                </c:pt>
                <c:pt idx="537">
                  <c:v>39864.0</c:v>
                </c:pt>
                <c:pt idx="538">
                  <c:v>39867.0</c:v>
                </c:pt>
                <c:pt idx="539">
                  <c:v>39868.0</c:v>
                </c:pt>
                <c:pt idx="540">
                  <c:v>39869.0</c:v>
                </c:pt>
                <c:pt idx="541">
                  <c:v>39870.0</c:v>
                </c:pt>
                <c:pt idx="542">
                  <c:v>39871.0</c:v>
                </c:pt>
                <c:pt idx="543">
                  <c:v>39874.0</c:v>
                </c:pt>
                <c:pt idx="544">
                  <c:v>39875.0</c:v>
                </c:pt>
                <c:pt idx="545">
                  <c:v>39876.0</c:v>
                </c:pt>
                <c:pt idx="546">
                  <c:v>39877.0</c:v>
                </c:pt>
                <c:pt idx="547">
                  <c:v>39878.0</c:v>
                </c:pt>
                <c:pt idx="548">
                  <c:v>39881.0</c:v>
                </c:pt>
                <c:pt idx="549">
                  <c:v>39882.0</c:v>
                </c:pt>
                <c:pt idx="550">
                  <c:v>39883.0</c:v>
                </c:pt>
                <c:pt idx="551">
                  <c:v>39884.0</c:v>
                </c:pt>
                <c:pt idx="552">
                  <c:v>39885.0</c:v>
                </c:pt>
                <c:pt idx="553">
                  <c:v>39888.0</c:v>
                </c:pt>
                <c:pt idx="554">
                  <c:v>39889.0</c:v>
                </c:pt>
                <c:pt idx="555">
                  <c:v>39890.0</c:v>
                </c:pt>
                <c:pt idx="556">
                  <c:v>39891.0</c:v>
                </c:pt>
                <c:pt idx="557">
                  <c:v>39892.0</c:v>
                </c:pt>
                <c:pt idx="558">
                  <c:v>39895.0</c:v>
                </c:pt>
                <c:pt idx="559">
                  <c:v>39896.0</c:v>
                </c:pt>
                <c:pt idx="560">
                  <c:v>39897.0</c:v>
                </c:pt>
                <c:pt idx="561">
                  <c:v>39898.0</c:v>
                </c:pt>
                <c:pt idx="562">
                  <c:v>39899.0</c:v>
                </c:pt>
                <c:pt idx="563">
                  <c:v>39902.0</c:v>
                </c:pt>
                <c:pt idx="564">
                  <c:v>39903.0</c:v>
                </c:pt>
                <c:pt idx="565">
                  <c:v>39904.0</c:v>
                </c:pt>
                <c:pt idx="566">
                  <c:v>39905.0</c:v>
                </c:pt>
                <c:pt idx="567">
                  <c:v>39906.0</c:v>
                </c:pt>
                <c:pt idx="568">
                  <c:v>39909.0</c:v>
                </c:pt>
                <c:pt idx="569">
                  <c:v>39910.0</c:v>
                </c:pt>
                <c:pt idx="570">
                  <c:v>39911.0</c:v>
                </c:pt>
                <c:pt idx="571">
                  <c:v>39912.0</c:v>
                </c:pt>
                <c:pt idx="572">
                  <c:v>39916.0</c:v>
                </c:pt>
                <c:pt idx="573">
                  <c:v>39917.0</c:v>
                </c:pt>
                <c:pt idx="574">
                  <c:v>39918.0</c:v>
                </c:pt>
                <c:pt idx="575">
                  <c:v>39919.0</c:v>
                </c:pt>
                <c:pt idx="576">
                  <c:v>39920.0</c:v>
                </c:pt>
                <c:pt idx="577">
                  <c:v>39923.0</c:v>
                </c:pt>
                <c:pt idx="578">
                  <c:v>39924.0</c:v>
                </c:pt>
                <c:pt idx="579">
                  <c:v>39925.0</c:v>
                </c:pt>
                <c:pt idx="580">
                  <c:v>39926.0</c:v>
                </c:pt>
                <c:pt idx="581">
                  <c:v>39927.0</c:v>
                </c:pt>
                <c:pt idx="582">
                  <c:v>39930.0</c:v>
                </c:pt>
                <c:pt idx="583">
                  <c:v>39931.0</c:v>
                </c:pt>
                <c:pt idx="584">
                  <c:v>39932.0</c:v>
                </c:pt>
                <c:pt idx="585">
                  <c:v>39933.0</c:v>
                </c:pt>
                <c:pt idx="586">
                  <c:v>39934.0</c:v>
                </c:pt>
                <c:pt idx="587">
                  <c:v>39937.0</c:v>
                </c:pt>
                <c:pt idx="588">
                  <c:v>39938.0</c:v>
                </c:pt>
                <c:pt idx="589">
                  <c:v>39939.0</c:v>
                </c:pt>
                <c:pt idx="590">
                  <c:v>39940.0</c:v>
                </c:pt>
                <c:pt idx="591">
                  <c:v>39941.0</c:v>
                </c:pt>
                <c:pt idx="592">
                  <c:v>39944.0</c:v>
                </c:pt>
                <c:pt idx="593">
                  <c:v>39945.0</c:v>
                </c:pt>
                <c:pt idx="594">
                  <c:v>39946.0</c:v>
                </c:pt>
                <c:pt idx="595">
                  <c:v>39947.0</c:v>
                </c:pt>
                <c:pt idx="596">
                  <c:v>39948.0</c:v>
                </c:pt>
                <c:pt idx="597">
                  <c:v>39951.0</c:v>
                </c:pt>
                <c:pt idx="598">
                  <c:v>39952.0</c:v>
                </c:pt>
                <c:pt idx="599">
                  <c:v>39953.0</c:v>
                </c:pt>
                <c:pt idx="600">
                  <c:v>39954.0</c:v>
                </c:pt>
                <c:pt idx="601">
                  <c:v>39955.0</c:v>
                </c:pt>
                <c:pt idx="602">
                  <c:v>39959.0</c:v>
                </c:pt>
                <c:pt idx="603">
                  <c:v>39960.0</c:v>
                </c:pt>
                <c:pt idx="604">
                  <c:v>39961.0</c:v>
                </c:pt>
                <c:pt idx="605">
                  <c:v>39962.0</c:v>
                </c:pt>
                <c:pt idx="606">
                  <c:v>39965.0</c:v>
                </c:pt>
                <c:pt idx="607">
                  <c:v>39966.0</c:v>
                </c:pt>
                <c:pt idx="608">
                  <c:v>39967.0</c:v>
                </c:pt>
                <c:pt idx="609">
                  <c:v>39968.0</c:v>
                </c:pt>
                <c:pt idx="610">
                  <c:v>39969.0</c:v>
                </c:pt>
                <c:pt idx="611">
                  <c:v>39972.0</c:v>
                </c:pt>
                <c:pt idx="612">
                  <c:v>39973.0</c:v>
                </c:pt>
                <c:pt idx="613">
                  <c:v>39974.0</c:v>
                </c:pt>
                <c:pt idx="614">
                  <c:v>39975.0</c:v>
                </c:pt>
                <c:pt idx="615">
                  <c:v>39976.0</c:v>
                </c:pt>
                <c:pt idx="616">
                  <c:v>39979.0</c:v>
                </c:pt>
                <c:pt idx="617">
                  <c:v>39980.0</c:v>
                </c:pt>
                <c:pt idx="618">
                  <c:v>39981.0</c:v>
                </c:pt>
                <c:pt idx="619">
                  <c:v>39982.0</c:v>
                </c:pt>
                <c:pt idx="620">
                  <c:v>39983.0</c:v>
                </c:pt>
                <c:pt idx="621">
                  <c:v>39986.0</c:v>
                </c:pt>
                <c:pt idx="622">
                  <c:v>39987.0</c:v>
                </c:pt>
                <c:pt idx="623">
                  <c:v>39988.0</c:v>
                </c:pt>
                <c:pt idx="624">
                  <c:v>39989.0</c:v>
                </c:pt>
                <c:pt idx="625">
                  <c:v>39990.0</c:v>
                </c:pt>
                <c:pt idx="626">
                  <c:v>39993.0</c:v>
                </c:pt>
                <c:pt idx="627">
                  <c:v>39994.0</c:v>
                </c:pt>
                <c:pt idx="628">
                  <c:v>39995.0</c:v>
                </c:pt>
                <c:pt idx="629">
                  <c:v>39996.0</c:v>
                </c:pt>
                <c:pt idx="630">
                  <c:v>40000.0</c:v>
                </c:pt>
                <c:pt idx="631">
                  <c:v>40001.0</c:v>
                </c:pt>
                <c:pt idx="632">
                  <c:v>40002.0</c:v>
                </c:pt>
                <c:pt idx="633">
                  <c:v>40003.0</c:v>
                </c:pt>
                <c:pt idx="634">
                  <c:v>40004.0</c:v>
                </c:pt>
                <c:pt idx="635">
                  <c:v>40007.0</c:v>
                </c:pt>
                <c:pt idx="636">
                  <c:v>40008.0</c:v>
                </c:pt>
                <c:pt idx="637">
                  <c:v>40009.0</c:v>
                </c:pt>
                <c:pt idx="638">
                  <c:v>40010.0</c:v>
                </c:pt>
                <c:pt idx="639">
                  <c:v>40011.0</c:v>
                </c:pt>
                <c:pt idx="640">
                  <c:v>40014.0</c:v>
                </c:pt>
                <c:pt idx="641">
                  <c:v>40015.0</c:v>
                </c:pt>
                <c:pt idx="642">
                  <c:v>40016.0</c:v>
                </c:pt>
                <c:pt idx="643">
                  <c:v>40017.0</c:v>
                </c:pt>
                <c:pt idx="644">
                  <c:v>40018.0</c:v>
                </c:pt>
                <c:pt idx="645">
                  <c:v>40021.0</c:v>
                </c:pt>
                <c:pt idx="646">
                  <c:v>40022.0</c:v>
                </c:pt>
                <c:pt idx="647">
                  <c:v>40023.0</c:v>
                </c:pt>
                <c:pt idx="648">
                  <c:v>40024.0</c:v>
                </c:pt>
                <c:pt idx="649">
                  <c:v>40025.0</c:v>
                </c:pt>
                <c:pt idx="650">
                  <c:v>40028.0</c:v>
                </c:pt>
                <c:pt idx="651">
                  <c:v>40029.0</c:v>
                </c:pt>
                <c:pt idx="652">
                  <c:v>40030.0</c:v>
                </c:pt>
                <c:pt idx="653">
                  <c:v>40031.0</c:v>
                </c:pt>
                <c:pt idx="654">
                  <c:v>40032.0</c:v>
                </c:pt>
                <c:pt idx="655">
                  <c:v>40035.0</c:v>
                </c:pt>
                <c:pt idx="656">
                  <c:v>40036.0</c:v>
                </c:pt>
                <c:pt idx="657">
                  <c:v>40037.0</c:v>
                </c:pt>
                <c:pt idx="658">
                  <c:v>40038.0</c:v>
                </c:pt>
                <c:pt idx="659">
                  <c:v>40039.0</c:v>
                </c:pt>
                <c:pt idx="660">
                  <c:v>40042.0</c:v>
                </c:pt>
                <c:pt idx="661">
                  <c:v>40043.0</c:v>
                </c:pt>
                <c:pt idx="662">
                  <c:v>40044.0</c:v>
                </c:pt>
                <c:pt idx="663">
                  <c:v>40045.0</c:v>
                </c:pt>
                <c:pt idx="664">
                  <c:v>40046.0</c:v>
                </c:pt>
                <c:pt idx="665">
                  <c:v>40049.0</c:v>
                </c:pt>
                <c:pt idx="666">
                  <c:v>40050.0</c:v>
                </c:pt>
                <c:pt idx="667">
                  <c:v>40051.0</c:v>
                </c:pt>
                <c:pt idx="668">
                  <c:v>40052.0</c:v>
                </c:pt>
                <c:pt idx="669">
                  <c:v>40053.0</c:v>
                </c:pt>
                <c:pt idx="670">
                  <c:v>40056.0</c:v>
                </c:pt>
                <c:pt idx="671">
                  <c:v>40057.0</c:v>
                </c:pt>
                <c:pt idx="672">
                  <c:v>40058.0</c:v>
                </c:pt>
                <c:pt idx="673">
                  <c:v>40059.0</c:v>
                </c:pt>
                <c:pt idx="674">
                  <c:v>40060.0</c:v>
                </c:pt>
                <c:pt idx="675">
                  <c:v>40064.0</c:v>
                </c:pt>
                <c:pt idx="676">
                  <c:v>40065.0</c:v>
                </c:pt>
                <c:pt idx="677">
                  <c:v>40066.0</c:v>
                </c:pt>
                <c:pt idx="678">
                  <c:v>40067.0</c:v>
                </c:pt>
                <c:pt idx="679">
                  <c:v>40070.0</c:v>
                </c:pt>
                <c:pt idx="680">
                  <c:v>40071.0</c:v>
                </c:pt>
                <c:pt idx="681">
                  <c:v>40072.0</c:v>
                </c:pt>
                <c:pt idx="682">
                  <c:v>40073.0</c:v>
                </c:pt>
                <c:pt idx="683">
                  <c:v>40074.0</c:v>
                </c:pt>
                <c:pt idx="684">
                  <c:v>40077.0</c:v>
                </c:pt>
                <c:pt idx="685">
                  <c:v>40078.0</c:v>
                </c:pt>
                <c:pt idx="686">
                  <c:v>40079.0</c:v>
                </c:pt>
                <c:pt idx="687">
                  <c:v>40080.0</c:v>
                </c:pt>
                <c:pt idx="688">
                  <c:v>40081.0</c:v>
                </c:pt>
                <c:pt idx="689">
                  <c:v>40084.0</c:v>
                </c:pt>
                <c:pt idx="690">
                  <c:v>40085.0</c:v>
                </c:pt>
                <c:pt idx="691">
                  <c:v>40086.0</c:v>
                </c:pt>
                <c:pt idx="692">
                  <c:v>40087.0</c:v>
                </c:pt>
                <c:pt idx="693">
                  <c:v>40088.0</c:v>
                </c:pt>
                <c:pt idx="694">
                  <c:v>40091.0</c:v>
                </c:pt>
                <c:pt idx="695">
                  <c:v>40092.0</c:v>
                </c:pt>
                <c:pt idx="696">
                  <c:v>40093.0</c:v>
                </c:pt>
                <c:pt idx="697">
                  <c:v>40094.0</c:v>
                </c:pt>
                <c:pt idx="698">
                  <c:v>40095.0</c:v>
                </c:pt>
                <c:pt idx="699">
                  <c:v>40098.0</c:v>
                </c:pt>
                <c:pt idx="700">
                  <c:v>40099.0</c:v>
                </c:pt>
                <c:pt idx="701">
                  <c:v>40100.0</c:v>
                </c:pt>
                <c:pt idx="702">
                  <c:v>40101.0</c:v>
                </c:pt>
                <c:pt idx="703">
                  <c:v>40102.0</c:v>
                </c:pt>
                <c:pt idx="704">
                  <c:v>40105.0</c:v>
                </c:pt>
                <c:pt idx="705">
                  <c:v>40106.0</c:v>
                </c:pt>
                <c:pt idx="706">
                  <c:v>40107.0</c:v>
                </c:pt>
                <c:pt idx="707">
                  <c:v>40108.0</c:v>
                </c:pt>
                <c:pt idx="708">
                  <c:v>40109.0</c:v>
                </c:pt>
                <c:pt idx="709">
                  <c:v>40112.0</c:v>
                </c:pt>
                <c:pt idx="710">
                  <c:v>40113.0</c:v>
                </c:pt>
                <c:pt idx="711">
                  <c:v>40114.0</c:v>
                </c:pt>
                <c:pt idx="712">
                  <c:v>40115.0</c:v>
                </c:pt>
                <c:pt idx="713">
                  <c:v>40116.0</c:v>
                </c:pt>
                <c:pt idx="714">
                  <c:v>40119.0</c:v>
                </c:pt>
                <c:pt idx="715">
                  <c:v>40120.0</c:v>
                </c:pt>
                <c:pt idx="716">
                  <c:v>40121.0</c:v>
                </c:pt>
                <c:pt idx="717">
                  <c:v>40122.0</c:v>
                </c:pt>
                <c:pt idx="718">
                  <c:v>40123.0</c:v>
                </c:pt>
                <c:pt idx="719">
                  <c:v>40126.0</c:v>
                </c:pt>
                <c:pt idx="720">
                  <c:v>40127.0</c:v>
                </c:pt>
                <c:pt idx="721">
                  <c:v>40128.0</c:v>
                </c:pt>
                <c:pt idx="722">
                  <c:v>40129.0</c:v>
                </c:pt>
                <c:pt idx="723">
                  <c:v>40130.0</c:v>
                </c:pt>
                <c:pt idx="724">
                  <c:v>40133.0</c:v>
                </c:pt>
                <c:pt idx="725">
                  <c:v>40134.0</c:v>
                </c:pt>
                <c:pt idx="726">
                  <c:v>40135.0</c:v>
                </c:pt>
                <c:pt idx="727">
                  <c:v>40136.0</c:v>
                </c:pt>
                <c:pt idx="728">
                  <c:v>40137.0</c:v>
                </c:pt>
                <c:pt idx="729">
                  <c:v>40140.0</c:v>
                </c:pt>
                <c:pt idx="730">
                  <c:v>40141.0</c:v>
                </c:pt>
                <c:pt idx="731">
                  <c:v>40142.0</c:v>
                </c:pt>
                <c:pt idx="732">
                  <c:v>40144.0</c:v>
                </c:pt>
                <c:pt idx="733">
                  <c:v>40147.0</c:v>
                </c:pt>
                <c:pt idx="734">
                  <c:v>40148.0</c:v>
                </c:pt>
                <c:pt idx="735">
                  <c:v>40149.0</c:v>
                </c:pt>
                <c:pt idx="736">
                  <c:v>40150.0</c:v>
                </c:pt>
                <c:pt idx="737">
                  <c:v>40151.0</c:v>
                </c:pt>
                <c:pt idx="738">
                  <c:v>40154.0</c:v>
                </c:pt>
                <c:pt idx="739">
                  <c:v>40155.0</c:v>
                </c:pt>
                <c:pt idx="740">
                  <c:v>40156.0</c:v>
                </c:pt>
                <c:pt idx="741">
                  <c:v>40157.0</c:v>
                </c:pt>
                <c:pt idx="742">
                  <c:v>40158.0</c:v>
                </c:pt>
                <c:pt idx="743">
                  <c:v>40161.0</c:v>
                </c:pt>
                <c:pt idx="744">
                  <c:v>40162.0</c:v>
                </c:pt>
                <c:pt idx="745">
                  <c:v>40163.0</c:v>
                </c:pt>
                <c:pt idx="746">
                  <c:v>40164.0</c:v>
                </c:pt>
                <c:pt idx="747">
                  <c:v>40165.0</c:v>
                </c:pt>
                <c:pt idx="748">
                  <c:v>40168.0</c:v>
                </c:pt>
                <c:pt idx="749">
                  <c:v>40169.0</c:v>
                </c:pt>
                <c:pt idx="750">
                  <c:v>40170.0</c:v>
                </c:pt>
                <c:pt idx="751">
                  <c:v>40171.0</c:v>
                </c:pt>
                <c:pt idx="752">
                  <c:v>40175.0</c:v>
                </c:pt>
                <c:pt idx="753">
                  <c:v>40176.0</c:v>
                </c:pt>
                <c:pt idx="754">
                  <c:v>40177.0</c:v>
                </c:pt>
                <c:pt idx="755">
                  <c:v>40178.0</c:v>
                </c:pt>
                <c:pt idx="756">
                  <c:v>40182.0</c:v>
                </c:pt>
                <c:pt idx="757">
                  <c:v>40183.0</c:v>
                </c:pt>
                <c:pt idx="758">
                  <c:v>40184.0</c:v>
                </c:pt>
                <c:pt idx="759">
                  <c:v>40185.0</c:v>
                </c:pt>
                <c:pt idx="760">
                  <c:v>40186.0</c:v>
                </c:pt>
                <c:pt idx="761">
                  <c:v>40189.0</c:v>
                </c:pt>
                <c:pt idx="762">
                  <c:v>40190.0</c:v>
                </c:pt>
                <c:pt idx="763">
                  <c:v>40191.0</c:v>
                </c:pt>
                <c:pt idx="764">
                  <c:v>40192.0</c:v>
                </c:pt>
                <c:pt idx="765">
                  <c:v>40193.0</c:v>
                </c:pt>
                <c:pt idx="766">
                  <c:v>40197.0</c:v>
                </c:pt>
                <c:pt idx="767">
                  <c:v>40198.0</c:v>
                </c:pt>
                <c:pt idx="768">
                  <c:v>40199.0</c:v>
                </c:pt>
                <c:pt idx="769">
                  <c:v>40200.0</c:v>
                </c:pt>
                <c:pt idx="770">
                  <c:v>40203.0</c:v>
                </c:pt>
                <c:pt idx="771">
                  <c:v>40204.0</c:v>
                </c:pt>
                <c:pt idx="772">
                  <c:v>40205.0</c:v>
                </c:pt>
                <c:pt idx="773">
                  <c:v>40206.0</c:v>
                </c:pt>
                <c:pt idx="774">
                  <c:v>40207.0</c:v>
                </c:pt>
                <c:pt idx="775">
                  <c:v>40210.0</c:v>
                </c:pt>
                <c:pt idx="776">
                  <c:v>40211.0</c:v>
                </c:pt>
                <c:pt idx="777">
                  <c:v>40212.0</c:v>
                </c:pt>
                <c:pt idx="778">
                  <c:v>40213.0</c:v>
                </c:pt>
                <c:pt idx="779">
                  <c:v>40214.0</c:v>
                </c:pt>
                <c:pt idx="780">
                  <c:v>40217.0</c:v>
                </c:pt>
                <c:pt idx="781">
                  <c:v>40218.0</c:v>
                </c:pt>
                <c:pt idx="782">
                  <c:v>40219.0</c:v>
                </c:pt>
                <c:pt idx="783">
                  <c:v>40220.0</c:v>
                </c:pt>
                <c:pt idx="784">
                  <c:v>40221.0</c:v>
                </c:pt>
                <c:pt idx="785">
                  <c:v>40225.0</c:v>
                </c:pt>
                <c:pt idx="786">
                  <c:v>40226.0</c:v>
                </c:pt>
                <c:pt idx="787">
                  <c:v>40227.0</c:v>
                </c:pt>
                <c:pt idx="788">
                  <c:v>40228.0</c:v>
                </c:pt>
                <c:pt idx="789">
                  <c:v>40231.0</c:v>
                </c:pt>
                <c:pt idx="790">
                  <c:v>40232.0</c:v>
                </c:pt>
                <c:pt idx="791">
                  <c:v>40233.0</c:v>
                </c:pt>
                <c:pt idx="792">
                  <c:v>40234.0</c:v>
                </c:pt>
                <c:pt idx="793">
                  <c:v>40235.0</c:v>
                </c:pt>
                <c:pt idx="794">
                  <c:v>40238.0</c:v>
                </c:pt>
                <c:pt idx="795">
                  <c:v>40239.0</c:v>
                </c:pt>
                <c:pt idx="796">
                  <c:v>40240.0</c:v>
                </c:pt>
                <c:pt idx="797">
                  <c:v>40241.0</c:v>
                </c:pt>
                <c:pt idx="798">
                  <c:v>40242.0</c:v>
                </c:pt>
                <c:pt idx="799">
                  <c:v>40245.0</c:v>
                </c:pt>
                <c:pt idx="800">
                  <c:v>40246.0</c:v>
                </c:pt>
                <c:pt idx="801">
                  <c:v>40247.0</c:v>
                </c:pt>
                <c:pt idx="802">
                  <c:v>40248.0</c:v>
                </c:pt>
                <c:pt idx="803">
                  <c:v>40249.0</c:v>
                </c:pt>
                <c:pt idx="804">
                  <c:v>40252.0</c:v>
                </c:pt>
                <c:pt idx="805">
                  <c:v>40253.0</c:v>
                </c:pt>
                <c:pt idx="806">
                  <c:v>40254.0</c:v>
                </c:pt>
                <c:pt idx="807">
                  <c:v>40255.0</c:v>
                </c:pt>
                <c:pt idx="808">
                  <c:v>40256.0</c:v>
                </c:pt>
                <c:pt idx="809">
                  <c:v>40259.0</c:v>
                </c:pt>
                <c:pt idx="810">
                  <c:v>40260.0</c:v>
                </c:pt>
                <c:pt idx="811">
                  <c:v>40261.0</c:v>
                </c:pt>
                <c:pt idx="812">
                  <c:v>40262.0</c:v>
                </c:pt>
                <c:pt idx="813">
                  <c:v>40263.0</c:v>
                </c:pt>
                <c:pt idx="814">
                  <c:v>40266.0</c:v>
                </c:pt>
                <c:pt idx="815">
                  <c:v>40267.0</c:v>
                </c:pt>
                <c:pt idx="816">
                  <c:v>40268.0</c:v>
                </c:pt>
                <c:pt idx="817">
                  <c:v>40269.0</c:v>
                </c:pt>
                <c:pt idx="818">
                  <c:v>40273.0</c:v>
                </c:pt>
                <c:pt idx="819">
                  <c:v>40274.0</c:v>
                </c:pt>
                <c:pt idx="820">
                  <c:v>40275.0</c:v>
                </c:pt>
                <c:pt idx="821">
                  <c:v>40276.0</c:v>
                </c:pt>
                <c:pt idx="822">
                  <c:v>40277.0</c:v>
                </c:pt>
                <c:pt idx="823">
                  <c:v>40280.0</c:v>
                </c:pt>
                <c:pt idx="824">
                  <c:v>40281.0</c:v>
                </c:pt>
                <c:pt idx="825">
                  <c:v>40282.0</c:v>
                </c:pt>
                <c:pt idx="826">
                  <c:v>40283.0</c:v>
                </c:pt>
                <c:pt idx="827">
                  <c:v>40284.0</c:v>
                </c:pt>
                <c:pt idx="828">
                  <c:v>40287.0</c:v>
                </c:pt>
                <c:pt idx="829">
                  <c:v>40288.0</c:v>
                </c:pt>
                <c:pt idx="830">
                  <c:v>40289.0</c:v>
                </c:pt>
                <c:pt idx="831">
                  <c:v>40290.0</c:v>
                </c:pt>
                <c:pt idx="832">
                  <c:v>40291.0</c:v>
                </c:pt>
                <c:pt idx="833">
                  <c:v>40294.0</c:v>
                </c:pt>
                <c:pt idx="834">
                  <c:v>40295.0</c:v>
                </c:pt>
                <c:pt idx="835">
                  <c:v>40296.0</c:v>
                </c:pt>
                <c:pt idx="836">
                  <c:v>40297.0</c:v>
                </c:pt>
                <c:pt idx="837">
                  <c:v>40298.0</c:v>
                </c:pt>
                <c:pt idx="838">
                  <c:v>40301.0</c:v>
                </c:pt>
                <c:pt idx="839">
                  <c:v>40302.0</c:v>
                </c:pt>
                <c:pt idx="840">
                  <c:v>40303.0</c:v>
                </c:pt>
                <c:pt idx="841">
                  <c:v>40304.0</c:v>
                </c:pt>
                <c:pt idx="842">
                  <c:v>40305.0</c:v>
                </c:pt>
                <c:pt idx="843">
                  <c:v>40308.0</c:v>
                </c:pt>
                <c:pt idx="844">
                  <c:v>40309.0</c:v>
                </c:pt>
                <c:pt idx="845">
                  <c:v>40310.0</c:v>
                </c:pt>
                <c:pt idx="846">
                  <c:v>40311.0</c:v>
                </c:pt>
                <c:pt idx="847">
                  <c:v>40312.0</c:v>
                </c:pt>
                <c:pt idx="848">
                  <c:v>40315.0</c:v>
                </c:pt>
                <c:pt idx="849">
                  <c:v>40316.0</c:v>
                </c:pt>
                <c:pt idx="850">
                  <c:v>40317.0</c:v>
                </c:pt>
                <c:pt idx="851">
                  <c:v>40318.0</c:v>
                </c:pt>
                <c:pt idx="852">
                  <c:v>40319.0</c:v>
                </c:pt>
                <c:pt idx="853">
                  <c:v>40322.0</c:v>
                </c:pt>
                <c:pt idx="854">
                  <c:v>40323.0</c:v>
                </c:pt>
                <c:pt idx="855">
                  <c:v>40324.0</c:v>
                </c:pt>
                <c:pt idx="856">
                  <c:v>40325.0</c:v>
                </c:pt>
                <c:pt idx="857">
                  <c:v>40326.0</c:v>
                </c:pt>
                <c:pt idx="858">
                  <c:v>40330.0</c:v>
                </c:pt>
                <c:pt idx="859">
                  <c:v>40331.0</c:v>
                </c:pt>
                <c:pt idx="860">
                  <c:v>40332.0</c:v>
                </c:pt>
                <c:pt idx="861">
                  <c:v>40333.0</c:v>
                </c:pt>
                <c:pt idx="862">
                  <c:v>40336.0</c:v>
                </c:pt>
                <c:pt idx="863">
                  <c:v>40337.0</c:v>
                </c:pt>
                <c:pt idx="864">
                  <c:v>40338.0</c:v>
                </c:pt>
                <c:pt idx="865">
                  <c:v>40339.0</c:v>
                </c:pt>
                <c:pt idx="866">
                  <c:v>40340.0</c:v>
                </c:pt>
                <c:pt idx="867">
                  <c:v>40343.0</c:v>
                </c:pt>
                <c:pt idx="868">
                  <c:v>40344.0</c:v>
                </c:pt>
                <c:pt idx="869">
                  <c:v>40345.0</c:v>
                </c:pt>
                <c:pt idx="870">
                  <c:v>40346.0</c:v>
                </c:pt>
                <c:pt idx="871">
                  <c:v>40347.0</c:v>
                </c:pt>
                <c:pt idx="872">
                  <c:v>40350.0</c:v>
                </c:pt>
                <c:pt idx="873">
                  <c:v>40351.0</c:v>
                </c:pt>
                <c:pt idx="874">
                  <c:v>40352.0</c:v>
                </c:pt>
                <c:pt idx="875">
                  <c:v>40353.0</c:v>
                </c:pt>
                <c:pt idx="876">
                  <c:v>40354.0</c:v>
                </c:pt>
                <c:pt idx="877">
                  <c:v>40357.0</c:v>
                </c:pt>
                <c:pt idx="878">
                  <c:v>40358.0</c:v>
                </c:pt>
                <c:pt idx="879">
                  <c:v>40359.0</c:v>
                </c:pt>
                <c:pt idx="880">
                  <c:v>40360.0</c:v>
                </c:pt>
                <c:pt idx="881">
                  <c:v>40361.0</c:v>
                </c:pt>
                <c:pt idx="882">
                  <c:v>40365.0</c:v>
                </c:pt>
                <c:pt idx="883">
                  <c:v>40366.0</c:v>
                </c:pt>
                <c:pt idx="884">
                  <c:v>40367.0</c:v>
                </c:pt>
                <c:pt idx="885">
                  <c:v>40368.0</c:v>
                </c:pt>
                <c:pt idx="886">
                  <c:v>40371.0</c:v>
                </c:pt>
                <c:pt idx="887">
                  <c:v>40372.0</c:v>
                </c:pt>
                <c:pt idx="888">
                  <c:v>40373.0</c:v>
                </c:pt>
                <c:pt idx="889">
                  <c:v>40374.0</c:v>
                </c:pt>
                <c:pt idx="890">
                  <c:v>40375.0</c:v>
                </c:pt>
                <c:pt idx="891">
                  <c:v>40378.0</c:v>
                </c:pt>
                <c:pt idx="892">
                  <c:v>40379.0</c:v>
                </c:pt>
                <c:pt idx="893">
                  <c:v>40380.0</c:v>
                </c:pt>
                <c:pt idx="894">
                  <c:v>40381.0</c:v>
                </c:pt>
                <c:pt idx="895">
                  <c:v>40382.0</c:v>
                </c:pt>
                <c:pt idx="896">
                  <c:v>40385.0</c:v>
                </c:pt>
                <c:pt idx="897">
                  <c:v>40386.0</c:v>
                </c:pt>
                <c:pt idx="898">
                  <c:v>40387.0</c:v>
                </c:pt>
                <c:pt idx="899">
                  <c:v>40388.0</c:v>
                </c:pt>
                <c:pt idx="900">
                  <c:v>40389.0</c:v>
                </c:pt>
                <c:pt idx="901">
                  <c:v>40392.0</c:v>
                </c:pt>
                <c:pt idx="902">
                  <c:v>40393.0</c:v>
                </c:pt>
                <c:pt idx="903">
                  <c:v>40394.0</c:v>
                </c:pt>
                <c:pt idx="904">
                  <c:v>40395.0</c:v>
                </c:pt>
                <c:pt idx="905">
                  <c:v>40396.0</c:v>
                </c:pt>
                <c:pt idx="906">
                  <c:v>40399.0</c:v>
                </c:pt>
                <c:pt idx="907">
                  <c:v>40400.0</c:v>
                </c:pt>
                <c:pt idx="908">
                  <c:v>40401.0</c:v>
                </c:pt>
                <c:pt idx="909">
                  <c:v>40402.0</c:v>
                </c:pt>
                <c:pt idx="910">
                  <c:v>40403.0</c:v>
                </c:pt>
                <c:pt idx="911">
                  <c:v>40406.0</c:v>
                </c:pt>
                <c:pt idx="912">
                  <c:v>40407.0</c:v>
                </c:pt>
                <c:pt idx="913">
                  <c:v>40408.0</c:v>
                </c:pt>
                <c:pt idx="914">
                  <c:v>40409.0</c:v>
                </c:pt>
                <c:pt idx="915">
                  <c:v>40410.0</c:v>
                </c:pt>
                <c:pt idx="916">
                  <c:v>40413.0</c:v>
                </c:pt>
                <c:pt idx="917">
                  <c:v>40414.0</c:v>
                </c:pt>
                <c:pt idx="918">
                  <c:v>40415.0</c:v>
                </c:pt>
                <c:pt idx="919">
                  <c:v>40416.0</c:v>
                </c:pt>
                <c:pt idx="920">
                  <c:v>40417.0</c:v>
                </c:pt>
                <c:pt idx="921">
                  <c:v>40420.0</c:v>
                </c:pt>
                <c:pt idx="922">
                  <c:v>40421.0</c:v>
                </c:pt>
                <c:pt idx="923">
                  <c:v>40422.0</c:v>
                </c:pt>
                <c:pt idx="924">
                  <c:v>40423.0</c:v>
                </c:pt>
                <c:pt idx="925">
                  <c:v>40424.0</c:v>
                </c:pt>
                <c:pt idx="926">
                  <c:v>40428.0</c:v>
                </c:pt>
                <c:pt idx="927">
                  <c:v>40429.0</c:v>
                </c:pt>
                <c:pt idx="928">
                  <c:v>40430.0</c:v>
                </c:pt>
                <c:pt idx="929">
                  <c:v>40431.0</c:v>
                </c:pt>
                <c:pt idx="930">
                  <c:v>40434.0</c:v>
                </c:pt>
                <c:pt idx="931">
                  <c:v>40435.0</c:v>
                </c:pt>
                <c:pt idx="932">
                  <c:v>40436.0</c:v>
                </c:pt>
                <c:pt idx="933">
                  <c:v>40437.0</c:v>
                </c:pt>
                <c:pt idx="934">
                  <c:v>40438.0</c:v>
                </c:pt>
                <c:pt idx="935">
                  <c:v>40441.0</c:v>
                </c:pt>
                <c:pt idx="936">
                  <c:v>40442.0</c:v>
                </c:pt>
                <c:pt idx="937">
                  <c:v>40443.0</c:v>
                </c:pt>
                <c:pt idx="938">
                  <c:v>40444.0</c:v>
                </c:pt>
                <c:pt idx="939">
                  <c:v>40445.0</c:v>
                </c:pt>
                <c:pt idx="940">
                  <c:v>40448.0</c:v>
                </c:pt>
                <c:pt idx="941">
                  <c:v>40449.0</c:v>
                </c:pt>
                <c:pt idx="942">
                  <c:v>40450.0</c:v>
                </c:pt>
                <c:pt idx="943">
                  <c:v>40451.0</c:v>
                </c:pt>
                <c:pt idx="944">
                  <c:v>40452.0</c:v>
                </c:pt>
                <c:pt idx="945">
                  <c:v>40455.0</c:v>
                </c:pt>
                <c:pt idx="946">
                  <c:v>40456.0</c:v>
                </c:pt>
                <c:pt idx="947">
                  <c:v>40457.0</c:v>
                </c:pt>
                <c:pt idx="948">
                  <c:v>40458.0</c:v>
                </c:pt>
                <c:pt idx="949">
                  <c:v>40459.0</c:v>
                </c:pt>
                <c:pt idx="950">
                  <c:v>40462.0</c:v>
                </c:pt>
                <c:pt idx="951">
                  <c:v>40463.0</c:v>
                </c:pt>
                <c:pt idx="952">
                  <c:v>40464.0</c:v>
                </c:pt>
                <c:pt idx="953">
                  <c:v>40465.0</c:v>
                </c:pt>
                <c:pt idx="954">
                  <c:v>40466.0</c:v>
                </c:pt>
                <c:pt idx="955">
                  <c:v>40469.0</c:v>
                </c:pt>
                <c:pt idx="956">
                  <c:v>40470.0</c:v>
                </c:pt>
                <c:pt idx="957">
                  <c:v>40471.0</c:v>
                </c:pt>
                <c:pt idx="958">
                  <c:v>40472.0</c:v>
                </c:pt>
                <c:pt idx="959">
                  <c:v>40473.0</c:v>
                </c:pt>
                <c:pt idx="960">
                  <c:v>40476.0</c:v>
                </c:pt>
                <c:pt idx="961">
                  <c:v>40477.0</c:v>
                </c:pt>
                <c:pt idx="962">
                  <c:v>40478.0</c:v>
                </c:pt>
                <c:pt idx="963">
                  <c:v>40479.0</c:v>
                </c:pt>
                <c:pt idx="964">
                  <c:v>40480.0</c:v>
                </c:pt>
                <c:pt idx="965">
                  <c:v>40483.0</c:v>
                </c:pt>
                <c:pt idx="966">
                  <c:v>40484.0</c:v>
                </c:pt>
                <c:pt idx="967">
                  <c:v>40485.0</c:v>
                </c:pt>
                <c:pt idx="968">
                  <c:v>40486.0</c:v>
                </c:pt>
                <c:pt idx="969">
                  <c:v>40487.0</c:v>
                </c:pt>
                <c:pt idx="970">
                  <c:v>40490.0</c:v>
                </c:pt>
                <c:pt idx="971">
                  <c:v>40491.0</c:v>
                </c:pt>
                <c:pt idx="972">
                  <c:v>40492.0</c:v>
                </c:pt>
                <c:pt idx="973">
                  <c:v>40493.0</c:v>
                </c:pt>
                <c:pt idx="974">
                  <c:v>40494.0</c:v>
                </c:pt>
                <c:pt idx="975">
                  <c:v>40497.0</c:v>
                </c:pt>
                <c:pt idx="976">
                  <c:v>40498.0</c:v>
                </c:pt>
                <c:pt idx="977">
                  <c:v>40499.0</c:v>
                </c:pt>
                <c:pt idx="978">
                  <c:v>40500.0</c:v>
                </c:pt>
                <c:pt idx="979">
                  <c:v>40501.0</c:v>
                </c:pt>
                <c:pt idx="980">
                  <c:v>40504.0</c:v>
                </c:pt>
                <c:pt idx="981">
                  <c:v>40505.0</c:v>
                </c:pt>
                <c:pt idx="982">
                  <c:v>40506.0</c:v>
                </c:pt>
                <c:pt idx="983">
                  <c:v>40508.0</c:v>
                </c:pt>
                <c:pt idx="984">
                  <c:v>40511.0</c:v>
                </c:pt>
                <c:pt idx="985">
                  <c:v>40512.0</c:v>
                </c:pt>
                <c:pt idx="986">
                  <c:v>40513.0</c:v>
                </c:pt>
                <c:pt idx="987">
                  <c:v>40514.0</c:v>
                </c:pt>
                <c:pt idx="988">
                  <c:v>40515.0</c:v>
                </c:pt>
                <c:pt idx="989">
                  <c:v>40518.0</c:v>
                </c:pt>
                <c:pt idx="990">
                  <c:v>40519.0</c:v>
                </c:pt>
                <c:pt idx="991">
                  <c:v>40520.0</c:v>
                </c:pt>
                <c:pt idx="992">
                  <c:v>40521.0</c:v>
                </c:pt>
                <c:pt idx="993">
                  <c:v>40522.0</c:v>
                </c:pt>
                <c:pt idx="994">
                  <c:v>40525.0</c:v>
                </c:pt>
                <c:pt idx="995">
                  <c:v>40526.0</c:v>
                </c:pt>
                <c:pt idx="996">
                  <c:v>40527.0</c:v>
                </c:pt>
                <c:pt idx="997">
                  <c:v>40528.0</c:v>
                </c:pt>
                <c:pt idx="998">
                  <c:v>40529.0</c:v>
                </c:pt>
                <c:pt idx="999">
                  <c:v>40532.0</c:v>
                </c:pt>
                <c:pt idx="1000">
                  <c:v>40533.0</c:v>
                </c:pt>
                <c:pt idx="1001">
                  <c:v>40534.0</c:v>
                </c:pt>
                <c:pt idx="1002">
                  <c:v>40535.0</c:v>
                </c:pt>
                <c:pt idx="1003">
                  <c:v>40539.0</c:v>
                </c:pt>
                <c:pt idx="1004">
                  <c:v>40540.0</c:v>
                </c:pt>
                <c:pt idx="1005">
                  <c:v>40541.0</c:v>
                </c:pt>
                <c:pt idx="1006">
                  <c:v>40542.0</c:v>
                </c:pt>
                <c:pt idx="1007">
                  <c:v>40543.0</c:v>
                </c:pt>
                <c:pt idx="1008">
                  <c:v>40546.0</c:v>
                </c:pt>
                <c:pt idx="1009">
                  <c:v>40547.0</c:v>
                </c:pt>
                <c:pt idx="1010">
                  <c:v>40548.0</c:v>
                </c:pt>
                <c:pt idx="1011">
                  <c:v>40549.0</c:v>
                </c:pt>
                <c:pt idx="1012">
                  <c:v>40550.0</c:v>
                </c:pt>
                <c:pt idx="1013">
                  <c:v>40553.0</c:v>
                </c:pt>
                <c:pt idx="1014">
                  <c:v>40554.0</c:v>
                </c:pt>
                <c:pt idx="1015">
                  <c:v>40555.0</c:v>
                </c:pt>
                <c:pt idx="1016">
                  <c:v>40556.0</c:v>
                </c:pt>
                <c:pt idx="1017">
                  <c:v>40557.0</c:v>
                </c:pt>
                <c:pt idx="1018">
                  <c:v>40561.0</c:v>
                </c:pt>
                <c:pt idx="1019">
                  <c:v>40562.0</c:v>
                </c:pt>
                <c:pt idx="1020">
                  <c:v>40563.0</c:v>
                </c:pt>
                <c:pt idx="1021">
                  <c:v>40564.0</c:v>
                </c:pt>
                <c:pt idx="1022">
                  <c:v>40567.0</c:v>
                </c:pt>
                <c:pt idx="1023">
                  <c:v>40568.0</c:v>
                </c:pt>
                <c:pt idx="1024">
                  <c:v>40569.0</c:v>
                </c:pt>
                <c:pt idx="1025">
                  <c:v>40570.0</c:v>
                </c:pt>
                <c:pt idx="1026">
                  <c:v>40571.0</c:v>
                </c:pt>
                <c:pt idx="1027">
                  <c:v>40574.0</c:v>
                </c:pt>
                <c:pt idx="1028">
                  <c:v>40575.0</c:v>
                </c:pt>
                <c:pt idx="1029">
                  <c:v>40576.0</c:v>
                </c:pt>
                <c:pt idx="1030">
                  <c:v>40577.0</c:v>
                </c:pt>
                <c:pt idx="1031">
                  <c:v>40578.0</c:v>
                </c:pt>
                <c:pt idx="1032">
                  <c:v>40581.0</c:v>
                </c:pt>
                <c:pt idx="1033">
                  <c:v>40582.0</c:v>
                </c:pt>
                <c:pt idx="1034">
                  <c:v>40583.0</c:v>
                </c:pt>
                <c:pt idx="1035">
                  <c:v>40584.0</c:v>
                </c:pt>
                <c:pt idx="1036">
                  <c:v>40585.0</c:v>
                </c:pt>
                <c:pt idx="1037">
                  <c:v>40588.0</c:v>
                </c:pt>
                <c:pt idx="1038">
                  <c:v>40589.0</c:v>
                </c:pt>
                <c:pt idx="1039">
                  <c:v>40590.0</c:v>
                </c:pt>
                <c:pt idx="1040">
                  <c:v>40591.0</c:v>
                </c:pt>
                <c:pt idx="1041">
                  <c:v>40592.0</c:v>
                </c:pt>
                <c:pt idx="1042">
                  <c:v>40596.0</c:v>
                </c:pt>
                <c:pt idx="1043">
                  <c:v>40597.0</c:v>
                </c:pt>
                <c:pt idx="1044">
                  <c:v>40598.0</c:v>
                </c:pt>
                <c:pt idx="1045">
                  <c:v>40599.0</c:v>
                </c:pt>
                <c:pt idx="1046">
                  <c:v>40602.0</c:v>
                </c:pt>
                <c:pt idx="1047">
                  <c:v>40603.0</c:v>
                </c:pt>
                <c:pt idx="1048">
                  <c:v>40604.0</c:v>
                </c:pt>
                <c:pt idx="1049">
                  <c:v>40605.0</c:v>
                </c:pt>
                <c:pt idx="1050">
                  <c:v>40606.0</c:v>
                </c:pt>
                <c:pt idx="1051">
                  <c:v>40609.0</c:v>
                </c:pt>
                <c:pt idx="1052">
                  <c:v>40610.0</c:v>
                </c:pt>
                <c:pt idx="1053">
                  <c:v>40611.0</c:v>
                </c:pt>
                <c:pt idx="1054">
                  <c:v>40612.0</c:v>
                </c:pt>
                <c:pt idx="1055">
                  <c:v>40613.0</c:v>
                </c:pt>
                <c:pt idx="1056">
                  <c:v>40616.0</c:v>
                </c:pt>
                <c:pt idx="1057">
                  <c:v>40617.0</c:v>
                </c:pt>
                <c:pt idx="1058">
                  <c:v>40618.0</c:v>
                </c:pt>
                <c:pt idx="1059">
                  <c:v>40619.0</c:v>
                </c:pt>
                <c:pt idx="1060">
                  <c:v>40620.0</c:v>
                </c:pt>
                <c:pt idx="1061">
                  <c:v>40623.0</c:v>
                </c:pt>
                <c:pt idx="1062">
                  <c:v>40624.0</c:v>
                </c:pt>
                <c:pt idx="1063">
                  <c:v>40625.0</c:v>
                </c:pt>
                <c:pt idx="1064">
                  <c:v>40626.0</c:v>
                </c:pt>
                <c:pt idx="1065">
                  <c:v>40627.0</c:v>
                </c:pt>
                <c:pt idx="1066">
                  <c:v>40630.0</c:v>
                </c:pt>
                <c:pt idx="1067">
                  <c:v>40631.0</c:v>
                </c:pt>
                <c:pt idx="1068">
                  <c:v>40632.0</c:v>
                </c:pt>
                <c:pt idx="1069">
                  <c:v>40633.0</c:v>
                </c:pt>
                <c:pt idx="1070">
                  <c:v>40634.0</c:v>
                </c:pt>
                <c:pt idx="1071">
                  <c:v>40637.0</c:v>
                </c:pt>
                <c:pt idx="1072">
                  <c:v>40638.0</c:v>
                </c:pt>
                <c:pt idx="1073">
                  <c:v>40639.0</c:v>
                </c:pt>
                <c:pt idx="1074">
                  <c:v>40640.0</c:v>
                </c:pt>
                <c:pt idx="1075">
                  <c:v>40641.0</c:v>
                </c:pt>
                <c:pt idx="1076">
                  <c:v>40644.0</c:v>
                </c:pt>
                <c:pt idx="1077">
                  <c:v>40645.0</c:v>
                </c:pt>
                <c:pt idx="1078">
                  <c:v>40646.0</c:v>
                </c:pt>
                <c:pt idx="1079">
                  <c:v>40647.0</c:v>
                </c:pt>
                <c:pt idx="1080">
                  <c:v>40648.0</c:v>
                </c:pt>
                <c:pt idx="1081">
                  <c:v>40651.0</c:v>
                </c:pt>
                <c:pt idx="1082">
                  <c:v>40652.0</c:v>
                </c:pt>
                <c:pt idx="1083">
                  <c:v>40653.0</c:v>
                </c:pt>
                <c:pt idx="1084">
                  <c:v>40654.0</c:v>
                </c:pt>
                <c:pt idx="1085">
                  <c:v>40658.0</c:v>
                </c:pt>
                <c:pt idx="1086">
                  <c:v>40659.0</c:v>
                </c:pt>
                <c:pt idx="1087">
                  <c:v>40660.0</c:v>
                </c:pt>
                <c:pt idx="1088">
                  <c:v>40661.0</c:v>
                </c:pt>
                <c:pt idx="1089">
                  <c:v>40662.0</c:v>
                </c:pt>
                <c:pt idx="1090">
                  <c:v>40665.0</c:v>
                </c:pt>
                <c:pt idx="1091">
                  <c:v>40666.0</c:v>
                </c:pt>
                <c:pt idx="1092">
                  <c:v>40667.0</c:v>
                </c:pt>
                <c:pt idx="1093">
                  <c:v>40668.0</c:v>
                </c:pt>
                <c:pt idx="1094">
                  <c:v>40669.0</c:v>
                </c:pt>
                <c:pt idx="1095">
                  <c:v>40672.0</c:v>
                </c:pt>
                <c:pt idx="1096">
                  <c:v>40673.0</c:v>
                </c:pt>
                <c:pt idx="1097">
                  <c:v>40674.0</c:v>
                </c:pt>
                <c:pt idx="1098">
                  <c:v>40675.0</c:v>
                </c:pt>
                <c:pt idx="1099">
                  <c:v>40676.0</c:v>
                </c:pt>
                <c:pt idx="1100">
                  <c:v>40679.0</c:v>
                </c:pt>
                <c:pt idx="1101">
                  <c:v>40680.0</c:v>
                </c:pt>
                <c:pt idx="1102">
                  <c:v>40681.0</c:v>
                </c:pt>
                <c:pt idx="1103">
                  <c:v>40682.0</c:v>
                </c:pt>
                <c:pt idx="1104">
                  <c:v>40683.0</c:v>
                </c:pt>
                <c:pt idx="1105">
                  <c:v>40686.0</c:v>
                </c:pt>
                <c:pt idx="1106">
                  <c:v>40687.0</c:v>
                </c:pt>
                <c:pt idx="1107">
                  <c:v>40688.0</c:v>
                </c:pt>
                <c:pt idx="1108">
                  <c:v>40689.0</c:v>
                </c:pt>
                <c:pt idx="1109">
                  <c:v>40690.0</c:v>
                </c:pt>
                <c:pt idx="1110">
                  <c:v>40694.0</c:v>
                </c:pt>
                <c:pt idx="1111">
                  <c:v>40695.0</c:v>
                </c:pt>
                <c:pt idx="1112">
                  <c:v>40696.0</c:v>
                </c:pt>
                <c:pt idx="1113">
                  <c:v>40697.0</c:v>
                </c:pt>
                <c:pt idx="1114">
                  <c:v>40700.0</c:v>
                </c:pt>
                <c:pt idx="1115">
                  <c:v>40701.0</c:v>
                </c:pt>
                <c:pt idx="1116">
                  <c:v>40702.0</c:v>
                </c:pt>
                <c:pt idx="1117">
                  <c:v>40703.0</c:v>
                </c:pt>
                <c:pt idx="1118">
                  <c:v>40704.0</c:v>
                </c:pt>
                <c:pt idx="1119">
                  <c:v>40707.0</c:v>
                </c:pt>
                <c:pt idx="1120">
                  <c:v>40708.0</c:v>
                </c:pt>
                <c:pt idx="1121">
                  <c:v>40709.0</c:v>
                </c:pt>
                <c:pt idx="1122">
                  <c:v>40710.0</c:v>
                </c:pt>
                <c:pt idx="1123">
                  <c:v>40711.0</c:v>
                </c:pt>
                <c:pt idx="1124">
                  <c:v>40714.0</c:v>
                </c:pt>
                <c:pt idx="1125">
                  <c:v>40715.0</c:v>
                </c:pt>
                <c:pt idx="1126">
                  <c:v>40716.0</c:v>
                </c:pt>
                <c:pt idx="1127">
                  <c:v>40717.0</c:v>
                </c:pt>
                <c:pt idx="1128">
                  <c:v>40718.0</c:v>
                </c:pt>
                <c:pt idx="1129">
                  <c:v>40721.0</c:v>
                </c:pt>
                <c:pt idx="1130">
                  <c:v>40722.0</c:v>
                </c:pt>
                <c:pt idx="1131">
                  <c:v>40723.0</c:v>
                </c:pt>
                <c:pt idx="1132">
                  <c:v>40724.0</c:v>
                </c:pt>
                <c:pt idx="1133">
                  <c:v>40725.0</c:v>
                </c:pt>
                <c:pt idx="1134">
                  <c:v>40729.0</c:v>
                </c:pt>
                <c:pt idx="1135">
                  <c:v>40730.0</c:v>
                </c:pt>
                <c:pt idx="1136">
                  <c:v>40731.0</c:v>
                </c:pt>
                <c:pt idx="1137">
                  <c:v>40732.0</c:v>
                </c:pt>
                <c:pt idx="1138">
                  <c:v>40735.0</c:v>
                </c:pt>
                <c:pt idx="1139">
                  <c:v>40736.0</c:v>
                </c:pt>
                <c:pt idx="1140">
                  <c:v>40737.0</c:v>
                </c:pt>
                <c:pt idx="1141">
                  <c:v>40738.0</c:v>
                </c:pt>
                <c:pt idx="1142">
                  <c:v>40739.0</c:v>
                </c:pt>
                <c:pt idx="1143">
                  <c:v>40742.0</c:v>
                </c:pt>
                <c:pt idx="1144">
                  <c:v>40743.0</c:v>
                </c:pt>
                <c:pt idx="1145">
                  <c:v>40744.0</c:v>
                </c:pt>
                <c:pt idx="1146">
                  <c:v>40745.0</c:v>
                </c:pt>
                <c:pt idx="1147">
                  <c:v>40746.0</c:v>
                </c:pt>
                <c:pt idx="1148">
                  <c:v>40749.0</c:v>
                </c:pt>
                <c:pt idx="1149">
                  <c:v>40750.0</c:v>
                </c:pt>
                <c:pt idx="1150">
                  <c:v>40751.0</c:v>
                </c:pt>
                <c:pt idx="1151">
                  <c:v>40752.0</c:v>
                </c:pt>
                <c:pt idx="1152">
                  <c:v>40753.0</c:v>
                </c:pt>
                <c:pt idx="1153">
                  <c:v>40756.0</c:v>
                </c:pt>
                <c:pt idx="1154">
                  <c:v>40757.0</c:v>
                </c:pt>
                <c:pt idx="1155">
                  <c:v>40758.0</c:v>
                </c:pt>
                <c:pt idx="1156">
                  <c:v>40759.0</c:v>
                </c:pt>
                <c:pt idx="1157">
                  <c:v>40760.0</c:v>
                </c:pt>
                <c:pt idx="1158">
                  <c:v>40763.0</c:v>
                </c:pt>
                <c:pt idx="1159">
                  <c:v>40764.0</c:v>
                </c:pt>
                <c:pt idx="1160">
                  <c:v>40765.0</c:v>
                </c:pt>
                <c:pt idx="1161">
                  <c:v>40766.0</c:v>
                </c:pt>
                <c:pt idx="1162">
                  <c:v>40767.0</c:v>
                </c:pt>
                <c:pt idx="1163">
                  <c:v>40770.0</c:v>
                </c:pt>
                <c:pt idx="1164">
                  <c:v>40771.0</c:v>
                </c:pt>
                <c:pt idx="1165">
                  <c:v>40772.0</c:v>
                </c:pt>
                <c:pt idx="1166">
                  <c:v>40773.0</c:v>
                </c:pt>
                <c:pt idx="1167">
                  <c:v>40774.0</c:v>
                </c:pt>
                <c:pt idx="1168">
                  <c:v>40777.0</c:v>
                </c:pt>
                <c:pt idx="1169">
                  <c:v>40778.0</c:v>
                </c:pt>
                <c:pt idx="1170">
                  <c:v>40779.0</c:v>
                </c:pt>
                <c:pt idx="1171">
                  <c:v>40780.0</c:v>
                </c:pt>
                <c:pt idx="1172">
                  <c:v>40781.0</c:v>
                </c:pt>
                <c:pt idx="1173">
                  <c:v>40784.0</c:v>
                </c:pt>
                <c:pt idx="1174">
                  <c:v>40785.0</c:v>
                </c:pt>
                <c:pt idx="1175">
                  <c:v>40786.0</c:v>
                </c:pt>
                <c:pt idx="1176">
                  <c:v>40787.0</c:v>
                </c:pt>
                <c:pt idx="1177">
                  <c:v>40788.0</c:v>
                </c:pt>
                <c:pt idx="1178">
                  <c:v>40792.0</c:v>
                </c:pt>
                <c:pt idx="1179">
                  <c:v>40793.0</c:v>
                </c:pt>
                <c:pt idx="1180">
                  <c:v>40794.0</c:v>
                </c:pt>
                <c:pt idx="1181">
                  <c:v>40795.0</c:v>
                </c:pt>
                <c:pt idx="1182">
                  <c:v>40798.0</c:v>
                </c:pt>
                <c:pt idx="1183">
                  <c:v>40799.0</c:v>
                </c:pt>
                <c:pt idx="1184">
                  <c:v>40800.0</c:v>
                </c:pt>
                <c:pt idx="1185">
                  <c:v>40801.0</c:v>
                </c:pt>
                <c:pt idx="1186">
                  <c:v>40802.0</c:v>
                </c:pt>
                <c:pt idx="1187">
                  <c:v>40805.0</c:v>
                </c:pt>
                <c:pt idx="1188">
                  <c:v>40806.0</c:v>
                </c:pt>
                <c:pt idx="1189">
                  <c:v>40807.0</c:v>
                </c:pt>
                <c:pt idx="1190">
                  <c:v>40808.0</c:v>
                </c:pt>
                <c:pt idx="1191">
                  <c:v>40809.0</c:v>
                </c:pt>
                <c:pt idx="1192">
                  <c:v>40812.0</c:v>
                </c:pt>
                <c:pt idx="1193">
                  <c:v>40813.0</c:v>
                </c:pt>
                <c:pt idx="1194">
                  <c:v>40814.0</c:v>
                </c:pt>
                <c:pt idx="1195">
                  <c:v>40815.0</c:v>
                </c:pt>
                <c:pt idx="1196">
                  <c:v>40816.0</c:v>
                </c:pt>
                <c:pt idx="1197">
                  <c:v>40819.0</c:v>
                </c:pt>
                <c:pt idx="1198">
                  <c:v>40820.0</c:v>
                </c:pt>
                <c:pt idx="1199">
                  <c:v>40821.0</c:v>
                </c:pt>
                <c:pt idx="1200">
                  <c:v>40822.0</c:v>
                </c:pt>
                <c:pt idx="1201">
                  <c:v>40823.0</c:v>
                </c:pt>
                <c:pt idx="1202">
                  <c:v>40826.0</c:v>
                </c:pt>
                <c:pt idx="1203">
                  <c:v>40827.0</c:v>
                </c:pt>
                <c:pt idx="1204">
                  <c:v>40828.0</c:v>
                </c:pt>
                <c:pt idx="1205">
                  <c:v>40829.0</c:v>
                </c:pt>
                <c:pt idx="1206">
                  <c:v>40830.0</c:v>
                </c:pt>
                <c:pt idx="1207">
                  <c:v>40833.0</c:v>
                </c:pt>
                <c:pt idx="1208">
                  <c:v>40834.0</c:v>
                </c:pt>
                <c:pt idx="1209">
                  <c:v>40835.0</c:v>
                </c:pt>
                <c:pt idx="1210">
                  <c:v>40836.0</c:v>
                </c:pt>
                <c:pt idx="1211">
                  <c:v>40837.0</c:v>
                </c:pt>
                <c:pt idx="1212">
                  <c:v>40840.0</c:v>
                </c:pt>
                <c:pt idx="1213">
                  <c:v>40841.0</c:v>
                </c:pt>
                <c:pt idx="1214">
                  <c:v>40842.0</c:v>
                </c:pt>
                <c:pt idx="1215">
                  <c:v>40843.0</c:v>
                </c:pt>
                <c:pt idx="1216">
                  <c:v>40844.0</c:v>
                </c:pt>
                <c:pt idx="1217">
                  <c:v>40847.0</c:v>
                </c:pt>
                <c:pt idx="1218">
                  <c:v>40848.0</c:v>
                </c:pt>
                <c:pt idx="1219">
                  <c:v>40849.0</c:v>
                </c:pt>
                <c:pt idx="1220">
                  <c:v>40850.0</c:v>
                </c:pt>
                <c:pt idx="1221">
                  <c:v>40851.0</c:v>
                </c:pt>
                <c:pt idx="1222">
                  <c:v>40854.0</c:v>
                </c:pt>
                <c:pt idx="1223">
                  <c:v>40855.0</c:v>
                </c:pt>
                <c:pt idx="1224">
                  <c:v>40856.0</c:v>
                </c:pt>
                <c:pt idx="1225">
                  <c:v>40857.0</c:v>
                </c:pt>
                <c:pt idx="1226">
                  <c:v>40858.0</c:v>
                </c:pt>
                <c:pt idx="1227">
                  <c:v>40861.0</c:v>
                </c:pt>
                <c:pt idx="1228">
                  <c:v>40862.0</c:v>
                </c:pt>
                <c:pt idx="1229">
                  <c:v>40863.0</c:v>
                </c:pt>
                <c:pt idx="1230">
                  <c:v>40864.0</c:v>
                </c:pt>
                <c:pt idx="1231">
                  <c:v>40865.0</c:v>
                </c:pt>
                <c:pt idx="1232">
                  <c:v>40868.0</c:v>
                </c:pt>
                <c:pt idx="1233">
                  <c:v>40869.0</c:v>
                </c:pt>
                <c:pt idx="1234">
                  <c:v>40870.0</c:v>
                </c:pt>
                <c:pt idx="1235">
                  <c:v>40872.0</c:v>
                </c:pt>
                <c:pt idx="1236">
                  <c:v>40875.0</c:v>
                </c:pt>
                <c:pt idx="1237">
                  <c:v>40876.0</c:v>
                </c:pt>
                <c:pt idx="1238">
                  <c:v>40877.0</c:v>
                </c:pt>
                <c:pt idx="1239">
                  <c:v>40878.0</c:v>
                </c:pt>
                <c:pt idx="1240">
                  <c:v>40879.0</c:v>
                </c:pt>
                <c:pt idx="1241">
                  <c:v>40882.0</c:v>
                </c:pt>
                <c:pt idx="1242">
                  <c:v>40883.0</c:v>
                </c:pt>
                <c:pt idx="1243">
                  <c:v>40884.0</c:v>
                </c:pt>
                <c:pt idx="1244">
                  <c:v>40885.0</c:v>
                </c:pt>
                <c:pt idx="1245">
                  <c:v>40886.0</c:v>
                </c:pt>
                <c:pt idx="1246">
                  <c:v>40889.0</c:v>
                </c:pt>
                <c:pt idx="1247">
                  <c:v>40890.0</c:v>
                </c:pt>
                <c:pt idx="1248">
                  <c:v>40891.0</c:v>
                </c:pt>
                <c:pt idx="1249">
                  <c:v>40892.0</c:v>
                </c:pt>
                <c:pt idx="1250">
                  <c:v>40893.0</c:v>
                </c:pt>
                <c:pt idx="1251">
                  <c:v>40896.0</c:v>
                </c:pt>
                <c:pt idx="1252">
                  <c:v>40897.0</c:v>
                </c:pt>
                <c:pt idx="1253">
                  <c:v>40898.0</c:v>
                </c:pt>
                <c:pt idx="1254">
                  <c:v>40899.0</c:v>
                </c:pt>
                <c:pt idx="1255">
                  <c:v>40900.0</c:v>
                </c:pt>
                <c:pt idx="1256">
                  <c:v>40904.0</c:v>
                </c:pt>
                <c:pt idx="1257">
                  <c:v>40905.0</c:v>
                </c:pt>
                <c:pt idx="1258">
                  <c:v>40906.0</c:v>
                </c:pt>
                <c:pt idx="1259">
                  <c:v>40907.0</c:v>
                </c:pt>
                <c:pt idx="1260">
                  <c:v>40911.0</c:v>
                </c:pt>
                <c:pt idx="1261">
                  <c:v>40912.0</c:v>
                </c:pt>
                <c:pt idx="1262">
                  <c:v>40913.0</c:v>
                </c:pt>
                <c:pt idx="1263">
                  <c:v>40914.0</c:v>
                </c:pt>
                <c:pt idx="1264">
                  <c:v>40917.0</c:v>
                </c:pt>
                <c:pt idx="1265">
                  <c:v>40918.0</c:v>
                </c:pt>
                <c:pt idx="1266">
                  <c:v>40919.0</c:v>
                </c:pt>
                <c:pt idx="1267">
                  <c:v>40920.0</c:v>
                </c:pt>
                <c:pt idx="1268">
                  <c:v>40921.0</c:v>
                </c:pt>
                <c:pt idx="1269">
                  <c:v>40925.0</c:v>
                </c:pt>
                <c:pt idx="1270">
                  <c:v>40926.0</c:v>
                </c:pt>
                <c:pt idx="1271">
                  <c:v>40927.0</c:v>
                </c:pt>
                <c:pt idx="1272">
                  <c:v>40928.0</c:v>
                </c:pt>
                <c:pt idx="1273">
                  <c:v>40931.0</c:v>
                </c:pt>
                <c:pt idx="1274">
                  <c:v>40932.0</c:v>
                </c:pt>
                <c:pt idx="1275">
                  <c:v>40933.0</c:v>
                </c:pt>
                <c:pt idx="1276">
                  <c:v>40934.0</c:v>
                </c:pt>
                <c:pt idx="1277">
                  <c:v>40935.0</c:v>
                </c:pt>
                <c:pt idx="1278">
                  <c:v>40938.0</c:v>
                </c:pt>
                <c:pt idx="1279">
                  <c:v>40939.0</c:v>
                </c:pt>
                <c:pt idx="1280">
                  <c:v>40940.0</c:v>
                </c:pt>
                <c:pt idx="1281">
                  <c:v>40941.0</c:v>
                </c:pt>
                <c:pt idx="1282">
                  <c:v>40942.0</c:v>
                </c:pt>
                <c:pt idx="1283">
                  <c:v>40945.0</c:v>
                </c:pt>
                <c:pt idx="1284">
                  <c:v>40946.0</c:v>
                </c:pt>
                <c:pt idx="1285">
                  <c:v>40947.0</c:v>
                </c:pt>
                <c:pt idx="1286">
                  <c:v>40948.0</c:v>
                </c:pt>
                <c:pt idx="1287">
                  <c:v>40949.0</c:v>
                </c:pt>
                <c:pt idx="1288">
                  <c:v>40952.0</c:v>
                </c:pt>
                <c:pt idx="1289">
                  <c:v>40953.0</c:v>
                </c:pt>
                <c:pt idx="1290">
                  <c:v>40954.0</c:v>
                </c:pt>
                <c:pt idx="1291">
                  <c:v>40955.0</c:v>
                </c:pt>
                <c:pt idx="1292">
                  <c:v>40956.0</c:v>
                </c:pt>
                <c:pt idx="1293">
                  <c:v>40960.0</c:v>
                </c:pt>
                <c:pt idx="1294">
                  <c:v>40961.0</c:v>
                </c:pt>
                <c:pt idx="1295">
                  <c:v>40962.0</c:v>
                </c:pt>
                <c:pt idx="1296">
                  <c:v>40963.0</c:v>
                </c:pt>
                <c:pt idx="1297">
                  <c:v>40966.0</c:v>
                </c:pt>
                <c:pt idx="1298">
                  <c:v>40967.0</c:v>
                </c:pt>
                <c:pt idx="1299">
                  <c:v>40968.0</c:v>
                </c:pt>
                <c:pt idx="1300">
                  <c:v>40969.0</c:v>
                </c:pt>
                <c:pt idx="1301">
                  <c:v>40970.0</c:v>
                </c:pt>
                <c:pt idx="1302">
                  <c:v>40973.0</c:v>
                </c:pt>
                <c:pt idx="1303">
                  <c:v>40974.0</c:v>
                </c:pt>
                <c:pt idx="1304">
                  <c:v>40975.0</c:v>
                </c:pt>
                <c:pt idx="1305">
                  <c:v>40976.0</c:v>
                </c:pt>
                <c:pt idx="1306">
                  <c:v>40977.0</c:v>
                </c:pt>
                <c:pt idx="1307">
                  <c:v>40980.0</c:v>
                </c:pt>
                <c:pt idx="1308">
                  <c:v>40981.0</c:v>
                </c:pt>
                <c:pt idx="1309">
                  <c:v>40982.0</c:v>
                </c:pt>
                <c:pt idx="1310">
                  <c:v>40983.0</c:v>
                </c:pt>
                <c:pt idx="1311">
                  <c:v>40984.0</c:v>
                </c:pt>
                <c:pt idx="1312">
                  <c:v>40987.0</c:v>
                </c:pt>
                <c:pt idx="1313">
                  <c:v>40988.0</c:v>
                </c:pt>
                <c:pt idx="1314">
                  <c:v>40989.0</c:v>
                </c:pt>
                <c:pt idx="1315">
                  <c:v>40990.0</c:v>
                </c:pt>
                <c:pt idx="1316">
                  <c:v>40991.0</c:v>
                </c:pt>
                <c:pt idx="1317">
                  <c:v>40994.0</c:v>
                </c:pt>
                <c:pt idx="1318">
                  <c:v>40995.0</c:v>
                </c:pt>
                <c:pt idx="1319">
                  <c:v>40996.0</c:v>
                </c:pt>
                <c:pt idx="1320">
                  <c:v>40997.0</c:v>
                </c:pt>
                <c:pt idx="1321">
                  <c:v>40998.0</c:v>
                </c:pt>
                <c:pt idx="1322">
                  <c:v>41001.0</c:v>
                </c:pt>
                <c:pt idx="1323">
                  <c:v>41002.0</c:v>
                </c:pt>
                <c:pt idx="1324">
                  <c:v>41003.0</c:v>
                </c:pt>
                <c:pt idx="1325">
                  <c:v>41004.0</c:v>
                </c:pt>
                <c:pt idx="1326">
                  <c:v>41008.0</c:v>
                </c:pt>
                <c:pt idx="1327">
                  <c:v>41009.0</c:v>
                </c:pt>
                <c:pt idx="1328">
                  <c:v>41010.0</c:v>
                </c:pt>
                <c:pt idx="1329">
                  <c:v>41011.0</c:v>
                </c:pt>
                <c:pt idx="1330">
                  <c:v>41012.0</c:v>
                </c:pt>
                <c:pt idx="1331">
                  <c:v>41015.0</c:v>
                </c:pt>
                <c:pt idx="1332">
                  <c:v>41016.0</c:v>
                </c:pt>
                <c:pt idx="1333">
                  <c:v>41017.0</c:v>
                </c:pt>
                <c:pt idx="1334">
                  <c:v>41018.0</c:v>
                </c:pt>
                <c:pt idx="1335">
                  <c:v>41019.0</c:v>
                </c:pt>
                <c:pt idx="1336">
                  <c:v>41022.0</c:v>
                </c:pt>
                <c:pt idx="1337">
                  <c:v>41023.0</c:v>
                </c:pt>
                <c:pt idx="1338">
                  <c:v>41024.0</c:v>
                </c:pt>
                <c:pt idx="1339">
                  <c:v>41025.0</c:v>
                </c:pt>
                <c:pt idx="1340">
                  <c:v>41026.0</c:v>
                </c:pt>
                <c:pt idx="1341">
                  <c:v>41029.0</c:v>
                </c:pt>
                <c:pt idx="1342">
                  <c:v>41030.0</c:v>
                </c:pt>
                <c:pt idx="1343">
                  <c:v>41031.0</c:v>
                </c:pt>
                <c:pt idx="1344">
                  <c:v>41032.0</c:v>
                </c:pt>
                <c:pt idx="1345">
                  <c:v>41033.0</c:v>
                </c:pt>
                <c:pt idx="1346">
                  <c:v>41036.0</c:v>
                </c:pt>
                <c:pt idx="1347">
                  <c:v>41037.0</c:v>
                </c:pt>
                <c:pt idx="1348">
                  <c:v>41038.0</c:v>
                </c:pt>
                <c:pt idx="1349">
                  <c:v>41039.0</c:v>
                </c:pt>
                <c:pt idx="1350">
                  <c:v>41040.0</c:v>
                </c:pt>
                <c:pt idx="1351">
                  <c:v>41043.0</c:v>
                </c:pt>
                <c:pt idx="1352">
                  <c:v>41044.0</c:v>
                </c:pt>
                <c:pt idx="1353">
                  <c:v>41045.0</c:v>
                </c:pt>
                <c:pt idx="1354">
                  <c:v>41046.0</c:v>
                </c:pt>
                <c:pt idx="1355">
                  <c:v>41047.0</c:v>
                </c:pt>
                <c:pt idx="1356">
                  <c:v>41050.0</c:v>
                </c:pt>
                <c:pt idx="1357">
                  <c:v>41051.0</c:v>
                </c:pt>
                <c:pt idx="1358">
                  <c:v>41052.0</c:v>
                </c:pt>
                <c:pt idx="1359">
                  <c:v>41053.0</c:v>
                </c:pt>
                <c:pt idx="1360">
                  <c:v>41054.0</c:v>
                </c:pt>
                <c:pt idx="1361">
                  <c:v>41058.0</c:v>
                </c:pt>
                <c:pt idx="1362">
                  <c:v>41059.0</c:v>
                </c:pt>
                <c:pt idx="1363">
                  <c:v>41060.0</c:v>
                </c:pt>
                <c:pt idx="1364">
                  <c:v>41061.0</c:v>
                </c:pt>
                <c:pt idx="1365">
                  <c:v>41064.0</c:v>
                </c:pt>
                <c:pt idx="1366">
                  <c:v>41065.0</c:v>
                </c:pt>
                <c:pt idx="1367">
                  <c:v>41066.0</c:v>
                </c:pt>
                <c:pt idx="1368">
                  <c:v>41067.0</c:v>
                </c:pt>
                <c:pt idx="1369">
                  <c:v>41068.0</c:v>
                </c:pt>
                <c:pt idx="1370">
                  <c:v>41071.0</c:v>
                </c:pt>
                <c:pt idx="1371">
                  <c:v>41072.0</c:v>
                </c:pt>
                <c:pt idx="1372">
                  <c:v>41073.0</c:v>
                </c:pt>
                <c:pt idx="1373">
                  <c:v>41074.0</c:v>
                </c:pt>
                <c:pt idx="1374">
                  <c:v>41075.0</c:v>
                </c:pt>
                <c:pt idx="1375">
                  <c:v>41078.0</c:v>
                </c:pt>
                <c:pt idx="1376">
                  <c:v>41079.0</c:v>
                </c:pt>
                <c:pt idx="1377">
                  <c:v>41080.0</c:v>
                </c:pt>
                <c:pt idx="1378">
                  <c:v>41081.0</c:v>
                </c:pt>
                <c:pt idx="1379">
                  <c:v>41082.0</c:v>
                </c:pt>
                <c:pt idx="1380">
                  <c:v>41085.0</c:v>
                </c:pt>
                <c:pt idx="1381">
                  <c:v>41086.0</c:v>
                </c:pt>
                <c:pt idx="1382">
                  <c:v>41087.0</c:v>
                </c:pt>
                <c:pt idx="1383">
                  <c:v>41088.0</c:v>
                </c:pt>
                <c:pt idx="1384">
                  <c:v>41089.0</c:v>
                </c:pt>
                <c:pt idx="1385">
                  <c:v>41092.0</c:v>
                </c:pt>
                <c:pt idx="1386">
                  <c:v>41093.0</c:v>
                </c:pt>
                <c:pt idx="1387">
                  <c:v>41095.0</c:v>
                </c:pt>
                <c:pt idx="1388">
                  <c:v>41096.0</c:v>
                </c:pt>
                <c:pt idx="1389">
                  <c:v>41099.0</c:v>
                </c:pt>
                <c:pt idx="1390">
                  <c:v>41100.0</c:v>
                </c:pt>
                <c:pt idx="1391">
                  <c:v>41101.0</c:v>
                </c:pt>
                <c:pt idx="1392">
                  <c:v>41102.0</c:v>
                </c:pt>
                <c:pt idx="1393">
                  <c:v>41103.0</c:v>
                </c:pt>
                <c:pt idx="1394">
                  <c:v>41106.0</c:v>
                </c:pt>
                <c:pt idx="1395">
                  <c:v>41107.0</c:v>
                </c:pt>
                <c:pt idx="1396">
                  <c:v>41108.0</c:v>
                </c:pt>
                <c:pt idx="1397">
                  <c:v>41109.0</c:v>
                </c:pt>
                <c:pt idx="1398">
                  <c:v>41110.0</c:v>
                </c:pt>
                <c:pt idx="1399">
                  <c:v>41113.0</c:v>
                </c:pt>
                <c:pt idx="1400">
                  <c:v>41114.0</c:v>
                </c:pt>
                <c:pt idx="1401">
                  <c:v>41115.0</c:v>
                </c:pt>
                <c:pt idx="1402">
                  <c:v>41116.0</c:v>
                </c:pt>
                <c:pt idx="1403">
                  <c:v>41117.0</c:v>
                </c:pt>
                <c:pt idx="1404">
                  <c:v>41120.0</c:v>
                </c:pt>
                <c:pt idx="1405">
                  <c:v>41121.0</c:v>
                </c:pt>
                <c:pt idx="1406">
                  <c:v>41122.0</c:v>
                </c:pt>
                <c:pt idx="1407">
                  <c:v>41123.0</c:v>
                </c:pt>
                <c:pt idx="1408">
                  <c:v>41124.0</c:v>
                </c:pt>
                <c:pt idx="1409">
                  <c:v>41127.0</c:v>
                </c:pt>
                <c:pt idx="1410">
                  <c:v>41128.0</c:v>
                </c:pt>
                <c:pt idx="1411">
                  <c:v>41129.0</c:v>
                </c:pt>
                <c:pt idx="1412">
                  <c:v>41130.0</c:v>
                </c:pt>
                <c:pt idx="1413">
                  <c:v>41131.0</c:v>
                </c:pt>
                <c:pt idx="1414">
                  <c:v>41134.0</c:v>
                </c:pt>
                <c:pt idx="1415">
                  <c:v>41135.0</c:v>
                </c:pt>
                <c:pt idx="1416">
                  <c:v>41136.0</c:v>
                </c:pt>
                <c:pt idx="1417">
                  <c:v>41137.0</c:v>
                </c:pt>
                <c:pt idx="1418">
                  <c:v>41138.0</c:v>
                </c:pt>
                <c:pt idx="1419">
                  <c:v>41141.0</c:v>
                </c:pt>
                <c:pt idx="1420">
                  <c:v>41142.0</c:v>
                </c:pt>
                <c:pt idx="1421">
                  <c:v>41143.0</c:v>
                </c:pt>
                <c:pt idx="1422">
                  <c:v>41144.0</c:v>
                </c:pt>
                <c:pt idx="1423">
                  <c:v>41145.0</c:v>
                </c:pt>
                <c:pt idx="1424">
                  <c:v>41148.0</c:v>
                </c:pt>
                <c:pt idx="1425">
                  <c:v>41149.0</c:v>
                </c:pt>
                <c:pt idx="1426">
                  <c:v>41150.0</c:v>
                </c:pt>
                <c:pt idx="1427">
                  <c:v>41151.0</c:v>
                </c:pt>
                <c:pt idx="1428">
                  <c:v>41152.0</c:v>
                </c:pt>
                <c:pt idx="1429">
                  <c:v>41156.0</c:v>
                </c:pt>
                <c:pt idx="1430">
                  <c:v>41157.0</c:v>
                </c:pt>
                <c:pt idx="1431">
                  <c:v>41158.0</c:v>
                </c:pt>
                <c:pt idx="1432">
                  <c:v>41159.0</c:v>
                </c:pt>
                <c:pt idx="1433">
                  <c:v>41162.0</c:v>
                </c:pt>
                <c:pt idx="1434">
                  <c:v>41163.0</c:v>
                </c:pt>
                <c:pt idx="1435">
                  <c:v>41164.0</c:v>
                </c:pt>
                <c:pt idx="1436">
                  <c:v>41165.0</c:v>
                </c:pt>
                <c:pt idx="1437">
                  <c:v>41166.0</c:v>
                </c:pt>
                <c:pt idx="1438">
                  <c:v>41169.0</c:v>
                </c:pt>
                <c:pt idx="1439">
                  <c:v>41170.0</c:v>
                </c:pt>
                <c:pt idx="1440">
                  <c:v>41171.0</c:v>
                </c:pt>
                <c:pt idx="1441">
                  <c:v>41172.0</c:v>
                </c:pt>
                <c:pt idx="1442">
                  <c:v>41173.0</c:v>
                </c:pt>
                <c:pt idx="1443">
                  <c:v>41176.0</c:v>
                </c:pt>
                <c:pt idx="1444">
                  <c:v>41177.0</c:v>
                </c:pt>
                <c:pt idx="1445">
                  <c:v>41178.0</c:v>
                </c:pt>
                <c:pt idx="1446">
                  <c:v>41179.0</c:v>
                </c:pt>
                <c:pt idx="1447">
                  <c:v>41180.0</c:v>
                </c:pt>
                <c:pt idx="1448">
                  <c:v>41183.0</c:v>
                </c:pt>
                <c:pt idx="1449">
                  <c:v>41184.0</c:v>
                </c:pt>
                <c:pt idx="1450">
                  <c:v>41185.0</c:v>
                </c:pt>
                <c:pt idx="1451">
                  <c:v>41186.0</c:v>
                </c:pt>
                <c:pt idx="1452">
                  <c:v>41187.0</c:v>
                </c:pt>
                <c:pt idx="1453">
                  <c:v>41190.0</c:v>
                </c:pt>
                <c:pt idx="1454">
                  <c:v>41191.0</c:v>
                </c:pt>
                <c:pt idx="1455">
                  <c:v>41192.0</c:v>
                </c:pt>
                <c:pt idx="1456">
                  <c:v>41193.0</c:v>
                </c:pt>
                <c:pt idx="1457">
                  <c:v>41194.0</c:v>
                </c:pt>
                <c:pt idx="1458">
                  <c:v>41197.0</c:v>
                </c:pt>
                <c:pt idx="1459">
                  <c:v>41198.0</c:v>
                </c:pt>
                <c:pt idx="1460">
                  <c:v>41199.0</c:v>
                </c:pt>
                <c:pt idx="1461">
                  <c:v>41200.0</c:v>
                </c:pt>
                <c:pt idx="1462">
                  <c:v>41201.0</c:v>
                </c:pt>
                <c:pt idx="1463">
                  <c:v>41204.0</c:v>
                </c:pt>
                <c:pt idx="1464">
                  <c:v>41205.0</c:v>
                </c:pt>
                <c:pt idx="1465">
                  <c:v>41206.0</c:v>
                </c:pt>
                <c:pt idx="1466">
                  <c:v>41207.0</c:v>
                </c:pt>
                <c:pt idx="1467">
                  <c:v>41208.0</c:v>
                </c:pt>
                <c:pt idx="1468">
                  <c:v>41213.0</c:v>
                </c:pt>
                <c:pt idx="1469">
                  <c:v>41214.0</c:v>
                </c:pt>
                <c:pt idx="1470">
                  <c:v>41215.0</c:v>
                </c:pt>
                <c:pt idx="1471">
                  <c:v>41218.0</c:v>
                </c:pt>
                <c:pt idx="1472">
                  <c:v>41219.0</c:v>
                </c:pt>
                <c:pt idx="1473">
                  <c:v>41220.0</c:v>
                </c:pt>
                <c:pt idx="1474">
                  <c:v>41221.0</c:v>
                </c:pt>
                <c:pt idx="1475">
                  <c:v>41222.0</c:v>
                </c:pt>
                <c:pt idx="1476">
                  <c:v>41225.0</c:v>
                </c:pt>
                <c:pt idx="1477">
                  <c:v>41226.0</c:v>
                </c:pt>
                <c:pt idx="1478">
                  <c:v>41227.0</c:v>
                </c:pt>
                <c:pt idx="1479">
                  <c:v>41228.0</c:v>
                </c:pt>
                <c:pt idx="1480">
                  <c:v>41229.0</c:v>
                </c:pt>
                <c:pt idx="1481">
                  <c:v>41232.0</c:v>
                </c:pt>
                <c:pt idx="1482">
                  <c:v>41233.0</c:v>
                </c:pt>
                <c:pt idx="1483">
                  <c:v>41234.0</c:v>
                </c:pt>
                <c:pt idx="1484">
                  <c:v>41236.0</c:v>
                </c:pt>
                <c:pt idx="1485">
                  <c:v>41239.0</c:v>
                </c:pt>
                <c:pt idx="1486">
                  <c:v>41240.0</c:v>
                </c:pt>
                <c:pt idx="1487">
                  <c:v>41241.0</c:v>
                </c:pt>
                <c:pt idx="1488">
                  <c:v>41242.0</c:v>
                </c:pt>
                <c:pt idx="1489">
                  <c:v>41243.0</c:v>
                </c:pt>
                <c:pt idx="1490">
                  <c:v>41246.0</c:v>
                </c:pt>
                <c:pt idx="1491">
                  <c:v>41247.0</c:v>
                </c:pt>
                <c:pt idx="1492">
                  <c:v>41248.0</c:v>
                </c:pt>
                <c:pt idx="1493">
                  <c:v>41249.0</c:v>
                </c:pt>
                <c:pt idx="1494">
                  <c:v>41250.0</c:v>
                </c:pt>
                <c:pt idx="1495">
                  <c:v>41253.0</c:v>
                </c:pt>
                <c:pt idx="1496">
                  <c:v>41254.0</c:v>
                </c:pt>
                <c:pt idx="1497">
                  <c:v>41255.0</c:v>
                </c:pt>
                <c:pt idx="1498">
                  <c:v>41256.0</c:v>
                </c:pt>
                <c:pt idx="1499">
                  <c:v>41257.0</c:v>
                </c:pt>
                <c:pt idx="1500">
                  <c:v>41260.0</c:v>
                </c:pt>
                <c:pt idx="1501">
                  <c:v>41261.0</c:v>
                </c:pt>
                <c:pt idx="1502">
                  <c:v>41262.0</c:v>
                </c:pt>
                <c:pt idx="1503">
                  <c:v>41263.0</c:v>
                </c:pt>
                <c:pt idx="1504">
                  <c:v>41264.0</c:v>
                </c:pt>
                <c:pt idx="1505">
                  <c:v>41267.0</c:v>
                </c:pt>
                <c:pt idx="1506">
                  <c:v>41269.0</c:v>
                </c:pt>
                <c:pt idx="1507">
                  <c:v>41270.0</c:v>
                </c:pt>
                <c:pt idx="1508">
                  <c:v>41271.0</c:v>
                </c:pt>
                <c:pt idx="1509">
                  <c:v>41274.0</c:v>
                </c:pt>
                <c:pt idx="1510">
                  <c:v>41276.0</c:v>
                </c:pt>
                <c:pt idx="1511">
                  <c:v>41277.0</c:v>
                </c:pt>
                <c:pt idx="1512">
                  <c:v>41278.0</c:v>
                </c:pt>
                <c:pt idx="1513">
                  <c:v>41281.0</c:v>
                </c:pt>
                <c:pt idx="1514">
                  <c:v>41282.0</c:v>
                </c:pt>
                <c:pt idx="1515">
                  <c:v>41283.0</c:v>
                </c:pt>
                <c:pt idx="1516">
                  <c:v>41284.0</c:v>
                </c:pt>
                <c:pt idx="1517">
                  <c:v>41285.0</c:v>
                </c:pt>
                <c:pt idx="1518">
                  <c:v>41288.0</c:v>
                </c:pt>
                <c:pt idx="1519">
                  <c:v>41289.0</c:v>
                </c:pt>
                <c:pt idx="1520">
                  <c:v>41290.0</c:v>
                </c:pt>
                <c:pt idx="1521">
                  <c:v>41291.0</c:v>
                </c:pt>
                <c:pt idx="1522">
                  <c:v>41292.0</c:v>
                </c:pt>
                <c:pt idx="1523">
                  <c:v>41296.0</c:v>
                </c:pt>
                <c:pt idx="1524">
                  <c:v>41297.0</c:v>
                </c:pt>
                <c:pt idx="1525">
                  <c:v>41298.0</c:v>
                </c:pt>
                <c:pt idx="1526">
                  <c:v>41299.0</c:v>
                </c:pt>
                <c:pt idx="1527">
                  <c:v>41302.0</c:v>
                </c:pt>
                <c:pt idx="1528">
                  <c:v>41303.0</c:v>
                </c:pt>
                <c:pt idx="1529">
                  <c:v>41304.0</c:v>
                </c:pt>
                <c:pt idx="1530">
                  <c:v>41305.0</c:v>
                </c:pt>
                <c:pt idx="1531">
                  <c:v>41306.0</c:v>
                </c:pt>
                <c:pt idx="1532">
                  <c:v>41309.0</c:v>
                </c:pt>
                <c:pt idx="1533">
                  <c:v>41310.0</c:v>
                </c:pt>
                <c:pt idx="1534">
                  <c:v>41311.0</c:v>
                </c:pt>
                <c:pt idx="1535">
                  <c:v>41312.0</c:v>
                </c:pt>
                <c:pt idx="1536">
                  <c:v>41313.0</c:v>
                </c:pt>
                <c:pt idx="1537">
                  <c:v>41316.0</c:v>
                </c:pt>
                <c:pt idx="1538">
                  <c:v>41317.0</c:v>
                </c:pt>
                <c:pt idx="1539">
                  <c:v>41318.0</c:v>
                </c:pt>
                <c:pt idx="1540">
                  <c:v>41319.0</c:v>
                </c:pt>
                <c:pt idx="1541">
                  <c:v>41320.0</c:v>
                </c:pt>
                <c:pt idx="1542">
                  <c:v>41324.0</c:v>
                </c:pt>
                <c:pt idx="1543">
                  <c:v>41325.0</c:v>
                </c:pt>
                <c:pt idx="1544">
                  <c:v>41326.0</c:v>
                </c:pt>
                <c:pt idx="1545">
                  <c:v>41327.0</c:v>
                </c:pt>
                <c:pt idx="1546">
                  <c:v>41330.0</c:v>
                </c:pt>
                <c:pt idx="1547">
                  <c:v>41331.0</c:v>
                </c:pt>
                <c:pt idx="1548">
                  <c:v>41332.0</c:v>
                </c:pt>
                <c:pt idx="1549">
                  <c:v>41333.0</c:v>
                </c:pt>
                <c:pt idx="1550">
                  <c:v>41334.0</c:v>
                </c:pt>
                <c:pt idx="1551">
                  <c:v>41337.0</c:v>
                </c:pt>
                <c:pt idx="1552">
                  <c:v>41338.0</c:v>
                </c:pt>
                <c:pt idx="1553">
                  <c:v>41339.0</c:v>
                </c:pt>
                <c:pt idx="1554">
                  <c:v>41340.0</c:v>
                </c:pt>
                <c:pt idx="1555">
                  <c:v>41341.0</c:v>
                </c:pt>
                <c:pt idx="1556">
                  <c:v>41344.0</c:v>
                </c:pt>
                <c:pt idx="1557">
                  <c:v>41345.0</c:v>
                </c:pt>
                <c:pt idx="1558">
                  <c:v>41346.0</c:v>
                </c:pt>
                <c:pt idx="1559">
                  <c:v>41347.0</c:v>
                </c:pt>
                <c:pt idx="1560">
                  <c:v>41348.0</c:v>
                </c:pt>
                <c:pt idx="1561">
                  <c:v>41351.0</c:v>
                </c:pt>
                <c:pt idx="1562">
                  <c:v>41352.0</c:v>
                </c:pt>
                <c:pt idx="1563">
                  <c:v>41353.0</c:v>
                </c:pt>
                <c:pt idx="1564">
                  <c:v>41354.0</c:v>
                </c:pt>
                <c:pt idx="1565">
                  <c:v>41355.0</c:v>
                </c:pt>
                <c:pt idx="1566">
                  <c:v>41358.0</c:v>
                </c:pt>
                <c:pt idx="1567">
                  <c:v>41359.0</c:v>
                </c:pt>
                <c:pt idx="1568">
                  <c:v>41360.0</c:v>
                </c:pt>
                <c:pt idx="1569">
                  <c:v>41361.0</c:v>
                </c:pt>
                <c:pt idx="1570">
                  <c:v>41365.0</c:v>
                </c:pt>
                <c:pt idx="1571">
                  <c:v>41366.0</c:v>
                </c:pt>
                <c:pt idx="1572">
                  <c:v>41367.0</c:v>
                </c:pt>
                <c:pt idx="1573">
                  <c:v>41368.0</c:v>
                </c:pt>
                <c:pt idx="1574">
                  <c:v>41369.0</c:v>
                </c:pt>
                <c:pt idx="1575">
                  <c:v>41372.0</c:v>
                </c:pt>
                <c:pt idx="1576">
                  <c:v>41373.0</c:v>
                </c:pt>
                <c:pt idx="1577">
                  <c:v>41374.0</c:v>
                </c:pt>
                <c:pt idx="1578">
                  <c:v>41375.0</c:v>
                </c:pt>
                <c:pt idx="1579">
                  <c:v>41376.0</c:v>
                </c:pt>
                <c:pt idx="1580">
                  <c:v>41379.0</c:v>
                </c:pt>
                <c:pt idx="1581">
                  <c:v>41380.0</c:v>
                </c:pt>
                <c:pt idx="1582">
                  <c:v>41381.0</c:v>
                </c:pt>
                <c:pt idx="1583">
                  <c:v>41382.0</c:v>
                </c:pt>
                <c:pt idx="1584">
                  <c:v>41383.0</c:v>
                </c:pt>
                <c:pt idx="1585">
                  <c:v>41386.0</c:v>
                </c:pt>
                <c:pt idx="1586">
                  <c:v>41387.0</c:v>
                </c:pt>
                <c:pt idx="1587">
                  <c:v>41388.0</c:v>
                </c:pt>
                <c:pt idx="1588">
                  <c:v>41389.0</c:v>
                </c:pt>
                <c:pt idx="1589">
                  <c:v>41390.0</c:v>
                </c:pt>
                <c:pt idx="1590">
                  <c:v>41393.0</c:v>
                </c:pt>
                <c:pt idx="1591">
                  <c:v>41394.0</c:v>
                </c:pt>
                <c:pt idx="1592">
                  <c:v>41395.0</c:v>
                </c:pt>
                <c:pt idx="1593">
                  <c:v>41396.0</c:v>
                </c:pt>
                <c:pt idx="1594">
                  <c:v>41397.0</c:v>
                </c:pt>
                <c:pt idx="1595">
                  <c:v>41400.0</c:v>
                </c:pt>
                <c:pt idx="1596">
                  <c:v>41401.0</c:v>
                </c:pt>
                <c:pt idx="1597">
                  <c:v>41402.0</c:v>
                </c:pt>
                <c:pt idx="1598">
                  <c:v>41403.0</c:v>
                </c:pt>
                <c:pt idx="1599">
                  <c:v>41404.0</c:v>
                </c:pt>
                <c:pt idx="1600">
                  <c:v>41407.0</c:v>
                </c:pt>
                <c:pt idx="1601">
                  <c:v>41408.0</c:v>
                </c:pt>
                <c:pt idx="1602">
                  <c:v>41409.0</c:v>
                </c:pt>
                <c:pt idx="1603">
                  <c:v>41410.0</c:v>
                </c:pt>
                <c:pt idx="1604">
                  <c:v>41411.0</c:v>
                </c:pt>
                <c:pt idx="1605">
                  <c:v>41414.0</c:v>
                </c:pt>
                <c:pt idx="1606">
                  <c:v>41415.0</c:v>
                </c:pt>
                <c:pt idx="1607">
                  <c:v>41416.0</c:v>
                </c:pt>
                <c:pt idx="1608">
                  <c:v>41417.0</c:v>
                </c:pt>
                <c:pt idx="1609">
                  <c:v>41418.0</c:v>
                </c:pt>
                <c:pt idx="1610">
                  <c:v>41422.0</c:v>
                </c:pt>
                <c:pt idx="1611">
                  <c:v>41423.0</c:v>
                </c:pt>
                <c:pt idx="1612">
                  <c:v>41424.0</c:v>
                </c:pt>
                <c:pt idx="1613">
                  <c:v>41425.0</c:v>
                </c:pt>
                <c:pt idx="1614">
                  <c:v>41428.0</c:v>
                </c:pt>
                <c:pt idx="1615">
                  <c:v>41429.0</c:v>
                </c:pt>
                <c:pt idx="1616">
                  <c:v>41430.0</c:v>
                </c:pt>
                <c:pt idx="1617">
                  <c:v>41431.0</c:v>
                </c:pt>
                <c:pt idx="1618">
                  <c:v>41432.0</c:v>
                </c:pt>
                <c:pt idx="1619">
                  <c:v>41435.0</c:v>
                </c:pt>
                <c:pt idx="1620">
                  <c:v>41436.0</c:v>
                </c:pt>
                <c:pt idx="1621">
                  <c:v>41437.0</c:v>
                </c:pt>
                <c:pt idx="1622">
                  <c:v>41438.0</c:v>
                </c:pt>
                <c:pt idx="1623">
                  <c:v>41439.0</c:v>
                </c:pt>
                <c:pt idx="1624">
                  <c:v>41442.0</c:v>
                </c:pt>
                <c:pt idx="1625">
                  <c:v>41443.0</c:v>
                </c:pt>
                <c:pt idx="1626">
                  <c:v>41444.0</c:v>
                </c:pt>
                <c:pt idx="1627">
                  <c:v>41445.0</c:v>
                </c:pt>
                <c:pt idx="1628">
                  <c:v>41446.0</c:v>
                </c:pt>
                <c:pt idx="1629">
                  <c:v>41449.0</c:v>
                </c:pt>
                <c:pt idx="1630">
                  <c:v>41450.0</c:v>
                </c:pt>
                <c:pt idx="1631">
                  <c:v>41451.0</c:v>
                </c:pt>
                <c:pt idx="1632">
                  <c:v>41452.0</c:v>
                </c:pt>
                <c:pt idx="1633">
                  <c:v>41453.0</c:v>
                </c:pt>
                <c:pt idx="1634">
                  <c:v>41456.0</c:v>
                </c:pt>
                <c:pt idx="1635">
                  <c:v>41457.0</c:v>
                </c:pt>
                <c:pt idx="1636">
                  <c:v>41458.0</c:v>
                </c:pt>
                <c:pt idx="1637">
                  <c:v>41460.0</c:v>
                </c:pt>
                <c:pt idx="1638">
                  <c:v>41463.0</c:v>
                </c:pt>
                <c:pt idx="1639">
                  <c:v>41464.0</c:v>
                </c:pt>
                <c:pt idx="1640">
                  <c:v>41465.0</c:v>
                </c:pt>
                <c:pt idx="1641">
                  <c:v>41466.0</c:v>
                </c:pt>
                <c:pt idx="1642">
                  <c:v>41467.0</c:v>
                </c:pt>
                <c:pt idx="1643">
                  <c:v>41470.0</c:v>
                </c:pt>
                <c:pt idx="1644">
                  <c:v>41471.0</c:v>
                </c:pt>
                <c:pt idx="1645">
                  <c:v>41472.0</c:v>
                </c:pt>
                <c:pt idx="1646">
                  <c:v>41473.0</c:v>
                </c:pt>
                <c:pt idx="1647">
                  <c:v>41474.0</c:v>
                </c:pt>
                <c:pt idx="1648">
                  <c:v>41477.0</c:v>
                </c:pt>
                <c:pt idx="1649">
                  <c:v>41478.0</c:v>
                </c:pt>
                <c:pt idx="1650">
                  <c:v>41479.0</c:v>
                </c:pt>
                <c:pt idx="1651">
                  <c:v>41480.0</c:v>
                </c:pt>
                <c:pt idx="1652">
                  <c:v>41481.0</c:v>
                </c:pt>
                <c:pt idx="1653">
                  <c:v>41484.0</c:v>
                </c:pt>
                <c:pt idx="1654">
                  <c:v>41485.0</c:v>
                </c:pt>
                <c:pt idx="1655">
                  <c:v>41486.0</c:v>
                </c:pt>
                <c:pt idx="1656">
                  <c:v>41487.0</c:v>
                </c:pt>
                <c:pt idx="1657">
                  <c:v>41488.0</c:v>
                </c:pt>
                <c:pt idx="1658">
                  <c:v>41491.0</c:v>
                </c:pt>
                <c:pt idx="1659">
                  <c:v>41492.0</c:v>
                </c:pt>
                <c:pt idx="1660">
                  <c:v>41493.0</c:v>
                </c:pt>
                <c:pt idx="1661">
                  <c:v>41494.0</c:v>
                </c:pt>
                <c:pt idx="1662">
                  <c:v>41495.0</c:v>
                </c:pt>
                <c:pt idx="1663">
                  <c:v>41498.0</c:v>
                </c:pt>
                <c:pt idx="1664">
                  <c:v>41499.0</c:v>
                </c:pt>
                <c:pt idx="1665">
                  <c:v>41500.0</c:v>
                </c:pt>
                <c:pt idx="1666">
                  <c:v>41501.0</c:v>
                </c:pt>
                <c:pt idx="1667">
                  <c:v>41502.0</c:v>
                </c:pt>
                <c:pt idx="1668">
                  <c:v>41505.0</c:v>
                </c:pt>
                <c:pt idx="1669">
                  <c:v>41506.0</c:v>
                </c:pt>
                <c:pt idx="1670">
                  <c:v>41507.0</c:v>
                </c:pt>
                <c:pt idx="1671">
                  <c:v>41508.0</c:v>
                </c:pt>
                <c:pt idx="1672">
                  <c:v>41509.0</c:v>
                </c:pt>
                <c:pt idx="1673">
                  <c:v>41512.0</c:v>
                </c:pt>
                <c:pt idx="1674">
                  <c:v>41513.0</c:v>
                </c:pt>
                <c:pt idx="1675">
                  <c:v>41514.0</c:v>
                </c:pt>
                <c:pt idx="1676">
                  <c:v>41515.0</c:v>
                </c:pt>
                <c:pt idx="1677">
                  <c:v>41516.0</c:v>
                </c:pt>
                <c:pt idx="1678">
                  <c:v>41520.0</c:v>
                </c:pt>
                <c:pt idx="1679">
                  <c:v>41521.0</c:v>
                </c:pt>
                <c:pt idx="1680">
                  <c:v>41522.0</c:v>
                </c:pt>
                <c:pt idx="1681">
                  <c:v>41523.0</c:v>
                </c:pt>
                <c:pt idx="1682">
                  <c:v>41526.0</c:v>
                </c:pt>
                <c:pt idx="1683">
                  <c:v>41527.0</c:v>
                </c:pt>
                <c:pt idx="1684">
                  <c:v>41528.0</c:v>
                </c:pt>
                <c:pt idx="1685">
                  <c:v>41529.0</c:v>
                </c:pt>
                <c:pt idx="1686">
                  <c:v>41530.0</c:v>
                </c:pt>
                <c:pt idx="1687">
                  <c:v>41533.0</c:v>
                </c:pt>
                <c:pt idx="1688">
                  <c:v>41534.0</c:v>
                </c:pt>
                <c:pt idx="1689">
                  <c:v>41535.0</c:v>
                </c:pt>
                <c:pt idx="1690">
                  <c:v>41536.0</c:v>
                </c:pt>
                <c:pt idx="1691">
                  <c:v>41537.0</c:v>
                </c:pt>
                <c:pt idx="1692">
                  <c:v>41540.0</c:v>
                </c:pt>
                <c:pt idx="1693">
                  <c:v>41541.0</c:v>
                </c:pt>
                <c:pt idx="1694">
                  <c:v>41542.0</c:v>
                </c:pt>
                <c:pt idx="1695">
                  <c:v>41543.0</c:v>
                </c:pt>
                <c:pt idx="1696">
                  <c:v>41544.0</c:v>
                </c:pt>
                <c:pt idx="1697">
                  <c:v>41547.0</c:v>
                </c:pt>
                <c:pt idx="1698">
                  <c:v>41548.0</c:v>
                </c:pt>
                <c:pt idx="1699">
                  <c:v>41549.0</c:v>
                </c:pt>
                <c:pt idx="1700">
                  <c:v>41550.0</c:v>
                </c:pt>
                <c:pt idx="1701">
                  <c:v>41551.0</c:v>
                </c:pt>
                <c:pt idx="1702">
                  <c:v>41554.0</c:v>
                </c:pt>
                <c:pt idx="1703">
                  <c:v>41555.0</c:v>
                </c:pt>
                <c:pt idx="1704">
                  <c:v>41556.0</c:v>
                </c:pt>
                <c:pt idx="1705">
                  <c:v>41557.0</c:v>
                </c:pt>
                <c:pt idx="1706">
                  <c:v>41558.0</c:v>
                </c:pt>
                <c:pt idx="1707">
                  <c:v>41561.0</c:v>
                </c:pt>
                <c:pt idx="1708">
                  <c:v>41562.0</c:v>
                </c:pt>
                <c:pt idx="1709">
                  <c:v>41563.0</c:v>
                </c:pt>
                <c:pt idx="1710">
                  <c:v>41564.0</c:v>
                </c:pt>
                <c:pt idx="1711">
                  <c:v>41565.0</c:v>
                </c:pt>
                <c:pt idx="1712">
                  <c:v>41568.0</c:v>
                </c:pt>
                <c:pt idx="1713">
                  <c:v>41569.0</c:v>
                </c:pt>
                <c:pt idx="1714">
                  <c:v>41570.0</c:v>
                </c:pt>
                <c:pt idx="1715">
                  <c:v>41571.0</c:v>
                </c:pt>
                <c:pt idx="1716">
                  <c:v>41572.0</c:v>
                </c:pt>
                <c:pt idx="1717">
                  <c:v>41575.0</c:v>
                </c:pt>
                <c:pt idx="1718">
                  <c:v>41576.0</c:v>
                </c:pt>
                <c:pt idx="1719">
                  <c:v>41577.0</c:v>
                </c:pt>
                <c:pt idx="1720">
                  <c:v>41578.0</c:v>
                </c:pt>
                <c:pt idx="1721">
                  <c:v>41579.0</c:v>
                </c:pt>
                <c:pt idx="1722">
                  <c:v>41582.0</c:v>
                </c:pt>
                <c:pt idx="1723">
                  <c:v>41583.0</c:v>
                </c:pt>
                <c:pt idx="1724">
                  <c:v>41584.0</c:v>
                </c:pt>
                <c:pt idx="1725">
                  <c:v>41585.0</c:v>
                </c:pt>
                <c:pt idx="1726">
                  <c:v>41586.0</c:v>
                </c:pt>
                <c:pt idx="1727">
                  <c:v>41589.0</c:v>
                </c:pt>
                <c:pt idx="1728">
                  <c:v>41590.0</c:v>
                </c:pt>
                <c:pt idx="1729">
                  <c:v>41591.0</c:v>
                </c:pt>
                <c:pt idx="1730">
                  <c:v>41592.0</c:v>
                </c:pt>
                <c:pt idx="1731">
                  <c:v>41593.0</c:v>
                </c:pt>
                <c:pt idx="1732">
                  <c:v>41596.0</c:v>
                </c:pt>
                <c:pt idx="1733">
                  <c:v>41597.0</c:v>
                </c:pt>
                <c:pt idx="1734">
                  <c:v>41598.0</c:v>
                </c:pt>
                <c:pt idx="1735">
                  <c:v>41599.0</c:v>
                </c:pt>
                <c:pt idx="1736">
                  <c:v>41600.0</c:v>
                </c:pt>
                <c:pt idx="1737">
                  <c:v>41603.0</c:v>
                </c:pt>
                <c:pt idx="1738">
                  <c:v>41604.0</c:v>
                </c:pt>
                <c:pt idx="1739">
                  <c:v>41605.0</c:v>
                </c:pt>
                <c:pt idx="1740">
                  <c:v>41607.0</c:v>
                </c:pt>
                <c:pt idx="1741">
                  <c:v>41610.0</c:v>
                </c:pt>
                <c:pt idx="1742">
                  <c:v>41611.0</c:v>
                </c:pt>
                <c:pt idx="1743">
                  <c:v>41612.0</c:v>
                </c:pt>
                <c:pt idx="1744">
                  <c:v>41613.0</c:v>
                </c:pt>
                <c:pt idx="1745">
                  <c:v>41614.0</c:v>
                </c:pt>
                <c:pt idx="1746">
                  <c:v>41617.0</c:v>
                </c:pt>
                <c:pt idx="1747">
                  <c:v>41618.0</c:v>
                </c:pt>
                <c:pt idx="1748">
                  <c:v>41619.0</c:v>
                </c:pt>
                <c:pt idx="1749">
                  <c:v>41620.0</c:v>
                </c:pt>
                <c:pt idx="1750">
                  <c:v>41621.0</c:v>
                </c:pt>
                <c:pt idx="1751">
                  <c:v>41624.0</c:v>
                </c:pt>
                <c:pt idx="1752">
                  <c:v>41625.0</c:v>
                </c:pt>
                <c:pt idx="1753">
                  <c:v>41626.0</c:v>
                </c:pt>
                <c:pt idx="1754">
                  <c:v>41627.0</c:v>
                </c:pt>
                <c:pt idx="1755">
                  <c:v>41628.0</c:v>
                </c:pt>
                <c:pt idx="1756">
                  <c:v>41631.0</c:v>
                </c:pt>
                <c:pt idx="1757">
                  <c:v>41632.0</c:v>
                </c:pt>
                <c:pt idx="1758">
                  <c:v>41634.0</c:v>
                </c:pt>
                <c:pt idx="1759">
                  <c:v>41635.0</c:v>
                </c:pt>
                <c:pt idx="1760">
                  <c:v>41638.0</c:v>
                </c:pt>
                <c:pt idx="1761">
                  <c:v>41639.0</c:v>
                </c:pt>
                <c:pt idx="1762">
                  <c:v>41641.0</c:v>
                </c:pt>
                <c:pt idx="1763">
                  <c:v>41642.0</c:v>
                </c:pt>
                <c:pt idx="1764">
                  <c:v>41645.0</c:v>
                </c:pt>
                <c:pt idx="1765">
                  <c:v>41646.0</c:v>
                </c:pt>
                <c:pt idx="1766">
                  <c:v>41647.0</c:v>
                </c:pt>
                <c:pt idx="1767">
                  <c:v>41648.0</c:v>
                </c:pt>
                <c:pt idx="1768">
                  <c:v>41649.0</c:v>
                </c:pt>
                <c:pt idx="1769">
                  <c:v>41652.0</c:v>
                </c:pt>
                <c:pt idx="1770">
                  <c:v>41653.0</c:v>
                </c:pt>
                <c:pt idx="1771">
                  <c:v>41654.0</c:v>
                </c:pt>
                <c:pt idx="1772">
                  <c:v>41655.0</c:v>
                </c:pt>
                <c:pt idx="1773">
                  <c:v>41656.0</c:v>
                </c:pt>
                <c:pt idx="1774">
                  <c:v>41660.0</c:v>
                </c:pt>
                <c:pt idx="1775">
                  <c:v>41661.0</c:v>
                </c:pt>
                <c:pt idx="1776">
                  <c:v>41662.0</c:v>
                </c:pt>
                <c:pt idx="1777">
                  <c:v>41663.0</c:v>
                </c:pt>
                <c:pt idx="1778">
                  <c:v>41666.0</c:v>
                </c:pt>
                <c:pt idx="1779">
                  <c:v>41667.0</c:v>
                </c:pt>
                <c:pt idx="1780">
                  <c:v>41668.0</c:v>
                </c:pt>
                <c:pt idx="1781">
                  <c:v>41669.0</c:v>
                </c:pt>
                <c:pt idx="1782">
                  <c:v>41670.0</c:v>
                </c:pt>
                <c:pt idx="1783">
                  <c:v>41673.0</c:v>
                </c:pt>
                <c:pt idx="1784">
                  <c:v>41674.0</c:v>
                </c:pt>
                <c:pt idx="1785">
                  <c:v>41675.0</c:v>
                </c:pt>
                <c:pt idx="1786">
                  <c:v>41676.0</c:v>
                </c:pt>
                <c:pt idx="1787">
                  <c:v>41677.0</c:v>
                </c:pt>
                <c:pt idx="1788">
                  <c:v>41680.0</c:v>
                </c:pt>
                <c:pt idx="1789">
                  <c:v>41681.0</c:v>
                </c:pt>
                <c:pt idx="1790">
                  <c:v>41682.0</c:v>
                </c:pt>
                <c:pt idx="1791">
                  <c:v>41683.0</c:v>
                </c:pt>
                <c:pt idx="1792">
                  <c:v>41684.0</c:v>
                </c:pt>
                <c:pt idx="1793">
                  <c:v>41688.0</c:v>
                </c:pt>
                <c:pt idx="1794">
                  <c:v>41689.0</c:v>
                </c:pt>
                <c:pt idx="1795">
                  <c:v>41690.0</c:v>
                </c:pt>
                <c:pt idx="1796">
                  <c:v>41691.0</c:v>
                </c:pt>
                <c:pt idx="1797">
                  <c:v>41694.0</c:v>
                </c:pt>
                <c:pt idx="1798">
                  <c:v>41695.0</c:v>
                </c:pt>
                <c:pt idx="1799">
                  <c:v>41696.0</c:v>
                </c:pt>
                <c:pt idx="1800">
                  <c:v>41697.0</c:v>
                </c:pt>
                <c:pt idx="1801">
                  <c:v>41698.0</c:v>
                </c:pt>
                <c:pt idx="1802">
                  <c:v>41701.0</c:v>
                </c:pt>
                <c:pt idx="1803">
                  <c:v>41702.0</c:v>
                </c:pt>
                <c:pt idx="1804">
                  <c:v>41703.0</c:v>
                </c:pt>
                <c:pt idx="1805">
                  <c:v>41704.0</c:v>
                </c:pt>
                <c:pt idx="1806">
                  <c:v>41705.0</c:v>
                </c:pt>
                <c:pt idx="1807">
                  <c:v>41708.0</c:v>
                </c:pt>
                <c:pt idx="1808">
                  <c:v>41709.0</c:v>
                </c:pt>
                <c:pt idx="1809">
                  <c:v>41710.0</c:v>
                </c:pt>
                <c:pt idx="1810">
                  <c:v>41711.0</c:v>
                </c:pt>
                <c:pt idx="1811">
                  <c:v>41712.0</c:v>
                </c:pt>
                <c:pt idx="1812">
                  <c:v>41715.0</c:v>
                </c:pt>
                <c:pt idx="1813">
                  <c:v>41716.0</c:v>
                </c:pt>
                <c:pt idx="1814">
                  <c:v>41717.0</c:v>
                </c:pt>
                <c:pt idx="1815">
                  <c:v>41718.0</c:v>
                </c:pt>
                <c:pt idx="1816">
                  <c:v>41719.0</c:v>
                </c:pt>
                <c:pt idx="1817">
                  <c:v>41722.0</c:v>
                </c:pt>
                <c:pt idx="1818">
                  <c:v>41723.0</c:v>
                </c:pt>
                <c:pt idx="1819">
                  <c:v>41724.0</c:v>
                </c:pt>
                <c:pt idx="1820">
                  <c:v>41725.0</c:v>
                </c:pt>
                <c:pt idx="1821">
                  <c:v>41726.0</c:v>
                </c:pt>
                <c:pt idx="1822">
                  <c:v>41729.0</c:v>
                </c:pt>
                <c:pt idx="1823">
                  <c:v>41730.0</c:v>
                </c:pt>
                <c:pt idx="1824">
                  <c:v>41731.0</c:v>
                </c:pt>
                <c:pt idx="1825">
                  <c:v>41732.0</c:v>
                </c:pt>
                <c:pt idx="1826">
                  <c:v>41733.0</c:v>
                </c:pt>
                <c:pt idx="1827">
                  <c:v>41736.0</c:v>
                </c:pt>
                <c:pt idx="1828">
                  <c:v>41737.0</c:v>
                </c:pt>
                <c:pt idx="1829">
                  <c:v>41738.0</c:v>
                </c:pt>
                <c:pt idx="1830">
                  <c:v>41739.0</c:v>
                </c:pt>
                <c:pt idx="1831">
                  <c:v>41740.0</c:v>
                </c:pt>
                <c:pt idx="1832">
                  <c:v>41743.0</c:v>
                </c:pt>
                <c:pt idx="1833">
                  <c:v>41744.0</c:v>
                </c:pt>
                <c:pt idx="1834">
                  <c:v>41745.0</c:v>
                </c:pt>
                <c:pt idx="1835">
                  <c:v>41746.0</c:v>
                </c:pt>
                <c:pt idx="1836">
                  <c:v>41750.0</c:v>
                </c:pt>
                <c:pt idx="1837">
                  <c:v>41751.0</c:v>
                </c:pt>
                <c:pt idx="1838">
                  <c:v>41752.0</c:v>
                </c:pt>
                <c:pt idx="1839">
                  <c:v>41753.0</c:v>
                </c:pt>
                <c:pt idx="1840">
                  <c:v>41754.0</c:v>
                </c:pt>
                <c:pt idx="1841">
                  <c:v>41757.0</c:v>
                </c:pt>
                <c:pt idx="1842">
                  <c:v>41758.0</c:v>
                </c:pt>
                <c:pt idx="1843">
                  <c:v>41759.0</c:v>
                </c:pt>
                <c:pt idx="1844">
                  <c:v>41760.0</c:v>
                </c:pt>
                <c:pt idx="1845">
                  <c:v>41761.0</c:v>
                </c:pt>
                <c:pt idx="1846">
                  <c:v>41764.0</c:v>
                </c:pt>
                <c:pt idx="1847">
                  <c:v>41765.0</c:v>
                </c:pt>
                <c:pt idx="1848">
                  <c:v>41766.0</c:v>
                </c:pt>
                <c:pt idx="1849">
                  <c:v>41767.0</c:v>
                </c:pt>
                <c:pt idx="1850">
                  <c:v>41768.0</c:v>
                </c:pt>
                <c:pt idx="1851">
                  <c:v>41771.0</c:v>
                </c:pt>
                <c:pt idx="1852">
                  <c:v>41772.0</c:v>
                </c:pt>
                <c:pt idx="1853">
                  <c:v>41773.0</c:v>
                </c:pt>
                <c:pt idx="1854">
                  <c:v>41774.0</c:v>
                </c:pt>
                <c:pt idx="1855">
                  <c:v>41775.0</c:v>
                </c:pt>
                <c:pt idx="1856">
                  <c:v>41778.0</c:v>
                </c:pt>
                <c:pt idx="1857">
                  <c:v>41779.0</c:v>
                </c:pt>
                <c:pt idx="1858">
                  <c:v>41780.0</c:v>
                </c:pt>
                <c:pt idx="1859">
                  <c:v>41781.0</c:v>
                </c:pt>
                <c:pt idx="1860">
                  <c:v>41782.0</c:v>
                </c:pt>
                <c:pt idx="1861">
                  <c:v>41786.0</c:v>
                </c:pt>
                <c:pt idx="1862">
                  <c:v>41787.0</c:v>
                </c:pt>
                <c:pt idx="1863">
                  <c:v>41788.0</c:v>
                </c:pt>
                <c:pt idx="1864">
                  <c:v>41789.0</c:v>
                </c:pt>
                <c:pt idx="1865">
                  <c:v>41792.0</c:v>
                </c:pt>
                <c:pt idx="1866">
                  <c:v>41793.0</c:v>
                </c:pt>
                <c:pt idx="1867">
                  <c:v>41794.0</c:v>
                </c:pt>
                <c:pt idx="1868">
                  <c:v>41795.0</c:v>
                </c:pt>
                <c:pt idx="1869">
                  <c:v>41796.0</c:v>
                </c:pt>
                <c:pt idx="1870">
                  <c:v>41799.0</c:v>
                </c:pt>
                <c:pt idx="1871">
                  <c:v>41800.0</c:v>
                </c:pt>
                <c:pt idx="1872">
                  <c:v>41801.0</c:v>
                </c:pt>
                <c:pt idx="1873">
                  <c:v>41802.0</c:v>
                </c:pt>
                <c:pt idx="1874">
                  <c:v>41803.0</c:v>
                </c:pt>
                <c:pt idx="1875">
                  <c:v>41806.0</c:v>
                </c:pt>
                <c:pt idx="1876">
                  <c:v>41807.0</c:v>
                </c:pt>
                <c:pt idx="1877">
                  <c:v>41808.0</c:v>
                </c:pt>
                <c:pt idx="1878">
                  <c:v>41809.0</c:v>
                </c:pt>
                <c:pt idx="1879">
                  <c:v>41810.0</c:v>
                </c:pt>
                <c:pt idx="1880">
                  <c:v>41813.0</c:v>
                </c:pt>
                <c:pt idx="1881">
                  <c:v>41814.0</c:v>
                </c:pt>
                <c:pt idx="1882">
                  <c:v>41815.0</c:v>
                </c:pt>
                <c:pt idx="1883">
                  <c:v>41816.0</c:v>
                </c:pt>
                <c:pt idx="1884">
                  <c:v>41817.0</c:v>
                </c:pt>
                <c:pt idx="1885">
                  <c:v>41820.0</c:v>
                </c:pt>
                <c:pt idx="1886">
                  <c:v>41821.0</c:v>
                </c:pt>
                <c:pt idx="1887">
                  <c:v>41822.0</c:v>
                </c:pt>
                <c:pt idx="1888">
                  <c:v>41823.0</c:v>
                </c:pt>
                <c:pt idx="1889">
                  <c:v>41827.0</c:v>
                </c:pt>
                <c:pt idx="1890">
                  <c:v>41828.0</c:v>
                </c:pt>
                <c:pt idx="1891">
                  <c:v>41829.0</c:v>
                </c:pt>
                <c:pt idx="1892">
                  <c:v>41830.0</c:v>
                </c:pt>
                <c:pt idx="1893">
                  <c:v>41831.0</c:v>
                </c:pt>
                <c:pt idx="1894">
                  <c:v>41834.0</c:v>
                </c:pt>
                <c:pt idx="1895">
                  <c:v>41835.0</c:v>
                </c:pt>
                <c:pt idx="1896">
                  <c:v>41836.0</c:v>
                </c:pt>
                <c:pt idx="1897">
                  <c:v>41837.0</c:v>
                </c:pt>
                <c:pt idx="1898">
                  <c:v>41838.0</c:v>
                </c:pt>
                <c:pt idx="1899">
                  <c:v>41841.0</c:v>
                </c:pt>
                <c:pt idx="1900">
                  <c:v>41842.0</c:v>
                </c:pt>
                <c:pt idx="1901">
                  <c:v>41843.0</c:v>
                </c:pt>
                <c:pt idx="1902">
                  <c:v>41844.0</c:v>
                </c:pt>
                <c:pt idx="1903">
                  <c:v>41845.0</c:v>
                </c:pt>
                <c:pt idx="1904">
                  <c:v>41848.0</c:v>
                </c:pt>
                <c:pt idx="1905">
                  <c:v>41849.0</c:v>
                </c:pt>
                <c:pt idx="1906">
                  <c:v>41850.0</c:v>
                </c:pt>
                <c:pt idx="1907">
                  <c:v>41851.0</c:v>
                </c:pt>
                <c:pt idx="1908">
                  <c:v>41852.0</c:v>
                </c:pt>
                <c:pt idx="1909">
                  <c:v>41855.0</c:v>
                </c:pt>
                <c:pt idx="1910">
                  <c:v>41856.0</c:v>
                </c:pt>
                <c:pt idx="1911">
                  <c:v>41857.0</c:v>
                </c:pt>
                <c:pt idx="1912">
                  <c:v>41858.0</c:v>
                </c:pt>
                <c:pt idx="1913">
                  <c:v>41859.0</c:v>
                </c:pt>
                <c:pt idx="1914">
                  <c:v>41862.0</c:v>
                </c:pt>
                <c:pt idx="1915">
                  <c:v>41863.0</c:v>
                </c:pt>
                <c:pt idx="1916">
                  <c:v>41864.0</c:v>
                </c:pt>
                <c:pt idx="1917">
                  <c:v>41865.0</c:v>
                </c:pt>
                <c:pt idx="1918">
                  <c:v>41866.0</c:v>
                </c:pt>
                <c:pt idx="1919">
                  <c:v>41869.0</c:v>
                </c:pt>
                <c:pt idx="1920">
                  <c:v>41870.0</c:v>
                </c:pt>
                <c:pt idx="1921">
                  <c:v>41871.0</c:v>
                </c:pt>
                <c:pt idx="1922">
                  <c:v>41872.0</c:v>
                </c:pt>
                <c:pt idx="1923">
                  <c:v>41873.0</c:v>
                </c:pt>
                <c:pt idx="1924">
                  <c:v>41876.0</c:v>
                </c:pt>
                <c:pt idx="1925">
                  <c:v>41877.0</c:v>
                </c:pt>
                <c:pt idx="1926">
                  <c:v>41878.0</c:v>
                </c:pt>
                <c:pt idx="1927">
                  <c:v>41879.0</c:v>
                </c:pt>
                <c:pt idx="1928">
                  <c:v>41880.0</c:v>
                </c:pt>
                <c:pt idx="1929">
                  <c:v>41884.0</c:v>
                </c:pt>
                <c:pt idx="1930">
                  <c:v>41885.0</c:v>
                </c:pt>
                <c:pt idx="1931">
                  <c:v>41886.0</c:v>
                </c:pt>
                <c:pt idx="1932">
                  <c:v>41887.0</c:v>
                </c:pt>
                <c:pt idx="1933">
                  <c:v>41890.0</c:v>
                </c:pt>
                <c:pt idx="1934">
                  <c:v>41891.0</c:v>
                </c:pt>
                <c:pt idx="1935">
                  <c:v>41892.0</c:v>
                </c:pt>
                <c:pt idx="1936">
                  <c:v>41893.0</c:v>
                </c:pt>
                <c:pt idx="1937">
                  <c:v>41894.0</c:v>
                </c:pt>
                <c:pt idx="1938">
                  <c:v>41897.0</c:v>
                </c:pt>
                <c:pt idx="1939">
                  <c:v>41898.0</c:v>
                </c:pt>
                <c:pt idx="1940">
                  <c:v>41899.0</c:v>
                </c:pt>
                <c:pt idx="1941">
                  <c:v>41900.0</c:v>
                </c:pt>
                <c:pt idx="1942">
                  <c:v>41901.0</c:v>
                </c:pt>
                <c:pt idx="1943">
                  <c:v>41904.0</c:v>
                </c:pt>
                <c:pt idx="1944">
                  <c:v>41905.0</c:v>
                </c:pt>
                <c:pt idx="1945">
                  <c:v>41906.0</c:v>
                </c:pt>
                <c:pt idx="1946">
                  <c:v>41907.0</c:v>
                </c:pt>
                <c:pt idx="1947">
                  <c:v>41908.0</c:v>
                </c:pt>
                <c:pt idx="1948">
                  <c:v>41911.0</c:v>
                </c:pt>
                <c:pt idx="1949">
                  <c:v>41912.0</c:v>
                </c:pt>
                <c:pt idx="1950">
                  <c:v>41913.0</c:v>
                </c:pt>
                <c:pt idx="1951">
                  <c:v>41914.0</c:v>
                </c:pt>
                <c:pt idx="1952">
                  <c:v>41915.0</c:v>
                </c:pt>
                <c:pt idx="1953">
                  <c:v>41918.0</c:v>
                </c:pt>
                <c:pt idx="1954">
                  <c:v>41919.0</c:v>
                </c:pt>
                <c:pt idx="1955">
                  <c:v>41920.0</c:v>
                </c:pt>
                <c:pt idx="1956">
                  <c:v>41921.0</c:v>
                </c:pt>
                <c:pt idx="1957">
                  <c:v>41922.0</c:v>
                </c:pt>
                <c:pt idx="1958">
                  <c:v>41925.0</c:v>
                </c:pt>
                <c:pt idx="1959">
                  <c:v>41926.0</c:v>
                </c:pt>
                <c:pt idx="1960">
                  <c:v>41927.0</c:v>
                </c:pt>
                <c:pt idx="1961">
                  <c:v>41928.0</c:v>
                </c:pt>
                <c:pt idx="1962">
                  <c:v>41929.0</c:v>
                </c:pt>
                <c:pt idx="1963">
                  <c:v>41932.0</c:v>
                </c:pt>
                <c:pt idx="1964">
                  <c:v>41933.0</c:v>
                </c:pt>
                <c:pt idx="1965">
                  <c:v>41934.0</c:v>
                </c:pt>
                <c:pt idx="1966">
                  <c:v>41935.0</c:v>
                </c:pt>
                <c:pt idx="1967">
                  <c:v>41936.0</c:v>
                </c:pt>
                <c:pt idx="1968">
                  <c:v>41939.0</c:v>
                </c:pt>
                <c:pt idx="1969">
                  <c:v>41940.0</c:v>
                </c:pt>
                <c:pt idx="1970">
                  <c:v>41941.0</c:v>
                </c:pt>
                <c:pt idx="1971">
                  <c:v>41942.0</c:v>
                </c:pt>
                <c:pt idx="1972">
                  <c:v>41943.0</c:v>
                </c:pt>
                <c:pt idx="1973">
                  <c:v>41946.0</c:v>
                </c:pt>
                <c:pt idx="1974">
                  <c:v>41947.0</c:v>
                </c:pt>
                <c:pt idx="1975">
                  <c:v>41948.0</c:v>
                </c:pt>
                <c:pt idx="1976">
                  <c:v>41949.0</c:v>
                </c:pt>
                <c:pt idx="1977">
                  <c:v>41950.0</c:v>
                </c:pt>
                <c:pt idx="1978">
                  <c:v>41953.0</c:v>
                </c:pt>
                <c:pt idx="1979">
                  <c:v>41954.0</c:v>
                </c:pt>
                <c:pt idx="1980">
                  <c:v>41955.0</c:v>
                </c:pt>
                <c:pt idx="1981">
                  <c:v>41956.0</c:v>
                </c:pt>
                <c:pt idx="1982">
                  <c:v>41957.0</c:v>
                </c:pt>
                <c:pt idx="1983">
                  <c:v>41960.0</c:v>
                </c:pt>
                <c:pt idx="1984">
                  <c:v>41961.0</c:v>
                </c:pt>
                <c:pt idx="1985">
                  <c:v>41962.0</c:v>
                </c:pt>
                <c:pt idx="1986">
                  <c:v>41963.0</c:v>
                </c:pt>
                <c:pt idx="1987">
                  <c:v>41964.0</c:v>
                </c:pt>
                <c:pt idx="1988">
                  <c:v>41967.0</c:v>
                </c:pt>
                <c:pt idx="1989">
                  <c:v>41968.0</c:v>
                </c:pt>
                <c:pt idx="1990">
                  <c:v>41969.0</c:v>
                </c:pt>
                <c:pt idx="1991">
                  <c:v>41971.0</c:v>
                </c:pt>
                <c:pt idx="1992">
                  <c:v>41974.0</c:v>
                </c:pt>
                <c:pt idx="1993">
                  <c:v>41975.0</c:v>
                </c:pt>
                <c:pt idx="1994">
                  <c:v>41976.0</c:v>
                </c:pt>
                <c:pt idx="1995">
                  <c:v>41977.0</c:v>
                </c:pt>
                <c:pt idx="1996">
                  <c:v>41978.0</c:v>
                </c:pt>
                <c:pt idx="1997">
                  <c:v>41981.0</c:v>
                </c:pt>
                <c:pt idx="1998">
                  <c:v>41982.0</c:v>
                </c:pt>
                <c:pt idx="1999">
                  <c:v>41983.0</c:v>
                </c:pt>
                <c:pt idx="2000">
                  <c:v>41984.0</c:v>
                </c:pt>
                <c:pt idx="2001">
                  <c:v>41985.0</c:v>
                </c:pt>
                <c:pt idx="2002">
                  <c:v>41988.0</c:v>
                </c:pt>
                <c:pt idx="2003">
                  <c:v>41989.0</c:v>
                </c:pt>
                <c:pt idx="2004">
                  <c:v>41990.0</c:v>
                </c:pt>
                <c:pt idx="2005">
                  <c:v>41991.0</c:v>
                </c:pt>
                <c:pt idx="2006">
                  <c:v>41992.0</c:v>
                </c:pt>
                <c:pt idx="2007">
                  <c:v>41995.0</c:v>
                </c:pt>
                <c:pt idx="2008">
                  <c:v>41996.0</c:v>
                </c:pt>
                <c:pt idx="2009">
                  <c:v>41997.0</c:v>
                </c:pt>
                <c:pt idx="2010">
                  <c:v>41999.0</c:v>
                </c:pt>
                <c:pt idx="2011">
                  <c:v>42002.0</c:v>
                </c:pt>
                <c:pt idx="2012">
                  <c:v>42003.0</c:v>
                </c:pt>
                <c:pt idx="2013">
                  <c:v>42004.0</c:v>
                </c:pt>
                <c:pt idx="2014">
                  <c:v>42006.0</c:v>
                </c:pt>
                <c:pt idx="2015">
                  <c:v>42009.0</c:v>
                </c:pt>
                <c:pt idx="2016">
                  <c:v>42010.0</c:v>
                </c:pt>
                <c:pt idx="2017">
                  <c:v>42011.0</c:v>
                </c:pt>
                <c:pt idx="2018">
                  <c:v>42012.0</c:v>
                </c:pt>
                <c:pt idx="2019">
                  <c:v>42013.0</c:v>
                </c:pt>
                <c:pt idx="2020">
                  <c:v>42016.0</c:v>
                </c:pt>
                <c:pt idx="2021">
                  <c:v>42017.0</c:v>
                </c:pt>
                <c:pt idx="2022">
                  <c:v>42018.0</c:v>
                </c:pt>
                <c:pt idx="2023">
                  <c:v>42019.0</c:v>
                </c:pt>
                <c:pt idx="2024">
                  <c:v>42020.0</c:v>
                </c:pt>
                <c:pt idx="2025">
                  <c:v>42024.0</c:v>
                </c:pt>
                <c:pt idx="2026">
                  <c:v>42025.0</c:v>
                </c:pt>
                <c:pt idx="2027">
                  <c:v>42026.0</c:v>
                </c:pt>
                <c:pt idx="2028">
                  <c:v>42027.0</c:v>
                </c:pt>
                <c:pt idx="2029">
                  <c:v>42030.0</c:v>
                </c:pt>
                <c:pt idx="2030">
                  <c:v>42031.0</c:v>
                </c:pt>
                <c:pt idx="2031">
                  <c:v>42032.0</c:v>
                </c:pt>
                <c:pt idx="2032">
                  <c:v>42033.0</c:v>
                </c:pt>
                <c:pt idx="2033">
                  <c:v>42034.0</c:v>
                </c:pt>
                <c:pt idx="2034">
                  <c:v>42037.0</c:v>
                </c:pt>
                <c:pt idx="2035">
                  <c:v>42038.0</c:v>
                </c:pt>
                <c:pt idx="2036">
                  <c:v>42039.0</c:v>
                </c:pt>
                <c:pt idx="2037">
                  <c:v>42040.0</c:v>
                </c:pt>
                <c:pt idx="2038">
                  <c:v>42041.0</c:v>
                </c:pt>
                <c:pt idx="2039">
                  <c:v>42044.0</c:v>
                </c:pt>
                <c:pt idx="2040">
                  <c:v>42045.0</c:v>
                </c:pt>
                <c:pt idx="2041">
                  <c:v>42046.0</c:v>
                </c:pt>
                <c:pt idx="2042">
                  <c:v>42047.0</c:v>
                </c:pt>
                <c:pt idx="2043">
                  <c:v>42048.0</c:v>
                </c:pt>
                <c:pt idx="2044">
                  <c:v>42052.0</c:v>
                </c:pt>
                <c:pt idx="2045">
                  <c:v>42053.0</c:v>
                </c:pt>
                <c:pt idx="2046">
                  <c:v>42054.0</c:v>
                </c:pt>
                <c:pt idx="2047">
                  <c:v>42055.0</c:v>
                </c:pt>
                <c:pt idx="2048">
                  <c:v>42058.0</c:v>
                </c:pt>
                <c:pt idx="2049">
                  <c:v>42059.0</c:v>
                </c:pt>
                <c:pt idx="2050">
                  <c:v>42060.0</c:v>
                </c:pt>
                <c:pt idx="2051">
                  <c:v>42061.0</c:v>
                </c:pt>
                <c:pt idx="2052">
                  <c:v>42062.0</c:v>
                </c:pt>
                <c:pt idx="2053">
                  <c:v>42065.0</c:v>
                </c:pt>
                <c:pt idx="2054">
                  <c:v>42066.0</c:v>
                </c:pt>
                <c:pt idx="2055">
                  <c:v>42067.0</c:v>
                </c:pt>
                <c:pt idx="2056">
                  <c:v>42068.0</c:v>
                </c:pt>
                <c:pt idx="2057">
                  <c:v>42069.0</c:v>
                </c:pt>
                <c:pt idx="2058">
                  <c:v>42072.0</c:v>
                </c:pt>
                <c:pt idx="2059">
                  <c:v>42073.0</c:v>
                </c:pt>
                <c:pt idx="2060">
                  <c:v>42074.0</c:v>
                </c:pt>
                <c:pt idx="2061">
                  <c:v>42075.0</c:v>
                </c:pt>
                <c:pt idx="2062">
                  <c:v>42076.0</c:v>
                </c:pt>
                <c:pt idx="2063">
                  <c:v>42079.0</c:v>
                </c:pt>
                <c:pt idx="2064">
                  <c:v>42080.0</c:v>
                </c:pt>
                <c:pt idx="2065">
                  <c:v>42081.0</c:v>
                </c:pt>
                <c:pt idx="2066">
                  <c:v>42082.0</c:v>
                </c:pt>
                <c:pt idx="2067">
                  <c:v>42083.0</c:v>
                </c:pt>
                <c:pt idx="2068">
                  <c:v>42086.0</c:v>
                </c:pt>
                <c:pt idx="2069">
                  <c:v>42087.0</c:v>
                </c:pt>
                <c:pt idx="2070">
                  <c:v>42088.0</c:v>
                </c:pt>
                <c:pt idx="2071">
                  <c:v>42089.0</c:v>
                </c:pt>
                <c:pt idx="2072">
                  <c:v>42090.0</c:v>
                </c:pt>
                <c:pt idx="2073">
                  <c:v>42093.0</c:v>
                </c:pt>
                <c:pt idx="2074">
                  <c:v>42094.0</c:v>
                </c:pt>
                <c:pt idx="2075">
                  <c:v>42095.0</c:v>
                </c:pt>
                <c:pt idx="2076">
                  <c:v>42096.0</c:v>
                </c:pt>
                <c:pt idx="2077">
                  <c:v>42100.0</c:v>
                </c:pt>
                <c:pt idx="2078">
                  <c:v>42101.0</c:v>
                </c:pt>
                <c:pt idx="2079">
                  <c:v>42102.0</c:v>
                </c:pt>
                <c:pt idx="2080">
                  <c:v>42103.0</c:v>
                </c:pt>
                <c:pt idx="2081">
                  <c:v>42104.0</c:v>
                </c:pt>
                <c:pt idx="2082">
                  <c:v>42107.0</c:v>
                </c:pt>
                <c:pt idx="2083">
                  <c:v>42108.0</c:v>
                </c:pt>
                <c:pt idx="2084">
                  <c:v>42109.0</c:v>
                </c:pt>
                <c:pt idx="2085">
                  <c:v>42110.0</c:v>
                </c:pt>
                <c:pt idx="2086">
                  <c:v>42111.0</c:v>
                </c:pt>
                <c:pt idx="2087">
                  <c:v>42114.0</c:v>
                </c:pt>
                <c:pt idx="2088">
                  <c:v>42115.0</c:v>
                </c:pt>
                <c:pt idx="2089">
                  <c:v>42116.0</c:v>
                </c:pt>
                <c:pt idx="2090">
                  <c:v>42117.0</c:v>
                </c:pt>
                <c:pt idx="2091">
                  <c:v>42118.0</c:v>
                </c:pt>
                <c:pt idx="2092">
                  <c:v>42121.0</c:v>
                </c:pt>
                <c:pt idx="2093">
                  <c:v>42122.0</c:v>
                </c:pt>
                <c:pt idx="2094">
                  <c:v>42123.0</c:v>
                </c:pt>
                <c:pt idx="2095">
                  <c:v>42124.0</c:v>
                </c:pt>
                <c:pt idx="2096">
                  <c:v>42125.0</c:v>
                </c:pt>
                <c:pt idx="2097">
                  <c:v>42128.0</c:v>
                </c:pt>
                <c:pt idx="2098">
                  <c:v>42129.0</c:v>
                </c:pt>
                <c:pt idx="2099">
                  <c:v>42130.0</c:v>
                </c:pt>
                <c:pt idx="2100">
                  <c:v>42131.0</c:v>
                </c:pt>
                <c:pt idx="2101">
                  <c:v>42132.0</c:v>
                </c:pt>
                <c:pt idx="2102">
                  <c:v>42135.0</c:v>
                </c:pt>
                <c:pt idx="2103">
                  <c:v>42136.0</c:v>
                </c:pt>
                <c:pt idx="2104">
                  <c:v>42137.0</c:v>
                </c:pt>
                <c:pt idx="2105">
                  <c:v>42138.0</c:v>
                </c:pt>
                <c:pt idx="2106">
                  <c:v>42139.0</c:v>
                </c:pt>
                <c:pt idx="2107">
                  <c:v>42142.0</c:v>
                </c:pt>
                <c:pt idx="2108">
                  <c:v>42143.0</c:v>
                </c:pt>
                <c:pt idx="2109">
                  <c:v>42144.0</c:v>
                </c:pt>
                <c:pt idx="2110">
                  <c:v>42145.0</c:v>
                </c:pt>
                <c:pt idx="2111">
                  <c:v>42146.0</c:v>
                </c:pt>
                <c:pt idx="2112">
                  <c:v>42150.0</c:v>
                </c:pt>
                <c:pt idx="2113">
                  <c:v>42151.0</c:v>
                </c:pt>
                <c:pt idx="2114">
                  <c:v>42152.0</c:v>
                </c:pt>
                <c:pt idx="2115">
                  <c:v>42153.0</c:v>
                </c:pt>
                <c:pt idx="2116">
                  <c:v>42156.0</c:v>
                </c:pt>
                <c:pt idx="2117">
                  <c:v>42157.0</c:v>
                </c:pt>
                <c:pt idx="2118">
                  <c:v>42158.0</c:v>
                </c:pt>
                <c:pt idx="2119">
                  <c:v>42159.0</c:v>
                </c:pt>
                <c:pt idx="2120">
                  <c:v>42160.0</c:v>
                </c:pt>
                <c:pt idx="2121">
                  <c:v>42163.0</c:v>
                </c:pt>
                <c:pt idx="2122">
                  <c:v>42164.0</c:v>
                </c:pt>
                <c:pt idx="2123">
                  <c:v>42165.0</c:v>
                </c:pt>
                <c:pt idx="2124">
                  <c:v>42166.0</c:v>
                </c:pt>
                <c:pt idx="2125">
                  <c:v>42167.0</c:v>
                </c:pt>
                <c:pt idx="2126">
                  <c:v>42170.0</c:v>
                </c:pt>
                <c:pt idx="2127">
                  <c:v>42171.0</c:v>
                </c:pt>
                <c:pt idx="2128">
                  <c:v>42172.0</c:v>
                </c:pt>
                <c:pt idx="2129">
                  <c:v>42173.0</c:v>
                </c:pt>
                <c:pt idx="2130">
                  <c:v>42174.0</c:v>
                </c:pt>
                <c:pt idx="2131">
                  <c:v>42177.0</c:v>
                </c:pt>
                <c:pt idx="2132">
                  <c:v>42178.0</c:v>
                </c:pt>
                <c:pt idx="2133">
                  <c:v>42179.0</c:v>
                </c:pt>
                <c:pt idx="2134">
                  <c:v>42180.0</c:v>
                </c:pt>
                <c:pt idx="2135">
                  <c:v>42181.0</c:v>
                </c:pt>
                <c:pt idx="2136">
                  <c:v>42184.0</c:v>
                </c:pt>
                <c:pt idx="2137">
                  <c:v>42185.0</c:v>
                </c:pt>
                <c:pt idx="2138">
                  <c:v>42186.0</c:v>
                </c:pt>
                <c:pt idx="2139">
                  <c:v>42187.0</c:v>
                </c:pt>
                <c:pt idx="2140">
                  <c:v>42191.0</c:v>
                </c:pt>
                <c:pt idx="2141">
                  <c:v>42192.0</c:v>
                </c:pt>
                <c:pt idx="2142">
                  <c:v>42193.0</c:v>
                </c:pt>
                <c:pt idx="2143">
                  <c:v>42194.0</c:v>
                </c:pt>
                <c:pt idx="2144">
                  <c:v>42195.0</c:v>
                </c:pt>
                <c:pt idx="2145">
                  <c:v>42198.0</c:v>
                </c:pt>
                <c:pt idx="2146">
                  <c:v>42199.0</c:v>
                </c:pt>
                <c:pt idx="2147">
                  <c:v>42200.0</c:v>
                </c:pt>
                <c:pt idx="2148">
                  <c:v>42201.0</c:v>
                </c:pt>
                <c:pt idx="2149">
                  <c:v>42202.0</c:v>
                </c:pt>
                <c:pt idx="2150">
                  <c:v>42205.0</c:v>
                </c:pt>
                <c:pt idx="2151">
                  <c:v>42206.0</c:v>
                </c:pt>
                <c:pt idx="2152">
                  <c:v>42207.0</c:v>
                </c:pt>
                <c:pt idx="2153">
                  <c:v>42208.0</c:v>
                </c:pt>
                <c:pt idx="2154">
                  <c:v>42209.0</c:v>
                </c:pt>
                <c:pt idx="2155">
                  <c:v>42212.0</c:v>
                </c:pt>
                <c:pt idx="2156">
                  <c:v>42213.0</c:v>
                </c:pt>
                <c:pt idx="2157">
                  <c:v>42214.0</c:v>
                </c:pt>
                <c:pt idx="2158">
                  <c:v>42215.0</c:v>
                </c:pt>
                <c:pt idx="2159">
                  <c:v>42216.0</c:v>
                </c:pt>
                <c:pt idx="2160">
                  <c:v>42219.0</c:v>
                </c:pt>
                <c:pt idx="2161">
                  <c:v>42220.0</c:v>
                </c:pt>
                <c:pt idx="2162">
                  <c:v>42221.0</c:v>
                </c:pt>
                <c:pt idx="2163">
                  <c:v>42222.0</c:v>
                </c:pt>
                <c:pt idx="2164">
                  <c:v>42223.0</c:v>
                </c:pt>
                <c:pt idx="2165">
                  <c:v>42226.0</c:v>
                </c:pt>
                <c:pt idx="2166">
                  <c:v>42227.0</c:v>
                </c:pt>
                <c:pt idx="2167">
                  <c:v>42228.0</c:v>
                </c:pt>
                <c:pt idx="2168">
                  <c:v>42229.0</c:v>
                </c:pt>
                <c:pt idx="2169">
                  <c:v>42230.0</c:v>
                </c:pt>
                <c:pt idx="2170">
                  <c:v>42233.0</c:v>
                </c:pt>
                <c:pt idx="2171">
                  <c:v>42234.0</c:v>
                </c:pt>
                <c:pt idx="2172">
                  <c:v>42235.0</c:v>
                </c:pt>
                <c:pt idx="2173">
                  <c:v>42236.0</c:v>
                </c:pt>
                <c:pt idx="2174">
                  <c:v>42237.0</c:v>
                </c:pt>
                <c:pt idx="2175">
                  <c:v>42240.0</c:v>
                </c:pt>
                <c:pt idx="2176">
                  <c:v>42241.0</c:v>
                </c:pt>
                <c:pt idx="2177">
                  <c:v>42242.0</c:v>
                </c:pt>
                <c:pt idx="2178">
                  <c:v>42243.0</c:v>
                </c:pt>
                <c:pt idx="2179">
                  <c:v>42244.0</c:v>
                </c:pt>
                <c:pt idx="2180">
                  <c:v>42247.0</c:v>
                </c:pt>
                <c:pt idx="2181">
                  <c:v>42248.0</c:v>
                </c:pt>
                <c:pt idx="2182">
                  <c:v>42249.0</c:v>
                </c:pt>
                <c:pt idx="2183">
                  <c:v>42250.0</c:v>
                </c:pt>
                <c:pt idx="2184">
                  <c:v>42251.0</c:v>
                </c:pt>
                <c:pt idx="2185">
                  <c:v>42255.0</c:v>
                </c:pt>
                <c:pt idx="2186">
                  <c:v>42256.0</c:v>
                </c:pt>
                <c:pt idx="2187">
                  <c:v>42257.0</c:v>
                </c:pt>
                <c:pt idx="2188">
                  <c:v>42258.0</c:v>
                </c:pt>
                <c:pt idx="2189">
                  <c:v>42261.0</c:v>
                </c:pt>
                <c:pt idx="2190">
                  <c:v>42262.0</c:v>
                </c:pt>
                <c:pt idx="2191">
                  <c:v>42263.0</c:v>
                </c:pt>
                <c:pt idx="2192">
                  <c:v>42264.0</c:v>
                </c:pt>
                <c:pt idx="2193">
                  <c:v>42265.0</c:v>
                </c:pt>
                <c:pt idx="2194">
                  <c:v>42268.0</c:v>
                </c:pt>
                <c:pt idx="2195">
                  <c:v>42269.0</c:v>
                </c:pt>
                <c:pt idx="2196">
                  <c:v>42270.0</c:v>
                </c:pt>
                <c:pt idx="2197">
                  <c:v>42271.0</c:v>
                </c:pt>
                <c:pt idx="2198">
                  <c:v>42272.0</c:v>
                </c:pt>
                <c:pt idx="2199">
                  <c:v>42275.0</c:v>
                </c:pt>
                <c:pt idx="2200">
                  <c:v>42276.0</c:v>
                </c:pt>
                <c:pt idx="2201">
                  <c:v>42277.0</c:v>
                </c:pt>
                <c:pt idx="2202">
                  <c:v>42278.0</c:v>
                </c:pt>
                <c:pt idx="2203">
                  <c:v>42279.0</c:v>
                </c:pt>
                <c:pt idx="2204">
                  <c:v>42282.0</c:v>
                </c:pt>
                <c:pt idx="2205">
                  <c:v>42283.0</c:v>
                </c:pt>
                <c:pt idx="2206">
                  <c:v>42284.0</c:v>
                </c:pt>
                <c:pt idx="2207">
                  <c:v>42285.0</c:v>
                </c:pt>
                <c:pt idx="2208">
                  <c:v>42286.0</c:v>
                </c:pt>
                <c:pt idx="2209">
                  <c:v>42289.0</c:v>
                </c:pt>
                <c:pt idx="2210">
                  <c:v>42290.0</c:v>
                </c:pt>
                <c:pt idx="2211">
                  <c:v>42291.0</c:v>
                </c:pt>
                <c:pt idx="2212">
                  <c:v>42292.0</c:v>
                </c:pt>
                <c:pt idx="2213">
                  <c:v>42293.0</c:v>
                </c:pt>
                <c:pt idx="2214">
                  <c:v>42296.0</c:v>
                </c:pt>
                <c:pt idx="2215">
                  <c:v>42297.0</c:v>
                </c:pt>
                <c:pt idx="2216">
                  <c:v>42298.0</c:v>
                </c:pt>
                <c:pt idx="2217">
                  <c:v>42299.0</c:v>
                </c:pt>
                <c:pt idx="2218">
                  <c:v>42300.0</c:v>
                </c:pt>
                <c:pt idx="2219">
                  <c:v>42303.0</c:v>
                </c:pt>
                <c:pt idx="2220">
                  <c:v>42304.0</c:v>
                </c:pt>
                <c:pt idx="2221">
                  <c:v>42305.0</c:v>
                </c:pt>
                <c:pt idx="2222">
                  <c:v>42306.0</c:v>
                </c:pt>
                <c:pt idx="2223">
                  <c:v>42307.0</c:v>
                </c:pt>
                <c:pt idx="2224">
                  <c:v>42310.0</c:v>
                </c:pt>
                <c:pt idx="2225">
                  <c:v>42311.0</c:v>
                </c:pt>
                <c:pt idx="2226">
                  <c:v>42312.0</c:v>
                </c:pt>
                <c:pt idx="2227">
                  <c:v>42313.0</c:v>
                </c:pt>
                <c:pt idx="2228">
                  <c:v>42314.0</c:v>
                </c:pt>
                <c:pt idx="2229">
                  <c:v>42317.0</c:v>
                </c:pt>
                <c:pt idx="2230">
                  <c:v>42318.0</c:v>
                </c:pt>
                <c:pt idx="2231">
                  <c:v>42319.0</c:v>
                </c:pt>
                <c:pt idx="2232">
                  <c:v>42320.0</c:v>
                </c:pt>
                <c:pt idx="2233">
                  <c:v>42321.0</c:v>
                </c:pt>
                <c:pt idx="2234">
                  <c:v>42324.0</c:v>
                </c:pt>
                <c:pt idx="2235">
                  <c:v>42325.0</c:v>
                </c:pt>
                <c:pt idx="2236">
                  <c:v>42326.0</c:v>
                </c:pt>
                <c:pt idx="2237">
                  <c:v>42327.0</c:v>
                </c:pt>
                <c:pt idx="2238">
                  <c:v>42328.0</c:v>
                </c:pt>
                <c:pt idx="2239">
                  <c:v>42331.0</c:v>
                </c:pt>
                <c:pt idx="2240">
                  <c:v>42332.0</c:v>
                </c:pt>
                <c:pt idx="2241">
                  <c:v>42333.0</c:v>
                </c:pt>
                <c:pt idx="2242">
                  <c:v>42335.0</c:v>
                </c:pt>
                <c:pt idx="2243">
                  <c:v>42338.0</c:v>
                </c:pt>
                <c:pt idx="2244">
                  <c:v>42339.0</c:v>
                </c:pt>
                <c:pt idx="2245">
                  <c:v>42340.0</c:v>
                </c:pt>
                <c:pt idx="2246">
                  <c:v>42341.0</c:v>
                </c:pt>
                <c:pt idx="2247">
                  <c:v>42342.0</c:v>
                </c:pt>
                <c:pt idx="2248">
                  <c:v>42345.0</c:v>
                </c:pt>
                <c:pt idx="2249">
                  <c:v>42346.0</c:v>
                </c:pt>
                <c:pt idx="2250">
                  <c:v>42347.0</c:v>
                </c:pt>
                <c:pt idx="2251">
                  <c:v>42348.0</c:v>
                </c:pt>
                <c:pt idx="2252">
                  <c:v>42349.0</c:v>
                </c:pt>
                <c:pt idx="2253">
                  <c:v>42352.0</c:v>
                </c:pt>
                <c:pt idx="2254">
                  <c:v>42353.0</c:v>
                </c:pt>
                <c:pt idx="2255">
                  <c:v>42354.0</c:v>
                </c:pt>
                <c:pt idx="2256">
                  <c:v>42355.0</c:v>
                </c:pt>
                <c:pt idx="2257">
                  <c:v>42356.0</c:v>
                </c:pt>
                <c:pt idx="2258">
                  <c:v>42359.0</c:v>
                </c:pt>
                <c:pt idx="2259">
                  <c:v>42360.0</c:v>
                </c:pt>
                <c:pt idx="2260">
                  <c:v>42361.0</c:v>
                </c:pt>
                <c:pt idx="2261">
                  <c:v>42362.0</c:v>
                </c:pt>
                <c:pt idx="2262">
                  <c:v>42366.0</c:v>
                </c:pt>
                <c:pt idx="2263">
                  <c:v>42367.0</c:v>
                </c:pt>
                <c:pt idx="2264">
                  <c:v>42368.0</c:v>
                </c:pt>
                <c:pt idx="2265">
                  <c:v>42369.0</c:v>
                </c:pt>
                <c:pt idx="2266">
                  <c:v>42373.0</c:v>
                </c:pt>
                <c:pt idx="2267">
                  <c:v>42374.0</c:v>
                </c:pt>
                <c:pt idx="2268">
                  <c:v>42375.0</c:v>
                </c:pt>
                <c:pt idx="2269">
                  <c:v>42376.0</c:v>
                </c:pt>
                <c:pt idx="2270">
                  <c:v>42377.0</c:v>
                </c:pt>
                <c:pt idx="2271">
                  <c:v>42380.0</c:v>
                </c:pt>
                <c:pt idx="2272">
                  <c:v>42381.0</c:v>
                </c:pt>
                <c:pt idx="2273">
                  <c:v>42382.0</c:v>
                </c:pt>
                <c:pt idx="2274">
                  <c:v>42383.0</c:v>
                </c:pt>
                <c:pt idx="2275">
                  <c:v>42384.0</c:v>
                </c:pt>
                <c:pt idx="2276">
                  <c:v>42388.0</c:v>
                </c:pt>
                <c:pt idx="2277">
                  <c:v>42389.0</c:v>
                </c:pt>
                <c:pt idx="2278">
                  <c:v>42390.0</c:v>
                </c:pt>
                <c:pt idx="2279">
                  <c:v>42391.0</c:v>
                </c:pt>
                <c:pt idx="2280">
                  <c:v>42394.0</c:v>
                </c:pt>
                <c:pt idx="2281">
                  <c:v>42395.0</c:v>
                </c:pt>
                <c:pt idx="2282">
                  <c:v>42396.0</c:v>
                </c:pt>
                <c:pt idx="2283">
                  <c:v>42397.0</c:v>
                </c:pt>
                <c:pt idx="2284">
                  <c:v>42398.0</c:v>
                </c:pt>
                <c:pt idx="2285">
                  <c:v>42401.0</c:v>
                </c:pt>
                <c:pt idx="2286">
                  <c:v>42402.0</c:v>
                </c:pt>
                <c:pt idx="2287">
                  <c:v>42403.0</c:v>
                </c:pt>
                <c:pt idx="2288">
                  <c:v>42404.0</c:v>
                </c:pt>
                <c:pt idx="2289">
                  <c:v>42405.0</c:v>
                </c:pt>
                <c:pt idx="2290">
                  <c:v>42408.0</c:v>
                </c:pt>
                <c:pt idx="2291">
                  <c:v>42409.0</c:v>
                </c:pt>
                <c:pt idx="2292">
                  <c:v>42410.0</c:v>
                </c:pt>
                <c:pt idx="2293">
                  <c:v>42411.0</c:v>
                </c:pt>
                <c:pt idx="2294">
                  <c:v>42412.0</c:v>
                </c:pt>
                <c:pt idx="2295">
                  <c:v>42416.0</c:v>
                </c:pt>
                <c:pt idx="2296">
                  <c:v>42417.0</c:v>
                </c:pt>
                <c:pt idx="2297">
                  <c:v>42418.0</c:v>
                </c:pt>
                <c:pt idx="2298">
                  <c:v>42419.0</c:v>
                </c:pt>
                <c:pt idx="2299">
                  <c:v>42422.0</c:v>
                </c:pt>
                <c:pt idx="2300">
                  <c:v>42423.0</c:v>
                </c:pt>
                <c:pt idx="2301">
                  <c:v>42424.0</c:v>
                </c:pt>
                <c:pt idx="2302">
                  <c:v>42425.0</c:v>
                </c:pt>
                <c:pt idx="2303">
                  <c:v>42426.0</c:v>
                </c:pt>
                <c:pt idx="2304">
                  <c:v>42429.0</c:v>
                </c:pt>
                <c:pt idx="2305">
                  <c:v>42430.0</c:v>
                </c:pt>
                <c:pt idx="2306">
                  <c:v>42431.0</c:v>
                </c:pt>
                <c:pt idx="2307">
                  <c:v>42432.0</c:v>
                </c:pt>
                <c:pt idx="2308">
                  <c:v>42433.0</c:v>
                </c:pt>
                <c:pt idx="2309">
                  <c:v>42436.0</c:v>
                </c:pt>
                <c:pt idx="2310">
                  <c:v>42437.0</c:v>
                </c:pt>
                <c:pt idx="2311">
                  <c:v>42438.0</c:v>
                </c:pt>
                <c:pt idx="2312">
                  <c:v>42439.0</c:v>
                </c:pt>
                <c:pt idx="2313">
                  <c:v>42440.0</c:v>
                </c:pt>
                <c:pt idx="2314">
                  <c:v>42443.0</c:v>
                </c:pt>
                <c:pt idx="2315">
                  <c:v>42444.0</c:v>
                </c:pt>
                <c:pt idx="2316">
                  <c:v>42445.0</c:v>
                </c:pt>
                <c:pt idx="2317">
                  <c:v>42446.0</c:v>
                </c:pt>
                <c:pt idx="2318">
                  <c:v>42447.0</c:v>
                </c:pt>
                <c:pt idx="2319">
                  <c:v>42450.0</c:v>
                </c:pt>
                <c:pt idx="2320">
                  <c:v>42451.0</c:v>
                </c:pt>
                <c:pt idx="2321">
                  <c:v>42452.0</c:v>
                </c:pt>
                <c:pt idx="2322">
                  <c:v>42453.0</c:v>
                </c:pt>
                <c:pt idx="2323">
                  <c:v>42457.0</c:v>
                </c:pt>
                <c:pt idx="2324">
                  <c:v>42458.0</c:v>
                </c:pt>
                <c:pt idx="2325">
                  <c:v>42459.0</c:v>
                </c:pt>
                <c:pt idx="2326">
                  <c:v>42460.0</c:v>
                </c:pt>
                <c:pt idx="2327">
                  <c:v>42461.0</c:v>
                </c:pt>
                <c:pt idx="2328">
                  <c:v>42464.0</c:v>
                </c:pt>
                <c:pt idx="2329">
                  <c:v>42465.0</c:v>
                </c:pt>
                <c:pt idx="2330">
                  <c:v>42466.0</c:v>
                </c:pt>
                <c:pt idx="2331">
                  <c:v>42467.0</c:v>
                </c:pt>
                <c:pt idx="2332">
                  <c:v>42468.0</c:v>
                </c:pt>
                <c:pt idx="2333">
                  <c:v>42471.0</c:v>
                </c:pt>
                <c:pt idx="2334">
                  <c:v>42472.0</c:v>
                </c:pt>
                <c:pt idx="2335">
                  <c:v>42473.0</c:v>
                </c:pt>
                <c:pt idx="2336">
                  <c:v>42474.0</c:v>
                </c:pt>
                <c:pt idx="2337">
                  <c:v>42475.0</c:v>
                </c:pt>
                <c:pt idx="2338">
                  <c:v>42478.0</c:v>
                </c:pt>
                <c:pt idx="2339">
                  <c:v>42479.0</c:v>
                </c:pt>
                <c:pt idx="2340">
                  <c:v>42480.0</c:v>
                </c:pt>
                <c:pt idx="2341">
                  <c:v>42481.0</c:v>
                </c:pt>
                <c:pt idx="2342">
                  <c:v>42482.0</c:v>
                </c:pt>
              </c:numCache>
            </c:numRef>
          </c:cat>
          <c:val>
            <c:numRef>
              <c:f>'BOG5 N SOG10'!$J$4:$J$2508</c:f>
              <c:numCache>
                <c:formatCode>General</c:formatCode>
                <c:ptCount val="2505"/>
                <c:pt idx="0" formatCode="0.0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  <c:pt idx="9">
                  <c:v>100.0</c:v>
                </c:pt>
                <c:pt idx="10">
                  <c:v>100.0</c:v>
                </c:pt>
                <c:pt idx="11">
                  <c:v>100.0</c:v>
                </c:pt>
                <c:pt idx="12">
                  <c:v>100.0</c:v>
                </c:pt>
                <c:pt idx="13">
                  <c:v>100.0</c:v>
                </c:pt>
                <c:pt idx="14">
                  <c:v>100.0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100.0</c:v>
                </c:pt>
                <c:pt idx="19">
                  <c:v>100.0</c:v>
                </c:pt>
                <c:pt idx="20">
                  <c:v>100.0</c:v>
                </c:pt>
                <c:pt idx="21">
                  <c:v>100.0</c:v>
                </c:pt>
                <c:pt idx="22">
                  <c:v>100.0</c:v>
                </c:pt>
                <c:pt idx="23">
                  <c:v>100.0</c:v>
                </c:pt>
                <c:pt idx="24">
                  <c:v>100.0</c:v>
                </c:pt>
                <c:pt idx="25">
                  <c:v>100.0</c:v>
                </c:pt>
                <c:pt idx="26">
                  <c:v>100.0</c:v>
                </c:pt>
                <c:pt idx="27">
                  <c:v>100.0</c:v>
                </c:pt>
                <c:pt idx="28">
                  <c:v>100.0</c:v>
                </c:pt>
                <c:pt idx="29">
                  <c:v>100.0</c:v>
                </c:pt>
                <c:pt idx="30">
                  <c:v>100.0</c:v>
                </c:pt>
                <c:pt idx="31">
                  <c:v>100.0</c:v>
                </c:pt>
                <c:pt idx="32">
                  <c:v>100.0</c:v>
                </c:pt>
                <c:pt idx="33">
                  <c:v>100.0</c:v>
                </c:pt>
                <c:pt idx="34">
                  <c:v>100.0</c:v>
                </c:pt>
                <c:pt idx="35">
                  <c:v>100.0</c:v>
                </c:pt>
                <c:pt idx="36">
                  <c:v>100.0</c:v>
                </c:pt>
                <c:pt idx="37">
                  <c:v>100.0</c:v>
                </c:pt>
                <c:pt idx="38">
                  <c:v>100.0</c:v>
                </c:pt>
                <c:pt idx="39">
                  <c:v>100.0</c:v>
                </c:pt>
                <c:pt idx="40">
                  <c:v>100.0</c:v>
                </c:pt>
                <c:pt idx="41">
                  <c:v>100.0</c:v>
                </c:pt>
                <c:pt idx="42">
                  <c:v>100.0</c:v>
                </c:pt>
                <c:pt idx="43">
                  <c:v>100.0</c:v>
                </c:pt>
                <c:pt idx="44">
                  <c:v>100.0</c:v>
                </c:pt>
                <c:pt idx="45">
                  <c:v>100.0</c:v>
                </c:pt>
                <c:pt idx="46">
                  <c:v>100.0</c:v>
                </c:pt>
                <c:pt idx="47">
                  <c:v>100.0</c:v>
                </c:pt>
                <c:pt idx="48">
                  <c:v>100.0</c:v>
                </c:pt>
                <c:pt idx="49">
                  <c:v>100.0</c:v>
                </c:pt>
                <c:pt idx="50">
                  <c:v>100.0</c:v>
                </c:pt>
                <c:pt idx="51">
                  <c:v>100.0</c:v>
                </c:pt>
                <c:pt idx="52">
                  <c:v>100.0</c:v>
                </c:pt>
                <c:pt idx="53">
                  <c:v>100.0</c:v>
                </c:pt>
                <c:pt idx="54">
                  <c:v>100.0</c:v>
                </c:pt>
                <c:pt idx="55">
                  <c:v>100.0</c:v>
                </c:pt>
                <c:pt idx="56">
                  <c:v>100.0</c:v>
                </c:pt>
                <c:pt idx="57">
                  <c:v>100.0</c:v>
                </c:pt>
                <c:pt idx="58">
                  <c:v>100.0</c:v>
                </c:pt>
                <c:pt idx="59">
                  <c:v>100.0</c:v>
                </c:pt>
                <c:pt idx="60">
                  <c:v>100.0</c:v>
                </c:pt>
                <c:pt idx="61">
                  <c:v>100.0</c:v>
                </c:pt>
                <c:pt idx="62">
                  <c:v>100.0</c:v>
                </c:pt>
                <c:pt idx="63">
                  <c:v>100.0</c:v>
                </c:pt>
                <c:pt idx="64">
                  <c:v>100.0</c:v>
                </c:pt>
                <c:pt idx="65">
                  <c:v>100.0</c:v>
                </c:pt>
                <c:pt idx="66">
                  <c:v>100.0</c:v>
                </c:pt>
                <c:pt idx="67">
                  <c:v>100.0</c:v>
                </c:pt>
                <c:pt idx="68">
                  <c:v>100.0</c:v>
                </c:pt>
                <c:pt idx="69">
                  <c:v>100.0</c:v>
                </c:pt>
                <c:pt idx="70">
                  <c:v>100.0</c:v>
                </c:pt>
                <c:pt idx="71">
                  <c:v>100.0</c:v>
                </c:pt>
                <c:pt idx="72">
                  <c:v>100.0</c:v>
                </c:pt>
                <c:pt idx="73">
                  <c:v>100.0</c:v>
                </c:pt>
                <c:pt idx="74">
                  <c:v>100.0</c:v>
                </c:pt>
                <c:pt idx="75">
                  <c:v>100.0</c:v>
                </c:pt>
                <c:pt idx="76">
                  <c:v>100.0</c:v>
                </c:pt>
                <c:pt idx="77">
                  <c:v>100.0</c:v>
                </c:pt>
                <c:pt idx="78">
                  <c:v>100.0</c:v>
                </c:pt>
                <c:pt idx="79">
                  <c:v>100.0</c:v>
                </c:pt>
                <c:pt idx="80">
                  <c:v>100.0</c:v>
                </c:pt>
                <c:pt idx="81">
                  <c:v>100.0</c:v>
                </c:pt>
                <c:pt idx="82">
                  <c:v>100.0</c:v>
                </c:pt>
                <c:pt idx="83">
                  <c:v>100.0</c:v>
                </c:pt>
                <c:pt idx="84">
                  <c:v>100.0</c:v>
                </c:pt>
                <c:pt idx="85">
                  <c:v>100.0</c:v>
                </c:pt>
                <c:pt idx="86">
                  <c:v>100.0</c:v>
                </c:pt>
                <c:pt idx="87">
                  <c:v>100.0</c:v>
                </c:pt>
                <c:pt idx="88">
                  <c:v>100.0</c:v>
                </c:pt>
                <c:pt idx="89">
                  <c:v>100.0</c:v>
                </c:pt>
                <c:pt idx="90">
                  <c:v>100.0</c:v>
                </c:pt>
                <c:pt idx="91">
                  <c:v>100.5211217391964</c:v>
                </c:pt>
                <c:pt idx="92">
                  <c:v>99.97876068602982</c:v>
                </c:pt>
                <c:pt idx="93">
                  <c:v>99.73223293459047</c:v>
                </c:pt>
                <c:pt idx="94">
                  <c:v>100.6113888235696</c:v>
                </c:pt>
                <c:pt idx="95">
                  <c:v>101.3676601102927</c:v>
                </c:pt>
                <c:pt idx="96">
                  <c:v>101.3866237834804</c:v>
                </c:pt>
                <c:pt idx="97">
                  <c:v>101.5808117969218</c:v>
                </c:pt>
                <c:pt idx="98">
                  <c:v>101.3304913108449</c:v>
                </c:pt>
                <c:pt idx="99">
                  <c:v>100.9868695526848</c:v>
                </c:pt>
                <c:pt idx="100">
                  <c:v>101.1985041454589</c:v>
                </c:pt>
                <c:pt idx="101">
                  <c:v>102.4205232456706</c:v>
                </c:pt>
                <c:pt idx="102">
                  <c:v>102.6480873239222</c:v>
                </c:pt>
                <c:pt idx="103">
                  <c:v>102.3719762423102</c:v>
                </c:pt>
                <c:pt idx="104">
                  <c:v>102.4538993104808</c:v>
                </c:pt>
                <c:pt idx="105">
                  <c:v>102.6632582624724</c:v>
                </c:pt>
                <c:pt idx="106">
                  <c:v>102.4000424786279</c:v>
                </c:pt>
                <c:pt idx="107">
                  <c:v>103.3770509212552</c:v>
                </c:pt>
                <c:pt idx="108">
                  <c:v>103.5886855140293</c:v>
                </c:pt>
                <c:pt idx="109">
                  <c:v>103.8488671101637</c:v>
                </c:pt>
                <c:pt idx="110">
                  <c:v>103.469593646411</c:v>
                </c:pt>
                <c:pt idx="111">
                  <c:v>103.6144761095644</c:v>
                </c:pt>
                <c:pt idx="112">
                  <c:v>103.690330802315</c:v>
                </c:pt>
                <c:pt idx="113">
                  <c:v>103.814732498426</c:v>
                </c:pt>
                <c:pt idx="114">
                  <c:v>104.4534290113857</c:v>
                </c:pt>
                <c:pt idx="115">
                  <c:v>104.4807367007759</c:v>
                </c:pt>
                <c:pt idx="116">
                  <c:v>104.8478734136887</c:v>
                </c:pt>
                <c:pt idx="117">
                  <c:v>105.3682366059576</c:v>
                </c:pt>
                <c:pt idx="118">
                  <c:v>104.4777025130659</c:v>
                </c:pt>
                <c:pt idx="119">
                  <c:v>104.5224567817887</c:v>
                </c:pt>
                <c:pt idx="120">
                  <c:v>104.5232153287163</c:v>
                </c:pt>
                <c:pt idx="121">
                  <c:v>103.754807291153</c:v>
                </c:pt>
                <c:pt idx="122">
                  <c:v>103.7191555855603</c:v>
                </c:pt>
                <c:pt idx="123">
                  <c:v>103.4885573195985</c:v>
                </c:pt>
                <c:pt idx="124">
                  <c:v>104.6627879633773</c:v>
                </c:pt>
                <c:pt idx="125">
                  <c:v>104.8949033231941</c:v>
                </c:pt>
                <c:pt idx="126">
                  <c:v>105.1133648383157</c:v>
                </c:pt>
                <c:pt idx="127">
                  <c:v>104.552798658889</c:v>
                </c:pt>
                <c:pt idx="128">
                  <c:v>104.747745219258</c:v>
                </c:pt>
                <c:pt idx="129">
                  <c:v>105.01475373774</c:v>
                </c:pt>
                <c:pt idx="130">
                  <c:v>105.6822750339449</c:v>
                </c:pt>
                <c:pt idx="131">
                  <c:v>105.9363882546593</c:v>
                </c:pt>
                <c:pt idx="132">
                  <c:v>106.1783647245337</c:v>
                </c:pt>
                <c:pt idx="133">
                  <c:v>106.2875954820945</c:v>
                </c:pt>
                <c:pt idx="134">
                  <c:v>106.2344971971691</c:v>
                </c:pt>
                <c:pt idx="135">
                  <c:v>106.4097215374229</c:v>
                </c:pt>
                <c:pt idx="136">
                  <c:v>106.6585249296447</c:v>
                </c:pt>
                <c:pt idx="137">
                  <c:v>106.2686318089068</c:v>
                </c:pt>
                <c:pt idx="138">
                  <c:v>104.8235999120085</c:v>
                </c:pt>
                <c:pt idx="139">
                  <c:v>105.1892195310663</c:v>
                </c:pt>
                <c:pt idx="140">
                  <c:v>106.1571254105635</c:v>
                </c:pt>
                <c:pt idx="141">
                  <c:v>106.2443583072266</c:v>
                </c:pt>
                <c:pt idx="142">
                  <c:v>105.9470079116444</c:v>
                </c:pt>
                <c:pt idx="143">
                  <c:v>106.888364648679</c:v>
                </c:pt>
                <c:pt idx="144">
                  <c:v>107.3161851157922</c:v>
                </c:pt>
                <c:pt idx="145">
                  <c:v>107.1750953872761</c:v>
                </c:pt>
                <c:pt idx="146">
                  <c:v>106.7495505609454</c:v>
                </c:pt>
                <c:pt idx="147">
                  <c:v>106.9429800274593</c:v>
                </c:pt>
                <c:pt idx="148">
                  <c:v>107.1857150442611</c:v>
                </c:pt>
                <c:pt idx="149">
                  <c:v>107.0734500989903</c:v>
                </c:pt>
                <c:pt idx="150">
                  <c:v>107.1986103420288</c:v>
                </c:pt>
                <c:pt idx="151">
                  <c:v>108.1301059690057</c:v>
                </c:pt>
                <c:pt idx="152">
                  <c:v>108.2514734774066</c:v>
                </c:pt>
                <c:pt idx="153">
                  <c:v>107.9017833438265</c:v>
                </c:pt>
                <c:pt idx="154">
                  <c:v>108.1346572505708</c:v>
                </c:pt>
                <c:pt idx="155">
                  <c:v>107.9814307712146</c:v>
                </c:pt>
                <c:pt idx="156">
                  <c:v>107.5847107281292</c:v>
                </c:pt>
                <c:pt idx="157">
                  <c:v>107.0127663447899</c:v>
                </c:pt>
                <c:pt idx="158">
                  <c:v>107.4785141582784</c:v>
                </c:pt>
                <c:pt idx="159">
                  <c:v>108.232509804219</c:v>
                </c:pt>
                <c:pt idx="160">
                  <c:v>108.0724564025153</c:v>
                </c:pt>
                <c:pt idx="161">
                  <c:v>107.5847107281292</c:v>
                </c:pt>
                <c:pt idx="162">
                  <c:v>107.4557577504532</c:v>
                </c:pt>
                <c:pt idx="163">
                  <c:v>107.5877449158392</c:v>
                </c:pt>
                <c:pt idx="164">
                  <c:v>106.9331189174018</c:v>
                </c:pt>
                <c:pt idx="165">
                  <c:v>107.1705441057111</c:v>
                </c:pt>
                <c:pt idx="166">
                  <c:v>107.1151701800032</c:v>
                </c:pt>
                <c:pt idx="167">
                  <c:v>107.3230120381397</c:v>
                </c:pt>
                <c:pt idx="168">
                  <c:v>108.0034286321123</c:v>
                </c:pt>
                <c:pt idx="169">
                  <c:v>108.5275845590187</c:v>
                </c:pt>
                <c:pt idx="170">
                  <c:v>108.6163345495369</c:v>
                </c:pt>
                <c:pt idx="171">
                  <c:v>108.5192405428162</c:v>
                </c:pt>
                <c:pt idx="172">
                  <c:v>108.1968580986263</c:v>
                </c:pt>
                <c:pt idx="173">
                  <c:v>108.5101379796861</c:v>
                </c:pt>
                <c:pt idx="174">
                  <c:v>107.9374350494193</c:v>
                </c:pt>
                <c:pt idx="175">
                  <c:v>108.3197427008821</c:v>
                </c:pt>
                <c:pt idx="176">
                  <c:v>109.2406186708741</c:v>
                </c:pt>
                <c:pt idx="177">
                  <c:v>108.0094970075323</c:v>
                </c:pt>
                <c:pt idx="178">
                  <c:v>107.8790269360014</c:v>
                </c:pt>
                <c:pt idx="179">
                  <c:v>107.7606936153105</c:v>
                </c:pt>
                <c:pt idx="180">
                  <c:v>108.3827020958651</c:v>
                </c:pt>
                <c:pt idx="181">
                  <c:v>109.0972533015755</c:v>
                </c:pt>
                <c:pt idx="182">
                  <c:v>109.6813344357548</c:v>
                </c:pt>
                <c:pt idx="183">
                  <c:v>109.8671784329937</c:v>
                </c:pt>
                <c:pt idx="184">
                  <c:v>109.760981863143</c:v>
                </c:pt>
                <c:pt idx="185">
                  <c:v>109.837595102821</c:v>
                </c:pt>
                <c:pt idx="186">
                  <c:v>109.9908215821771</c:v>
                </c:pt>
                <c:pt idx="187">
                  <c:v>109.8611100575736</c:v>
                </c:pt>
                <c:pt idx="188">
                  <c:v>109.0835994568803</c:v>
                </c:pt>
                <c:pt idx="189">
                  <c:v>108.7278409478802</c:v>
                </c:pt>
                <c:pt idx="190">
                  <c:v>109.5538985519338</c:v>
                </c:pt>
                <c:pt idx="191">
                  <c:v>110.3913343599001</c:v>
                </c:pt>
                <c:pt idx="192">
                  <c:v>110.5058749459535</c:v>
                </c:pt>
                <c:pt idx="193">
                  <c:v>110.4095394861603</c:v>
                </c:pt>
                <c:pt idx="194">
                  <c:v>110.7235779141476</c:v>
                </c:pt>
                <c:pt idx="195">
                  <c:v>110.5680757940089</c:v>
                </c:pt>
                <c:pt idx="196">
                  <c:v>110.4732574280707</c:v>
                </c:pt>
                <c:pt idx="197">
                  <c:v>110.0795715726953</c:v>
                </c:pt>
                <c:pt idx="198">
                  <c:v>109.9415160318893</c:v>
                </c:pt>
                <c:pt idx="199">
                  <c:v>106.1237493457532</c:v>
                </c:pt>
                <c:pt idx="200">
                  <c:v>106.7138988553526</c:v>
                </c:pt>
                <c:pt idx="201">
                  <c:v>106.4370292268131</c:v>
                </c:pt>
                <c:pt idx="202">
                  <c:v>105.223354142804</c:v>
                </c:pt>
                <c:pt idx="203">
                  <c:v>104.2334504024091</c:v>
                </c:pt>
                <c:pt idx="204">
                  <c:v>105.8483968110686</c:v>
                </c:pt>
                <c:pt idx="205">
                  <c:v>105.5874566680067</c:v>
                </c:pt>
                <c:pt idx="206">
                  <c:v>106.3399352200923</c:v>
                </c:pt>
                <c:pt idx="207">
                  <c:v>106.412755725133</c:v>
                </c:pt>
                <c:pt idx="208">
                  <c:v>106.6972108229475</c:v>
                </c:pt>
                <c:pt idx="209">
                  <c:v>104.5239738756437</c:v>
                </c:pt>
                <c:pt idx="210">
                  <c:v>105.223354142804</c:v>
                </c:pt>
                <c:pt idx="211">
                  <c:v>105.6109716227594</c:v>
                </c:pt>
                <c:pt idx="212">
                  <c:v>105.2066661103988</c:v>
                </c:pt>
                <c:pt idx="213">
                  <c:v>106.3528305178598</c:v>
                </c:pt>
                <c:pt idx="214">
                  <c:v>107.0264201894849</c:v>
                </c:pt>
                <c:pt idx="215">
                  <c:v>108.8545182847736</c:v>
                </c:pt>
                <c:pt idx="216">
                  <c:v>108.8165909383983</c:v>
                </c:pt>
                <c:pt idx="217">
                  <c:v>108.9356828060167</c:v>
                </c:pt>
                <c:pt idx="218">
                  <c:v>109.04112082894</c:v>
                </c:pt>
                <c:pt idx="219">
                  <c:v>108.3667726103874</c:v>
                </c:pt>
                <c:pt idx="220">
                  <c:v>107.503546206886</c:v>
                </c:pt>
                <c:pt idx="221">
                  <c:v>107.905576078464</c:v>
                </c:pt>
                <c:pt idx="222">
                  <c:v>107.7788987415705</c:v>
                </c:pt>
                <c:pt idx="223">
                  <c:v>108.0588025578201</c:v>
                </c:pt>
                <c:pt idx="224">
                  <c:v>109.0616015959826</c:v>
                </c:pt>
                <c:pt idx="225">
                  <c:v>109.1829691043835</c:v>
                </c:pt>
                <c:pt idx="226">
                  <c:v>109.5159712055585</c:v>
                </c:pt>
                <c:pt idx="227">
                  <c:v>109.5804476943965</c:v>
                </c:pt>
                <c:pt idx="228">
                  <c:v>109.8671784329936</c:v>
                </c:pt>
                <c:pt idx="229">
                  <c:v>109.1450417580082</c:v>
                </c:pt>
                <c:pt idx="230">
                  <c:v>109.8224241642708</c:v>
                </c:pt>
                <c:pt idx="231">
                  <c:v>110.2054903626611</c:v>
                </c:pt>
                <c:pt idx="232">
                  <c:v>111.3903406634249</c:v>
                </c:pt>
                <c:pt idx="233">
                  <c:v>111.6186632886042</c:v>
                </c:pt>
                <c:pt idx="234">
                  <c:v>111.6960350752097</c:v>
                </c:pt>
                <c:pt idx="235">
                  <c:v>111.5617722690413</c:v>
                </c:pt>
                <c:pt idx="236">
                  <c:v>112.594913184304</c:v>
                </c:pt>
                <c:pt idx="237">
                  <c:v>112.335490135097</c:v>
                </c:pt>
                <c:pt idx="238">
                  <c:v>112.2960456948668</c:v>
                </c:pt>
                <c:pt idx="239">
                  <c:v>113.4346246330528</c:v>
                </c:pt>
                <c:pt idx="240">
                  <c:v>113.3458746425346</c:v>
                </c:pt>
                <c:pt idx="241">
                  <c:v>113.3322207978395</c:v>
                </c:pt>
                <c:pt idx="242">
                  <c:v>112.4447208926579</c:v>
                </c:pt>
                <c:pt idx="243">
                  <c:v>112.7428298351676</c:v>
                </c:pt>
                <c:pt idx="244">
                  <c:v>113.472551979428</c:v>
                </c:pt>
                <c:pt idx="245">
                  <c:v>113.9633318415242</c:v>
                </c:pt>
                <c:pt idx="246">
                  <c:v>114.2083424991086</c:v>
                </c:pt>
                <c:pt idx="247">
                  <c:v>114.5011416131257</c:v>
                </c:pt>
                <c:pt idx="248">
                  <c:v>114.3676373538847</c:v>
                </c:pt>
                <c:pt idx="249">
                  <c:v>114.7362911606525</c:v>
                </c:pt>
                <c:pt idx="250">
                  <c:v>113.134998596688</c:v>
                </c:pt>
                <c:pt idx="251">
                  <c:v>114.2257890784412</c:v>
                </c:pt>
                <c:pt idx="252">
                  <c:v>114.0209814080147</c:v>
                </c:pt>
                <c:pt idx="253">
                  <c:v>113.8723062102235</c:v>
                </c:pt>
                <c:pt idx="254">
                  <c:v>114.8546244813434</c:v>
                </c:pt>
                <c:pt idx="255">
                  <c:v>114.7491864584201</c:v>
                </c:pt>
                <c:pt idx="256">
                  <c:v>115.5077333859258</c:v>
                </c:pt>
                <c:pt idx="257">
                  <c:v>115.6859919138896</c:v>
                </c:pt>
                <c:pt idx="258">
                  <c:v>115.6116543149941</c:v>
                </c:pt>
                <c:pt idx="259">
                  <c:v>115.472081680333</c:v>
                </c:pt>
                <c:pt idx="260">
                  <c:v>114.3517078684071</c:v>
                </c:pt>
                <c:pt idx="261">
                  <c:v>114.9752334428168</c:v>
                </c:pt>
                <c:pt idx="262">
                  <c:v>115.1557676115631</c:v>
                </c:pt>
                <c:pt idx="263">
                  <c:v>116.0751264877</c:v>
                </c:pt>
                <c:pt idx="264">
                  <c:v>116.1047098178727</c:v>
                </c:pt>
                <c:pt idx="265">
                  <c:v>116.538598660406</c:v>
                </c:pt>
                <c:pt idx="266">
                  <c:v>116.7540259878176</c:v>
                </c:pt>
                <c:pt idx="267">
                  <c:v>116.1297418664804</c:v>
                </c:pt>
                <c:pt idx="268">
                  <c:v>115.1003936858553</c:v>
                </c:pt>
                <c:pt idx="269">
                  <c:v>113.0781075771251</c:v>
                </c:pt>
                <c:pt idx="270">
                  <c:v>114.3638446192473</c:v>
                </c:pt>
                <c:pt idx="271">
                  <c:v>114.4738339237356</c:v>
                </c:pt>
                <c:pt idx="272">
                  <c:v>113.2510562765964</c:v>
                </c:pt>
                <c:pt idx="273">
                  <c:v>114.9706821612518</c:v>
                </c:pt>
                <c:pt idx="274">
                  <c:v>115.524421418331</c:v>
                </c:pt>
                <c:pt idx="275">
                  <c:v>116.2784170642716</c:v>
                </c:pt>
                <c:pt idx="276">
                  <c:v>116.1373273357555</c:v>
                </c:pt>
                <c:pt idx="277">
                  <c:v>116.3383422715445</c:v>
                </c:pt>
                <c:pt idx="278">
                  <c:v>114.7560133807677</c:v>
                </c:pt>
                <c:pt idx="279">
                  <c:v>115.4652547579855</c:v>
                </c:pt>
                <c:pt idx="280">
                  <c:v>113.9762271392918</c:v>
                </c:pt>
                <c:pt idx="281">
                  <c:v>113.6106075202341</c:v>
                </c:pt>
                <c:pt idx="282">
                  <c:v>113.242712260394</c:v>
                </c:pt>
                <c:pt idx="283">
                  <c:v>114.262957877889</c:v>
                </c:pt>
                <c:pt idx="284">
                  <c:v>114.2151694214561</c:v>
                </c:pt>
                <c:pt idx="285">
                  <c:v>114.0361523465648</c:v>
                </c:pt>
                <c:pt idx="286">
                  <c:v>115.2558958059939</c:v>
                </c:pt>
                <c:pt idx="287">
                  <c:v>115.6685453345569</c:v>
                </c:pt>
                <c:pt idx="288">
                  <c:v>115.7087483217147</c:v>
                </c:pt>
                <c:pt idx="289">
                  <c:v>116.0910559731776</c:v>
                </c:pt>
                <c:pt idx="290">
                  <c:v>116.1980110899559</c:v>
                </c:pt>
                <c:pt idx="291">
                  <c:v>114.5496886164861</c:v>
                </c:pt>
                <c:pt idx="292">
                  <c:v>115.205073161851</c:v>
                </c:pt>
                <c:pt idx="293">
                  <c:v>117.4003079700524</c:v>
                </c:pt>
                <c:pt idx="294">
                  <c:v>117.7644104952551</c:v>
                </c:pt>
                <c:pt idx="295">
                  <c:v>117.5383635108584</c:v>
                </c:pt>
                <c:pt idx="296">
                  <c:v>117.5269853069458</c:v>
                </c:pt>
                <c:pt idx="297">
                  <c:v>117.284250290144</c:v>
                </c:pt>
                <c:pt idx="298">
                  <c:v>117.8084062170504</c:v>
                </c:pt>
                <c:pt idx="299">
                  <c:v>116.3686841486447</c:v>
                </c:pt>
                <c:pt idx="300">
                  <c:v>116.9353187034914</c:v>
                </c:pt>
                <c:pt idx="301">
                  <c:v>114.6194749338166</c:v>
                </c:pt>
                <c:pt idx="302">
                  <c:v>115.1542505177081</c:v>
                </c:pt>
                <c:pt idx="303">
                  <c:v>112.4667187535555</c:v>
                </c:pt>
                <c:pt idx="304">
                  <c:v>110.6682039884396</c:v>
                </c:pt>
                <c:pt idx="305">
                  <c:v>111.8029901919881</c:v>
                </c:pt>
                <c:pt idx="306">
                  <c:v>110.3890587191175</c:v>
                </c:pt>
                <c:pt idx="307">
                  <c:v>111.1885671807085</c:v>
                </c:pt>
                <c:pt idx="308">
                  <c:v>111.6732786673846</c:v>
                </c:pt>
                <c:pt idx="309">
                  <c:v>108.7043259931274</c:v>
                </c:pt>
                <c:pt idx="310">
                  <c:v>111.3296569092245</c:v>
                </c:pt>
                <c:pt idx="311">
                  <c:v>112.0153833316896</c:v>
                </c:pt>
                <c:pt idx="312">
                  <c:v>113.5916438470465</c:v>
                </c:pt>
                <c:pt idx="313">
                  <c:v>110.2236954889213</c:v>
                </c:pt>
                <c:pt idx="314">
                  <c:v>110.2654155699341</c:v>
                </c:pt>
                <c:pt idx="315">
                  <c:v>110.2108001911537</c:v>
                </c:pt>
                <c:pt idx="316">
                  <c:v>108.2097533963937</c:v>
                </c:pt>
                <c:pt idx="317">
                  <c:v>106.7047962922225</c:v>
                </c:pt>
                <c:pt idx="318">
                  <c:v>107.0514522380926</c:v>
                </c:pt>
                <c:pt idx="319">
                  <c:v>109.6813344357547</c:v>
                </c:pt>
                <c:pt idx="320">
                  <c:v>109.651751105582</c:v>
                </c:pt>
                <c:pt idx="321">
                  <c:v>109.7708429732004</c:v>
                </c:pt>
                <c:pt idx="322">
                  <c:v>111.0565800153225</c:v>
                </c:pt>
                <c:pt idx="323">
                  <c:v>110.9374881477041</c:v>
                </c:pt>
                <c:pt idx="324">
                  <c:v>112.2171568144062</c:v>
                </c:pt>
                <c:pt idx="325">
                  <c:v>111.262904779604</c:v>
                </c:pt>
                <c:pt idx="326">
                  <c:v>108.651227708202</c:v>
                </c:pt>
                <c:pt idx="327">
                  <c:v>111.0330650605698</c:v>
                </c:pt>
                <c:pt idx="328">
                  <c:v>110.5688343409363</c:v>
                </c:pt>
                <c:pt idx="329">
                  <c:v>111.8090585674081</c:v>
                </c:pt>
                <c:pt idx="330">
                  <c:v>112.9794964765493</c:v>
                </c:pt>
                <c:pt idx="331">
                  <c:v>111.6801055897321</c:v>
                </c:pt>
                <c:pt idx="332">
                  <c:v>112.1549559663507</c:v>
                </c:pt>
                <c:pt idx="333">
                  <c:v>110.2585886475865</c:v>
                </c:pt>
                <c:pt idx="334">
                  <c:v>110.118257465998</c:v>
                </c:pt>
                <c:pt idx="335">
                  <c:v>111.6194218355317</c:v>
                </c:pt>
                <c:pt idx="336">
                  <c:v>111.6247316640242</c:v>
                </c:pt>
                <c:pt idx="337">
                  <c:v>112.5645713072037</c:v>
                </c:pt>
                <c:pt idx="338">
                  <c:v>112.5873277150289</c:v>
                </c:pt>
                <c:pt idx="339">
                  <c:v>112.0108320501246</c:v>
                </c:pt>
                <c:pt idx="340">
                  <c:v>115.2824449484565</c:v>
                </c:pt>
                <c:pt idx="341">
                  <c:v>115.9841008563993</c:v>
                </c:pt>
                <c:pt idx="342">
                  <c:v>115.2043146149235</c:v>
                </c:pt>
                <c:pt idx="343">
                  <c:v>115.7352974641775</c:v>
                </c:pt>
                <c:pt idx="344">
                  <c:v>115.1269428283179</c:v>
                </c:pt>
                <c:pt idx="345">
                  <c:v>115.0874983880876</c:v>
                </c:pt>
                <c:pt idx="346">
                  <c:v>115.7102654155698</c:v>
                </c:pt>
                <c:pt idx="347">
                  <c:v>116.1623593843632</c:v>
                </c:pt>
                <c:pt idx="348">
                  <c:v>115.811152156928</c:v>
                </c:pt>
                <c:pt idx="349">
                  <c:v>117.3494853259096</c:v>
                </c:pt>
                <c:pt idx="350">
                  <c:v>117.3191434488094</c:v>
                </c:pt>
                <c:pt idx="351">
                  <c:v>116.7851264118454</c:v>
                </c:pt>
                <c:pt idx="352">
                  <c:v>117.0316541632847</c:v>
                </c:pt>
                <c:pt idx="353">
                  <c:v>118.1505108813556</c:v>
                </c:pt>
                <c:pt idx="354">
                  <c:v>117.7704788706752</c:v>
                </c:pt>
                <c:pt idx="355">
                  <c:v>118.7239723585498</c:v>
                </c:pt>
                <c:pt idx="356">
                  <c:v>118.5206817819784</c:v>
                </c:pt>
                <c:pt idx="357">
                  <c:v>117.9092929584088</c:v>
                </c:pt>
                <c:pt idx="358">
                  <c:v>118.4698591378355</c:v>
                </c:pt>
                <c:pt idx="359">
                  <c:v>117.4769212097306</c:v>
                </c:pt>
                <c:pt idx="360">
                  <c:v>116.7047204375298</c:v>
                </c:pt>
                <c:pt idx="361">
                  <c:v>116.9102866548838</c:v>
                </c:pt>
                <c:pt idx="362">
                  <c:v>116.8222952112932</c:v>
                </c:pt>
                <c:pt idx="363">
                  <c:v>113.8298275822833</c:v>
                </c:pt>
                <c:pt idx="364">
                  <c:v>114.2621993309615</c:v>
                </c:pt>
                <c:pt idx="365">
                  <c:v>115.268032556834</c:v>
                </c:pt>
                <c:pt idx="366">
                  <c:v>114.9866116467295</c:v>
                </c:pt>
                <c:pt idx="367">
                  <c:v>114.8743467014586</c:v>
                </c:pt>
                <c:pt idx="368">
                  <c:v>116.4581926860905</c:v>
                </c:pt>
                <c:pt idx="369">
                  <c:v>116.8905644347687</c:v>
                </c:pt>
                <c:pt idx="370">
                  <c:v>116.135051694973</c:v>
                </c:pt>
                <c:pt idx="371">
                  <c:v>117.5277438538734</c:v>
                </c:pt>
                <c:pt idx="372">
                  <c:v>114.4222527326652</c:v>
                </c:pt>
                <c:pt idx="373">
                  <c:v>114.5140369108934</c:v>
                </c:pt>
                <c:pt idx="374">
                  <c:v>113.9466438091192</c:v>
                </c:pt>
                <c:pt idx="375">
                  <c:v>115.3196137479044</c:v>
                </c:pt>
                <c:pt idx="376">
                  <c:v>111.9327017165916</c:v>
                </c:pt>
                <c:pt idx="377">
                  <c:v>111.8682252277536</c:v>
                </c:pt>
                <c:pt idx="378">
                  <c:v>110.2699668514991</c:v>
                </c:pt>
                <c:pt idx="379">
                  <c:v>109.1685567127609</c:v>
                </c:pt>
                <c:pt idx="380">
                  <c:v>112.3445926982272</c:v>
                </c:pt>
                <c:pt idx="381">
                  <c:v>111.5503940651287</c:v>
                </c:pt>
                <c:pt idx="382">
                  <c:v>110.0765373849852</c:v>
                </c:pt>
                <c:pt idx="383">
                  <c:v>110.652274502962</c:v>
                </c:pt>
                <c:pt idx="384">
                  <c:v>108.7202554786051</c:v>
                </c:pt>
                <c:pt idx="385">
                  <c:v>109.2080011529912</c:v>
                </c:pt>
                <c:pt idx="386">
                  <c:v>107.4686530482207</c:v>
                </c:pt>
                <c:pt idx="387">
                  <c:v>109.2838558457418</c:v>
                </c:pt>
                <c:pt idx="388">
                  <c:v>106.7442407324528</c:v>
                </c:pt>
                <c:pt idx="389">
                  <c:v>108.3379478271422</c:v>
                </c:pt>
                <c:pt idx="390">
                  <c:v>111.4320607444378</c:v>
                </c:pt>
                <c:pt idx="391">
                  <c:v>111.4851590293632</c:v>
                </c:pt>
                <c:pt idx="392">
                  <c:v>112.3514196205747</c:v>
                </c:pt>
                <c:pt idx="393">
                  <c:v>111.6899666997897</c:v>
                </c:pt>
                <c:pt idx="394">
                  <c:v>110.9594860086017</c:v>
                </c:pt>
                <c:pt idx="395">
                  <c:v>112.6449772815193</c:v>
                </c:pt>
                <c:pt idx="396">
                  <c:v>114.3388125706395</c:v>
                </c:pt>
                <c:pt idx="397">
                  <c:v>114.135521994068</c:v>
                </c:pt>
                <c:pt idx="398">
                  <c:v>114.9926800221494</c:v>
                </c:pt>
                <c:pt idx="399">
                  <c:v>112.0866867428752</c:v>
                </c:pt>
                <c:pt idx="400">
                  <c:v>112.7648276960652</c:v>
                </c:pt>
                <c:pt idx="401">
                  <c:v>112.9028832368712</c:v>
                </c:pt>
                <c:pt idx="402">
                  <c:v>111.3508962231947</c:v>
                </c:pt>
                <c:pt idx="403">
                  <c:v>109.6783002480446</c:v>
                </c:pt>
                <c:pt idx="404">
                  <c:v>110.3670608582198</c:v>
                </c:pt>
                <c:pt idx="405">
                  <c:v>110.2168685665737</c:v>
                </c:pt>
                <c:pt idx="406">
                  <c:v>110.7569539789578</c:v>
                </c:pt>
                <c:pt idx="407">
                  <c:v>112.6032572005065</c:v>
                </c:pt>
                <c:pt idx="408">
                  <c:v>113.5127549665858</c:v>
                </c:pt>
                <c:pt idx="409">
                  <c:v>113.604539144814</c:v>
                </c:pt>
                <c:pt idx="410">
                  <c:v>111.9895927361544</c:v>
                </c:pt>
                <c:pt idx="411">
                  <c:v>112.1504046847856</c:v>
                </c:pt>
                <c:pt idx="412">
                  <c:v>111.3812381002949</c:v>
                </c:pt>
                <c:pt idx="413">
                  <c:v>109.7738771609104</c:v>
                </c:pt>
                <c:pt idx="414">
                  <c:v>107.0787599274827</c:v>
                </c:pt>
                <c:pt idx="415">
                  <c:v>107.4238987794978</c:v>
                </c:pt>
                <c:pt idx="416">
                  <c:v>105.4524353149106</c:v>
                </c:pt>
                <c:pt idx="417">
                  <c:v>106.8891231956064</c:v>
                </c:pt>
                <c:pt idx="418">
                  <c:v>107.7386957544127</c:v>
                </c:pt>
                <c:pt idx="419">
                  <c:v>106.2739416373992</c:v>
                </c:pt>
                <c:pt idx="420">
                  <c:v>107.4292086079904</c:v>
                </c:pt>
                <c:pt idx="421">
                  <c:v>104.7515379538954</c:v>
                </c:pt>
                <c:pt idx="422">
                  <c:v>104.1636640850785</c:v>
                </c:pt>
                <c:pt idx="423">
                  <c:v>101.1332691096933</c:v>
                </c:pt>
                <c:pt idx="424">
                  <c:v>100.5218802861237</c:v>
                </c:pt>
                <c:pt idx="425">
                  <c:v>99.40757484961794</c:v>
                </c:pt>
                <c:pt idx="426">
                  <c:v>101.5390917159089</c:v>
                </c:pt>
                <c:pt idx="427">
                  <c:v>102.560854427259</c:v>
                </c:pt>
                <c:pt idx="428">
                  <c:v>100.9322541739043</c:v>
                </c:pt>
                <c:pt idx="429">
                  <c:v>102.7049783434851</c:v>
                </c:pt>
                <c:pt idx="430">
                  <c:v>103.3368479340973</c:v>
                </c:pt>
                <c:pt idx="431">
                  <c:v>102.8445509781461</c:v>
                </c:pt>
                <c:pt idx="432">
                  <c:v>104.569486691294</c:v>
                </c:pt>
                <c:pt idx="433">
                  <c:v>105.8491553579961</c:v>
                </c:pt>
                <c:pt idx="434">
                  <c:v>104.7416768438378</c:v>
                </c:pt>
                <c:pt idx="435">
                  <c:v>101.3904165181178</c:v>
                </c:pt>
                <c:pt idx="436">
                  <c:v>100.6174571989895</c:v>
                </c:pt>
                <c:pt idx="437">
                  <c:v>101.4108972851604</c:v>
                </c:pt>
                <c:pt idx="438">
                  <c:v>100.9845939119022</c:v>
                </c:pt>
                <c:pt idx="439">
                  <c:v>101.5792947030667</c:v>
                </c:pt>
                <c:pt idx="440">
                  <c:v>102.3173608635297</c:v>
                </c:pt>
                <c:pt idx="441">
                  <c:v>103.7092944755026</c:v>
                </c:pt>
                <c:pt idx="442">
                  <c:v>102.3173608635297</c:v>
                </c:pt>
                <c:pt idx="443">
                  <c:v>102.4030766663378</c:v>
                </c:pt>
                <c:pt idx="444">
                  <c:v>102.3112924881097</c:v>
                </c:pt>
                <c:pt idx="445">
                  <c:v>103.1646577815535</c:v>
                </c:pt>
                <c:pt idx="446">
                  <c:v>101.8372006584186</c:v>
                </c:pt>
                <c:pt idx="447">
                  <c:v>102.6397433077196</c:v>
                </c:pt>
                <c:pt idx="448">
                  <c:v>104.0574675152277</c:v>
                </c:pt>
                <c:pt idx="449">
                  <c:v>104.7773285494306</c:v>
                </c:pt>
                <c:pt idx="450">
                  <c:v>104.6809930896374</c:v>
                </c:pt>
                <c:pt idx="451">
                  <c:v>103.7449461810954</c:v>
                </c:pt>
                <c:pt idx="452">
                  <c:v>100.9345298146869</c:v>
                </c:pt>
                <c:pt idx="453">
                  <c:v>100.9883866465398</c:v>
                </c:pt>
                <c:pt idx="454">
                  <c:v>100.6402136068147</c:v>
                </c:pt>
                <c:pt idx="455">
                  <c:v>101.1674037214311</c:v>
                </c:pt>
                <c:pt idx="456">
                  <c:v>98.94030994227446</c:v>
                </c:pt>
                <c:pt idx="457">
                  <c:v>98.10818396280075</c:v>
                </c:pt>
                <c:pt idx="458">
                  <c:v>96.59109010778938</c:v>
                </c:pt>
                <c:pt idx="459">
                  <c:v>100.1774999810362</c:v>
                </c:pt>
                <c:pt idx="460">
                  <c:v>99.27634623115942</c:v>
                </c:pt>
                <c:pt idx="461">
                  <c:v>99.78533121951575</c:v>
                </c:pt>
                <c:pt idx="462">
                  <c:v>97.7114639197153</c:v>
                </c:pt>
                <c:pt idx="463">
                  <c:v>96.83610076537377</c:v>
                </c:pt>
                <c:pt idx="464">
                  <c:v>100.9428738308894</c:v>
                </c:pt>
                <c:pt idx="465">
                  <c:v>98.4912501611911</c:v>
                </c:pt>
                <c:pt idx="466">
                  <c:v>100.8495725588062</c:v>
                </c:pt>
                <c:pt idx="467">
                  <c:v>102.3947326501353</c:v>
                </c:pt>
                <c:pt idx="468">
                  <c:v>102.6306407445895</c:v>
                </c:pt>
                <c:pt idx="469">
                  <c:v>101.7310040885678</c:v>
                </c:pt>
                <c:pt idx="470">
                  <c:v>100.5651174609916</c:v>
                </c:pt>
                <c:pt idx="471">
                  <c:v>99.76560899940061</c:v>
                </c:pt>
                <c:pt idx="472">
                  <c:v>100.3330021011748</c:v>
                </c:pt>
                <c:pt idx="473">
                  <c:v>103.9345829129718</c:v>
                </c:pt>
                <c:pt idx="474">
                  <c:v>103.7335679771828</c:v>
                </c:pt>
                <c:pt idx="475">
                  <c:v>103.8685893302788</c:v>
                </c:pt>
                <c:pt idx="476">
                  <c:v>103.951270945377</c:v>
                </c:pt>
                <c:pt idx="477">
                  <c:v>104.1135999878631</c:v>
                </c:pt>
                <c:pt idx="478">
                  <c:v>103.5826171386091</c:v>
                </c:pt>
                <c:pt idx="479">
                  <c:v>102.7444227837154</c:v>
                </c:pt>
                <c:pt idx="480">
                  <c:v>103.2041022217838</c:v>
                </c:pt>
                <c:pt idx="481">
                  <c:v>101.101410138738</c:v>
                </c:pt>
                <c:pt idx="482">
                  <c:v>100.759305474433</c:v>
                </c:pt>
                <c:pt idx="483">
                  <c:v>101.222777647139</c:v>
                </c:pt>
                <c:pt idx="484">
                  <c:v>103.5196577436261</c:v>
                </c:pt>
                <c:pt idx="485">
                  <c:v>103.5841342324641</c:v>
                </c:pt>
                <c:pt idx="486">
                  <c:v>105.4630549718956</c:v>
                </c:pt>
                <c:pt idx="487">
                  <c:v>105.2992088355544</c:v>
                </c:pt>
                <c:pt idx="488">
                  <c:v>104.371505943215</c:v>
                </c:pt>
                <c:pt idx="489">
                  <c:v>104.6741661672897</c:v>
                </c:pt>
                <c:pt idx="490">
                  <c:v>105.3485143858423</c:v>
                </c:pt>
                <c:pt idx="491">
                  <c:v>106.0327237144524</c:v>
                </c:pt>
                <c:pt idx="492">
                  <c:v>105.9212173161091</c:v>
                </c:pt>
                <c:pt idx="493">
                  <c:v>105.5093263344735</c:v>
                </c:pt>
                <c:pt idx="494">
                  <c:v>105.103503728258</c:v>
                </c:pt>
                <c:pt idx="495">
                  <c:v>106.905052681084</c:v>
                </c:pt>
                <c:pt idx="496">
                  <c:v>107.2509500800265</c:v>
                </c:pt>
                <c:pt idx="497">
                  <c:v>106.7647214994954</c:v>
                </c:pt>
                <c:pt idx="498">
                  <c:v>107.581676540419</c:v>
                </c:pt>
                <c:pt idx="499">
                  <c:v>105.6329694836569</c:v>
                </c:pt>
                <c:pt idx="500">
                  <c:v>106.0205869636123</c:v>
                </c:pt>
                <c:pt idx="501">
                  <c:v>105.307552851757</c:v>
                </c:pt>
                <c:pt idx="502">
                  <c:v>106.4681296508407</c:v>
                </c:pt>
                <c:pt idx="503">
                  <c:v>106.4271681167553</c:v>
                </c:pt>
                <c:pt idx="504">
                  <c:v>106.8534714900135</c:v>
                </c:pt>
                <c:pt idx="505">
                  <c:v>107.9844649589245</c:v>
                </c:pt>
                <c:pt idx="506">
                  <c:v>108.1194863120205</c:v>
                </c:pt>
                <c:pt idx="507">
                  <c:v>108.2165803187412</c:v>
                </c:pt>
                <c:pt idx="508">
                  <c:v>107.2130227336512</c:v>
                </c:pt>
                <c:pt idx="509">
                  <c:v>105.491879755141</c:v>
                </c:pt>
                <c:pt idx="510">
                  <c:v>105.7679908367529</c:v>
                </c:pt>
                <c:pt idx="511">
                  <c:v>104.3707473962875</c:v>
                </c:pt>
                <c:pt idx="512">
                  <c:v>105.0852986019978</c:v>
                </c:pt>
                <c:pt idx="513">
                  <c:v>105.5017408651984</c:v>
                </c:pt>
                <c:pt idx="514">
                  <c:v>106.0645826854077</c:v>
                </c:pt>
                <c:pt idx="515">
                  <c:v>106.2253946340388</c:v>
                </c:pt>
                <c:pt idx="516">
                  <c:v>105.109572103678</c:v>
                </c:pt>
                <c:pt idx="517">
                  <c:v>104.5012174678185</c:v>
                </c:pt>
                <c:pt idx="518">
                  <c:v>104.4670828560807</c:v>
                </c:pt>
                <c:pt idx="519">
                  <c:v>106.5037813564334</c:v>
                </c:pt>
                <c:pt idx="520">
                  <c:v>103.2139633318414</c:v>
                </c:pt>
                <c:pt idx="521">
                  <c:v>103.295886400012</c:v>
                </c:pt>
                <c:pt idx="522">
                  <c:v>103.0440488200801</c:v>
                </c:pt>
                <c:pt idx="523">
                  <c:v>101.3031836214546</c:v>
                </c:pt>
                <c:pt idx="524">
                  <c:v>101.635427175702</c:v>
                </c:pt>
                <c:pt idx="525">
                  <c:v>103.1646577815535</c:v>
                </c:pt>
                <c:pt idx="526">
                  <c:v>103.173001797756</c:v>
                </c:pt>
                <c:pt idx="527">
                  <c:v>102.4743800775233</c:v>
                </c:pt>
                <c:pt idx="528">
                  <c:v>101.4791665086359</c:v>
                </c:pt>
                <c:pt idx="529">
                  <c:v>101.8599570662437</c:v>
                </c:pt>
                <c:pt idx="530">
                  <c:v>99.97117521675456</c:v>
                </c:pt>
                <c:pt idx="531">
                  <c:v>99.97648504524717</c:v>
                </c:pt>
                <c:pt idx="532">
                  <c:v>99.69506413514254</c:v>
                </c:pt>
                <c:pt idx="533">
                  <c:v>100.2776281754669</c:v>
                </c:pt>
                <c:pt idx="534">
                  <c:v>97.33294900288988</c:v>
                </c:pt>
                <c:pt idx="535">
                  <c:v>96.97112211846967</c:v>
                </c:pt>
                <c:pt idx="536">
                  <c:v>97.09400672072563</c:v>
                </c:pt>
                <c:pt idx="537">
                  <c:v>97.46645326213092</c:v>
                </c:pt>
                <c:pt idx="538">
                  <c:v>95.69221199869515</c:v>
                </c:pt>
                <c:pt idx="539">
                  <c:v>95.79689147469095</c:v>
                </c:pt>
                <c:pt idx="540">
                  <c:v>94.99359027846243</c:v>
                </c:pt>
                <c:pt idx="541">
                  <c:v>96.61612215639707</c:v>
                </c:pt>
                <c:pt idx="542">
                  <c:v>94.41557751970311</c:v>
                </c:pt>
                <c:pt idx="543">
                  <c:v>95.07551334663302</c:v>
                </c:pt>
                <c:pt idx="544">
                  <c:v>94.02113311740013</c:v>
                </c:pt>
                <c:pt idx="545">
                  <c:v>93.17231910552123</c:v>
                </c:pt>
                <c:pt idx="546">
                  <c:v>92.1566247695912</c:v>
                </c:pt>
                <c:pt idx="547">
                  <c:v>94.46640016384597</c:v>
                </c:pt>
                <c:pt idx="548">
                  <c:v>95.60118636739445</c:v>
                </c:pt>
                <c:pt idx="549">
                  <c:v>95.62849405678458</c:v>
                </c:pt>
                <c:pt idx="550">
                  <c:v>95.57691286571425</c:v>
                </c:pt>
                <c:pt idx="551">
                  <c:v>96.86644264247387</c:v>
                </c:pt>
                <c:pt idx="552">
                  <c:v>97.26012849784936</c:v>
                </c:pt>
                <c:pt idx="553">
                  <c:v>95.01103685779501</c:v>
                </c:pt>
                <c:pt idx="554">
                  <c:v>95.40699835395296</c:v>
                </c:pt>
                <c:pt idx="555">
                  <c:v>93.6327570905172</c:v>
                </c:pt>
                <c:pt idx="556">
                  <c:v>95.81964788251605</c:v>
                </c:pt>
                <c:pt idx="557">
                  <c:v>97.417147711843</c:v>
                </c:pt>
                <c:pt idx="558">
                  <c:v>96.13672049821346</c:v>
                </c:pt>
                <c:pt idx="559">
                  <c:v>95.60042782046688</c:v>
                </c:pt>
                <c:pt idx="560">
                  <c:v>94.74326979238556</c:v>
                </c:pt>
                <c:pt idx="561">
                  <c:v>97.4641776213484</c:v>
                </c:pt>
                <c:pt idx="562">
                  <c:v>97.79111134710332</c:v>
                </c:pt>
                <c:pt idx="563">
                  <c:v>96.03735085071018</c:v>
                </c:pt>
                <c:pt idx="564">
                  <c:v>98.33195530641481</c:v>
                </c:pt>
                <c:pt idx="565">
                  <c:v>99.01464754116996</c:v>
                </c:pt>
                <c:pt idx="566">
                  <c:v>97.82145322420356</c:v>
                </c:pt>
                <c:pt idx="567">
                  <c:v>97.53623957946141</c:v>
                </c:pt>
                <c:pt idx="568">
                  <c:v>98.07480789799042</c:v>
                </c:pt>
                <c:pt idx="569">
                  <c:v>98.47456212878591</c:v>
                </c:pt>
                <c:pt idx="570">
                  <c:v>96.98781015087481</c:v>
                </c:pt>
                <c:pt idx="571">
                  <c:v>96.08438076021556</c:v>
                </c:pt>
                <c:pt idx="572">
                  <c:v>96.67984009830751</c:v>
                </c:pt>
                <c:pt idx="573">
                  <c:v>96.92105802125434</c:v>
                </c:pt>
                <c:pt idx="574">
                  <c:v>98.01943397228255</c:v>
                </c:pt>
                <c:pt idx="575">
                  <c:v>96.09575896412815</c:v>
                </c:pt>
                <c:pt idx="576">
                  <c:v>96.45000037927331</c:v>
                </c:pt>
                <c:pt idx="577">
                  <c:v>97.21992551069158</c:v>
                </c:pt>
                <c:pt idx="578">
                  <c:v>98.66268176680735</c:v>
                </c:pt>
                <c:pt idx="579">
                  <c:v>97.30867550120971</c:v>
                </c:pt>
                <c:pt idx="580">
                  <c:v>96.91043836426924</c:v>
                </c:pt>
                <c:pt idx="581">
                  <c:v>96.7132161631178</c:v>
                </c:pt>
                <c:pt idx="582">
                  <c:v>93.81935963468361</c:v>
                </c:pt>
                <c:pt idx="583">
                  <c:v>94.2350433509567</c:v>
                </c:pt>
                <c:pt idx="584">
                  <c:v>96.16782092224117</c:v>
                </c:pt>
                <c:pt idx="585">
                  <c:v>92.88482981999664</c:v>
                </c:pt>
                <c:pt idx="586">
                  <c:v>93.45601565640841</c:v>
                </c:pt>
                <c:pt idx="587">
                  <c:v>94.74630398009557</c:v>
                </c:pt>
                <c:pt idx="588">
                  <c:v>94.94731891588455</c:v>
                </c:pt>
                <c:pt idx="589">
                  <c:v>90.4718920436011</c:v>
                </c:pt>
                <c:pt idx="590">
                  <c:v>92.05649657516045</c:v>
                </c:pt>
                <c:pt idx="591">
                  <c:v>87.71760814982806</c:v>
                </c:pt>
                <c:pt idx="592">
                  <c:v>91.51944535048639</c:v>
                </c:pt>
                <c:pt idx="593">
                  <c:v>95.20294923045392</c:v>
                </c:pt>
                <c:pt idx="594">
                  <c:v>91.56344107228171</c:v>
                </c:pt>
                <c:pt idx="595">
                  <c:v>90.13206302007857</c:v>
                </c:pt>
                <c:pt idx="596">
                  <c:v>89.95380449211475</c:v>
                </c:pt>
                <c:pt idx="597">
                  <c:v>91.72197738013045</c:v>
                </c:pt>
                <c:pt idx="598">
                  <c:v>92.01250085336511</c:v>
                </c:pt>
                <c:pt idx="599">
                  <c:v>83.92487351229967</c:v>
                </c:pt>
                <c:pt idx="600">
                  <c:v>88.47387943655114</c:v>
                </c:pt>
                <c:pt idx="601">
                  <c:v>88.0718495649732</c:v>
                </c:pt>
                <c:pt idx="602">
                  <c:v>84.52336703810164</c:v>
                </c:pt>
                <c:pt idx="603">
                  <c:v>83.38175391220564</c:v>
                </c:pt>
                <c:pt idx="604">
                  <c:v>80.17006622114664</c:v>
                </c:pt>
                <c:pt idx="605">
                  <c:v>75.56872055889725</c:v>
                </c:pt>
                <c:pt idx="606">
                  <c:v>74.71232107774335</c:v>
                </c:pt>
                <c:pt idx="607">
                  <c:v>69.02170202759577</c:v>
                </c:pt>
                <c:pt idx="608">
                  <c:v>68.21005681516475</c:v>
                </c:pt>
                <c:pt idx="609">
                  <c:v>76.10880597128126</c:v>
                </c:pt>
                <c:pt idx="610">
                  <c:v>75.70374191199325</c:v>
                </c:pt>
                <c:pt idx="611">
                  <c:v>68.86392426667464</c:v>
                </c:pt>
                <c:pt idx="612">
                  <c:v>71.79115685991905</c:v>
                </c:pt>
                <c:pt idx="613">
                  <c:v>71.34513126654568</c:v>
                </c:pt>
                <c:pt idx="614">
                  <c:v>74.74721423640862</c:v>
                </c:pt>
                <c:pt idx="615">
                  <c:v>72.44502431142891</c:v>
                </c:pt>
                <c:pt idx="616">
                  <c:v>68.02497136485334</c:v>
                </c:pt>
                <c:pt idx="617">
                  <c:v>68.8844050337173</c:v>
                </c:pt>
                <c:pt idx="618">
                  <c:v>66.50711896291453</c:v>
                </c:pt>
                <c:pt idx="619">
                  <c:v>64.3945657698113</c:v>
                </c:pt>
                <c:pt idx="620">
                  <c:v>71.34133853190815</c:v>
                </c:pt>
                <c:pt idx="621">
                  <c:v>70.55169118037476</c:v>
                </c:pt>
                <c:pt idx="622">
                  <c:v>72.37220380638834</c:v>
                </c:pt>
                <c:pt idx="623">
                  <c:v>73.4842336021117</c:v>
                </c:pt>
                <c:pt idx="624">
                  <c:v>73.2983896048728</c:v>
                </c:pt>
                <c:pt idx="625">
                  <c:v>76.29085723388265</c:v>
                </c:pt>
                <c:pt idx="626">
                  <c:v>72.2720756119576</c:v>
                </c:pt>
                <c:pt idx="627">
                  <c:v>68.63939437613294</c:v>
                </c:pt>
                <c:pt idx="628">
                  <c:v>70.61996040385027</c:v>
                </c:pt>
                <c:pt idx="629">
                  <c:v>69.72639212324857</c:v>
                </c:pt>
                <c:pt idx="630">
                  <c:v>68.18957604812211</c:v>
                </c:pt>
                <c:pt idx="631">
                  <c:v>64.6509546313082</c:v>
                </c:pt>
                <c:pt idx="632">
                  <c:v>69.12562295666405</c:v>
                </c:pt>
                <c:pt idx="633">
                  <c:v>66.24314463214258</c:v>
                </c:pt>
                <c:pt idx="634">
                  <c:v>64.53337985754473</c:v>
                </c:pt>
                <c:pt idx="635">
                  <c:v>65.16828363586706</c:v>
                </c:pt>
                <c:pt idx="636">
                  <c:v>61.18287807875225</c:v>
                </c:pt>
                <c:pt idx="637">
                  <c:v>57.07610501323655</c:v>
                </c:pt>
                <c:pt idx="638">
                  <c:v>60.68602984123603</c:v>
                </c:pt>
                <c:pt idx="639">
                  <c:v>64.61378583186038</c:v>
                </c:pt>
                <c:pt idx="640">
                  <c:v>65.03705501740855</c:v>
                </c:pt>
                <c:pt idx="641">
                  <c:v>67.33469366082326</c:v>
                </c:pt>
                <c:pt idx="642">
                  <c:v>67.9840098307681</c:v>
                </c:pt>
                <c:pt idx="643">
                  <c:v>61.9133587699402</c:v>
                </c:pt>
                <c:pt idx="644">
                  <c:v>64.38622175360868</c:v>
                </c:pt>
                <c:pt idx="645">
                  <c:v>66.04971516562861</c:v>
                </c:pt>
                <c:pt idx="646">
                  <c:v>64.11390340663415</c:v>
                </c:pt>
                <c:pt idx="647">
                  <c:v>66.45402067798913</c:v>
                </c:pt>
                <c:pt idx="648">
                  <c:v>69.0050139951907</c:v>
                </c:pt>
                <c:pt idx="649">
                  <c:v>67.40978980664624</c:v>
                </c:pt>
                <c:pt idx="650">
                  <c:v>68.2115739090198</c:v>
                </c:pt>
                <c:pt idx="651">
                  <c:v>66.26590103996771</c:v>
                </c:pt>
                <c:pt idx="652">
                  <c:v>66.73164885345614</c:v>
                </c:pt>
                <c:pt idx="653">
                  <c:v>65.88511048235985</c:v>
                </c:pt>
                <c:pt idx="654">
                  <c:v>69.26898832596265</c:v>
                </c:pt>
                <c:pt idx="655">
                  <c:v>68.60450121746766</c:v>
                </c:pt>
                <c:pt idx="656">
                  <c:v>67.15264239822177</c:v>
                </c:pt>
                <c:pt idx="657">
                  <c:v>67.3498645993733</c:v>
                </c:pt>
                <c:pt idx="658">
                  <c:v>66.1172258421766</c:v>
                </c:pt>
                <c:pt idx="659">
                  <c:v>65.47473659457927</c:v>
                </c:pt>
                <c:pt idx="660">
                  <c:v>65.85325151140459</c:v>
                </c:pt>
                <c:pt idx="661">
                  <c:v>66.20597583269469</c:v>
                </c:pt>
                <c:pt idx="662">
                  <c:v>65.94958697119788</c:v>
                </c:pt>
                <c:pt idx="663">
                  <c:v>67.5592235513649</c:v>
                </c:pt>
                <c:pt idx="664">
                  <c:v>68.5157512269495</c:v>
                </c:pt>
                <c:pt idx="665">
                  <c:v>70.68140270497821</c:v>
                </c:pt>
                <c:pt idx="666">
                  <c:v>70.35143479151325</c:v>
                </c:pt>
                <c:pt idx="667">
                  <c:v>70.9013813139548</c:v>
                </c:pt>
                <c:pt idx="668">
                  <c:v>68.77365718230145</c:v>
                </c:pt>
                <c:pt idx="669">
                  <c:v>69.0072896359732</c:v>
                </c:pt>
                <c:pt idx="670">
                  <c:v>67.53722569046725</c:v>
                </c:pt>
                <c:pt idx="671">
                  <c:v>66.01330491310831</c:v>
                </c:pt>
                <c:pt idx="672">
                  <c:v>66.12936259301662</c:v>
                </c:pt>
                <c:pt idx="673">
                  <c:v>63.91668120548259</c:v>
                </c:pt>
                <c:pt idx="674">
                  <c:v>64.00163846136328</c:v>
                </c:pt>
                <c:pt idx="675">
                  <c:v>64.48559140111187</c:v>
                </c:pt>
                <c:pt idx="676">
                  <c:v>61.07971569661142</c:v>
                </c:pt>
                <c:pt idx="677">
                  <c:v>63.73614703673627</c:v>
                </c:pt>
                <c:pt idx="678">
                  <c:v>62.76975825109405</c:v>
                </c:pt>
                <c:pt idx="679">
                  <c:v>63.10731163383408</c:v>
                </c:pt>
                <c:pt idx="680">
                  <c:v>63.45776031434168</c:v>
                </c:pt>
                <c:pt idx="681">
                  <c:v>64.15107220608182</c:v>
                </c:pt>
                <c:pt idx="682">
                  <c:v>66.30382838634295</c:v>
                </c:pt>
                <c:pt idx="683">
                  <c:v>64.10783503121405</c:v>
                </c:pt>
                <c:pt idx="684">
                  <c:v>62.64687364883814</c:v>
                </c:pt>
                <c:pt idx="685">
                  <c:v>62.61349758402789</c:v>
                </c:pt>
                <c:pt idx="686">
                  <c:v>63.6049184182778</c:v>
                </c:pt>
                <c:pt idx="687">
                  <c:v>63.12855094780426</c:v>
                </c:pt>
                <c:pt idx="688">
                  <c:v>64.16169186306695</c:v>
                </c:pt>
                <c:pt idx="689">
                  <c:v>65.88738612314235</c:v>
                </c:pt>
                <c:pt idx="690">
                  <c:v>65.98523867679056</c:v>
                </c:pt>
                <c:pt idx="691">
                  <c:v>62.74396765555885</c:v>
                </c:pt>
                <c:pt idx="692">
                  <c:v>63.2423329869301</c:v>
                </c:pt>
                <c:pt idx="693">
                  <c:v>63.3530808383459</c:v>
                </c:pt>
                <c:pt idx="694">
                  <c:v>62.71969415387865</c:v>
                </c:pt>
                <c:pt idx="695">
                  <c:v>59.8622478779648</c:v>
                </c:pt>
                <c:pt idx="696">
                  <c:v>59.8053568584019</c:v>
                </c:pt>
                <c:pt idx="697">
                  <c:v>59.0862543711265</c:v>
                </c:pt>
                <c:pt idx="698">
                  <c:v>58.41190615257398</c:v>
                </c:pt>
                <c:pt idx="699">
                  <c:v>56.38506876227883</c:v>
                </c:pt>
                <c:pt idx="700">
                  <c:v>58.64629715317322</c:v>
                </c:pt>
                <c:pt idx="701">
                  <c:v>58.02125448490855</c:v>
                </c:pt>
                <c:pt idx="702">
                  <c:v>57.10568834340923</c:v>
                </c:pt>
                <c:pt idx="703">
                  <c:v>55.76002609401417</c:v>
                </c:pt>
                <c:pt idx="704">
                  <c:v>53.16048577345224</c:v>
                </c:pt>
                <c:pt idx="705">
                  <c:v>52.81989820300219</c:v>
                </c:pt>
                <c:pt idx="706">
                  <c:v>54.07453482109657</c:v>
                </c:pt>
                <c:pt idx="707">
                  <c:v>51.77462053689941</c:v>
                </c:pt>
                <c:pt idx="708">
                  <c:v>51.83757993188237</c:v>
                </c:pt>
                <c:pt idx="709">
                  <c:v>51.317975286541</c:v>
                </c:pt>
                <c:pt idx="710">
                  <c:v>54.58503690330791</c:v>
                </c:pt>
                <c:pt idx="711">
                  <c:v>54.71854116254891</c:v>
                </c:pt>
                <c:pt idx="712">
                  <c:v>56.94715203556056</c:v>
                </c:pt>
                <c:pt idx="713">
                  <c:v>57.38786780044133</c:v>
                </c:pt>
                <c:pt idx="714">
                  <c:v>57.18609431772485</c:v>
                </c:pt>
                <c:pt idx="715">
                  <c:v>59.02405352307108</c:v>
                </c:pt>
                <c:pt idx="716">
                  <c:v>60.2551751864128</c:v>
                </c:pt>
                <c:pt idx="717">
                  <c:v>59.47311330415445</c:v>
                </c:pt>
                <c:pt idx="718">
                  <c:v>58.29736556652066</c:v>
                </c:pt>
                <c:pt idx="719">
                  <c:v>62.42234375829647</c:v>
                </c:pt>
                <c:pt idx="720">
                  <c:v>61.14798492008696</c:v>
                </c:pt>
                <c:pt idx="721">
                  <c:v>61.73661733583136</c:v>
                </c:pt>
                <c:pt idx="722">
                  <c:v>63.1763394042371</c:v>
                </c:pt>
                <c:pt idx="723">
                  <c:v>61.89287800289753</c:v>
                </c:pt>
                <c:pt idx="724">
                  <c:v>59.7378461818539</c:v>
                </c:pt>
                <c:pt idx="725">
                  <c:v>60.52218370489477</c:v>
                </c:pt>
                <c:pt idx="726">
                  <c:v>61.52422419612977</c:v>
                </c:pt>
                <c:pt idx="727">
                  <c:v>63.29163853721797</c:v>
                </c:pt>
                <c:pt idx="728">
                  <c:v>63.90757864235255</c:v>
                </c:pt>
                <c:pt idx="729">
                  <c:v>63.37507869924358</c:v>
                </c:pt>
                <c:pt idx="730">
                  <c:v>61.86329467272481</c:v>
                </c:pt>
                <c:pt idx="731">
                  <c:v>62.59225827005776</c:v>
                </c:pt>
                <c:pt idx="732">
                  <c:v>64.97409562242551</c:v>
                </c:pt>
                <c:pt idx="733">
                  <c:v>65.13870030569421</c:v>
                </c:pt>
                <c:pt idx="734">
                  <c:v>63.831723949602</c:v>
                </c:pt>
                <c:pt idx="735">
                  <c:v>64.63274950504798</c:v>
                </c:pt>
                <c:pt idx="736">
                  <c:v>65.6370656370655</c:v>
                </c:pt>
                <c:pt idx="737">
                  <c:v>65.96324081589294</c:v>
                </c:pt>
                <c:pt idx="738">
                  <c:v>63.14068769864433</c:v>
                </c:pt>
                <c:pt idx="739">
                  <c:v>64.48255721340183</c:v>
                </c:pt>
                <c:pt idx="740">
                  <c:v>63.98722606974064</c:v>
                </c:pt>
                <c:pt idx="741">
                  <c:v>64.62212984806291</c:v>
                </c:pt>
                <c:pt idx="742">
                  <c:v>65.70761050132355</c:v>
                </c:pt>
                <c:pt idx="743">
                  <c:v>65.04615758053857</c:v>
                </c:pt>
                <c:pt idx="744">
                  <c:v>64.86789905257471</c:v>
                </c:pt>
                <c:pt idx="745">
                  <c:v>66.26969377460522</c:v>
                </c:pt>
                <c:pt idx="746">
                  <c:v>66.20673437962222</c:v>
                </c:pt>
                <c:pt idx="747">
                  <c:v>66.56400998247742</c:v>
                </c:pt>
                <c:pt idx="748">
                  <c:v>68.81841145102425</c:v>
                </c:pt>
                <c:pt idx="749">
                  <c:v>68.5574713079623</c:v>
                </c:pt>
                <c:pt idx="750">
                  <c:v>69.75066562492877</c:v>
                </c:pt>
                <c:pt idx="751">
                  <c:v>68.82978965493685</c:v>
                </c:pt>
                <c:pt idx="752">
                  <c:v>70.48645614460921</c:v>
                </c:pt>
                <c:pt idx="753">
                  <c:v>68.97012083652538</c:v>
                </c:pt>
                <c:pt idx="754">
                  <c:v>68.90261015997742</c:v>
                </c:pt>
                <c:pt idx="755">
                  <c:v>67.04948001608101</c:v>
                </c:pt>
                <c:pt idx="756">
                  <c:v>67.74355045474877</c:v>
                </c:pt>
                <c:pt idx="757">
                  <c:v>66.97059113562042</c:v>
                </c:pt>
                <c:pt idx="758">
                  <c:v>69.00577254211815</c:v>
                </c:pt>
                <c:pt idx="759">
                  <c:v>68.88592212757226</c:v>
                </c:pt>
                <c:pt idx="760">
                  <c:v>68.53243925935462</c:v>
                </c:pt>
                <c:pt idx="761">
                  <c:v>67.38399921111106</c:v>
                </c:pt>
                <c:pt idx="762">
                  <c:v>67.28311246975282</c:v>
                </c:pt>
                <c:pt idx="763">
                  <c:v>69.05280245162349</c:v>
                </c:pt>
                <c:pt idx="764">
                  <c:v>67.74279190782121</c:v>
                </c:pt>
                <c:pt idx="765">
                  <c:v>68.78731102699655</c:v>
                </c:pt>
                <c:pt idx="766">
                  <c:v>69.721082294756</c:v>
                </c:pt>
                <c:pt idx="767">
                  <c:v>71.52111415372696</c:v>
                </c:pt>
                <c:pt idx="768">
                  <c:v>71.66296242917053</c:v>
                </c:pt>
                <c:pt idx="769">
                  <c:v>70.67836851726811</c:v>
                </c:pt>
                <c:pt idx="770">
                  <c:v>71.49001372969925</c:v>
                </c:pt>
                <c:pt idx="771">
                  <c:v>71.31023810788035</c:v>
                </c:pt>
                <c:pt idx="772">
                  <c:v>71.23817614976734</c:v>
                </c:pt>
                <c:pt idx="773">
                  <c:v>71.48773808891671</c:v>
                </c:pt>
                <c:pt idx="774">
                  <c:v>71.23893469669481</c:v>
                </c:pt>
                <c:pt idx="775">
                  <c:v>71.67434063308303</c:v>
                </c:pt>
                <c:pt idx="776">
                  <c:v>71.77446882751383</c:v>
                </c:pt>
                <c:pt idx="777">
                  <c:v>70.06849678755358</c:v>
                </c:pt>
                <c:pt idx="778">
                  <c:v>69.17720414773443</c:v>
                </c:pt>
                <c:pt idx="779">
                  <c:v>69.08162723486876</c:v>
                </c:pt>
                <c:pt idx="780">
                  <c:v>69.6626741813381</c:v>
                </c:pt>
                <c:pt idx="781">
                  <c:v>69.87961860260467</c:v>
                </c:pt>
                <c:pt idx="782">
                  <c:v>67.74127481396624</c:v>
                </c:pt>
                <c:pt idx="783">
                  <c:v>67.89753548103244</c:v>
                </c:pt>
                <c:pt idx="784">
                  <c:v>68.34052688669574</c:v>
                </c:pt>
                <c:pt idx="785">
                  <c:v>69.80603955063665</c:v>
                </c:pt>
                <c:pt idx="786">
                  <c:v>69.70287716849586</c:v>
                </c:pt>
                <c:pt idx="787">
                  <c:v>70.33474675910814</c:v>
                </c:pt>
                <c:pt idx="788">
                  <c:v>69.73473613945112</c:v>
                </c:pt>
                <c:pt idx="789">
                  <c:v>70.03891345738093</c:v>
                </c:pt>
                <c:pt idx="790">
                  <c:v>67.9976636754632</c:v>
                </c:pt>
                <c:pt idx="791">
                  <c:v>68.17212946878945</c:v>
                </c:pt>
                <c:pt idx="792">
                  <c:v>66.83025995403193</c:v>
                </c:pt>
                <c:pt idx="793">
                  <c:v>66.71875355568861</c:v>
                </c:pt>
                <c:pt idx="794">
                  <c:v>66.95542019707038</c:v>
                </c:pt>
                <c:pt idx="795">
                  <c:v>66.68613603780582</c:v>
                </c:pt>
                <c:pt idx="796">
                  <c:v>68.34887090289827</c:v>
                </c:pt>
                <c:pt idx="797">
                  <c:v>68.71221488117355</c:v>
                </c:pt>
                <c:pt idx="798">
                  <c:v>70.74815483459871</c:v>
                </c:pt>
                <c:pt idx="799">
                  <c:v>71.3595436581683</c:v>
                </c:pt>
                <c:pt idx="800">
                  <c:v>71.3322359687781</c:v>
                </c:pt>
                <c:pt idx="801">
                  <c:v>72.14767391584666</c:v>
                </c:pt>
                <c:pt idx="802">
                  <c:v>72.40937260583611</c:v>
                </c:pt>
                <c:pt idx="803">
                  <c:v>72.37068671253328</c:v>
                </c:pt>
                <c:pt idx="804">
                  <c:v>74.0561779854509</c:v>
                </c:pt>
                <c:pt idx="805">
                  <c:v>74.28146642292013</c:v>
                </c:pt>
                <c:pt idx="806">
                  <c:v>74.50296212575174</c:v>
                </c:pt>
                <c:pt idx="807">
                  <c:v>74.30877411231027</c:v>
                </c:pt>
                <c:pt idx="808">
                  <c:v>73.9697036357153</c:v>
                </c:pt>
                <c:pt idx="809">
                  <c:v>74.84961807162185</c:v>
                </c:pt>
                <c:pt idx="810">
                  <c:v>74.9049919973298</c:v>
                </c:pt>
                <c:pt idx="811">
                  <c:v>76.05419059250085</c:v>
                </c:pt>
                <c:pt idx="812">
                  <c:v>76.2832717646076</c:v>
                </c:pt>
                <c:pt idx="813">
                  <c:v>76.06101751484843</c:v>
                </c:pt>
                <c:pt idx="814">
                  <c:v>75.63319704773521</c:v>
                </c:pt>
                <c:pt idx="815">
                  <c:v>76.64964993059283</c:v>
                </c:pt>
                <c:pt idx="816">
                  <c:v>76.39326106909592</c:v>
                </c:pt>
                <c:pt idx="817">
                  <c:v>75.42611373652618</c:v>
                </c:pt>
                <c:pt idx="818">
                  <c:v>76.29540851544768</c:v>
                </c:pt>
                <c:pt idx="819">
                  <c:v>76.82032298928158</c:v>
                </c:pt>
                <c:pt idx="820">
                  <c:v>76.16493844391671</c:v>
                </c:pt>
                <c:pt idx="821">
                  <c:v>74.3171181285129</c:v>
                </c:pt>
                <c:pt idx="822">
                  <c:v>75.07111377445351</c:v>
                </c:pt>
                <c:pt idx="823">
                  <c:v>75.58616713822985</c:v>
                </c:pt>
                <c:pt idx="824">
                  <c:v>76.41374183613854</c:v>
                </c:pt>
                <c:pt idx="825">
                  <c:v>77.83677587213916</c:v>
                </c:pt>
                <c:pt idx="826">
                  <c:v>77.7942972441989</c:v>
                </c:pt>
                <c:pt idx="827">
                  <c:v>77.97862414758278</c:v>
                </c:pt>
                <c:pt idx="828">
                  <c:v>77.98772671071286</c:v>
                </c:pt>
                <c:pt idx="829">
                  <c:v>78.20467113197948</c:v>
                </c:pt>
                <c:pt idx="830">
                  <c:v>78.04916901184084</c:v>
                </c:pt>
                <c:pt idx="831">
                  <c:v>77.41881651508358</c:v>
                </c:pt>
                <c:pt idx="832">
                  <c:v>75.70601755277578</c:v>
                </c:pt>
                <c:pt idx="833">
                  <c:v>75.4564556136264</c:v>
                </c:pt>
                <c:pt idx="834">
                  <c:v>76.10046195507874</c:v>
                </c:pt>
                <c:pt idx="835">
                  <c:v>77.09870971167618</c:v>
                </c:pt>
                <c:pt idx="836">
                  <c:v>77.78064339950381</c:v>
                </c:pt>
                <c:pt idx="837">
                  <c:v>78.38596384765331</c:v>
                </c:pt>
                <c:pt idx="838">
                  <c:v>79.20291888857692</c:v>
                </c:pt>
                <c:pt idx="839">
                  <c:v>79.09596377179863</c:v>
                </c:pt>
                <c:pt idx="840">
                  <c:v>79.5973632908799</c:v>
                </c:pt>
                <c:pt idx="841">
                  <c:v>79.84692523002927</c:v>
                </c:pt>
                <c:pt idx="842">
                  <c:v>81.07046142409591</c:v>
                </c:pt>
                <c:pt idx="843">
                  <c:v>80.82241657880152</c:v>
                </c:pt>
                <c:pt idx="844">
                  <c:v>81.03556826543065</c:v>
                </c:pt>
                <c:pt idx="845">
                  <c:v>80.75945718381858</c:v>
                </c:pt>
                <c:pt idx="846">
                  <c:v>81.29044003307255</c:v>
                </c:pt>
                <c:pt idx="847">
                  <c:v>80.47196789829394</c:v>
                </c:pt>
                <c:pt idx="848">
                  <c:v>79.7065940484407</c:v>
                </c:pt>
                <c:pt idx="849">
                  <c:v>79.2211240148371</c:v>
                </c:pt>
                <c:pt idx="850">
                  <c:v>80.63202129999763</c:v>
                </c:pt>
                <c:pt idx="851">
                  <c:v>80.4522456781788</c:v>
                </c:pt>
                <c:pt idx="852">
                  <c:v>80.18447861276921</c:v>
                </c:pt>
                <c:pt idx="853">
                  <c:v>78.11895532917133</c:v>
                </c:pt>
                <c:pt idx="854">
                  <c:v>77.7669895548087</c:v>
                </c:pt>
                <c:pt idx="855">
                  <c:v>78.92377361925482</c:v>
                </c:pt>
                <c:pt idx="856">
                  <c:v>80.00546153787791</c:v>
                </c:pt>
                <c:pt idx="857">
                  <c:v>80.22240595914455</c:v>
                </c:pt>
                <c:pt idx="858">
                  <c:v>80.82165803187401</c:v>
                </c:pt>
                <c:pt idx="859">
                  <c:v>81.27754473530494</c:v>
                </c:pt>
                <c:pt idx="860">
                  <c:v>81.63406179123262</c:v>
                </c:pt>
                <c:pt idx="861">
                  <c:v>81.40649771298087</c:v>
                </c:pt>
                <c:pt idx="862">
                  <c:v>82.83484157747402</c:v>
                </c:pt>
                <c:pt idx="863">
                  <c:v>83.17922188256159</c:v>
                </c:pt>
                <c:pt idx="864">
                  <c:v>82.50563221093658</c:v>
                </c:pt>
                <c:pt idx="865">
                  <c:v>83.28162571777491</c:v>
                </c:pt>
                <c:pt idx="866">
                  <c:v>82.76202107243348</c:v>
                </c:pt>
                <c:pt idx="867">
                  <c:v>82.02926474046306</c:v>
                </c:pt>
                <c:pt idx="868">
                  <c:v>82.90235225402205</c:v>
                </c:pt>
                <c:pt idx="869">
                  <c:v>81.89272629351201</c:v>
                </c:pt>
                <c:pt idx="870">
                  <c:v>80.9331644302174</c:v>
                </c:pt>
                <c:pt idx="871">
                  <c:v>80.66463881788032</c:v>
                </c:pt>
                <c:pt idx="872">
                  <c:v>79.08837830252349</c:v>
                </c:pt>
                <c:pt idx="873">
                  <c:v>80.8694464883069</c:v>
                </c:pt>
                <c:pt idx="874">
                  <c:v>78.59987408120993</c:v>
                </c:pt>
                <c:pt idx="875">
                  <c:v>79.10734197571121</c:v>
                </c:pt>
                <c:pt idx="876">
                  <c:v>79.2992543483702</c:v>
                </c:pt>
                <c:pt idx="877">
                  <c:v>79.38193596346828</c:v>
                </c:pt>
                <c:pt idx="878">
                  <c:v>80.9088909285372</c:v>
                </c:pt>
                <c:pt idx="879">
                  <c:v>81.11142295818118</c:v>
                </c:pt>
                <c:pt idx="880">
                  <c:v>82.91524755178965</c:v>
                </c:pt>
                <c:pt idx="881">
                  <c:v>82.90993772329716</c:v>
                </c:pt>
                <c:pt idx="882">
                  <c:v>83.32713853342521</c:v>
                </c:pt>
                <c:pt idx="883">
                  <c:v>82.47225614612636</c:v>
                </c:pt>
                <c:pt idx="884">
                  <c:v>82.94558942888991</c:v>
                </c:pt>
                <c:pt idx="885">
                  <c:v>84.1456106682039</c:v>
                </c:pt>
                <c:pt idx="886">
                  <c:v>84.22298245480943</c:v>
                </c:pt>
                <c:pt idx="887">
                  <c:v>84.1835380145791</c:v>
                </c:pt>
                <c:pt idx="888">
                  <c:v>83.05330309259568</c:v>
                </c:pt>
                <c:pt idx="889">
                  <c:v>82.78629457411372</c:v>
                </c:pt>
                <c:pt idx="890">
                  <c:v>83.91349530838716</c:v>
                </c:pt>
                <c:pt idx="891">
                  <c:v>83.86874103966426</c:v>
                </c:pt>
                <c:pt idx="892">
                  <c:v>84.24649740956216</c:v>
                </c:pt>
                <c:pt idx="893">
                  <c:v>82.7946385903163</c:v>
                </c:pt>
                <c:pt idx="894">
                  <c:v>83.10867701830362</c:v>
                </c:pt>
                <c:pt idx="895">
                  <c:v>84.11223460339367</c:v>
                </c:pt>
                <c:pt idx="896">
                  <c:v>84.14105938663887</c:v>
                </c:pt>
                <c:pt idx="897">
                  <c:v>83.4340936502036</c:v>
                </c:pt>
                <c:pt idx="898">
                  <c:v>83.89377308827202</c:v>
                </c:pt>
                <c:pt idx="899">
                  <c:v>83.68668977706295</c:v>
                </c:pt>
                <c:pt idx="900">
                  <c:v>82.82877320205398</c:v>
                </c:pt>
                <c:pt idx="901">
                  <c:v>83.13295051998379</c:v>
                </c:pt>
                <c:pt idx="902">
                  <c:v>83.61842055358744</c:v>
                </c:pt>
                <c:pt idx="903">
                  <c:v>83.92639060615474</c:v>
                </c:pt>
                <c:pt idx="904">
                  <c:v>84.51047174033411</c:v>
                </c:pt>
                <c:pt idx="905">
                  <c:v>84.0416897391356</c:v>
                </c:pt>
                <c:pt idx="906">
                  <c:v>84.13650810507379</c:v>
                </c:pt>
                <c:pt idx="907">
                  <c:v>83.14281163004138</c:v>
                </c:pt>
                <c:pt idx="908">
                  <c:v>83.62752311671751</c:v>
                </c:pt>
                <c:pt idx="909">
                  <c:v>84.50592045876907</c:v>
                </c:pt>
                <c:pt idx="910">
                  <c:v>84.80706358898882</c:v>
                </c:pt>
                <c:pt idx="911">
                  <c:v>85.00201014935778</c:v>
                </c:pt>
                <c:pt idx="912">
                  <c:v>85.44879428965863</c:v>
                </c:pt>
                <c:pt idx="913">
                  <c:v>85.54740539023435</c:v>
                </c:pt>
                <c:pt idx="914">
                  <c:v>85.4275549756885</c:v>
                </c:pt>
                <c:pt idx="915">
                  <c:v>85.44424300809365</c:v>
                </c:pt>
                <c:pt idx="916">
                  <c:v>84.58556788615718</c:v>
                </c:pt>
                <c:pt idx="917">
                  <c:v>85.94260833946478</c:v>
                </c:pt>
                <c:pt idx="918">
                  <c:v>86.21037540487431</c:v>
                </c:pt>
                <c:pt idx="919">
                  <c:v>86.25740531437968</c:v>
                </c:pt>
                <c:pt idx="920">
                  <c:v>86.60254416639472</c:v>
                </c:pt>
                <c:pt idx="921">
                  <c:v>86.85210610554408</c:v>
                </c:pt>
                <c:pt idx="922">
                  <c:v>87.0038154910453</c:v>
                </c:pt>
                <c:pt idx="923">
                  <c:v>86.18761899704915</c:v>
                </c:pt>
                <c:pt idx="924">
                  <c:v>86.90520439046951</c:v>
                </c:pt>
                <c:pt idx="925">
                  <c:v>87.11608043631608</c:v>
                </c:pt>
                <c:pt idx="926">
                  <c:v>86.1732066054265</c:v>
                </c:pt>
                <c:pt idx="927">
                  <c:v>87.25034324248453</c:v>
                </c:pt>
                <c:pt idx="928">
                  <c:v>86.32567453785512</c:v>
                </c:pt>
                <c:pt idx="929">
                  <c:v>84.69024736215292</c:v>
                </c:pt>
                <c:pt idx="930">
                  <c:v>82.81511935735891</c:v>
                </c:pt>
                <c:pt idx="931">
                  <c:v>83.19590991496675</c:v>
                </c:pt>
                <c:pt idx="932">
                  <c:v>82.8462197813867</c:v>
                </c:pt>
                <c:pt idx="933">
                  <c:v>83.2505252937472</c:v>
                </c:pt>
                <c:pt idx="934">
                  <c:v>82.26668992877235</c:v>
                </c:pt>
                <c:pt idx="935">
                  <c:v>81.45807890405123</c:v>
                </c:pt>
                <c:pt idx="936">
                  <c:v>82.62017279698988</c:v>
                </c:pt>
                <c:pt idx="937">
                  <c:v>83.69199960555546</c:v>
                </c:pt>
                <c:pt idx="938">
                  <c:v>83.23383726134207</c:v>
                </c:pt>
                <c:pt idx="939">
                  <c:v>80.64188241005517</c:v>
                </c:pt>
                <c:pt idx="940">
                  <c:v>80.87551486372689</c:v>
                </c:pt>
                <c:pt idx="941">
                  <c:v>80.15868801723401</c:v>
                </c:pt>
                <c:pt idx="942">
                  <c:v>81.2039656833369</c:v>
                </c:pt>
                <c:pt idx="943">
                  <c:v>81.02267296766298</c:v>
                </c:pt>
                <c:pt idx="944">
                  <c:v>81.8070104907039</c:v>
                </c:pt>
                <c:pt idx="945">
                  <c:v>81.58248060016221</c:v>
                </c:pt>
                <c:pt idx="946">
                  <c:v>83.0510274518132</c:v>
                </c:pt>
                <c:pt idx="947">
                  <c:v>83.40299322617582</c:v>
                </c:pt>
                <c:pt idx="948">
                  <c:v>83.95218120168988</c:v>
                </c:pt>
                <c:pt idx="949">
                  <c:v>84.13574955814626</c:v>
                </c:pt>
                <c:pt idx="950">
                  <c:v>84.04775811455556</c:v>
                </c:pt>
                <c:pt idx="951">
                  <c:v>83.03054668477055</c:v>
                </c:pt>
                <c:pt idx="952">
                  <c:v>83.83764061563654</c:v>
                </c:pt>
                <c:pt idx="953">
                  <c:v>83.66317482231025</c:v>
                </c:pt>
                <c:pt idx="954">
                  <c:v>83.7807495960736</c:v>
                </c:pt>
                <c:pt idx="955">
                  <c:v>84.63183924873495</c:v>
                </c:pt>
                <c:pt idx="956">
                  <c:v>84.82906144988644</c:v>
                </c:pt>
                <c:pt idx="957">
                  <c:v>84.86547170240665</c:v>
                </c:pt>
                <c:pt idx="958">
                  <c:v>85.18254431810404</c:v>
                </c:pt>
                <c:pt idx="959">
                  <c:v>86.37573863507046</c:v>
                </c:pt>
                <c:pt idx="960">
                  <c:v>86.36056769652038</c:v>
                </c:pt>
                <c:pt idx="961">
                  <c:v>86.50848434738397</c:v>
                </c:pt>
                <c:pt idx="962">
                  <c:v>86.89989456197692</c:v>
                </c:pt>
                <c:pt idx="963">
                  <c:v>87.25110178941206</c:v>
                </c:pt>
                <c:pt idx="964">
                  <c:v>87.23213811622432</c:v>
                </c:pt>
                <c:pt idx="965">
                  <c:v>87.27158255645462</c:v>
                </c:pt>
                <c:pt idx="966">
                  <c:v>87.95048205657224</c:v>
                </c:pt>
                <c:pt idx="967">
                  <c:v>88.46250123263856</c:v>
                </c:pt>
                <c:pt idx="968">
                  <c:v>88.43367644939338</c:v>
                </c:pt>
                <c:pt idx="969">
                  <c:v>87.98385812138251</c:v>
                </c:pt>
                <c:pt idx="970">
                  <c:v>88.43215935553834</c:v>
                </c:pt>
                <c:pt idx="971">
                  <c:v>89.0663045869331</c:v>
                </c:pt>
                <c:pt idx="972">
                  <c:v>88.57704181869188</c:v>
                </c:pt>
                <c:pt idx="973">
                  <c:v>88.4260909801183</c:v>
                </c:pt>
                <c:pt idx="974">
                  <c:v>88.49132601588378</c:v>
                </c:pt>
                <c:pt idx="975">
                  <c:v>88.99424262882007</c:v>
                </c:pt>
                <c:pt idx="976">
                  <c:v>88.99803536345755</c:v>
                </c:pt>
                <c:pt idx="977">
                  <c:v>88.7067533432954</c:v>
                </c:pt>
                <c:pt idx="978">
                  <c:v>89.36441352944285</c:v>
                </c:pt>
                <c:pt idx="979">
                  <c:v>90.07289635973306</c:v>
                </c:pt>
                <c:pt idx="980">
                  <c:v>90.22460574523427</c:v>
                </c:pt>
                <c:pt idx="981">
                  <c:v>89.69438144290777</c:v>
                </c:pt>
                <c:pt idx="982">
                  <c:v>89.99704166698252</c:v>
                </c:pt>
                <c:pt idx="983">
                  <c:v>90.59856938049454</c:v>
                </c:pt>
                <c:pt idx="984">
                  <c:v>90.75862278219823</c:v>
                </c:pt>
                <c:pt idx="985">
                  <c:v>90.8208236302537</c:v>
                </c:pt>
                <c:pt idx="986">
                  <c:v>91.83348377847378</c:v>
                </c:pt>
                <c:pt idx="987">
                  <c:v>91.9108555650794</c:v>
                </c:pt>
                <c:pt idx="988">
                  <c:v>90.42865486873328</c:v>
                </c:pt>
                <c:pt idx="989">
                  <c:v>90.83751166265881</c:v>
                </c:pt>
                <c:pt idx="990">
                  <c:v>91.5695094477018</c:v>
                </c:pt>
                <c:pt idx="991">
                  <c:v>91.47620817561861</c:v>
                </c:pt>
                <c:pt idx="992">
                  <c:v>91.68329148682765</c:v>
                </c:pt>
                <c:pt idx="993">
                  <c:v>92.33640039141001</c:v>
                </c:pt>
                <c:pt idx="994">
                  <c:v>91.93968034832457</c:v>
                </c:pt>
                <c:pt idx="995">
                  <c:v>89.78995835577348</c:v>
                </c:pt>
                <c:pt idx="996">
                  <c:v>90.37024675531533</c:v>
                </c:pt>
                <c:pt idx="997">
                  <c:v>91.53992611752901</c:v>
                </c:pt>
                <c:pt idx="998">
                  <c:v>90.0160053401702</c:v>
                </c:pt>
                <c:pt idx="999">
                  <c:v>91.19706290629648</c:v>
                </c:pt>
                <c:pt idx="1000">
                  <c:v>89.02306741206525</c:v>
                </c:pt>
                <c:pt idx="1001">
                  <c:v>88.43898627788587</c:v>
                </c:pt>
                <c:pt idx="1002">
                  <c:v>85.5754716265519</c:v>
                </c:pt>
                <c:pt idx="1003">
                  <c:v>84.26546108274968</c:v>
                </c:pt>
                <c:pt idx="1004">
                  <c:v>87.97096282361485</c:v>
                </c:pt>
                <c:pt idx="1005">
                  <c:v>87.67209533417761</c:v>
                </c:pt>
                <c:pt idx="1006">
                  <c:v>88.87666785505662</c:v>
                </c:pt>
                <c:pt idx="1007">
                  <c:v>87.7972555772161</c:v>
                </c:pt>
                <c:pt idx="1008">
                  <c:v>86.14665746296377</c:v>
                </c:pt>
                <c:pt idx="1009">
                  <c:v>86.24223437582948</c:v>
                </c:pt>
                <c:pt idx="1010">
                  <c:v>85.01793963483535</c:v>
                </c:pt>
                <c:pt idx="1011">
                  <c:v>84.58177515151952</c:v>
                </c:pt>
                <c:pt idx="1012">
                  <c:v>81.2851302045799</c:v>
                </c:pt>
                <c:pt idx="1013">
                  <c:v>82.50639075786403</c:v>
                </c:pt>
                <c:pt idx="1014">
                  <c:v>81.4413908716461</c:v>
                </c:pt>
                <c:pt idx="1015">
                  <c:v>81.4702156548913</c:v>
                </c:pt>
                <c:pt idx="1016">
                  <c:v>81.00901912296785</c:v>
                </c:pt>
                <c:pt idx="1017">
                  <c:v>83.67227738544022</c:v>
                </c:pt>
                <c:pt idx="1018">
                  <c:v>82.63686082939503</c:v>
                </c:pt>
                <c:pt idx="1019">
                  <c:v>81.21837807495938</c:v>
                </c:pt>
                <c:pt idx="1020">
                  <c:v>83.31727742336762</c:v>
                </c:pt>
                <c:pt idx="1021">
                  <c:v>83.65407225918008</c:v>
                </c:pt>
                <c:pt idx="1022">
                  <c:v>80.77614521622358</c:v>
                </c:pt>
                <c:pt idx="1023">
                  <c:v>79.68307909368789</c:v>
                </c:pt>
                <c:pt idx="1024">
                  <c:v>80.557683701102</c:v>
                </c:pt>
                <c:pt idx="1025">
                  <c:v>80.07904058984591</c:v>
                </c:pt>
                <c:pt idx="1026">
                  <c:v>82.4411557220986</c:v>
                </c:pt>
                <c:pt idx="1027">
                  <c:v>82.80298260651875</c:v>
                </c:pt>
                <c:pt idx="1028">
                  <c:v>82.65354886180015</c:v>
                </c:pt>
                <c:pt idx="1029">
                  <c:v>84.59542899621468</c:v>
                </c:pt>
                <c:pt idx="1030">
                  <c:v>84.54839908670934</c:v>
                </c:pt>
                <c:pt idx="1031">
                  <c:v>84.6568712973426</c:v>
                </c:pt>
                <c:pt idx="1032">
                  <c:v>84.76837769568594</c:v>
                </c:pt>
                <c:pt idx="1033">
                  <c:v>84.44144396993108</c:v>
                </c:pt>
                <c:pt idx="1034">
                  <c:v>83.08440351662335</c:v>
                </c:pt>
                <c:pt idx="1035">
                  <c:v>82.83560012440147</c:v>
                </c:pt>
                <c:pt idx="1036">
                  <c:v>81.44442505935616</c:v>
                </c:pt>
                <c:pt idx="1037">
                  <c:v>81.67729896610035</c:v>
                </c:pt>
                <c:pt idx="1038">
                  <c:v>81.51117718897661</c:v>
                </c:pt>
                <c:pt idx="1039">
                  <c:v>78.98294027960023</c:v>
                </c:pt>
                <c:pt idx="1040">
                  <c:v>78.18419036493677</c:v>
                </c:pt>
                <c:pt idx="1041">
                  <c:v>77.9308356911499</c:v>
                </c:pt>
                <c:pt idx="1042">
                  <c:v>77.56749171287463</c:v>
                </c:pt>
                <c:pt idx="1043">
                  <c:v>77.9831754291478</c:v>
                </c:pt>
                <c:pt idx="1044">
                  <c:v>80.4264550826435</c:v>
                </c:pt>
                <c:pt idx="1045">
                  <c:v>81.18348491629411</c:v>
                </c:pt>
                <c:pt idx="1046">
                  <c:v>81.768324597401</c:v>
                </c:pt>
                <c:pt idx="1047">
                  <c:v>81.82824980467396</c:v>
                </c:pt>
                <c:pt idx="1048">
                  <c:v>83.08667915740585</c:v>
                </c:pt>
                <c:pt idx="1049">
                  <c:v>83.07378385963828</c:v>
                </c:pt>
                <c:pt idx="1050">
                  <c:v>83.17315350714155</c:v>
                </c:pt>
                <c:pt idx="1051">
                  <c:v>80.77614521622363</c:v>
                </c:pt>
                <c:pt idx="1052">
                  <c:v>81.25933960904477</c:v>
                </c:pt>
                <c:pt idx="1053">
                  <c:v>82.18704250138416</c:v>
                </c:pt>
                <c:pt idx="1054">
                  <c:v>81.13342081907878</c:v>
                </c:pt>
                <c:pt idx="1055">
                  <c:v>82.96000182051245</c:v>
                </c:pt>
                <c:pt idx="1056">
                  <c:v>83.64193550834006</c:v>
                </c:pt>
                <c:pt idx="1057">
                  <c:v>84.57874096380952</c:v>
                </c:pt>
                <c:pt idx="1058">
                  <c:v>84.48999097329138</c:v>
                </c:pt>
                <c:pt idx="1059">
                  <c:v>83.90515129218448</c:v>
                </c:pt>
                <c:pt idx="1060">
                  <c:v>83.55621970553191</c:v>
                </c:pt>
                <c:pt idx="1061">
                  <c:v>83.56152953402447</c:v>
                </c:pt>
                <c:pt idx="1062">
                  <c:v>85.40176438015322</c:v>
                </c:pt>
                <c:pt idx="1063">
                  <c:v>84.9921490393002</c:v>
                </c:pt>
                <c:pt idx="1064">
                  <c:v>85.50644385614898</c:v>
                </c:pt>
                <c:pt idx="1065">
                  <c:v>85.3979716455157</c:v>
                </c:pt>
                <c:pt idx="1066">
                  <c:v>85.08165757674581</c:v>
                </c:pt>
                <c:pt idx="1067">
                  <c:v>85.5481639371618</c:v>
                </c:pt>
                <c:pt idx="1068">
                  <c:v>85.03766185495048</c:v>
                </c:pt>
                <c:pt idx="1069">
                  <c:v>82.64141211096008</c:v>
                </c:pt>
                <c:pt idx="1070">
                  <c:v>82.19690361144177</c:v>
                </c:pt>
                <c:pt idx="1071">
                  <c:v>81.86617715104926</c:v>
                </c:pt>
                <c:pt idx="1072">
                  <c:v>81.87603826110684</c:v>
                </c:pt>
                <c:pt idx="1073">
                  <c:v>82.87428601770426</c:v>
                </c:pt>
                <c:pt idx="1074">
                  <c:v>82.9971706199603</c:v>
                </c:pt>
                <c:pt idx="1075">
                  <c:v>81.59158316329228</c:v>
                </c:pt>
                <c:pt idx="1076">
                  <c:v>81.29271567385501</c:v>
                </c:pt>
                <c:pt idx="1077">
                  <c:v>80.9642648542451</c:v>
                </c:pt>
                <c:pt idx="1078">
                  <c:v>79.78927566353877</c:v>
                </c:pt>
                <c:pt idx="1079">
                  <c:v>80.05173290045568</c:v>
                </c:pt>
                <c:pt idx="1080">
                  <c:v>79.43655134224863</c:v>
                </c:pt>
                <c:pt idx="1081">
                  <c:v>80.75414735532597</c:v>
                </c:pt>
                <c:pt idx="1082">
                  <c:v>79.56550431992457</c:v>
                </c:pt>
                <c:pt idx="1083">
                  <c:v>79.59660474395232</c:v>
                </c:pt>
                <c:pt idx="1084">
                  <c:v>81.94506603150988</c:v>
                </c:pt>
                <c:pt idx="1085">
                  <c:v>82.68920056739294</c:v>
                </c:pt>
                <c:pt idx="1086">
                  <c:v>83.78226668992866</c:v>
                </c:pt>
                <c:pt idx="1087">
                  <c:v>82.8211877327789</c:v>
                </c:pt>
                <c:pt idx="1088">
                  <c:v>83.35444622281544</c:v>
                </c:pt>
                <c:pt idx="1089">
                  <c:v>83.75723464132096</c:v>
                </c:pt>
                <c:pt idx="1090">
                  <c:v>84.16457434139148</c:v>
                </c:pt>
                <c:pt idx="1091">
                  <c:v>85.10137979686095</c:v>
                </c:pt>
                <c:pt idx="1092">
                  <c:v>85.04069604266054</c:v>
                </c:pt>
                <c:pt idx="1093">
                  <c:v>85.34183917288026</c:v>
                </c:pt>
                <c:pt idx="1094">
                  <c:v>85.31073874885254</c:v>
                </c:pt>
                <c:pt idx="1095">
                  <c:v>85.3812836131106</c:v>
                </c:pt>
                <c:pt idx="1096">
                  <c:v>86.6799159530003</c:v>
                </c:pt>
                <c:pt idx="1097">
                  <c:v>86.4576617032412</c:v>
                </c:pt>
                <c:pt idx="1098">
                  <c:v>86.04046089311306</c:v>
                </c:pt>
                <c:pt idx="1099">
                  <c:v>85.32363404662017</c:v>
                </c:pt>
                <c:pt idx="1100">
                  <c:v>87.13200992179374</c:v>
                </c:pt>
                <c:pt idx="1101">
                  <c:v>86.63819587198755</c:v>
                </c:pt>
                <c:pt idx="1102">
                  <c:v>87.05843086982566</c:v>
                </c:pt>
                <c:pt idx="1103">
                  <c:v>86.83314243235645</c:v>
                </c:pt>
                <c:pt idx="1104">
                  <c:v>86.56537536694695</c:v>
                </c:pt>
                <c:pt idx="1105">
                  <c:v>86.94768301840986</c:v>
                </c:pt>
                <c:pt idx="1106">
                  <c:v>86.24906129817718</c:v>
                </c:pt>
                <c:pt idx="1107">
                  <c:v>88.0475760632931</c:v>
                </c:pt>
                <c:pt idx="1108">
                  <c:v>87.9891679498752</c:v>
                </c:pt>
                <c:pt idx="1109">
                  <c:v>87.84428548672156</c:v>
                </c:pt>
                <c:pt idx="1110">
                  <c:v>88.38209525832305</c:v>
                </c:pt>
                <c:pt idx="1111">
                  <c:v>88.39499055609065</c:v>
                </c:pt>
                <c:pt idx="1112">
                  <c:v>88.7325439388307</c:v>
                </c:pt>
                <c:pt idx="1113">
                  <c:v>89.36441352944292</c:v>
                </c:pt>
                <c:pt idx="1114">
                  <c:v>89.03899689754294</c:v>
                </c:pt>
                <c:pt idx="1115">
                  <c:v>89.21953106628931</c:v>
                </c:pt>
                <c:pt idx="1116">
                  <c:v>89.86581304852415</c:v>
                </c:pt>
                <c:pt idx="1117">
                  <c:v>88.43898627788597</c:v>
                </c:pt>
                <c:pt idx="1118">
                  <c:v>89.36972335793545</c:v>
                </c:pt>
                <c:pt idx="1119">
                  <c:v>89.52825966578413</c:v>
                </c:pt>
                <c:pt idx="1120">
                  <c:v>89.74216989934075</c:v>
                </c:pt>
                <c:pt idx="1121">
                  <c:v>89.93484081892717</c:v>
                </c:pt>
                <c:pt idx="1122">
                  <c:v>89.93635791278216</c:v>
                </c:pt>
                <c:pt idx="1123">
                  <c:v>89.69438144290787</c:v>
                </c:pt>
                <c:pt idx="1124">
                  <c:v>89.7952681842661</c:v>
                </c:pt>
                <c:pt idx="1125">
                  <c:v>89.75582374403582</c:v>
                </c:pt>
                <c:pt idx="1126">
                  <c:v>89.84078099991647</c:v>
                </c:pt>
                <c:pt idx="1127">
                  <c:v>90.53788562629417</c:v>
                </c:pt>
                <c:pt idx="1128">
                  <c:v>90.87088772746908</c:v>
                </c:pt>
                <c:pt idx="1129">
                  <c:v>92.62313113000722</c:v>
                </c:pt>
                <c:pt idx="1130">
                  <c:v>92.98647510828245</c:v>
                </c:pt>
                <c:pt idx="1131">
                  <c:v>92.78925290713098</c:v>
                </c:pt>
                <c:pt idx="1132">
                  <c:v>92.04208418353791</c:v>
                </c:pt>
                <c:pt idx="1133">
                  <c:v>92.44487260204343</c:v>
                </c:pt>
                <c:pt idx="1134">
                  <c:v>92.05270384052295</c:v>
                </c:pt>
                <c:pt idx="1135">
                  <c:v>90.96570609340735</c:v>
                </c:pt>
                <c:pt idx="1136">
                  <c:v>90.85495824199154</c:v>
                </c:pt>
                <c:pt idx="1137">
                  <c:v>89.38261865570301</c:v>
                </c:pt>
                <c:pt idx="1138">
                  <c:v>89.40158232889068</c:v>
                </c:pt>
                <c:pt idx="1139">
                  <c:v>90.77455226767594</c:v>
                </c:pt>
                <c:pt idx="1140">
                  <c:v>91.00515053363765</c:v>
                </c:pt>
                <c:pt idx="1141">
                  <c:v>90.86178516433908</c:v>
                </c:pt>
                <c:pt idx="1142">
                  <c:v>89.5639113713769</c:v>
                </c:pt>
                <c:pt idx="1143">
                  <c:v>90.90047105764185</c:v>
                </c:pt>
                <c:pt idx="1144">
                  <c:v>90.22157155752426</c:v>
                </c:pt>
                <c:pt idx="1145">
                  <c:v>90.0971698614134</c:v>
                </c:pt>
                <c:pt idx="1146">
                  <c:v>89.55025752668173</c:v>
                </c:pt>
                <c:pt idx="1147">
                  <c:v>91.4860692856763</c:v>
                </c:pt>
                <c:pt idx="1148">
                  <c:v>92.65878283559994</c:v>
                </c:pt>
                <c:pt idx="1149">
                  <c:v>92.90000075854681</c:v>
                </c:pt>
                <c:pt idx="1150">
                  <c:v>92.7793917970734</c:v>
                </c:pt>
                <c:pt idx="1151">
                  <c:v>92.82718025350624</c:v>
                </c:pt>
                <c:pt idx="1152">
                  <c:v>93.17080201166628</c:v>
                </c:pt>
                <c:pt idx="1153">
                  <c:v>93.52883616144896</c:v>
                </c:pt>
                <c:pt idx="1154">
                  <c:v>94.09016088780322</c:v>
                </c:pt>
                <c:pt idx="1155">
                  <c:v>94.09471216936826</c:v>
                </c:pt>
                <c:pt idx="1156">
                  <c:v>94.18042797217637</c:v>
                </c:pt>
                <c:pt idx="1157">
                  <c:v>93.69799212628276</c:v>
                </c:pt>
                <c:pt idx="1158">
                  <c:v>94.27752197889712</c:v>
                </c:pt>
                <c:pt idx="1159">
                  <c:v>94.35641085935771</c:v>
                </c:pt>
                <c:pt idx="1160">
                  <c:v>94.59687023537702</c:v>
                </c:pt>
                <c:pt idx="1161">
                  <c:v>95.16729752486128</c:v>
                </c:pt>
                <c:pt idx="1162">
                  <c:v>95.48892142212368</c:v>
                </c:pt>
                <c:pt idx="1163">
                  <c:v>95.33190220813</c:v>
                </c:pt>
                <c:pt idx="1164">
                  <c:v>95.39031032154793</c:v>
                </c:pt>
                <c:pt idx="1165">
                  <c:v>95.46388937351598</c:v>
                </c:pt>
                <c:pt idx="1166">
                  <c:v>95.5602248333092</c:v>
                </c:pt>
                <c:pt idx="1167">
                  <c:v>95.41610091708313</c:v>
                </c:pt>
                <c:pt idx="1168">
                  <c:v>95.39789579082298</c:v>
                </c:pt>
                <c:pt idx="1169">
                  <c:v>96.47730806866352</c:v>
                </c:pt>
                <c:pt idx="1170">
                  <c:v>96.35063073177008</c:v>
                </c:pt>
                <c:pt idx="1171">
                  <c:v>96.83306657766366</c:v>
                </c:pt>
                <c:pt idx="1172">
                  <c:v>96.62750036030967</c:v>
                </c:pt>
                <c:pt idx="1173">
                  <c:v>96.44924183234581</c:v>
                </c:pt>
                <c:pt idx="1174">
                  <c:v>96.31649612003231</c:v>
                </c:pt>
                <c:pt idx="1175">
                  <c:v>96.67528881674245</c:v>
                </c:pt>
                <c:pt idx="1176">
                  <c:v>97.54610068951905</c:v>
                </c:pt>
                <c:pt idx="1177">
                  <c:v>97.37922036546777</c:v>
                </c:pt>
                <c:pt idx="1178">
                  <c:v>98.09832285274312</c:v>
                </c:pt>
                <c:pt idx="1179">
                  <c:v>98.23334420583915</c:v>
                </c:pt>
                <c:pt idx="1180">
                  <c:v>97.23964773080674</c:v>
                </c:pt>
                <c:pt idx="1181">
                  <c:v>97.1137289408408</c:v>
                </c:pt>
                <c:pt idx="1182">
                  <c:v>97.34811994144008</c:v>
                </c:pt>
                <c:pt idx="1183">
                  <c:v>97.91627159014178</c:v>
                </c:pt>
                <c:pt idx="1184">
                  <c:v>97.942062185677</c:v>
                </c:pt>
                <c:pt idx="1185">
                  <c:v>98.35547026116758</c:v>
                </c:pt>
                <c:pt idx="1186">
                  <c:v>98.5762074170717</c:v>
                </c:pt>
                <c:pt idx="1187">
                  <c:v>96.81637854525854</c:v>
                </c:pt>
                <c:pt idx="1188">
                  <c:v>97.55823744035911</c:v>
                </c:pt>
                <c:pt idx="1189">
                  <c:v>99.18683769371377</c:v>
                </c:pt>
                <c:pt idx="1190">
                  <c:v>98.91679498752178</c:v>
                </c:pt>
                <c:pt idx="1191">
                  <c:v>99.14966889426604</c:v>
                </c:pt>
                <c:pt idx="1192">
                  <c:v>99.4356410859357</c:v>
                </c:pt>
                <c:pt idx="1193">
                  <c:v>100.0561324726353</c:v>
                </c:pt>
                <c:pt idx="1194">
                  <c:v>100.4748503766184</c:v>
                </c:pt>
                <c:pt idx="1195">
                  <c:v>100.194946560369</c:v>
                </c:pt>
                <c:pt idx="1196">
                  <c:v>100.2700427061919</c:v>
                </c:pt>
                <c:pt idx="1197">
                  <c:v>100.8222648694161</c:v>
                </c:pt>
                <c:pt idx="1198">
                  <c:v>101.0627242454353</c:v>
                </c:pt>
                <c:pt idx="1199">
                  <c:v>100.7357905196804</c:v>
                </c:pt>
                <c:pt idx="1200">
                  <c:v>101.3661430164376</c:v>
                </c:pt>
                <c:pt idx="1201">
                  <c:v>101.6779058036424</c:v>
                </c:pt>
                <c:pt idx="1202">
                  <c:v>101.8736109109389</c:v>
                </c:pt>
                <c:pt idx="1203">
                  <c:v>99.78229703180577</c:v>
                </c:pt>
                <c:pt idx="1204">
                  <c:v>99.17242530209116</c:v>
                </c:pt>
                <c:pt idx="1205">
                  <c:v>99.07381420151547</c:v>
                </c:pt>
                <c:pt idx="1206">
                  <c:v>100.1190918676183</c:v>
                </c:pt>
                <c:pt idx="1207">
                  <c:v>100.6758653124074</c:v>
                </c:pt>
                <c:pt idx="1208">
                  <c:v>99.0912607808481</c:v>
                </c:pt>
                <c:pt idx="1209">
                  <c:v>99.25131418255175</c:v>
                </c:pt>
                <c:pt idx="1210">
                  <c:v>100.9603204102221</c:v>
                </c:pt>
                <c:pt idx="1211">
                  <c:v>100.2154273274115</c:v>
                </c:pt>
                <c:pt idx="1212">
                  <c:v>99.37950861330025</c:v>
                </c:pt>
                <c:pt idx="1213">
                  <c:v>100.2662499715544</c:v>
                </c:pt>
                <c:pt idx="1214">
                  <c:v>100.1297115246034</c:v>
                </c:pt>
                <c:pt idx="1215">
                  <c:v>98.24017112818672</c:v>
                </c:pt>
                <c:pt idx="1216">
                  <c:v>98.93575866070944</c:v>
                </c:pt>
                <c:pt idx="1217">
                  <c:v>98.3372651349075</c:v>
                </c:pt>
                <c:pt idx="1218">
                  <c:v>97.23585499616925</c:v>
                </c:pt>
                <c:pt idx="1219">
                  <c:v>95.3402462243326</c:v>
                </c:pt>
                <c:pt idx="1220">
                  <c:v>96.61763925025216</c:v>
                </c:pt>
                <c:pt idx="1221">
                  <c:v>97.03332296652522</c:v>
                </c:pt>
                <c:pt idx="1222">
                  <c:v>98.4882159734811</c:v>
                </c:pt>
                <c:pt idx="1223">
                  <c:v>98.13852583990098</c:v>
                </c:pt>
                <c:pt idx="1224">
                  <c:v>98.42449803157065</c:v>
                </c:pt>
                <c:pt idx="1225">
                  <c:v>99.34385690770753</c:v>
                </c:pt>
                <c:pt idx="1226">
                  <c:v>99.6578953356948</c:v>
                </c:pt>
                <c:pt idx="1227">
                  <c:v>99.38405989486531</c:v>
                </c:pt>
                <c:pt idx="1228">
                  <c:v>100.085715802808</c:v>
                </c:pt>
                <c:pt idx="1229">
                  <c:v>100.754754192868</c:v>
                </c:pt>
                <c:pt idx="1230">
                  <c:v>100.5704272894842</c:v>
                </c:pt>
                <c:pt idx="1231">
                  <c:v>101.0695511677829</c:v>
                </c:pt>
                <c:pt idx="1232">
                  <c:v>101.1044443264482</c:v>
                </c:pt>
                <c:pt idx="1233">
                  <c:v>101.0862392001881</c:v>
                </c:pt>
                <c:pt idx="1234">
                  <c:v>101.3069763560922</c:v>
                </c:pt>
                <c:pt idx="1235">
                  <c:v>101.1529913298085</c:v>
                </c:pt>
                <c:pt idx="1236">
                  <c:v>100.7479272705205</c:v>
                </c:pt>
                <c:pt idx="1237">
                  <c:v>100.466506360416</c:v>
                </c:pt>
                <c:pt idx="1238">
                  <c:v>99.6852030250851</c:v>
                </c:pt>
                <c:pt idx="1239">
                  <c:v>99.7041666982728</c:v>
                </c:pt>
                <c:pt idx="1240">
                  <c:v>99.7125107144753</c:v>
                </c:pt>
                <c:pt idx="1241">
                  <c:v>100.1039209290683</c:v>
                </c:pt>
                <c:pt idx="1242">
                  <c:v>99.00099369647498</c:v>
                </c:pt>
                <c:pt idx="1243">
                  <c:v>99.56838679824921</c:v>
                </c:pt>
                <c:pt idx="1244">
                  <c:v>100.9140490476443</c:v>
                </c:pt>
                <c:pt idx="1245">
                  <c:v>101.4465489907533</c:v>
                </c:pt>
                <c:pt idx="1246">
                  <c:v>101.2849784951946</c:v>
                </c:pt>
                <c:pt idx="1247">
                  <c:v>102.194476261274</c:v>
                </c:pt>
                <c:pt idx="1248">
                  <c:v>102.8331727742336</c:v>
                </c:pt>
                <c:pt idx="1249">
                  <c:v>103.1987923932913</c:v>
                </c:pt>
                <c:pt idx="1250">
                  <c:v>103.4362175816007</c:v>
                </c:pt>
                <c:pt idx="1251">
                  <c:v>103.2549248659268</c:v>
                </c:pt>
                <c:pt idx="1252">
                  <c:v>102.9059932792742</c:v>
                </c:pt>
                <c:pt idx="1253">
                  <c:v>102.2005446366939</c:v>
                </c:pt>
                <c:pt idx="1254">
                  <c:v>101.273600291282</c:v>
                </c:pt>
                <c:pt idx="1255">
                  <c:v>101.66045922431</c:v>
                </c:pt>
                <c:pt idx="1256">
                  <c:v>102.1224143031608</c:v>
                </c:pt>
                <c:pt idx="1257">
                  <c:v>102.9469548133595</c:v>
                </c:pt>
                <c:pt idx="1258">
                  <c:v>101.8030660466809</c:v>
                </c:pt>
                <c:pt idx="1259">
                  <c:v>102.3014313780522</c:v>
                </c:pt>
                <c:pt idx="1260">
                  <c:v>101.476132320926</c:v>
                </c:pt>
                <c:pt idx="1261">
                  <c:v>100.8465383710963</c:v>
                </c:pt>
                <c:pt idx="1262">
                  <c:v>100.8093695716485</c:v>
                </c:pt>
                <c:pt idx="1263">
                  <c:v>101.6968694768301</c:v>
                </c:pt>
                <c:pt idx="1264">
                  <c:v>101.9183651796618</c:v>
                </c:pt>
                <c:pt idx="1265">
                  <c:v>101.1347862035484</c:v>
                </c:pt>
                <c:pt idx="1266">
                  <c:v>99.92869658881443</c:v>
                </c:pt>
                <c:pt idx="1267">
                  <c:v>99.8460149737163</c:v>
                </c:pt>
                <c:pt idx="1268">
                  <c:v>100.1638461363411</c:v>
                </c:pt>
                <c:pt idx="1269">
                  <c:v>100.5598076324991</c:v>
                </c:pt>
                <c:pt idx="1270">
                  <c:v>100.9701815202797</c:v>
                </c:pt>
                <c:pt idx="1271">
                  <c:v>102.0397326880627</c:v>
                </c:pt>
                <c:pt idx="1272">
                  <c:v>99.7147863552578</c:v>
                </c:pt>
                <c:pt idx="1273">
                  <c:v>99.5926602999294</c:v>
                </c:pt>
                <c:pt idx="1274">
                  <c:v>98.62323732657714</c:v>
                </c:pt>
                <c:pt idx="1275">
                  <c:v>97.56203017499669</c:v>
                </c:pt>
                <c:pt idx="1276">
                  <c:v>97.46872890291354</c:v>
                </c:pt>
                <c:pt idx="1277">
                  <c:v>97.0606306559155</c:v>
                </c:pt>
                <c:pt idx="1278">
                  <c:v>97.7766989554808</c:v>
                </c:pt>
                <c:pt idx="1279">
                  <c:v>96.40979739211561</c:v>
                </c:pt>
                <c:pt idx="1280">
                  <c:v>96.4742738809536</c:v>
                </c:pt>
                <c:pt idx="1281">
                  <c:v>97.69098315267269</c:v>
                </c:pt>
                <c:pt idx="1282">
                  <c:v>95.98804530042246</c:v>
                </c:pt>
                <c:pt idx="1283">
                  <c:v>96.15644271832871</c:v>
                </c:pt>
                <c:pt idx="1284">
                  <c:v>96.44924183234593</c:v>
                </c:pt>
                <c:pt idx="1285">
                  <c:v>96.96960502461482</c:v>
                </c:pt>
                <c:pt idx="1286">
                  <c:v>98.2712715522145</c:v>
                </c:pt>
                <c:pt idx="1287">
                  <c:v>97.63560922696477</c:v>
                </c:pt>
                <c:pt idx="1288">
                  <c:v>97.35949814535269</c:v>
                </c:pt>
                <c:pt idx="1289">
                  <c:v>96.21788501945667</c:v>
                </c:pt>
                <c:pt idx="1290">
                  <c:v>97.10159219000077</c:v>
                </c:pt>
                <c:pt idx="1291">
                  <c:v>98.3585044488777</c:v>
                </c:pt>
                <c:pt idx="1292">
                  <c:v>99.17318384901878</c:v>
                </c:pt>
                <c:pt idx="1293">
                  <c:v>100.1767414341088</c:v>
                </c:pt>
                <c:pt idx="1294">
                  <c:v>101.6202562371521</c:v>
                </c:pt>
                <c:pt idx="1295">
                  <c:v>101.4844763371286</c:v>
                </c:pt>
                <c:pt idx="1296">
                  <c:v>101.5861216254144</c:v>
                </c:pt>
                <c:pt idx="1297">
                  <c:v>102.6480873239223</c:v>
                </c:pt>
                <c:pt idx="1298">
                  <c:v>101.9335361182119</c:v>
                </c:pt>
                <c:pt idx="1299">
                  <c:v>100.0895085374456</c:v>
                </c:pt>
                <c:pt idx="1300">
                  <c:v>99.64575858485479</c:v>
                </c:pt>
                <c:pt idx="1301">
                  <c:v>99.95524573127717</c:v>
                </c:pt>
                <c:pt idx="1302">
                  <c:v>99.28393170043459</c:v>
                </c:pt>
                <c:pt idx="1303">
                  <c:v>99.83539531673118</c:v>
                </c:pt>
                <c:pt idx="1304">
                  <c:v>99.02375010430018</c:v>
                </c:pt>
                <c:pt idx="1305">
                  <c:v>100.6386965129597</c:v>
                </c:pt>
                <c:pt idx="1306">
                  <c:v>100.5711858364117</c:v>
                </c:pt>
                <c:pt idx="1307">
                  <c:v>101.9335361182119</c:v>
                </c:pt>
                <c:pt idx="1308">
                  <c:v>102.0260788433676</c:v>
                </c:pt>
                <c:pt idx="1309">
                  <c:v>101.4503417253908</c:v>
                </c:pt>
                <c:pt idx="1310">
                  <c:v>101.0338994621902</c:v>
                </c:pt>
                <c:pt idx="1311">
                  <c:v>98.98203002328738</c:v>
                </c:pt>
                <c:pt idx="1312">
                  <c:v>98.66192321988</c:v>
                </c:pt>
                <c:pt idx="1313">
                  <c:v>98.02550234770268</c:v>
                </c:pt>
                <c:pt idx="1314">
                  <c:v>97.62043828841463</c:v>
                </c:pt>
                <c:pt idx="1315">
                  <c:v>95.12481889692097</c:v>
                </c:pt>
                <c:pt idx="1316">
                  <c:v>95.6027034612496</c:v>
                </c:pt>
                <c:pt idx="1317">
                  <c:v>91.03094112917293</c:v>
                </c:pt>
                <c:pt idx="1318">
                  <c:v>90.97860139117506</c:v>
                </c:pt>
                <c:pt idx="1319">
                  <c:v>84.91629434654976</c:v>
                </c:pt>
                <c:pt idx="1320">
                  <c:v>88.94190289082233</c:v>
                </c:pt>
                <c:pt idx="1321">
                  <c:v>85.0149054471255</c:v>
                </c:pt>
                <c:pt idx="1322">
                  <c:v>88.95024690702488</c:v>
                </c:pt>
                <c:pt idx="1323">
                  <c:v>89.4182703612959</c:v>
                </c:pt>
                <c:pt idx="1324">
                  <c:v>91.36621887113044</c:v>
                </c:pt>
                <c:pt idx="1325">
                  <c:v>90.47644332516628</c:v>
                </c:pt>
                <c:pt idx="1326">
                  <c:v>90.56215912797444</c:v>
                </c:pt>
                <c:pt idx="1327">
                  <c:v>86.52365528593426</c:v>
                </c:pt>
                <c:pt idx="1328">
                  <c:v>85.2250229460445</c:v>
                </c:pt>
                <c:pt idx="1329">
                  <c:v>85.2470208069422</c:v>
                </c:pt>
                <c:pt idx="1330">
                  <c:v>88.16970211862149</c:v>
                </c:pt>
                <c:pt idx="1331">
                  <c:v>89.32648618306767</c:v>
                </c:pt>
                <c:pt idx="1332">
                  <c:v>87.9360696649498</c:v>
                </c:pt>
                <c:pt idx="1333">
                  <c:v>89.26580242886723</c:v>
                </c:pt>
                <c:pt idx="1334">
                  <c:v>91.7902466036061</c:v>
                </c:pt>
                <c:pt idx="1335">
                  <c:v>92.00567393101772</c:v>
                </c:pt>
                <c:pt idx="1336">
                  <c:v>92.45852644673861</c:v>
                </c:pt>
                <c:pt idx="1337">
                  <c:v>91.36090904263791</c:v>
                </c:pt>
                <c:pt idx="1338">
                  <c:v>89.05113364838317</c:v>
                </c:pt>
                <c:pt idx="1339">
                  <c:v>88.38892218067068</c:v>
                </c:pt>
                <c:pt idx="1340">
                  <c:v>90.92095182468456</c:v>
                </c:pt>
                <c:pt idx="1341">
                  <c:v>89.95608013289738</c:v>
                </c:pt>
                <c:pt idx="1342">
                  <c:v>87.55376201348686</c:v>
                </c:pt>
                <c:pt idx="1343">
                  <c:v>88.1636337432015</c:v>
                </c:pt>
                <c:pt idx="1344">
                  <c:v>88.96769348635758</c:v>
                </c:pt>
                <c:pt idx="1345">
                  <c:v>90.16695617874394</c:v>
                </c:pt>
                <c:pt idx="1346">
                  <c:v>91.71666755163806</c:v>
                </c:pt>
                <c:pt idx="1347">
                  <c:v>92.240064931617</c:v>
                </c:pt>
                <c:pt idx="1348">
                  <c:v>91.33587699403019</c:v>
                </c:pt>
                <c:pt idx="1349">
                  <c:v>91.18416760852908</c:v>
                </c:pt>
                <c:pt idx="1350">
                  <c:v>88.50422131365153</c:v>
                </c:pt>
                <c:pt idx="1351">
                  <c:v>85.68242674333045</c:v>
                </c:pt>
                <c:pt idx="1352">
                  <c:v>86.20354848252684</c:v>
                </c:pt>
                <c:pt idx="1353">
                  <c:v>88.2152149342719</c:v>
                </c:pt>
                <c:pt idx="1354">
                  <c:v>89.15808876516142</c:v>
                </c:pt>
                <c:pt idx="1355">
                  <c:v>87.31330263746761</c:v>
                </c:pt>
                <c:pt idx="1356">
                  <c:v>88.02178546775795</c:v>
                </c:pt>
                <c:pt idx="1357">
                  <c:v>85.82351647184651</c:v>
                </c:pt>
                <c:pt idx="1358">
                  <c:v>83.38175391220575</c:v>
                </c:pt>
                <c:pt idx="1359">
                  <c:v>85.25688191699975</c:v>
                </c:pt>
                <c:pt idx="1360">
                  <c:v>86.78004414743114</c:v>
                </c:pt>
                <c:pt idx="1361">
                  <c:v>88.36844141362801</c:v>
                </c:pt>
                <c:pt idx="1362">
                  <c:v>87.6470632855702</c:v>
                </c:pt>
                <c:pt idx="1363">
                  <c:v>90.63801382072496</c:v>
                </c:pt>
                <c:pt idx="1364">
                  <c:v>90.68731937101286</c:v>
                </c:pt>
                <c:pt idx="1365">
                  <c:v>91.57557782312198</c:v>
                </c:pt>
                <c:pt idx="1366">
                  <c:v>91.3032594761475</c:v>
                </c:pt>
                <c:pt idx="1367">
                  <c:v>92.89013964848935</c:v>
                </c:pt>
                <c:pt idx="1368">
                  <c:v>91.09086633644588</c:v>
                </c:pt>
                <c:pt idx="1369">
                  <c:v>92.95082340268978</c:v>
                </c:pt>
                <c:pt idx="1370">
                  <c:v>91.77507566505601</c:v>
                </c:pt>
                <c:pt idx="1371">
                  <c:v>92.19303502211164</c:v>
                </c:pt>
                <c:pt idx="1372">
                  <c:v>93.92707329838961</c:v>
                </c:pt>
                <c:pt idx="1373">
                  <c:v>95.13619710083364</c:v>
                </c:pt>
                <c:pt idx="1374">
                  <c:v>93.22921012508438</c:v>
                </c:pt>
                <c:pt idx="1375">
                  <c:v>94.21152839620427</c:v>
                </c:pt>
                <c:pt idx="1376">
                  <c:v>97.44217976045091</c:v>
                </c:pt>
                <c:pt idx="1377">
                  <c:v>97.48010710682615</c:v>
                </c:pt>
                <c:pt idx="1378">
                  <c:v>95.06868642428567</c:v>
                </c:pt>
                <c:pt idx="1379">
                  <c:v>92.41225508416086</c:v>
                </c:pt>
                <c:pt idx="1380">
                  <c:v>93.90052415592697</c:v>
                </c:pt>
                <c:pt idx="1381">
                  <c:v>95.66414576237767</c:v>
                </c:pt>
                <c:pt idx="1382">
                  <c:v>95.06337659579312</c:v>
                </c:pt>
                <c:pt idx="1383">
                  <c:v>95.6618701215951</c:v>
                </c:pt>
                <c:pt idx="1384">
                  <c:v>96.78451957430354</c:v>
                </c:pt>
                <c:pt idx="1385">
                  <c:v>93.23300285972192</c:v>
                </c:pt>
                <c:pt idx="1386">
                  <c:v>94.03630405595045</c:v>
                </c:pt>
                <c:pt idx="1387">
                  <c:v>95.86895343280415</c:v>
                </c:pt>
                <c:pt idx="1388">
                  <c:v>94.95338729130481</c:v>
                </c:pt>
                <c:pt idx="1389">
                  <c:v>95.41079108859071</c:v>
                </c:pt>
                <c:pt idx="1390">
                  <c:v>93.82542801010383</c:v>
                </c:pt>
                <c:pt idx="1391">
                  <c:v>92.24916749474716</c:v>
                </c:pt>
                <c:pt idx="1392">
                  <c:v>92.21275724222681</c:v>
                </c:pt>
                <c:pt idx="1393">
                  <c:v>90.49313135757144</c:v>
                </c:pt>
                <c:pt idx="1394">
                  <c:v>90.11840917538365</c:v>
                </c:pt>
                <c:pt idx="1395">
                  <c:v>88.12722349068127</c:v>
                </c:pt>
                <c:pt idx="1396">
                  <c:v>87.89055684929951</c:v>
                </c:pt>
                <c:pt idx="1397">
                  <c:v>90.46051383968871</c:v>
                </c:pt>
                <c:pt idx="1398">
                  <c:v>90.66077022855019</c:v>
                </c:pt>
                <c:pt idx="1399">
                  <c:v>94.5877676722471</c:v>
                </c:pt>
                <c:pt idx="1400">
                  <c:v>94.40723350350071</c:v>
                </c:pt>
                <c:pt idx="1401">
                  <c:v>94.38447709567555</c:v>
                </c:pt>
                <c:pt idx="1402">
                  <c:v>95.35541716288276</c:v>
                </c:pt>
                <c:pt idx="1403">
                  <c:v>95.46085518580612</c:v>
                </c:pt>
                <c:pt idx="1404">
                  <c:v>95.65352610539254</c:v>
                </c:pt>
                <c:pt idx="1405">
                  <c:v>93.63123999666244</c:v>
                </c:pt>
                <c:pt idx="1406">
                  <c:v>95.21205179358422</c:v>
                </c:pt>
                <c:pt idx="1407">
                  <c:v>93.79205194529366</c:v>
                </c:pt>
                <c:pt idx="1408">
                  <c:v>92.97737254515255</c:v>
                </c:pt>
                <c:pt idx="1409">
                  <c:v>91.9222337689922</c:v>
                </c:pt>
                <c:pt idx="1410">
                  <c:v>92.22034271150184</c:v>
                </c:pt>
                <c:pt idx="1411">
                  <c:v>92.51693456015661</c:v>
                </c:pt>
                <c:pt idx="1412">
                  <c:v>91.43145390689602</c:v>
                </c:pt>
                <c:pt idx="1413">
                  <c:v>94.15843011127886</c:v>
                </c:pt>
                <c:pt idx="1414">
                  <c:v>94.34199846773526</c:v>
                </c:pt>
                <c:pt idx="1415">
                  <c:v>95.12178470921108</c:v>
                </c:pt>
                <c:pt idx="1416">
                  <c:v>95.981218378075</c:v>
                </c:pt>
                <c:pt idx="1417">
                  <c:v>95.98880384735007</c:v>
                </c:pt>
                <c:pt idx="1418">
                  <c:v>94.79105824881862</c:v>
                </c:pt>
                <c:pt idx="1419">
                  <c:v>95.80599403782114</c:v>
                </c:pt>
                <c:pt idx="1420">
                  <c:v>95.39486160311315</c:v>
                </c:pt>
                <c:pt idx="1421">
                  <c:v>96.87099392403914</c:v>
                </c:pt>
                <c:pt idx="1422">
                  <c:v>96.88919905029928</c:v>
                </c:pt>
                <c:pt idx="1423">
                  <c:v>97.17441269504141</c:v>
                </c:pt>
                <c:pt idx="1424">
                  <c:v>96.92788494360206</c:v>
                </c:pt>
                <c:pt idx="1425">
                  <c:v>97.14710500565121</c:v>
                </c:pt>
                <c:pt idx="1426">
                  <c:v>98.01033140915265</c:v>
                </c:pt>
                <c:pt idx="1427">
                  <c:v>98.0406732862529</c:v>
                </c:pt>
                <c:pt idx="1428">
                  <c:v>98.26975445835958</c:v>
                </c:pt>
                <c:pt idx="1429">
                  <c:v>97.78352587782844</c:v>
                </c:pt>
                <c:pt idx="1430">
                  <c:v>98.13094037062599</c:v>
                </c:pt>
                <c:pt idx="1431">
                  <c:v>99.22097230545162</c:v>
                </c:pt>
                <c:pt idx="1432">
                  <c:v>99.71099362062037</c:v>
                </c:pt>
                <c:pt idx="1433">
                  <c:v>99.77774575024085</c:v>
                </c:pt>
                <c:pt idx="1434">
                  <c:v>99.82477565974618</c:v>
                </c:pt>
                <c:pt idx="1435">
                  <c:v>99.72237182453287</c:v>
                </c:pt>
                <c:pt idx="1436">
                  <c:v>100.5871153218894</c:v>
                </c:pt>
                <c:pt idx="1437">
                  <c:v>100.0091025631301</c:v>
                </c:pt>
                <c:pt idx="1438">
                  <c:v>99.84980770835388</c:v>
                </c:pt>
                <c:pt idx="1439">
                  <c:v>99.59797012842196</c:v>
                </c:pt>
                <c:pt idx="1440">
                  <c:v>99.55245731277158</c:v>
                </c:pt>
                <c:pt idx="1441">
                  <c:v>100.4384401240983</c:v>
                </c:pt>
                <c:pt idx="1442">
                  <c:v>100.5484294285866</c:v>
                </c:pt>
                <c:pt idx="1443">
                  <c:v>102.0169762802376</c:v>
                </c:pt>
                <c:pt idx="1444">
                  <c:v>101.9737391053698</c:v>
                </c:pt>
                <c:pt idx="1445">
                  <c:v>102.1800638696513</c:v>
                </c:pt>
                <c:pt idx="1446">
                  <c:v>102.4008010255555</c:v>
                </c:pt>
                <c:pt idx="1447">
                  <c:v>102.5517518641291</c:v>
                </c:pt>
                <c:pt idx="1448">
                  <c:v>101.8455446746213</c:v>
                </c:pt>
                <c:pt idx="1449">
                  <c:v>102.538098019434</c:v>
                </c:pt>
                <c:pt idx="1450">
                  <c:v>102.4417625596408</c:v>
                </c:pt>
                <c:pt idx="1451">
                  <c:v>101.8902989433442</c:v>
                </c:pt>
                <c:pt idx="1452">
                  <c:v>103.0137069429801</c:v>
                </c:pt>
                <c:pt idx="1453">
                  <c:v>103.2556834128544</c:v>
                </c:pt>
                <c:pt idx="1454">
                  <c:v>103.3300210117499</c:v>
                </c:pt>
                <c:pt idx="1455">
                  <c:v>102.9848821597348</c:v>
                </c:pt>
                <c:pt idx="1456">
                  <c:v>103.4248393776881</c:v>
                </c:pt>
                <c:pt idx="1457">
                  <c:v>103.5977880771594</c:v>
                </c:pt>
                <c:pt idx="1458">
                  <c:v>103.738119258748</c:v>
                </c:pt>
                <c:pt idx="1459">
                  <c:v>104.0862922984731</c:v>
                </c:pt>
                <c:pt idx="1460">
                  <c:v>103.5932367955944</c:v>
                </c:pt>
                <c:pt idx="1461">
                  <c:v>104.2311747616267</c:v>
                </c:pt>
                <c:pt idx="1462">
                  <c:v>103.8928628319592</c:v>
                </c:pt>
                <c:pt idx="1463">
                  <c:v>103.4908329603812</c:v>
                </c:pt>
                <c:pt idx="1464">
                  <c:v>101.9001600534018</c:v>
                </c:pt>
                <c:pt idx="1465">
                  <c:v>102.6033330551995</c:v>
                </c:pt>
                <c:pt idx="1466">
                  <c:v>103.6106833749271</c:v>
                </c:pt>
                <c:pt idx="1467">
                  <c:v>103.98692265097</c:v>
                </c:pt>
                <c:pt idx="1468">
                  <c:v>104.003610683375</c:v>
                </c:pt>
                <c:pt idx="1469">
                  <c:v>105.8893583451541</c:v>
                </c:pt>
                <c:pt idx="1470">
                  <c:v>105.7626810082607</c:v>
                </c:pt>
                <c:pt idx="1471">
                  <c:v>106.3937920519454</c:v>
                </c:pt>
                <c:pt idx="1472">
                  <c:v>106.5128839195638</c:v>
                </c:pt>
                <c:pt idx="1473">
                  <c:v>106.936153105112</c:v>
                </c:pt>
                <c:pt idx="1474">
                  <c:v>106.615287754777</c:v>
                </c:pt>
                <c:pt idx="1475">
                  <c:v>106.4157899128431</c:v>
                </c:pt>
                <c:pt idx="1476">
                  <c:v>105.6488989691348</c:v>
                </c:pt>
                <c:pt idx="1477">
                  <c:v>105.9773497887448</c:v>
                </c:pt>
                <c:pt idx="1478">
                  <c:v>107.4489308281058</c:v>
                </c:pt>
                <c:pt idx="1479">
                  <c:v>107.146270604031</c:v>
                </c:pt>
                <c:pt idx="1480">
                  <c:v>106.6168048486321</c:v>
                </c:pt>
                <c:pt idx="1481">
                  <c:v>106.4453732430158</c:v>
                </c:pt>
                <c:pt idx="1482">
                  <c:v>106.8390590983912</c:v>
                </c:pt>
                <c:pt idx="1483">
                  <c:v>107.6408432007647</c:v>
                </c:pt>
                <c:pt idx="1484">
                  <c:v>107.2115056397965</c:v>
                </c:pt>
                <c:pt idx="1485">
                  <c:v>106.1176809703334</c:v>
                </c:pt>
                <c:pt idx="1486">
                  <c:v>106.0509288407128</c:v>
                </c:pt>
                <c:pt idx="1487">
                  <c:v>104.8463563198338</c:v>
                </c:pt>
                <c:pt idx="1488">
                  <c:v>103.0554270239929</c:v>
                </c:pt>
                <c:pt idx="1489">
                  <c:v>103.8230765146287</c:v>
                </c:pt>
                <c:pt idx="1490">
                  <c:v>105.2536960199044</c:v>
                </c:pt>
                <c:pt idx="1491">
                  <c:v>103.9406512883921</c:v>
                </c:pt>
                <c:pt idx="1492">
                  <c:v>103.8883115503941</c:v>
                </c:pt>
                <c:pt idx="1493">
                  <c:v>105.4971895836337</c:v>
                </c:pt>
                <c:pt idx="1494">
                  <c:v>105.0693691165205</c:v>
                </c:pt>
                <c:pt idx="1495">
                  <c:v>104.4458435421108</c:v>
                </c:pt>
                <c:pt idx="1496">
                  <c:v>104.5679695974392</c:v>
                </c:pt>
                <c:pt idx="1497">
                  <c:v>103.6888137084602</c:v>
                </c:pt>
                <c:pt idx="1498">
                  <c:v>104.0703628129955</c:v>
                </c:pt>
                <c:pt idx="1499">
                  <c:v>105.4903626612862</c:v>
                </c:pt>
                <c:pt idx="1500">
                  <c:v>106.1950527569389</c:v>
                </c:pt>
                <c:pt idx="1501">
                  <c:v>106.4514416184359</c:v>
                </c:pt>
                <c:pt idx="1502">
                  <c:v>106.0380335429453</c:v>
                </c:pt>
                <c:pt idx="1503">
                  <c:v>106.6380441626022</c:v>
                </c:pt>
                <c:pt idx="1504">
                  <c:v>106.3710356441202</c:v>
                </c:pt>
                <c:pt idx="1505">
                  <c:v>105.5571147909067</c:v>
                </c:pt>
                <c:pt idx="1506">
                  <c:v>103.8526598448014</c:v>
                </c:pt>
                <c:pt idx="1507">
                  <c:v>103.8890700973217</c:v>
                </c:pt>
                <c:pt idx="1508">
                  <c:v>103.4445615978034</c:v>
                </c:pt>
                <c:pt idx="1509">
                  <c:v>102.7512497060632</c:v>
                </c:pt>
                <c:pt idx="1510">
                  <c:v>103.0099142083426</c:v>
                </c:pt>
                <c:pt idx="1511">
                  <c:v>102.66098262169</c:v>
                </c:pt>
                <c:pt idx="1512">
                  <c:v>101.5201280427215</c:v>
                </c:pt>
                <c:pt idx="1513">
                  <c:v>100.9368054554696</c:v>
                </c:pt>
                <c:pt idx="1514">
                  <c:v>100.4922969559513</c:v>
                </c:pt>
                <c:pt idx="1515">
                  <c:v>98.97975438250494</c:v>
                </c:pt>
                <c:pt idx="1516">
                  <c:v>98.2485151443895</c:v>
                </c:pt>
                <c:pt idx="1517">
                  <c:v>99.82401711281872</c:v>
                </c:pt>
                <c:pt idx="1518">
                  <c:v>99.87256411617909</c:v>
                </c:pt>
                <c:pt idx="1519">
                  <c:v>100.041720081013</c:v>
                </c:pt>
                <c:pt idx="1520">
                  <c:v>100.1797756218189</c:v>
                </c:pt>
                <c:pt idx="1521">
                  <c:v>99.96283120055226</c:v>
                </c:pt>
                <c:pt idx="1522">
                  <c:v>101.0703097147106</c:v>
                </c:pt>
                <c:pt idx="1523">
                  <c:v>99.6214850831747</c:v>
                </c:pt>
                <c:pt idx="1524">
                  <c:v>99.39467955185053</c:v>
                </c:pt>
                <c:pt idx="1525">
                  <c:v>96.94533152293467</c:v>
                </c:pt>
                <c:pt idx="1526">
                  <c:v>96.95595117991981</c:v>
                </c:pt>
                <c:pt idx="1527">
                  <c:v>97.51120753085395</c:v>
                </c:pt>
                <c:pt idx="1528">
                  <c:v>99.75878207705321</c:v>
                </c:pt>
                <c:pt idx="1529">
                  <c:v>99.7481624200682</c:v>
                </c:pt>
                <c:pt idx="1530">
                  <c:v>100.5575319917167</c:v>
                </c:pt>
                <c:pt idx="1531">
                  <c:v>99.28848298199971</c:v>
                </c:pt>
                <c:pt idx="1532">
                  <c:v>100.445267046446</c:v>
                </c:pt>
                <c:pt idx="1533">
                  <c:v>99.73981840386561</c:v>
                </c:pt>
                <c:pt idx="1534">
                  <c:v>100.8184721347786</c:v>
                </c:pt>
                <c:pt idx="1535">
                  <c:v>101.8607156131714</c:v>
                </c:pt>
                <c:pt idx="1536">
                  <c:v>102.0078737171075</c:v>
                </c:pt>
                <c:pt idx="1537">
                  <c:v>103.0091556614151</c:v>
                </c:pt>
                <c:pt idx="1538">
                  <c:v>102.8354484150162</c:v>
                </c:pt>
                <c:pt idx="1539">
                  <c:v>100.5461537878041</c:v>
                </c:pt>
                <c:pt idx="1540">
                  <c:v>101.267531915862</c:v>
                </c:pt>
                <c:pt idx="1541">
                  <c:v>99.65182696027493</c:v>
                </c:pt>
                <c:pt idx="1542">
                  <c:v>100.1266773368935</c:v>
                </c:pt>
                <c:pt idx="1543">
                  <c:v>101.0270725398427</c:v>
                </c:pt>
                <c:pt idx="1544">
                  <c:v>100.8139208532136</c:v>
                </c:pt>
                <c:pt idx="1545">
                  <c:v>103.3262282771124</c:v>
                </c:pt>
                <c:pt idx="1546">
                  <c:v>103.5803414978268</c:v>
                </c:pt>
                <c:pt idx="1547">
                  <c:v>104.2258649331341</c:v>
                </c:pt>
                <c:pt idx="1548">
                  <c:v>103.7373607118205</c:v>
                </c:pt>
                <c:pt idx="1549">
                  <c:v>102.7588351753381</c:v>
                </c:pt>
                <c:pt idx="1550">
                  <c:v>102.5904377574319</c:v>
                </c:pt>
                <c:pt idx="1551">
                  <c:v>101.7567946841032</c:v>
                </c:pt>
                <c:pt idx="1552">
                  <c:v>101.7552775902481</c:v>
                </c:pt>
                <c:pt idx="1553">
                  <c:v>101.247809695747</c:v>
                </c:pt>
                <c:pt idx="1554">
                  <c:v>102.9181300301143</c:v>
                </c:pt>
                <c:pt idx="1555">
                  <c:v>102.6799462948775</c:v>
                </c:pt>
                <c:pt idx="1556">
                  <c:v>103.4407688631657</c:v>
                </c:pt>
                <c:pt idx="1557">
                  <c:v>104.1318051141234</c:v>
                </c:pt>
                <c:pt idx="1558">
                  <c:v>104.414743118083</c:v>
                </c:pt>
                <c:pt idx="1559">
                  <c:v>103.3641556234877</c:v>
                </c:pt>
                <c:pt idx="1560">
                  <c:v>102.4432796534958</c:v>
                </c:pt>
                <c:pt idx="1561">
                  <c:v>101.5170938550114</c:v>
                </c:pt>
                <c:pt idx="1562">
                  <c:v>101.4852348840561</c:v>
                </c:pt>
                <c:pt idx="1563">
                  <c:v>103.1638992346261</c:v>
                </c:pt>
                <c:pt idx="1564">
                  <c:v>105.1323285115033</c:v>
                </c:pt>
                <c:pt idx="1565">
                  <c:v>105.0815058673605</c:v>
                </c:pt>
                <c:pt idx="1566">
                  <c:v>104.6278948047121</c:v>
                </c:pt>
                <c:pt idx="1567">
                  <c:v>104.3108221890147</c:v>
                </c:pt>
                <c:pt idx="1568">
                  <c:v>103.541655604524</c:v>
                </c:pt>
                <c:pt idx="1569">
                  <c:v>105.5131190691112</c:v>
                </c:pt>
                <c:pt idx="1570">
                  <c:v>105.758888273623</c:v>
                </c:pt>
                <c:pt idx="1571">
                  <c:v>106.2989736860071</c:v>
                </c:pt>
                <c:pt idx="1572">
                  <c:v>106.3649672687001</c:v>
                </c:pt>
                <c:pt idx="1573">
                  <c:v>106.4089629904954</c:v>
                </c:pt>
                <c:pt idx="1574">
                  <c:v>106.6418368972396</c:v>
                </c:pt>
                <c:pt idx="1575">
                  <c:v>106.5083326379986</c:v>
                </c:pt>
                <c:pt idx="1576">
                  <c:v>106.4946787933035</c:v>
                </c:pt>
                <c:pt idx="1577">
                  <c:v>106.6160463017044</c:v>
                </c:pt>
                <c:pt idx="1578">
                  <c:v>107.3730761353551</c:v>
                </c:pt>
                <c:pt idx="1579">
                  <c:v>107.5740910711441</c:v>
                </c:pt>
                <c:pt idx="1580">
                  <c:v>107.5718154303616</c:v>
                </c:pt>
                <c:pt idx="1581">
                  <c:v>107.1955761543187</c:v>
                </c:pt>
                <c:pt idx="1582">
                  <c:v>107.219849655999</c:v>
                </c:pt>
                <c:pt idx="1583">
                  <c:v>106.3543476117149</c:v>
                </c:pt>
                <c:pt idx="1584">
                  <c:v>107.0408325811076</c:v>
                </c:pt>
                <c:pt idx="1585">
                  <c:v>106.9884928431097</c:v>
                </c:pt>
                <c:pt idx="1586">
                  <c:v>106.902018493374</c:v>
                </c:pt>
                <c:pt idx="1587">
                  <c:v>106.9922855777472</c:v>
                </c:pt>
                <c:pt idx="1588">
                  <c:v>106.1571254105635</c:v>
                </c:pt>
                <c:pt idx="1589">
                  <c:v>106.6956937290925</c:v>
                </c:pt>
                <c:pt idx="1590">
                  <c:v>106.5712920329815</c:v>
                </c:pt>
                <c:pt idx="1591">
                  <c:v>106.4575099938557</c:v>
                </c:pt>
                <c:pt idx="1592">
                  <c:v>108.6322640350145</c:v>
                </c:pt>
                <c:pt idx="1593">
                  <c:v>109.0729797998953</c:v>
                </c:pt>
                <c:pt idx="1594">
                  <c:v>108.4024243159803</c:v>
                </c:pt>
                <c:pt idx="1595">
                  <c:v>108.7422533395028</c:v>
                </c:pt>
                <c:pt idx="1596">
                  <c:v>108.9698174177545</c:v>
                </c:pt>
                <c:pt idx="1597">
                  <c:v>110.7470928689003</c:v>
                </c:pt>
                <c:pt idx="1598">
                  <c:v>111.1855329929985</c:v>
                </c:pt>
                <c:pt idx="1599">
                  <c:v>110.8381185002009</c:v>
                </c:pt>
                <c:pt idx="1600">
                  <c:v>110.6962702247574</c:v>
                </c:pt>
                <c:pt idx="1601">
                  <c:v>110.8274988432159</c:v>
                </c:pt>
                <c:pt idx="1602">
                  <c:v>110.767573635943</c:v>
                </c:pt>
                <c:pt idx="1603">
                  <c:v>110.7592296197404</c:v>
                </c:pt>
                <c:pt idx="1604">
                  <c:v>110.5119433213735</c:v>
                </c:pt>
                <c:pt idx="1605">
                  <c:v>109.3513665222898</c:v>
                </c:pt>
                <c:pt idx="1606">
                  <c:v>108.7240482132426</c:v>
                </c:pt>
                <c:pt idx="1607">
                  <c:v>109.773118613983</c:v>
                </c:pt>
                <c:pt idx="1608">
                  <c:v>109.2815802049593</c:v>
                </c:pt>
                <c:pt idx="1609">
                  <c:v>109.5713451312665</c:v>
                </c:pt>
                <c:pt idx="1610">
                  <c:v>109.6669220441322</c:v>
                </c:pt>
                <c:pt idx="1611">
                  <c:v>110.0644006341452</c:v>
                </c:pt>
                <c:pt idx="1612">
                  <c:v>110.8540479856786</c:v>
                </c:pt>
                <c:pt idx="1613">
                  <c:v>110.8183962800858</c:v>
                </c:pt>
                <c:pt idx="1614">
                  <c:v>110.4353300816954</c:v>
                </c:pt>
                <c:pt idx="1615">
                  <c:v>109.3430225060873</c:v>
                </c:pt>
                <c:pt idx="1616">
                  <c:v>108.6663986467522</c:v>
                </c:pt>
                <c:pt idx="1617">
                  <c:v>108.6876379607224</c:v>
                </c:pt>
                <c:pt idx="1618">
                  <c:v>108.3652555165324</c:v>
                </c:pt>
                <c:pt idx="1619">
                  <c:v>109.240618670874</c:v>
                </c:pt>
                <c:pt idx="1620">
                  <c:v>110.3625095766548</c:v>
                </c:pt>
                <c:pt idx="1621">
                  <c:v>110.8168791862308</c:v>
                </c:pt>
                <c:pt idx="1622">
                  <c:v>110.5460779331112</c:v>
                </c:pt>
                <c:pt idx="1623">
                  <c:v>108.7141871031851</c:v>
                </c:pt>
                <c:pt idx="1624">
                  <c:v>108.761975559618</c:v>
                </c:pt>
                <c:pt idx="1625">
                  <c:v>107.1910248727537</c:v>
                </c:pt>
                <c:pt idx="1626">
                  <c:v>106.8602984123612</c:v>
                </c:pt>
                <c:pt idx="1627">
                  <c:v>107.1804052157686</c:v>
                </c:pt>
                <c:pt idx="1628">
                  <c:v>107.1022748822355</c:v>
                </c:pt>
                <c:pt idx="1629">
                  <c:v>107.1189629146406</c:v>
                </c:pt>
                <c:pt idx="1630">
                  <c:v>108.2894008237819</c:v>
                </c:pt>
                <c:pt idx="1631">
                  <c:v>107.2737064878518</c:v>
                </c:pt>
                <c:pt idx="1632">
                  <c:v>107.5058218476685</c:v>
                </c:pt>
                <c:pt idx="1633">
                  <c:v>108.3500845779823</c:v>
                </c:pt>
                <c:pt idx="1634">
                  <c:v>105.7816446814481</c:v>
                </c:pt>
                <c:pt idx="1635">
                  <c:v>104.4905978108334</c:v>
                </c:pt>
                <c:pt idx="1636">
                  <c:v>104.6680977918698</c:v>
                </c:pt>
                <c:pt idx="1637">
                  <c:v>104.6817516365649</c:v>
                </c:pt>
                <c:pt idx="1638">
                  <c:v>104.2645508264368</c:v>
                </c:pt>
                <c:pt idx="1639">
                  <c:v>102.820277476466</c:v>
                </c:pt>
                <c:pt idx="1640">
                  <c:v>102.6564313401247</c:v>
                </c:pt>
                <c:pt idx="1641">
                  <c:v>103.153279577641</c:v>
                </c:pt>
                <c:pt idx="1642">
                  <c:v>105.2021148288338</c:v>
                </c:pt>
                <c:pt idx="1643">
                  <c:v>105.2719011461643</c:v>
                </c:pt>
                <c:pt idx="1644">
                  <c:v>105.5161532568212</c:v>
                </c:pt>
                <c:pt idx="1645">
                  <c:v>106.8906402894614</c:v>
                </c:pt>
                <c:pt idx="1646">
                  <c:v>106.6736958681948</c:v>
                </c:pt>
                <c:pt idx="1647">
                  <c:v>106.1161638764782</c:v>
                </c:pt>
                <c:pt idx="1648">
                  <c:v>106.949806949807</c:v>
                </c:pt>
                <c:pt idx="1649">
                  <c:v>107.4064522001653</c:v>
                </c:pt>
                <c:pt idx="1650">
                  <c:v>107.4238987794979</c:v>
                </c:pt>
                <c:pt idx="1651">
                  <c:v>106.9141552442142</c:v>
                </c:pt>
                <c:pt idx="1652">
                  <c:v>106.7313454346853</c:v>
                </c:pt>
                <c:pt idx="1653">
                  <c:v>106.900501399519</c:v>
                </c:pt>
                <c:pt idx="1654">
                  <c:v>107.2539842677367</c:v>
                </c:pt>
                <c:pt idx="1655">
                  <c:v>107.5672641487965</c:v>
                </c:pt>
                <c:pt idx="1656">
                  <c:v>107.6036744013168</c:v>
                </c:pt>
                <c:pt idx="1657">
                  <c:v>108.3083644969695</c:v>
                </c:pt>
                <c:pt idx="1658">
                  <c:v>108.3569115003299</c:v>
                </c:pt>
                <c:pt idx="1659">
                  <c:v>107.6719436247923</c:v>
                </c:pt>
                <c:pt idx="1660">
                  <c:v>107.2266765783464</c:v>
                </c:pt>
                <c:pt idx="1661">
                  <c:v>108.4995183227009</c:v>
                </c:pt>
                <c:pt idx="1662">
                  <c:v>109.7458109245927</c:v>
                </c:pt>
                <c:pt idx="1663">
                  <c:v>108.9129263981915</c:v>
                </c:pt>
                <c:pt idx="1664">
                  <c:v>109.510661377066</c:v>
                </c:pt>
                <c:pt idx="1665">
                  <c:v>108.4835888372233</c:v>
                </c:pt>
                <c:pt idx="1666">
                  <c:v>108.2188559595238</c:v>
                </c:pt>
                <c:pt idx="1667">
                  <c:v>107.7007684080375</c:v>
                </c:pt>
                <c:pt idx="1668">
                  <c:v>107.569539789579</c:v>
                </c:pt>
                <c:pt idx="1669">
                  <c:v>106.3808967541776</c:v>
                </c:pt>
                <c:pt idx="1670">
                  <c:v>108.1832042539311</c:v>
                </c:pt>
                <c:pt idx="1671">
                  <c:v>110.9314197722841</c:v>
                </c:pt>
                <c:pt idx="1672">
                  <c:v>110.7000629593949</c:v>
                </c:pt>
                <c:pt idx="1673">
                  <c:v>111.2386312779239</c:v>
                </c:pt>
                <c:pt idx="1674">
                  <c:v>110.8912167851263</c:v>
                </c:pt>
                <c:pt idx="1675">
                  <c:v>110.5316655414886</c:v>
                </c:pt>
                <c:pt idx="1676">
                  <c:v>110.8252232024333</c:v>
                </c:pt>
                <c:pt idx="1677">
                  <c:v>111.6672102919646</c:v>
                </c:pt>
                <c:pt idx="1678">
                  <c:v>111.6619004634721</c:v>
                </c:pt>
                <c:pt idx="1679">
                  <c:v>111.5579795344038</c:v>
                </c:pt>
                <c:pt idx="1680">
                  <c:v>111.6838983243697</c:v>
                </c:pt>
                <c:pt idx="1681">
                  <c:v>111.7058961852674</c:v>
                </c:pt>
                <c:pt idx="1682">
                  <c:v>112.3362486820246</c:v>
                </c:pt>
                <c:pt idx="1683">
                  <c:v>112.7185563334874</c:v>
                </c:pt>
                <c:pt idx="1684">
                  <c:v>113.2176802117862</c:v>
                </c:pt>
                <c:pt idx="1685">
                  <c:v>113.3883532704749</c:v>
                </c:pt>
                <c:pt idx="1686">
                  <c:v>113.3891118174024</c:v>
                </c:pt>
                <c:pt idx="1687">
                  <c:v>114.0065690163921</c:v>
                </c:pt>
                <c:pt idx="1688">
                  <c:v>113.7956929705455</c:v>
                </c:pt>
                <c:pt idx="1689">
                  <c:v>114.3767399170148</c:v>
                </c:pt>
                <c:pt idx="1690">
                  <c:v>113.9307143236415</c:v>
                </c:pt>
                <c:pt idx="1691">
                  <c:v>113.6386737565518</c:v>
                </c:pt>
                <c:pt idx="1692">
                  <c:v>114.7810454293754</c:v>
                </c:pt>
                <c:pt idx="1693">
                  <c:v>113.4566224939504</c:v>
                </c:pt>
                <c:pt idx="1694">
                  <c:v>114.6384386070042</c:v>
                </c:pt>
                <c:pt idx="1695">
                  <c:v>114.7013980019872</c:v>
                </c:pt>
                <c:pt idx="1696">
                  <c:v>114.4943146907782</c:v>
                </c:pt>
                <c:pt idx="1697">
                  <c:v>115.142113766868</c:v>
                </c:pt>
                <c:pt idx="1698">
                  <c:v>115.0723274495375</c:v>
                </c:pt>
                <c:pt idx="1699">
                  <c:v>115.2558958059939</c:v>
                </c:pt>
                <c:pt idx="1700">
                  <c:v>115.3241650294694</c:v>
                </c:pt>
                <c:pt idx="1701">
                  <c:v>115.4038124568575</c:v>
                </c:pt>
                <c:pt idx="1702">
                  <c:v>115.2832034953841</c:v>
                </c:pt>
                <c:pt idx="1703">
                  <c:v>116.1289833195529</c:v>
                </c:pt>
                <c:pt idx="1704">
                  <c:v>114.6885027042196</c:v>
                </c:pt>
                <c:pt idx="1705">
                  <c:v>113.9656074823068</c:v>
                </c:pt>
                <c:pt idx="1706">
                  <c:v>114.9653723327592</c:v>
                </c:pt>
                <c:pt idx="1707">
                  <c:v>112.860404608931</c:v>
                </c:pt>
                <c:pt idx="1708">
                  <c:v>113.5499237660337</c:v>
                </c:pt>
                <c:pt idx="1709">
                  <c:v>114.994955662932</c:v>
                </c:pt>
                <c:pt idx="1710">
                  <c:v>114.8955860154287</c:v>
                </c:pt>
                <c:pt idx="1711">
                  <c:v>115.1625945339107</c:v>
                </c:pt>
                <c:pt idx="1712">
                  <c:v>115.6935773831647</c:v>
                </c:pt>
                <c:pt idx="1713">
                  <c:v>116.8002973503955</c:v>
                </c:pt>
                <c:pt idx="1714">
                  <c:v>116.926974687289</c:v>
                </c:pt>
                <c:pt idx="1715">
                  <c:v>117.1393678269905</c:v>
                </c:pt>
                <c:pt idx="1716">
                  <c:v>117.6642823008244</c:v>
                </c:pt>
                <c:pt idx="1717">
                  <c:v>118.0465899522873</c:v>
                </c:pt>
                <c:pt idx="1718">
                  <c:v>117.7628934014002</c:v>
                </c:pt>
                <c:pt idx="1719">
                  <c:v>117.9176369746113</c:v>
                </c:pt>
                <c:pt idx="1720">
                  <c:v>118.5783313484687</c:v>
                </c:pt>
                <c:pt idx="1721">
                  <c:v>118.3864189758098</c:v>
                </c:pt>
                <c:pt idx="1722">
                  <c:v>117.7340686181549</c:v>
                </c:pt>
                <c:pt idx="1723">
                  <c:v>117.4488549734128</c:v>
                </c:pt>
                <c:pt idx="1724">
                  <c:v>118.2354681372362</c:v>
                </c:pt>
                <c:pt idx="1725">
                  <c:v>117.2561840538263</c:v>
                </c:pt>
                <c:pt idx="1726">
                  <c:v>118.0974125964301</c:v>
                </c:pt>
                <c:pt idx="1727">
                  <c:v>117.7029681941272</c:v>
                </c:pt>
                <c:pt idx="1728">
                  <c:v>118.619292882554</c:v>
                </c:pt>
                <c:pt idx="1729">
                  <c:v>118.5495065652235</c:v>
                </c:pt>
                <c:pt idx="1730">
                  <c:v>119.0304253172621</c:v>
                </c:pt>
                <c:pt idx="1731">
                  <c:v>118.4979253741531</c:v>
                </c:pt>
                <c:pt idx="1732">
                  <c:v>119.1108312915777</c:v>
                </c:pt>
                <c:pt idx="1733">
                  <c:v>117.8546775796283</c:v>
                </c:pt>
                <c:pt idx="1734">
                  <c:v>118.3318035970294</c:v>
                </c:pt>
                <c:pt idx="1735">
                  <c:v>117.8235771556005</c:v>
                </c:pt>
                <c:pt idx="1736">
                  <c:v>118.5661945976286</c:v>
                </c:pt>
                <c:pt idx="1737">
                  <c:v>118.9864295954668</c:v>
                </c:pt>
                <c:pt idx="1738">
                  <c:v>120.4367713208576</c:v>
                </c:pt>
                <c:pt idx="1739">
                  <c:v>120.8645917879708</c:v>
                </c:pt>
                <c:pt idx="1740">
                  <c:v>120.5217285767382</c:v>
                </c:pt>
                <c:pt idx="1741">
                  <c:v>117.75379083827</c:v>
                </c:pt>
                <c:pt idx="1742">
                  <c:v>119.4385235642601</c:v>
                </c:pt>
                <c:pt idx="1743">
                  <c:v>117.7272416958074</c:v>
                </c:pt>
                <c:pt idx="1744">
                  <c:v>116.9383528912014</c:v>
                </c:pt>
                <c:pt idx="1745">
                  <c:v>117.9730109003192</c:v>
                </c:pt>
                <c:pt idx="1746">
                  <c:v>118.5229574227608</c:v>
                </c:pt>
                <c:pt idx="1747">
                  <c:v>119.75787182074</c:v>
                </c:pt>
                <c:pt idx="1748">
                  <c:v>119.7586303676675</c:v>
                </c:pt>
                <c:pt idx="1749">
                  <c:v>120.2418247604887</c:v>
                </c:pt>
                <c:pt idx="1750">
                  <c:v>120.020329057657</c:v>
                </c:pt>
                <c:pt idx="1751">
                  <c:v>120.8827969142309</c:v>
                </c:pt>
                <c:pt idx="1752">
                  <c:v>121.1831814975231</c:v>
                </c:pt>
                <c:pt idx="1753">
                  <c:v>120.0552222163222</c:v>
                </c:pt>
                <c:pt idx="1754">
                  <c:v>121.1846985913782</c:v>
                </c:pt>
                <c:pt idx="1755">
                  <c:v>122.4613330703702</c:v>
                </c:pt>
                <c:pt idx="1756">
                  <c:v>122.694965524042</c:v>
                </c:pt>
                <c:pt idx="1757">
                  <c:v>123.3366962247118</c:v>
                </c:pt>
                <c:pt idx="1758">
                  <c:v>123.847198306923</c:v>
                </c:pt>
                <c:pt idx="1759">
                  <c:v>123.3905530565646</c:v>
                </c:pt>
                <c:pt idx="1760">
                  <c:v>123.9238115466011</c:v>
                </c:pt>
                <c:pt idx="1761">
                  <c:v>123.9291213750937</c:v>
                </c:pt>
                <c:pt idx="1762">
                  <c:v>125.1860336339706</c:v>
                </c:pt>
                <c:pt idx="1763">
                  <c:v>125.8262472407853</c:v>
                </c:pt>
                <c:pt idx="1764">
                  <c:v>125.1958947440282</c:v>
                </c:pt>
                <c:pt idx="1765">
                  <c:v>126.4854245207878</c:v>
                </c:pt>
                <c:pt idx="1766">
                  <c:v>126.3959159833422</c:v>
                </c:pt>
                <c:pt idx="1767">
                  <c:v>126.6136189515363</c:v>
                </c:pt>
                <c:pt idx="1768">
                  <c:v>125.566065644651</c:v>
                </c:pt>
                <c:pt idx="1769">
                  <c:v>125.1989289317382</c:v>
                </c:pt>
                <c:pt idx="1770">
                  <c:v>125.1299011613352</c:v>
                </c:pt>
                <c:pt idx="1771">
                  <c:v>125.9233412475061</c:v>
                </c:pt>
                <c:pt idx="1772">
                  <c:v>125.0358413423244</c:v>
                </c:pt>
                <c:pt idx="1773">
                  <c:v>125.4947622334654</c:v>
                </c:pt>
                <c:pt idx="1774">
                  <c:v>123.6992816560595</c:v>
                </c:pt>
                <c:pt idx="1775">
                  <c:v>124.433555081885</c:v>
                </c:pt>
                <c:pt idx="1776">
                  <c:v>123.74782865942</c:v>
                </c:pt>
                <c:pt idx="1777">
                  <c:v>122.0426151663871</c:v>
                </c:pt>
                <c:pt idx="1778">
                  <c:v>123.0787902693598</c:v>
                </c:pt>
                <c:pt idx="1779">
                  <c:v>124.6580849724266</c:v>
                </c:pt>
                <c:pt idx="1780">
                  <c:v>124.6148477975588</c:v>
                </c:pt>
                <c:pt idx="1781">
                  <c:v>123.3495915224793</c:v>
                </c:pt>
                <c:pt idx="1782">
                  <c:v>122.3172091541441</c:v>
                </c:pt>
                <c:pt idx="1783">
                  <c:v>124.1255850293177</c:v>
                </c:pt>
                <c:pt idx="1784">
                  <c:v>123.3951043381297</c:v>
                </c:pt>
                <c:pt idx="1785">
                  <c:v>124.3288756058892</c:v>
                </c:pt>
                <c:pt idx="1786">
                  <c:v>125.297540032314</c:v>
                </c:pt>
                <c:pt idx="1787">
                  <c:v>123.561984662181</c:v>
                </c:pt>
                <c:pt idx="1788">
                  <c:v>120.4716644795228</c:v>
                </c:pt>
                <c:pt idx="1789">
                  <c:v>120.7932883767852</c:v>
                </c:pt>
                <c:pt idx="1790">
                  <c:v>119.3262586189893</c:v>
                </c:pt>
                <c:pt idx="1791">
                  <c:v>120.4595277286827</c:v>
                </c:pt>
                <c:pt idx="1792">
                  <c:v>121.614794699274</c:v>
                </c:pt>
                <c:pt idx="1793">
                  <c:v>122.3687903452145</c:v>
                </c:pt>
                <c:pt idx="1794">
                  <c:v>121.8438758713806</c:v>
                </c:pt>
                <c:pt idx="1795">
                  <c:v>122.5022946044555</c:v>
                </c:pt>
                <c:pt idx="1796">
                  <c:v>122.435542474835</c:v>
                </c:pt>
                <c:pt idx="1797">
                  <c:v>122.5364292161933</c:v>
                </c:pt>
                <c:pt idx="1798">
                  <c:v>123.7865145527226</c:v>
                </c:pt>
                <c:pt idx="1799">
                  <c:v>124.436589269595</c:v>
                </c:pt>
                <c:pt idx="1800">
                  <c:v>125.3362259256167</c:v>
                </c:pt>
                <c:pt idx="1801">
                  <c:v>125.3589823334419</c:v>
                </c:pt>
                <c:pt idx="1802">
                  <c:v>127.0581274510546</c:v>
                </c:pt>
                <c:pt idx="1803">
                  <c:v>127.450296212575</c:v>
                </c:pt>
                <c:pt idx="1804">
                  <c:v>127.6255205528288</c:v>
                </c:pt>
                <c:pt idx="1805">
                  <c:v>127.1521872700653</c:v>
                </c:pt>
                <c:pt idx="1806">
                  <c:v>127.5049115913555</c:v>
                </c:pt>
                <c:pt idx="1807">
                  <c:v>128.1466422920252</c:v>
                </c:pt>
                <c:pt idx="1808">
                  <c:v>128.352967056307</c:v>
                </c:pt>
                <c:pt idx="1809">
                  <c:v>128.6139071993686</c:v>
                </c:pt>
                <c:pt idx="1810">
                  <c:v>128.375723464132</c:v>
                </c:pt>
                <c:pt idx="1811">
                  <c:v>127.8864606958908</c:v>
                </c:pt>
                <c:pt idx="1812">
                  <c:v>128.2133944216457</c:v>
                </c:pt>
                <c:pt idx="1813">
                  <c:v>128.3195909914965</c:v>
                </c:pt>
                <c:pt idx="1814">
                  <c:v>127.840189333313</c:v>
                </c:pt>
                <c:pt idx="1815">
                  <c:v>127.887977789746</c:v>
                </c:pt>
                <c:pt idx="1816">
                  <c:v>127.8697726634857</c:v>
                </c:pt>
                <c:pt idx="1817">
                  <c:v>129.4740994151602</c:v>
                </c:pt>
                <c:pt idx="1818">
                  <c:v>129.6864925548618</c:v>
                </c:pt>
                <c:pt idx="1819">
                  <c:v>129.4945801822028</c:v>
                </c:pt>
                <c:pt idx="1820">
                  <c:v>128.7534798340298</c:v>
                </c:pt>
                <c:pt idx="1821">
                  <c:v>128.2634585188611</c:v>
                </c:pt>
                <c:pt idx="1822">
                  <c:v>128.7618238502324</c:v>
                </c:pt>
                <c:pt idx="1823">
                  <c:v>128.302144412164</c:v>
                </c:pt>
                <c:pt idx="1824">
                  <c:v>128.1542277613003</c:v>
                </c:pt>
                <c:pt idx="1825">
                  <c:v>128.5099862703005</c:v>
                </c:pt>
                <c:pt idx="1826">
                  <c:v>127.844740614878</c:v>
                </c:pt>
                <c:pt idx="1827">
                  <c:v>126.0189181603719</c:v>
                </c:pt>
                <c:pt idx="1828">
                  <c:v>125.6024758971712</c:v>
                </c:pt>
                <c:pt idx="1829">
                  <c:v>124.8613755489982</c:v>
                </c:pt>
                <c:pt idx="1830">
                  <c:v>125.3385015663993</c:v>
                </c:pt>
                <c:pt idx="1831">
                  <c:v>124.6140892506314</c:v>
                </c:pt>
                <c:pt idx="1832">
                  <c:v>125.6881916999794</c:v>
                </c:pt>
                <c:pt idx="1833">
                  <c:v>126.1842813905681</c:v>
                </c:pt>
                <c:pt idx="1834">
                  <c:v>125.6745378552842</c:v>
                </c:pt>
                <c:pt idx="1835">
                  <c:v>123.6795594359444</c:v>
                </c:pt>
                <c:pt idx="1836">
                  <c:v>124.0193884594669</c:v>
                </c:pt>
                <c:pt idx="1837">
                  <c:v>124.2628820231962</c:v>
                </c:pt>
                <c:pt idx="1838">
                  <c:v>123.8684376208932</c:v>
                </c:pt>
                <c:pt idx="1839">
                  <c:v>124.3842495315971</c:v>
                </c:pt>
                <c:pt idx="1840">
                  <c:v>125.3938754921071</c:v>
                </c:pt>
                <c:pt idx="1841">
                  <c:v>125.5455848776082</c:v>
                </c:pt>
                <c:pt idx="1842">
                  <c:v>125.5524117999558</c:v>
                </c:pt>
                <c:pt idx="1843">
                  <c:v>126.8070484180502</c:v>
                </c:pt>
                <c:pt idx="1844">
                  <c:v>127.7385440450272</c:v>
                </c:pt>
                <c:pt idx="1845">
                  <c:v>128.1284371657651</c:v>
                </c:pt>
                <c:pt idx="1846">
                  <c:v>127.6953068701593</c:v>
                </c:pt>
                <c:pt idx="1847">
                  <c:v>128.0419628160294</c:v>
                </c:pt>
                <c:pt idx="1848">
                  <c:v>128.7709264133624</c:v>
                </c:pt>
                <c:pt idx="1849">
                  <c:v>129.3140460134564</c:v>
                </c:pt>
                <c:pt idx="1850">
                  <c:v>130.8887894349582</c:v>
                </c:pt>
                <c:pt idx="1851">
                  <c:v>130.6475715120114</c:v>
                </c:pt>
                <c:pt idx="1852">
                  <c:v>129.7046976811218</c:v>
                </c:pt>
                <c:pt idx="1853">
                  <c:v>129.0925503106248</c:v>
                </c:pt>
                <c:pt idx="1854">
                  <c:v>128.7572725686673</c:v>
                </c:pt>
                <c:pt idx="1855">
                  <c:v>128.4045482473771</c:v>
                </c:pt>
                <c:pt idx="1856">
                  <c:v>128.8520909346055</c:v>
                </c:pt>
                <c:pt idx="1857">
                  <c:v>128.3271764607716</c:v>
                </c:pt>
                <c:pt idx="1858">
                  <c:v>127.5534585947158</c:v>
                </c:pt>
                <c:pt idx="1859">
                  <c:v>128.5737042122109</c:v>
                </c:pt>
                <c:pt idx="1860">
                  <c:v>128.4879884094028</c:v>
                </c:pt>
                <c:pt idx="1861">
                  <c:v>127.3342385326667</c:v>
                </c:pt>
                <c:pt idx="1862">
                  <c:v>128.2323580948334</c:v>
                </c:pt>
                <c:pt idx="1863">
                  <c:v>127.1415676130802</c:v>
                </c:pt>
                <c:pt idx="1864">
                  <c:v>125.573651113926</c:v>
                </c:pt>
                <c:pt idx="1865">
                  <c:v>125.645713072039</c:v>
                </c:pt>
                <c:pt idx="1866">
                  <c:v>128.3886187618996</c:v>
                </c:pt>
                <c:pt idx="1867">
                  <c:v>129.1957126927656</c:v>
                </c:pt>
                <c:pt idx="1868">
                  <c:v>129.7221442604545</c:v>
                </c:pt>
                <c:pt idx="1869">
                  <c:v>128.8058195720277</c:v>
                </c:pt>
                <c:pt idx="1870">
                  <c:v>130.586887757811</c:v>
                </c:pt>
                <c:pt idx="1871">
                  <c:v>131.467560740645</c:v>
                </c:pt>
                <c:pt idx="1872">
                  <c:v>132.328511503364</c:v>
                </c:pt>
                <c:pt idx="1873">
                  <c:v>132.3406482542041</c:v>
                </c:pt>
                <c:pt idx="1874">
                  <c:v>133.0999537286372</c:v>
                </c:pt>
                <c:pt idx="1875">
                  <c:v>132.4711183257351</c:v>
                </c:pt>
                <c:pt idx="1876">
                  <c:v>132.9027315274858</c:v>
                </c:pt>
                <c:pt idx="1877">
                  <c:v>133.4868126616652</c:v>
                </c:pt>
                <c:pt idx="1878">
                  <c:v>133.6643126427015</c:v>
                </c:pt>
                <c:pt idx="1879">
                  <c:v>134.4107228193671</c:v>
                </c:pt>
                <c:pt idx="1880">
                  <c:v>133.7553382740022</c:v>
                </c:pt>
                <c:pt idx="1881">
                  <c:v>133.2418020040808</c:v>
                </c:pt>
                <c:pt idx="1882">
                  <c:v>133.6286609371087</c:v>
                </c:pt>
                <c:pt idx="1883">
                  <c:v>134.1057869545098</c:v>
                </c:pt>
                <c:pt idx="1884">
                  <c:v>133.729547678467</c:v>
                </c:pt>
                <c:pt idx="1885">
                  <c:v>134.2999749679512</c:v>
                </c:pt>
                <c:pt idx="1886">
                  <c:v>132.529526439153</c:v>
                </c:pt>
                <c:pt idx="1887">
                  <c:v>134.3090775310813</c:v>
                </c:pt>
                <c:pt idx="1888">
                  <c:v>134.406171537802</c:v>
                </c:pt>
                <c:pt idx="1889">
                  <c:v>134.0875818282497</c:v>
                </c:pt>
                <c:pt idx="1890">
                  <c:v>135.1730624815102</c:v>
                </c:pt>
                <c:pt idx="1891">
                  <c:v>135.8269299330202</c:v>
                </c:pt>
                <c:pt idx="1892">
                  <c:v>136.4003914102145</c:v>
                </c:pt>
                <c:pt idx="1893">
                  <c:v>135.8959577034232</c:v>
                </c:pt>
                <c:pt idx="1894">
                  <c:v>135.6183295279562</c:v>
                </c:pt>
                <c:pt idx="1895">
                  <c:v>135.1252740250774</c:v>
                </c:pt>
                <c:pt idx="1896">
                  <c:v>136.2236499761057</c:v>
                </c:pt>
                <c:pt idx="1897">
                  <c:v>136.8995152885132</c:v>
                </c:pt>
                <c:pt idx="1898">
                  <c:v>136.7265665890419</c:v>
                </c:pt>
                <c:pt idx="1899">
                  <c:v>136.7470473560846</c:v>
                </c:pt>
                <c:pt idx="1900">
                  <c:v>137.0868763796071</c:v>
                </c:pt>
                <c:pt idx="1901">
                  <c:v>136.9791627159013</c:v>
                </c:pt>
                <c:pt idx="1902">
                  <c:v>136.606716174496</c:v>
                </c:pt>
                <c:pt idx="1903">
                  <c:v>136.1705516911801</c:v>
                </c:pt>
                <c:pt idx="1904">
                  <c:v>135.9930517101439</c:v>
                </c:pt>
                <c:pt idx="1905">
                  <c:v>135.4029022005445</c:v>
                </c:pt>
                <c:pt idx="1906">
                  <c:v>136.924547337121</c:v>
                </c:pt>
                <c:pt idx="1907">
                  <c:v>137.1725921824153</c:v>
                </c:pt>
                <c:pt idx="1908">
                  <c:v>136.7371862460271</c:v>
                </c:pt>
                <c:pt idx="1909">
                  <c:v>135.1897505139154</c:v>
                </c:pt>
                <c:pt idx="1910">
                  <c:v>134.6800069786317</c:v>
                </c:pt>
                <c:pt idx="1911">
                  <c:v>134.6663531339366</c:v>
                </c:pt>
                <c:pt idx="1912">
                  <c:v>135.517442786598</c:v>
                </c:pt>
                <c:pt idx="1913">
                  <c:v>135.0972077887598</c:v>
                </c:pt>
                <c:pt idx="1914">
                  <c:v>137.3462994288141</c:v>
                </c:pt>
                <c:pt idx="1915">
                  <c:v>137.266652001426</c:v>
                </c:pt>
                <c:pt idx="1916">
                  <c:v>137.928104922211</c:v>
                </c:pt>
                <c:pt idx="1917">
                  <c:v>138.6616198011089</c:v>
                </c:pt>
                <c:pt idx="1918">
                  <c:v>139.0659253134695</c:v>
                </c:pt>
                <c:pt idx="1919">
                  <c:v>139.7258611403994</c:v>
                </c:pt>
                <c:pt idx="1920">
                  <c:v>139.678831230894</c:v>
                </c:pt>
                <c:pt idx="1921">
                  <c:v>139.6537991822864</c:v>
                </c:pt>
                <c:pt idx="1922">
                  <c:v>140.206779892438</c:v>
                </c:pt>
                <c:pt idx="1923">
                  <c:v>138.9642800251837</c:v>
                </c:pt>
                <c:pt idx="1924">
                  <c:v>138.9180086626058</c:v>
                </c:pt>
                <c:pt idx="1925">
                  <c:v>138.5690770759532</c:v>
                </c:pt>
                <c:pt idx="1926">
                  <c:v>139.4118227124121</c:v>
                </c:pt>
                <c:pt idx="1927">
                  <c:v>139.3822393822395</c:v>
                </c:pt>
                <c:pt idx="1928">
                  <c:v>139.4307863855997</c:v>
                </c:pt>
                <c:pt idx="1929">
                  <c:v>139.7524102828621</c:v>
                </c:pt>
                <c:pt idx="1930">
                  <c:v>137.9948570518314</c:v>
                </c:pt>
                <c:pt idx="1931">
                  <c:v>139.4876774051627</c:v>
                </c:pt>
                <c:pt idx="1932">
                  <c:v>140.2082969862931</c:v>
                </c:pt>
                <c:pt idx="1933">
                  <c:v>140.0194188013441</c:v>
                </c:pt>
                <c:pt idx="1934">
                  <c:v>139.4740235604675</c:v>
                </c:pt>
                <c:pt idx="1935">
                  <c:v>139.8608824934954</c:v>
                </c:pt>
                <c:pt idx="1936">
                  <c:v>139.941288467811</c:v>
                </c:pt>
                <c:pt idx="1937">
                  <c:v>138.6972715067017</c:v>
                </c:pt>
                <c:pt idx="1938">
                  <c:v>135.8018978844126</c:v>
                </c:pt>
                <c:pt idx="1939">
                  <c:v>135.1396864167001</c:v>
                </c:pt>
                <c:pt idx="1940">
                  <c:v>135.9695367553914</c:v>
                </c:pt>
                <c:pt idx="1941">
                  <c:v>134.581395878056</c:v>
                </c:pt>
                <c:pt idx="1942">
                  <c:v>136.0977311861398</c:v>
                </c:pt>
                <c:pt idx="1943">
                  <c:v>135.2178167502333</c:v>
                </c:pt>
                <c:pt idx="1944">
                  <c:v>132.1305307552852</c:v>
                </c:pt>
                <c:pt idx="1945">
                  <c:v>133.1401567157953</c:v>
                </c:pt>
                <c:pt idx="1946">
                  <c:v>132.8701140096032</c:v>
                </c:pt>
                <c:pt idx="1947">
                  <c:v>134.5229877646381</c:v>
                </c:pt>
                <c:pt idx="1948">
                  <c:v>136.312399966624</c:v>
                </c:pt>
                <c:pt idx="1949">
                  <c:v>136.5263102001806</c:v>
                </c:pt>
                <c:pt idx="1950">
                  <c:v>138.0365771328443</c:v>
                </c:pt>
                <c:pt idx="1951">
                  <c:v>137.9994083333966</c:v>
                </c:pt>
                <c:pt idx="1952">
                  <c:v>138.80119243577</c:v>
                </c:pt>
                <c:pt idx="1953">
                  <c:v>139.468713731975</c:v>
                </c:pt>
                <c:pt idx="1954">
                  <c:v>139.6302842275337</c:v>
                </c:pt>
                <c:pt idx="1955">
                  <c:v>138.7192693675994</c:v>
                </c:pt>
                <c:pt idx="1956">
                  <c:v>139.5559466286382</c:v>
                </c:pt>
                <c:pt idx="1957">
                  <c:v>139.2881795632287</c:v>
                </c:pt>
                <c:pt idx="1958">
                  <c:v>140.1498888728751</c:v>
                </c:pt>
                <c:pt idx="1959">
                  <c:v>139.9610106879262</c:v>
                </c:pt>
                <c:pt idx="1960">
                  <c:v>139.9640448756362</c:v>
                </c:pt>
                <c:pt idx="1961">
                  <c:v>140.6565982204488</c:v>
                </c:pt>
                <c:pt idx="1962">
                  <c:v>141.0480084350418</c:v>
                </c:pt>
                <c:pt idx="1963">
                  <c:v>140.007282050504</c:v>
                </c:pt>
                <c:pt idx="1964">
                  <c:v>142.1448672922149</c:v>
                </c:pt>
                <c:pt idx="1965">
                  <c:v>142.13728182294</c:v>
                </c:pt>
                <c:pt idx="1966">
                  <c:v>142.3815339335968</c:v>
                </c:pt>
                <c:pt idx="1967">
                  <c:v>142.458147173275</c:v>
                </c:pt>
                <c:pt idx="1968">
                  <c:v>142.3921535905818</c:v>
                </c:pt>
                <c:pt idx="1969">
                  <c:v>141.6684998217415</c:v>
                </c:pt>
                <c:pt idx="1970">
                  <c:v>141.7117369966093</c:v>
                </c:pt>
                <c:pt idx="1971">
                  <c:v>140.0535534130819</c:v>
                </c:pt>
                <c:pt idx="1972">
                  <c:v>139.6583504638514</c:v>
                </c:pt>
                <c:pt idx="1973">
                  <c:v>141.0009785255365</c:v>
                </c:pt>
                <c:pt idx="1974">
                  <c:v>142.0189485022491</c:v>
                </c:pt>
                <c:pt idx="1975">
                  <c:v>141.1481366294725</c:v>
                </c:pt>
                <c:pt idx="1976">
                  <c:v>142.000743375989</c:v>
                </c:pt>
                <c:pt idx="1977">
                  <c:v>141.5843011127883</c:v>
                </c:pt>
                <c:pt idx="1978">
                  <c:v>140.8955405026132</c:v>
                </c:pt>
                <c:pt idx="1979">
                  <c:v>141.5160318893128</c:v>
                </c:pt>
                <c:pt idx="1980">
                  <c:v>140.5253696019904</c:v>
                </c:pt>
                <c:pt idx="1981">
                  <c:v>140.2583610835084</c:v>
                </c:pt>
                <c:pt idx="1982">
                  <c:v>140.9091943473083</c:v>
                </c:pt>
                <c:pt idx="1983">
                  <c:v>142.0250168776692</c:v>
                </c:pt>
                <c:pt idx="1984">
                  <c:v>143.0255402750491</c:v>
                </c:pt>
                <c:pt idx="1985">
                  <c:v>143.4336385220472</c:v>
                </c:pt>
                <c:pt idx="1986">
                  <c:v>143.2720680264884</c:v>
                </c:pt>
                <c:pt idx="1987">
                  <c:v>141.475828902155</c:v>
                </c:pt>
                <c:pt idx="1988">
                  <c:v>139.9549423125062</c:v>
                </c:pt>
                <c:pt idx="1989">
                  <c:v>140.47985678634</c:v>
                </c:pt>
                <c:pt idx="1990">
                  <c:v>142.0136386737565</c:v>
                </c:pt>
                <c:pt idx="1991">
                  <c:v>139.0477201872094</c:v>
                </c:pt>
                <c:pt idx="1992">
                  <c:v>137.728607080277</c:v>
                </c:pt>
                <c:pt idx="1993">
                  <c:v>138.8603590961154</c:v>
                </c:pt>
                <c:pt idx="1994">
                  <c:v>139.79868164544</c:v>
                </c:pt>
                <c:pt idx="1995">
                  <c:v>141.2649528563084</c:v>
                </c:pt>
                <c:pt idx="1996">
                  <c:v>141.457623775895</c:v>
                </c:pt>
                <c:pt idx="1997">
                  <c:v>141.991640812859</c:v>
                </c:pt>
                <c:pt idx="1998">
                  <c:v>142.5726877593282</c:v>
                </c:pt>
                <c:pt idx="1999">
                  <c:v>142.257132237486</c:v>
                </c:pt>
                <c:pt idx="2000">
                  <c:v>142.5013843481426</c:v>
                </c:pt>
                <c:pt idx="2001">
                  <c:v>141.3476344714065</c:v>
                </c:pt>
                <c:pt idx="2002">
                  <c:v>141.8050382686924</c:v>
                </c:pt>
                <c:pt idx="2003">
                  <c:v>142.4801450341724</c:v>
                </c:pt>
                <c:pt idx="2004">
                  <c:v>142.9064484074307</c:v>
                </c:pt>
                <c:pt idx="2005">
                  <c:v>142.885967640388</c:v>
                </c:pt>
                <c:pt idx="2006">
                  <c:v>142.6932967208015</c:v>
                </c:pt>
                <c:pt idx="2007">
                  <c:v>142.9603052392835</c:v>
                </c:pt>
                <c:pt idx="2008">
                  <c:v>141.6753267440889</c:v>
                </c:pt>
                <c:pt idx="2009">
                  <c:v>142.4710424710424</c:v>
                </c:pt>
                <c:pt idx="2010">
                  <c:v>142.275337363746</c:v>
                </c:pt>
                <c:pt idx="2011">
                  <c:v>142.4915232380851</c:v>
                </c:pt>
                <c:pt idx="2012">
                  <c:v>143.8698030053629</c:v>
                </c:pt>
                <c:pt idx="2013">
                  <c:v>143.9304867595633</c:v>
                </c:pt>
                <c:pt idx="2014">
                  <c:v>143.2538629002282</c:v>
                </c:pt>
                <c:pt idx="2015">
                  <c:v>141.9127519323982</c:v>
                </c:pt>
                <c:pt idx="2016">
                  <c:v>142.4444933285797</c:v>
                </c:pt>
                <c:pt idx="2017">
                  <c:v>142.9921642102388</c:v>
                </c:pt>
                <c:pt idx="2018">
                  <c:v>142.0629442240443</c:v>
                </c:pt>
                <c:pt idx="2019">
                  <c:v>143.2159355538529</c:v>
                </c:pt>
                <c:pt idx="2020">
                  <c:v>143.5542474835205</c:v>
                </c:pt>
                <c:pt idx="2021">
                  <c:v>144.164119213235</c:v>
                </c:pt>
                <c:pt idx="2022">
                  <c:v>145.0273456167365</c:v>
                </c:pt>
                <c:pt idx="2023">
                  <c:v>144.8657751211776</c:v>
                </c:pt>
                <c:pt idx="2024">
                  <c:v>145.6432857218709</c:v>
                </c:pt>
                <c:pt idx="2025">
                  <c:v>145.9118113342081</c:v>
                </c:pt>
                <c:pt idx="2026">
                  <c:v>146.0180079040589</c:v>
                </c:pt>
                <c:pt idx="2027">
                  <c:v>145.962633978351</c:v>
                </c:pt>
                <c:pt idx="2028">
                  <c:v>146.238745059963</c:v>
                </c:pt>
                <c:pt idx="2029">
                  <c:v>147.1929970947652</c:v>
                </c:pt>
                <c:pt idx="2030">
                  <c:v>147.8741722356652</c:v>
                </c:pt>
                <c:pt idx="2031">
                  <c:v>148.0129863233988</c:v>
                </c:pt>
                <c:pt idx="2032">
                  <c:v>147.9765760708785</c:v>
                </c:pt>
                <c:pt idx="2033">
                  <c:v>147.4531786908996</c:v>
                </c:pt>
                <c:pt idx="2034">
                  <c:v>146.4079010247968</c:v>
                </c:pt>
                <c:pt idx="2035">
                  <c:v>146.8668219159378</c:v>
                </c:pt>
                <c:pt idx="2036">
                  <c:v>146.9897065181937</c:v>
                </c:pt>
                <c:pt idx="2037">
                  <c:v>147.3090547746735</c:v>
                </c:pt>
                <c:pt idx="2038">
                  <c:v>148.4461166190046</c:v>
                </c:pt>
                <c:pt idx="2039">
                  <c:v>148.635753350881</c:v>
                </c:pt>
                <c:pt idx="2040">
                  <c:v>148.8929007593055</c:v>
                </c:pt>
                <c:pt idx="2041">
                  <c:v>148.8731785391903</c:v>
                </c:pt>
                <c:pt idx="2042">
                  <c:v>147.9151337697506</c:v>
                </c:pt>
                <c:pt idx="2043">
                  <c:v>148.6395460855186</c:v>
                </c:pt>
                <c:pt idx="2044">
                  <c:v>148.4643217452648</c:v>
                </c:pt>
                <c:pt idx="2045">
                  <c:v>148.7480182961517</c:v>
                </c:pt>
                <c:pt idx="2046">
                  <c:v>148.692644370444</c:v>
                </c:pt>
                <c:pt idx="2047">
                  <c:v>149.6855822985487</c:v>
                </c:pt>
                <c:pt idx="2048">
                  <c:v>149.7841933991246</c:v>
                </c:pt>
                <c:pt idx="2049">
                  <c:v>150.6049411746858</c:v>
                </c:pt>
                <c:pt idx="2050">
                  <c:v>150.0140331181587</c:v>
                </c:pt>
                <c:pt idx="2051">
                  <c:v>148.956618701216</c:v>
                </c:pt>
                <c:pt idx="2052">
                  <c:v>149.6484134991011</c:v>
                </c:pt>
                <c:pt idx="2053">
                  <c:v>149.030197753184</c:v>
                </c:pt>
                <c:pt idx="2054">
                  <c:v>149.2494178152331</c:v>
                </c:pt>
                <c:pt idx="2055">
                  <c:v>149.972313037146</c:v>
                </c:pt>
                <c:pt idx="2056">
                  <c:v>149.6825481108388</c:v>
                </c:pt>
                <c:pt idx="2057">
                  <c:v>150.311383513741</c:v>
                </c:pt>
                <c:pt idx="2058">
                  <c:v>148.5325909687402</c:v>
                </c:pt>
                <c:pt idx="2059">
                  <c:v>150.0572702930266</c:v>
                </c:pt>
                <c:pt idx="2060">
                  <c:v>149.7090972533015</c:v>
                </c:pt>
                <c:pt idx="2061">
                  <c:v>150.4600587115321</c:v>
                </c:pt>
                <c:pt idx="2062">
                  <c:v>150.7240330423041</c:v>
                </c:pt>
                <c:pt idx="2063">
                  <c:v>150.7976120942721</c:v>
                </c:pt>
                <c:pt idx="2064">
                  <c:v>150.0663728561567</c:v>
                </c:pt>
                <c:pt idx="2065">
                  <c:v>150.1096100310245</c:v>
                </c:pt>
                <c:pt idx="2066">
                  <c:v>149.4299519839794</c:v>
                </c:pt>
                <c:pt idx="2067">
                  <c:v>149.4390545471094</c:v>
                </c:pt>
                <c:pt idx="2068">
                  <c:v>146.4503796527372</c:v>
                </c:pt>
                <c:pt idx="2069">
                  <c:v>146.031661748754</c:v>
                </c:pt>
                <c:pt idx="2070">
                  <c:v>147.081490696422</c:v>
                </c:pt>
                <c:pt idx="2071">
                  <c:v>145.6569395665662</c:v>
                </c:pt>
                <c:pt idx="2072">
                  <c:v>145.6592152073487</c:v>
                </c:pt>
                <c:pt idx="2073">
                  <c:v>144.8498456357002</c:v>
                </c:pt>
                <c:pt idx="2074">
                  <c:v>146.5201659700677</c:v>
                </c:pt>
                <c:pt idx="2075">
                  <c:v>146.9244714824282</c:v>
                </c:pt>
                <c:pt idx="2076">
                  <c:v>146.6840121064089</c:v>
                </c:pt>
                <c:pt idx="2077">
                  <c:v>147.6678474713838</c:v>
                </c:pt>
                <c:pt idx="2078">
                  <c:v>148.3095781720535</c:v>
                </c:pt>
                <c:pt idx="2079">
                  <c:v>148.3004756089235</c:v>
                </c:pt>
                <c:pt idx="2080">
                  <c:v>149.565731884003</c:v>
                </c:pt>
                <c:pt idx="2081">
                  <c:v>150.3136591545235</c:v>
                </c:pt>
                <c:pt idx="2082">
                  <c:v>150.6861056959288</c:v>
                </c:pt>
                <c:pt idx="2083">
                  <c:v>151.1306141954471</c:v>
                </c:pt>
                <c:pt idx="2084">
                  <c:v>150.8294710652274</c:v>
                </c:pt>
                <c:pt idx="2085">
                  <c:v>151.5516077402128</c:v>
                </c:pt>
                <c:pt idx="2086">
                  <c:v>151.7109025949889</c:v>
                </c:pt>
                <c:pt idx="2087">
                  <c:v>151.7184880642641</c:v>
                </c:pt>
                <c:pt idx="2088">
                  <c:v>151.4620992027671</c:v>
                </c:pt>
                <c:pt idx="2089">
                  <c:v>151.9650158157034</c:v>
                </c:pt>
                <c:pt idx="2090">
                  <c:v>151.8823342006053</c:v>
                </c:pt>
                <c:pt idx="2091">
                  <c:v>151.7640008799144</c:v>
                </c:pt>
                <c:pt idx="2092">
                  <c:v>151.5311269731702</c:v>
                </c:pt>
                <c:pt idx="2093">
                  <c:v>152.2942251822408</c:v>
                </c:pt>
                <c:pt idx="2094">
                  <c:v>151.82620172797</c:v>
                </c:pt>
                <c:pt idx="2095">
                  <c:v>150.8325052529374</c:v>
                </c:pt>
                <c:pt idx="2096">
                  <c:v>151.3824517753791</c:v>
                </c:pt>
                <c:pt idx="2097">
                  <c:v>151.51595603462</c:v>
                </c:pt>
                <c:pt idx="2098">
                  <c:v>150.6125266439608</c:v>
                </c:pt>
                <c:pt idx="2099">
                  <c:v>150.5055715271825</c:v>
                </c:pt>
                <c:pt idx="2100">
                  <c:v>151.6320137145284</c:v>
                </c:pt>
                <c:pt idx="2101">
                  <c:v>151.827718821825</c:v>
                </c:pt>
                <c:pt idx="2102">
                  <c:v>152.5710948107805</c:v>
                </c:pt>
                <c:pt idx="2103">
                  <c:v>152.49827430574</c:v>
                </c:pt>
                <c:pt idx="2104">
                  <c:v>151.2762552055281</c:v>
                </c:pt>
                <c:pt idx="2105">
                  <c:v>150.4024091450418</c:v>
                </c:pt>
                <c:pt idx="2106">
                  <c:v>151.580432523458</c:v>
                </c:pt>
                <c:pt idx="2107">
                  <c:v>149.1295674006872</c:v>
                </c:pt>
                <c:pt idx="2108">
                  <c:v>150.4084775204618</c:v>
                </c:pt>
                <c:pt idx="2109">
                  <c:v>150.0254113220714</c:v>
                </c:pt>
                <c:pt idx="2110">
                  <c:v>149.6066934180883</c:v>
                </c:pt>
                <c:pt idx="2111">
                  <c:v>147.6253688434435</c:v>
                </c:pt>
                <c:pt idx="2112">
                  <c:v>147.626127390371</c:v>
                </c:pt>
                <c:pt idx="2113">
                  <c:v>149.2744498638408</c:v>
                </c:pt>
                <c:pt idx="2114">
                  <c:v>149.0408174101691</c:v>
                </c:pt>
                <c:pt idx="2115">
                  <c:v>146.7864159416222</c:v>
                </c:pt>
                <c:pt idx="2116">
                  <c:v>149.349546009664</c:v>
                </c:pt>
                <c:pt idx="2117">
                  <c:v>146.2637771085708</c:v>
                </c:pt>
                <c:pt idx="2118">
                  <c:v>144.5889054926383</c:v>
                </c:pt>
                <c:pt idx="2119">
                  <c:v>142.207826687198</c:v>
                </c:pt>
                <c:pt idx="2120">
                  <c:v>142.4323565777397</c:v>
                </c:pt>
                <c:pt idx="2121">
                  <c:v>141.2786067010036</c:v>
                </c:pt>
                <c:pt idx="2122">
                  <c:v>141.2990874680462</c:v>
                </c:pt>
                <c:pt idx="2123">
                  <c:v>143.1196000940597</c:v>
                </c:pt>
                <c:pt idx="2124">
                  <c:v>144.4280935440071</c:v>
                </c:pt>
                <c:pt idx="2125">
                  <c:v>147.2551979428208</c:v>
                </c:pt>
                <c:pt idx="2126">
                  <c:v>146.1803369465453</c:v>
                </c:pt>
                <c:pt idx="2127">
                  <c:v>147.9788517116612</c:v>
                </c:pt>
                <c:pt idx="2128">
                  <c:v>149.0226122839089</c:v>
                </c:pt>
                <c:pt idx="2129">
                  <c:v>148.7988409402948</c:v>
                </c:pt>
                <c:pt idx="2130">
                  <c:v>150.575357844513</c:v>
                </c:pt>
                <c:pt idx="2131">
                  <c:v>150.3667574394489</c:v>
                </c:pt>
                <c:pt idx="2132">
                  <c:v>151.3035628949183</c:v>
                </c:pt>
                <c:pt idx="2133">
                  <c:v>153.0785627052817</c:v>
                </c:pt>
                <c:pt idx="2134">
                  <c:v>153.0603575790216</c:v>
                </c:pt>
                <c:pt idx="2135">
                  <c:v>152.627227283416</c:v>
                </c:pt>
                <c:pt idx="2136">
                  <c:v>153.497280609265</c:v>
                </c:pt>
                <c:pt idx="2137">
                  <c:v>154.0768104618792</c:v>
                </c:pt>
                <c:pt idx="2138">
                  <c:v>154.1306672937321</c:v>
                </c:pt>
                <c:pt idx="2139">
                  <c:v>154.6115860457707</c:v>
                </c:pt>
                <c:pt idx="2140">
                  <c:v>154.7192997094765</c:v>
                </c:pt>
                <c:pt idx="2141">
                  <c:v>154.6108274988432</c:v>
                </c:pt>
                <c:pt idx="2142">
                  <c:v>154.6927505670138</c:v>
                </c:pt>
                <c:pt idx="2143">
                  <c:v>154.7299193664616</c:v>
                </c:pt>
                <c:pt idx="2144">
                  <c:v>154.8437014055874</c:v>
                </c:pt>
                <c:pt idx="2145">
                  <c:v>155.6386585856134</c:v>
                </c:pt>
                <c:pt idx="2146">
                  <c:v>155.4050261319416</c:v>
                </c:pt>
                <c:pt idx="2147">
                  <c:v>155.7107205437264</c:v>
                </c:pt>
                <c:pt idx="2148">
                  <c:v>156.526158490795</c:v>
                </c:pt>
                <c:pt idx="2149">
                  <c:v>156.9744597249507</c:v>
                </c:pt>
                <c:pt idx="2150">
                  <c:v>156.7939255562045</c:v>
                </c:pt>
                <c:pt idx="2151">
                  <c:v>157.2338827741576</c:v>
                </c:pt>
                <c:pt idx="2152">
                  <c:v>156.8341285433623</c:v>
                </c:pt>
                <c:pt idx="2153">
                  <c:v>155.7630602817243</c:v>
                </c:pt>
                <c:pt idx="2154">
                  <c:v>156.7575153036842</c:v>
                </c:pt>
                <c:pt idx="2155">
                  <c:v>157.3476648132836</c:v>
                </c:pt>
                <c:pt idx="2156">
                  <c:v>157.1648550037547</c:v>
                </c:pt>
                <c:pt idx="2157">
                  <c:v>157.4265536937442</c:v>
                </c:pt>
                <c:pt idx="2158">
                  <c:v>156.2841820209206</c:v>
                </c:pt>
                <c:pt idx="2159">
                  <c:v>156.2470132214727</c:v>
                </c:pt>
                <c:pt idx="2160">
                  <c:v>153.6922271696338</c:v>
                </c:pt>
                <c:pt idx="2161">
                  <c:v>154.3893317960115</c:v>
                </c:pt>
                <c:pt idx="2162">
                  <c:v>151.8861269352428</c:v>
                </c:pt>
                <c:pt idx="2163">
                  <c:v>150.9227723373106</c:v>
                </c:pt>
                <c:pt idx="2164">
                  <c:v>149.6415865767534</c:v>
                </c:pt>
                <c:pt idx="2165">
                  <c:v>152.6871524906888</c:v>
                </c:pt>
                <c:pt idx="2166">
                  <c:v>156.3539683382512</c:v>
                </c:pt>
                <c:pt idx="2167">
                  <c:v>157.0685195439615</c:v>
                </c:pt>
                <c:pt idx="2168">
                  <c:v>157.6670130697635</c:v>
                </c:pt>
                <c:pt idx="2169">
                  <c:v>157.942365604448</c:v>
                </c:pt>
                <c:pt idx="2170">
                  <c:v>157.9203677435504</c:v>
                </c:pt>
                <c:pt idx="2171">
                  <c:v>158.4430065766018</c:v>
                </c:pt>
                <c:pt idx="2172">
                  <c:v>158.5795450235526</c:v>
                </c:pt>
                <c:pt idx="2173">
                  <c:v>157.804310063642</c:v>
                </c:pt>
                <c:pt idx="2174">
                  <c:v>156.1772269041423</c:v>
                </c:pt>
                <c:pt idx="2175">
                  <c:v>156.124128619217</c:v>
                </c:pt>
                <c:pt idx="2176">
                  <c:v>153.2704750779406</c:v>
                </c:pt>
                <c:pt idx="2177">
                  <c:v>151.907366249213</c:v>
                </c:pt>
                <c:pt idx="2178">
                  <c:v>153.6740220433736</c:v>
                </c:pt>
                <c:pt idx="2179">
                  <c:v>156.4229961086542</c:v>
                </c:pt>
                <c:pt idx="2180">
                  <c:v>155.1084342832868</c:v>
                </c:pt>
                <c:pt idx="2181">
                  <c:v>153.853039118265</c:v>
                </c:pt>
                <c:pt idx="2182">
                  <c:v>153.4563190751795</c:v>
                </c:pt>
                <c:pt idx="2183">
                  <c:v>152.564267888433</c:v>
                </c:pt>
                <c:pt idx="2184">
                  <c:v>151.1533706032722</c:v>
                </c:pt>
                <c:pt idx="2185">
                  <c:v>153.1824836343499</c:v>
                </c:pt>
                <c:pt idx="2186">
                  <c:v>153.4199088226592</c:v>
                </c:pt>
                <c:pt idx="2187">
                  <c:v>154.1458382322821</c:v>
                </c:pt>
                <c:pt idx="2188">
                  <c:v>156.4996093483322</c:v>
                </c:pt>
                <c:pt idx="2189">
                  <c:v>155.6401756794683</c:v>
                </c:pt>
                <c:pt idx="2190">
                  <c:v>156.0399299102638</c:v>
                </c:pt>
                <c:pt idx="2191">
                  <c:v>153.9508916719132</c:v>
                </c:pt>
                <c:pt idx="2192">
                  <c:v>151.8732316374752</c:v>
                </c:pt>
                <c:pt idx="2193">
                  <c:v>153.3212977220835</c:v>
                </c:pt>
                <c:pt idx="2194">
                  <c:v>151.3293534904536</c:v>
                </c:pt>
                <c:pt idx="2195">
                  <c:v>153.2909558449832</c:v>
                </c:pt>
                <c:pt idx="2196">
                  <c:v>155.5043957794447</c:v>
                </c:pt>
                <c:pt idx="2197">
                  <c:v>154.85811379721</c:v>
                </c:pt>
                <c:pt idx="2198">
                  <c:v>156.4518208918994</c:v>
                </c:pt>
                <c:pt idx="2199">
                  <c:v>155.917045308008</c:v>
                </c:pt>
                <c:pt idx="2200">
                  <c:v>155.2548338402954</c:v>
                </c:pt>
                <c:pt idx="2201">
                  <c:v>156.9122588768953</c:v>
                </c:pt>
                <c:pt idx="2202">
                  <c:v>156.9077075953303</c:v>
                </c:pt>
                <c:pt idx="2203">
                  <c:v>158.4210087157041</c:v>
                </c:pt>
                <c:pt idx="2204">
                  <c:v>159.0665321510114</c:v>
                </c:pt>
                <c:pt idx="2205">
                  <c:v>159.3206453717258</c:v>
                </c:pt>
                <c:pt idx="2206">
                  <c:v>159.2705812745102</c:v>
                </c:pt>
                <c:pt idx="2207">
                  <c:v>159.1014253096766</c:v>
                </c:pt>
                <c:pt idx="2208">
                  <c:v>160.0761581115214</c:v>
                </c:pt>
                <c:pt idx="2209">
                  <c:v>160.027611108161</c:v>
                </c:pt>
                <c:pt idx="2210">
                  <c:v>160.4690854199694</c:v>
                </c:pt>
                <c:pt idx="2211">
                  <c:v>160.3462008177135</c:v>
                </c:pt>
                <c:pt idx="2212">
                  <c:v>160.1095341763316</c:v>
                </c:pt>
                <c:pt idx="2213">
                  <c:v>159.6362008935681</c:v>
                </c:pt>
                <c:pt idx="2214">
                  <c:v>160.6139678831229</c:v>
                </c:pt>
                <c:pt idx="2215">
                  <c:v>159.88500428579</c:v>
                </c:pt>
                <c:pt idx="2216">
                  <c:v>159.1833483778473</c:v>
                </c:pt>
                <c:pt idx="2217">
                  <c:v>159.3737436566512</c:v>
                </c:pt>
                <c:pt idx="2218">
                  <c:v>157.1147909065393</c:v>
                </c:pt>
                <c:pt idx="2219">
                  <c:v>157.7345237463113</c:v>
                </c:pt>
                <c:pt idx="2220">
                  <c:v>155.059128732999</c:v>
                </c:pt>
                <c:pt idx="2221">
                  <c:v>154.7617783374168</c:v>
                </c:pt>
                <c:pt idx="2222">
                  <c:v>156.7120024880338</c:v>
                </c:pt>
                <c:pt idx="2223">
                  <c:v>155.7600260940142</c:v>
                </c:pt>
                <c:pt idx="2224">
                  <c:v>157.8680280055525</c:v>
                </c:pt>
                <c:pt idx="2225">
                  <c:v>157.343872078646</c:v>
                </c:pt>
                <c:pt idx="2226">
                  <c:v>159.2569274298153</c:v>
                </c:pt>
                <c:pt idx="2227">
                  <c:v>158.480933922977</c:v>
                </c:pt>
                <c:pt idx="2228">
                  <c:v>159.9092777874702</c:v>
                </c:pt>
                <c:pt idx="2229">
                  <c:v>159.6301325181481</c:v>
                </c:pt>
                <c:pt idx="2230">
                  <c:v>158.6500898878108</c:v>
                </c:pt>
                <c:pt idx="2231">
                  <c:v>156.340314493556</c:v>
                </c:pt>
                <c:pt idx="2232">
                  <c:v>155.9686264990783</c:v>
                </c:pt>
                <c:pt idx="2233">
                  <c:v>156.3380388527736</c:v>
                </c:pt>
                <c:pt idx="2234">
                  <c:v>158.2510942039428</c:v>
                </c:pt>
                <c:pt idx="2235">
                  <c:v>156.8591605919699</c:v>
                </c:pt>
                <c:pt idx="2236">
                  <c:v>156.2371521114153</c:v>
                </c:pt>
                <c:pt idx="2237">
                  <c:v>156.7886157277119</c:v>
                </c:pt>
                <c:pt idx="2238">
                  <c:v>157.8247908306847</c:v>
                </c:pt>
                <c:pt idx="2239">
                  <c:v>157.4993741987847</c:v>
                </c:pt>
                <c:pt idx="2240">
                  <c:v>157.9218848374054</c:v>
                </c:pt>
                <c:pt idx="2241">
                  <c:v>158.6258163861307</c:v>
                </c:pt>
                <c:pt idx="2242">
                  <c:v>159.4511154432568</c:v>
                </c:pt>
                <c:pt idx="2243">
                  <c:v>158.7206347520688</c:v>
                </c:pt>
                <c:pt idx="2244">
                  <c:v>158.9792992543483</c:v>
                </c:pt>
                <c:pt idx="2245">
                  <c:v>159.7977713891269</c:v>
                </c:pt>
                <c:pt idx="2246">
                  <c:v>159.673369693016</c:v>
                </c:pt>
                <c:pt idx="2247">
                  <c:v>157.867269458625</c:v>
                </c:pt>
                <c:pt idx="2248">
                  <c:v>159.325196653291</c:v>
                </c:pt>
                <c:pt idx="2249">
                  <c:v>159.0892885588367</c:v>
                </c:pt>
                <c:pt idx="2250">
                  <c:v>159.8986581304852</c:v>
                </c:pt>
                <c:pt idx="2251">
                  <c:v>160.2756559534555</c:v>
                </c:pt>
                <c:pt idx="2252">
                  <c:v>160.6367242909481</c:v>
                </c:pt>
                <c:pt idx="2253">
                  <c:v>159.9714786355258</c:v>
                </c:pt>
                <c:pt idx="2254">
                  <c:v>160.4144700411891</c:v>
                </c:pt>
                <c:pt idx="2255">
                  <c:v>159.8144594215321</c:v>
                </c:pt>
                <c:pt idx="2256">
                  <c:v>158.195720278235</c:v>
                </c:pt>
                <c:pt idx="2257">
                  <c:v>159.9236901790929</c:v>
                </c:pt>
                <c:pt idx="2258">
                  <c:v>160.3939892741463</c:v>
                </c:pt>
                <c:pt idx="2259">
                  <c:v>158.4953463145997</c:v>
                </c:pt>
                <c:pt idx="2260">
                  <c:v>157.789139125092</c:v>
                </c:pt>
                <c:pt idx="2261">
                  <c:v>158.384598463184</c:v>
                </c:pt>
                <c:pt idx="2262">
                  <c:v>160.5161153294748</c:v>
                </c:pt>
                <c:pt idx="2263">
                  <c:v>159.6991602885512</c:v>
                </c:pt>
                <c:pt idx="2264">
                  <c:v>159.2281026465702</c:v>
                </c:pt>
                <c:pt idx="2265">
                  <c:v>159.1795556432097</c:v>
                </c:pt>
                <c:pt idx="2266">
                  <c:v>160.8953887932276</c:v>
                </c:pt>
                <c:pt idx="2267">
                  <c:v>161.019031942411</c:v>
                </c:pt>
                <c:pt idx="2268">
                  <c:v>161.5098118045072</c:v>
                </c:pt>
                <c:pt idx="2269">
                  <c:v>161.405890875439</c:v>
                </c:pt>
                <c:pt idx="2270">
                  <c:v>161.2556985837928</c:v>
                </c:pt>
                <c:pt idx="2271">
                  <c:v>161.6326964067632</c:v>
                </c:pt>
                <c:pt idx="2272">
                  <c:v>161.2716280692704</c:v>
                </c:pt>
                <c:pt idx="2273">
                  <c:v>159.6134444857431</c:v>
                </c:pt>
                <c:pt idx="2274">
                  <c:v>161.075922961974</c:v>
                </c:pt>
                <c:pt idx="2275">
                  <c:v>160.871873838475</c:v>
                </c:pt>
                <c:pt idx="2276">
                  <c:v>159.8554209556174</c:v>
                </c:pt>
                <c:pt idx="2277">
                  <c:v>160.1846303221548</c:v>
                </c:pt>
                <c:pt idx="2278">
                  <c:v>160.0230598265961</c:v>
                </c:pt>
                <c:pt idx="2279">
                  <c:v>160.3621303031912</c:v>
                </c:pt>
                <c:pt idx="2280">
                  <c:v>158.9792992543483</c:v>
                </c:pt>
                <c:pt idx="2281">
                  <c:v>158.7509766291691</c:v>
                </c:pt>
                <c:pt idx="2282">
                  <c:v>157.723145542399</c:v>
                </c:pt>
                <c:pt idx="2283">
                  <c:v>157.789139125092</c:v>
                </c:pt>
                <c:pt idx="2284">
                  <c:v>159.6892991784937</c:v>
                </c:pt>
                <c:pt idx="2285">
                  <c:v>159.9669273539608</c:v>
                </c:pt>
                <c:pt idx="2286">
                  <c:v>158.84807063589</c:v>
                </c:pt>
                <c:pt idx="2287">
                  <c:v>158.1137972100644</c:v>
                </c:pt>
                <c:pt idx="2288">
                  <c:v>159.0134338660862</c:v>
                </c:pt>
                <c:pt idx="2289">
                  <c:v>159.3282308410011</c:v>
                </c:pt>
                <c:pt idx="2290">
                  <c:v>160.906008450213</c:v>
                </c:pt>
                <c:pt idx="2291">
                  <c:v>160.052643156769</c:v>
                </c:pt>
                <c:pt idx="2292">
                  <c:v>161.0281345055413</c:v>
                </c:pt>
                <c:pt idx="2293">
                  <c:v>161.1305383407546</c:v>
                </c:pt>
                <c:pt idx="2294">
                  <c:v>159.9456880399906</c:v>
                </c:pt>
                <c:pt idx="2295">
                  <c:v>159.4700791164446</c:v>
                </c:pt>
                <c:pt idx="2296">
                  <c:v>159.4078782683892</c:v>
                </c:pt>
                <c:pt idx="2297">
                  <c:v>156.0816499912768</c:v>
                </c:pt>
                <c:pt idx="2298">
                  <c:v>156.4965751606224</c:v>
                </c:pt>
                <c:pt idx="2299">
                  <c:v>157.582055813883</c:v>
                </c:pt>
                <c:pt idx="2300">
                  <c:v>157.5335088105227</c:v>
                </c:pt>
                <c:pt idx="2301">
                  <c:v>156.9251541746631</c:v>
                </c:pt>
                <c:pt idx="2302">
                  <c:v>157.8794062094653</c:v>
                </c:pt>
                <c:pt idx="2303">
                  <c:v>155.2502825587306</c:v>
                </c:pt>
                <c:pt idx="2304">
                  <c:v>155.6014897861657</c:v>
                </c:pt>
                <c:pt idx="2305">
                  <c:v>157.5213720596826</c:v>
                </c:pt>
                <c:pt idx="2306">
                  <c:v>159.2645128990906</c:v>
                </c:pt>
                <c:pt idx="2307">
                  <c:v>159.9737542763082</c:v>
                </c:pt>
                <c:pt idx="2308">
                  <c:v>159.856179502545</c:v>
                </c:pt>
                <c:pt idx="2309">
                  <c:v>161.1373652631019</c:v>
                </c:pt>
                <c:pt idx="2310">
                  <c:v>161.3156237910659</c:v>
                </c:pt>
                <c:pt idx="2311">
                  <c:v>161.440025487177</c:v>
                </c:pt>
                <c:pt idx="2312">
                  <c:v>160.7520234239292</c:v>
                </c:pt>
                <c:pt idx="2313">
                  <c:v>160.3681986786114</c:v>
                </c:pt>
                <c:pt idx="2314">
                  <c:v>159.4579423656046</c:v>
                </c:pt>
                <c:pt idx="2315">
                  <c:v>157.7512117787168</c:v>
                </c:pt>
                <c:pt idx="2316">
                  <c:v>156.8401969187825</c:v>
                </c:pt>
                <c:pt idx="2317">
                  <c:v>158.7828356001245</c:v>
                </c:pt>
                <c:pt idx="2318">
                  <c:v>159.9449294930632</c:v>
                </c:pt>
                <c:pt idx="2319">
                  <c:v>159.9494807746282</c:v>
                </c:pt>
                <c:pt idx="2320">
                  <c:v>159.586136796353</c:v>
                </c:pt>
                <c:pt idx="2321">
                  <c:v>159.1461795783997</c:v>
                </c:pt>
                <c:pt idx="2322">
                  <c:v>158.788145428617</c:v>
                </c:pt>
                <c:pt idx="2323">
                  <c:v>159.2827180253507</c:v>
                </c:pt>
                <c:pt idx="2324">
                  <c:v>158.0478036273715</c:v>
                </c:pt>
                <c:pt idx="2325">
                  <c:v>157.5934340177956</c:v>
                </c:pt>
                <c:pt idx="2326">
                  <c:v>159.6119273918881</c:v>
                </c:pt>
                <c:pt idx="2327">
                  <c:v>158.0864895206743</c:v>
                </c:pt>
                <c:pt idx="2328">
                  <c:v>158.2366818123204</c:v>
                </c:pt>
                <c:pt idx="2329">
                  <c:v>158.034908329604</c:v>
                </c:pt>
                <c:pt idx="2330">
                  <c:v>158.653124075521</c:v>
                </c:pt>
                <c:pt idx="2331">
                  <c:v>159.4799402265022</c:v>
                </c:pt>
                <c:pt idx="2332">
                  <c:v>159.0612223225191</c:v>
                </c:pt>
                <c:pt idx="2333">
                  <c:v>157.7481775910067</c:v>
                </c:pt>
                <c:pt idx="2334">
                  <c:v>154.4196736731117</c:v>
                </c:pt>
                <c:pt idx="2335">
                  <c:v>149.5012553951651</c:v>
                </c:pt>
                <c:pt idx="2336">
                  <c:v>143.608862862301</c:v>
                </c:pt>
                <c:pt idx="2337">
                  <c:v>141.6669827278865</c:v>
                </c:pt>
                <c:pt idx="2338">
                  <c:v>147.1967898294029</c:v>
                </c:pt>
                <c:pt idx="2339">
                  <c:v>150.7733385925921</c:v>
                </c:pt>
                <c:pt idx="2340">
                  <c:v>150.8651227708203</c:v>
                </c:pt>
                <c:pt idx="2341">
                  <c:v>149.5991079488134</c:v>
                </c:pt>
                <c:pt idx="2342">
                  <c:v>145.1745037206726</c:v>
                </c:pt>
                <c:pt idx="2343">
                  <c:v>147.8301765138701</c:v>
                </c:pt>
                <c:pt idx="2344">
                  <c:v>148.002366666414</c:v>
                </c:pt>
                <c:pt idx="2345">
                  <c:v>145.7335528062443</c:v>
                </c:pt>
                <c:pt idx="2346">
                  <c:v>149.3889904498943</c:v>
                </c:pt>
                <c:pt idx="2347">
                  <c:v>147.3128475093112</c:v>
                </c:pt>
                <c:pt idx="2348">
                  <c:v>148.0903581100046</c:v>
                </c:pt>
                <c:pt idx="2349">
                  <c:v>148.7548452184996</c:v>
                </c:pt>
                <c:pt idx="2350">
                  <c:v>148.14649058264</c:v>
                </c:pt>
                <c:pt idx="2351">
                  <c:v>150.0474091829692</c:v>
                </c:pt>
                <c:pt idx="2352">
                  <c:v>151.353626992134</c:v>
                </c:pt>
                <c:pt idx="2353">
                  <c:v>150.9660095121786</c:v>
                </c:pt>
                <c:pt idx="2354">
                  <c:v>148.5257640463928</c:v>
                </c:pt>
                <c:pt idx="2355">
                  <c:v>149.2039049995827</c:v>
                </c:pt>
                <c:pt idx="2356">
                  <c:v>147.3659457942366</c:v>
                </c:pt>
                <c:pt idx="2357">
                  <c:v>147.0640441170895</c:v>
                </c:pt>
                <c:pt idx="2358">
                  <c:v>146.5694715203557</c:v>
                </c:pt>
                <c:pt idx="2359">
                  <c:v>146.5012022968802</c:v>
                </c:pt>
                <c:pt idx="2360">
                  <c:v>142.7410851772346</c:v>
                </c:pt>
                <c:pt idx="2361">
                  <c:v>142.917068064416</c:v>
                </c:pt>
                <c:pt idx="2362">
                  <c:v>145.6432857218712</c:v>
                </c:pt>
                <c:pt idx="2363">
                  <c:v>145.930775007396</c:v>
                </c:pt>
                <c:pt idx="2364">
                  <c:v>148.0198132457465</c:v>
                </c:pt>
                <c:pt idx="2365">
                  <c:v>150.7270672300143</c:v>
                </c:pt>
                <c:pt idx="2366">
                  <c:v>150.1862232707028</c:v>
                </c:pt>
                <c:pt idx="2367">
                  <c:v>151.3930714323643</c:v>
                </c:pt>
                <c:pt idx="2368">
                  <c:v>152.7281140247743</c:v>
                </c:pt>
                <c:pt idx="2369">
                  <c:v>152.8388618761902</c:v>
                </c:pt>
                <c:pt idx="2370">
                  <c:v>153.0338084365591</c:v>
                </c:pt>
                <c:pt idx="2371">
                  <c:v>151.989289317384</c:v>
                </c:pt>
                <c:pt idx="2372">
                  <c:v>151.272462470891</c:v>
                </c:pt>
                <c:pt idx="2373">
                  <c:v>153.5192784701628</c:v>
                </c:pt>
                <c:pt idx="2374">
                  <c:v>154.2209343781055</c:v>
                </c:pt>
                <c:pt idx="2375">
                  <c:v>154.2626544591183</c:v>
                </c:pt>
                <c:pt idx="2376">
                  <c:v>154.0434343970692</c:v>
                </c:pt>
                <c:pt idx="2377">
                  <c:v>153.14607338183</c:v>
                </c:pt>
                <c:pt idx="2378">
                  <c:v>155.6925154174666</c:v>
                </c:pt>
                <c:pt idx="2379">
                  <c:v>157.4098656613393</c:v>
                </c:pt>
                <c:pt idx="2380">
                  <c:v>157.1087225311196</c:v>
                </c:pt>
                <c:pt idx="2381">
                  <c:v>156.707451206469</c:v>
                </c:pt>
                <c:pt idx="2382">
                  <c:v>158.5628569911479</c:v>
                </c:pt>
                <c:pt idx="2383">
                  <c:v>158.4915535799624</c:v>
                </c:pt>
                <c:pt idx="2384">
                  <c:v>157.7292139178192</c:v>
                </c:pt>
                <c:pt idx="2385">
                  <c:v>159.6020662818307</c:v>
                </c:pt>
                <c:pt idx="2386">
                  <c:v>160.037472218219</c:v>
                </c:pt>
                <c:pt idx="2387">
                  <c:v>159.4700791164447</c:v>
                </c:pt>
                <c:pt idx="2388">
                  <c:v>159.2895449476984</c:v>
                </c:pt>
                <c:pt idx="2389">
                  <c:v>159.2341710219904</c:v>
                </c:pt>
                <c:pt idx="2390">
                  <c:v>157.6700472574738</c:v>
                </c:pt>
                <c:pt idx="2391">
                  <c:v>157.9082309927106</c:v>
                </c:pt>
                <c:pt idx="2392">
                  <c:v>157.3984874574268</c:v>
                </c:pt>
                <c:pt idx="2393">
                  <c:v>155.1964257268777</c:v>
                </c:pt>
                <c:pt idx="2394">
                  <c:v>153.4570776221072</c:v>
                </c:pt>
                <c:pt idx="2395">
                  <c:v>155.7440966085368</c:v>
                </c:pt>
                <c:pt idx="2396">
                  <c:v>155.5354962034728</c:v>
                </c:pt>
                <c:pt idx="2397">
                  <c:v>158.0493207212265</c:v>
                </c:pt>
                <c:pt idx="2398">
                  <c:v>157.8718207401903</c:v>
                </c:pt>
                <c:pt idx="2399">
                  <c:v>158.4733484537022</c:v>
                </c:pt>
                <c:pt idx="2400">
                  <c:v>158.2776433464058</c:v>
                </c:pt>
                <c:pt idx="2401">
                  <c:v>158.4710728129197</c:v>
                </c:pt>
                <c:pt idx="2402">
                  <c:v>158.450592045877</c:v>
                </c:pt>
                <c:pt idx="2403">
                  <c:v>158.5446518648876</c:v>
                </c:pt>
                <c:pt idx="2404">
                  <c:v>157.8088613452073</c:v>
                </c:pt>
                <c:pt idx="2405">
                  <c:v>159.494352618125</c:v>
                </c:pt>
                <c:pt idx="2406">
                  <c:v>157.7405921217317</c:v>
                </c:pt>
                <c:pt idx="2407">
                  <c:v>155.4732953554173</c:v>
                </c:pt>
                <c:pt idx="2408">
                  <c:v>158.6645022794336</c:v>
                </c:pt>
                <c:pt idx="2409">
                  <c:v>157.5555066714204</c:v>
                </c:pt>
                <c:pt idx="2410">
                  <c:v>156.5329854131427</c:v>
                </c:pt>
                <c:pt idx="2411">
                  <c:v>155.3215859699162</c:v>
                </c:pt>
                <c:pt idx="2412">
                  <c:v>155.6712761034963</c:v>
                </c:pt>
                <c:pt idx="2413">
                  <c:v>152.6477080504587</c:v>
                </c:pt>
                <c:pt idx="2414">
                  <c:v>153.3736374600816</c:v>
                </c:pt>
                <c:pt idx="2415">
                  <c:v>155.0022377134363</c:v>
                </c:pt>
                <c:pt idx="2416">
                  <c:v>157.2520879004181</c:v>
                </c:pt>
                <c:pt idx="2417">
                  <c:v>154.8869385804555</c:v>
                </c:pt>
                <c:pt idx="2418">
                  <c:v>152.1303790458998</c:v>
                </c:pt>
                <c:pt idx="2419">
                  <c:v>153.3137122528086</c:v>
                </c:pt>
                <c:pt idx="2420">
                  <c:v>154.6654428776238</c:v>
                </c:pt>
                <c:pt idx="2421">
                  <c:v>156.5860836980681</c:v>
                </c:pt>
                <c:pt idx="2422">
                  <c:v>156.3357632119912</c:v>
                </c:pt>
                <c:pt idx="2423">
                  <c:v>155.9951756415412</c:v>
                </c:pt>
                <c:pt idx="2424">
                  <c:v>157.6533592250686</c:v>
                </c:pt>
                <c:pt idx="2425">
                  <c:v>156.5155388338101</c:v>
                </c:pt>
                <c:pt idx="2426">
                  <c:v>155.0424407005941</c:v>
                </c:pt>
                <c:pt idx="2427">
                  <c:v>152.6697059113563</c:v>
                </c:pt>
                <c:pt idx="2428">
                  <c:v>152.9769174169962</c:v>
                </c:pt>
                <c:pt idx="2429">
                  <c:v>150.9705607937435</c:v>
                </c:pt>
                <c:pt idx="2430">
                  <c:v>147.3924949366994</c:v>
                </c:pt>
                <c:pt idx="2431">
                  <c:v>145.7949951073724</c:v>
                </c:pt>
                <c:pt idx="2432">
                  <c:v>145.9193968034834</c:v>
                </c:pt>
                <c:pt idx="2433">
                  <c:v>147.0579757416694</c:v>
                </c:pt>
                <c:pt idx="2434">
                  <c:v>143.386608612542</c:v>
                </c:pt>
                <c:pt idx="2435">
                  <c:v>145.7805827157498</c:v>
                </c:pt>
                <c:pt idx="2436">
                  <c:v>142.6318544196738</c:v>
                </c:pt>
                <c:pt idx="2437">
                  <c:v>142.7077091124244</c:v>
                </c:pt>
                <c:pt idx="2438">
                  <c:v>141.038905871912</c:v>
                </c:pt>
                <c:pt idx="2439">
                  <c:v>141.7716622038822</c:v>
                </c:pt>
                <c:pt idx="2440">
                  <c:v>144.6473136060564</c:v>
                </c:pt>
                <c:pt idx="2441">
                  <c:v>142.3853266682345</c:v>
                </c:pt>
                <c:pt idx="2442">
                  <c:v>144.399268760762</c:v>
                </c:pt>
                <c:pt idx="2443">
                  <c:v>142.8305937146803</c:v>
                </c:pt>
                <c:pt idx="2444">
                  <c:v>143.6202410662138</c:v>
                </c:pt>
                <c:pt idx="2445">
                  <c:v>147.1763090623603</c:v>
                </c:pt>
                <c:pt idx="2446">
                  <c:v>147.1110740265948</c:v>
                </c:pt>
                <c:pt idx="2447">
                  <c:v>144.3537559451117</c:v>
                </c:pt>
                <c:pt idx="2448">
                  <c:v>145.0743755262419</c:v>
                </c:pt>
                <c:pt idx="2449">
                  <c:v>145.2958712290737</c:v>
                </c:pt>
                <c:pt idx="2450">
                  <c:v>142.6106151057036</c:v>
                </c:pt>
                <c:pt idx="2451">
                  <c:v>140.5921217316111</c:v>
                </c:pt>
                <c:pt idx="2452">
                  <c:v>140.498820459528</c:v>
                </c:pt>
                <c:pt idx="2453">
                  <c:v>140.4722713170652</c:v>
                </c:pt>
                <c:pt idx="2454">
                  <c:v>138.7443014162072</c:v>
                </c:pt>
                <c:pt idx="2455">
                  <c:v>141.4523139474025</c:v>
                </c:pt>
                <c:pt idx="2456">
                  <c:v>143.78863848412</c:v>
                </c:pt>
                <c:pt idx="2457">
                  <c:v>146.1583390856476</c:v>
                </c:pt>
                <c:pt idx="2458">
                  <c:v>145.47640539782</c:v>
                </c:pt>
                <c:pt idx="2459">
                  <c:v>145.4726126631824</c:v>
                </c:pt>
                <c:pt idx="2460">
                  <c:v>147.5753047462282</c:v>
                </c:pt>
                <c:pt idx="2461">
                  <c:v>145.737345540882</c:v>
                </c:pt>
                <c:pt idx="2462">
                  <c:v>146.3843860700443</c:v>
                </c:pt>
                <c:pt idx="2463">
                  <c:v>148.0456038412817</c:v>
                </c:pt>
                <c:pt idx="2464">
                  <c:v>147.7687342127421</c:v>
                </c:pt>
                <c:pt idx="2465">
                  <c:v>146.5687129734282</c:v>
                </c:pt>
                <c:pt idx="2466">
                  <c:v>150.0671314030844</c:v>
                </c:pt>
                <c:pt idx="2467">
                  <c:v>150.6815544143639</c:v>
                </c:pt>
                <c:pt idx="2468">
                  <c:v>151.2087445289804</c:v>
                </c:pt>
                <c:pt idx="2469">
                  <c:v>151.7086269542066</c:v>
                </c:pt>
                <c:pt idx="2470">
                  <c:v>151.8428897603752</c:v>
                </c:pt>
                <c:pt idx="2471">
                  <c:v>150.1361591734874</c:v>
                </c:pt>
                <c:pt idx="2472">
                  <c:v>150.8947061009931</c:v>
                </c:pt>
                <c:pt idx="2473">
                  <c:v>150.9182210557457</c:v>
                </c:pt>
                <c:pt idx="2474">
                  <c:v>153.3926011332692</c:v>
                </c:pt>
                <c:pt idx="2475">
                  <c:v>153.1991716667551</c:v>
                </c:pt>
                <c:pt idx="2476">
                  <c:v>152.9177507566506</c:v>
                </c:pt>
                <c:pt idx="2477">
                  <c:v>153.7741502378045</c:v>
                </c:pt>
                <c:pt idx="2478">
                  <c:v>154.7883274798797</c:v>
                </c:pt>
                <c:pt idx="2479">
                  <c:v>155.4702611677072</c:v>
                </c:pt>
                <c:pt idx="2480">
                  <c:v>155.6234876470634</c:v>
                </c:pt>
                <c:pt idx="2481">
                  <c:v>155.4869492001124</c:v>
                </c:pt>
                <c:pt idx="2482">
                  <c:v>154.4940112720074</c:v>
                </c:pt>
                <c:pt idx="2483">
                  <c:v>154.4356031585895</c:v>
                </c:pt>
                <c:pt idx="2484">
                  <c:v>154.5198018675426</c:v>
                </c:pt>
                <c:pt idx="2485">
                  <c:v>155.8821521493428</c:v>
                </c:pt>
                <c:pt idx="2486">
                  <c:v>156.560293102533</c:v>
                </c:pt>
                <c:pt idx="2487">
                  <c:v>156.2409448460531</c:v>
                </c:pt>
                <c:pt idx="2488">
                  <c:v>157.2300900395204</c:v>
                </c:pt>
                <c:pt idx="2489">
                  <c:v>156.7256563327292</c:v>
                </c:pt>
                <c:pt idx="2490">
                  <c:v>155.1357419726773</c:v>
                </c:pt>
                <c:pt idx="2491">
                  <c:v>156.7658593198869</c:v>
                </c:pt>
                <c:pt idx="2492">
                  <c:v>154.8884556743104</c:v>
                </c:pt>
                <c:pt idx="2493">
                  <c:v>155.3200688760612</c:v>
                </c:pt>
                <c:pt idx="2494">
                  <c:v>154.8945240497304</c:v>
                </c:pt>
                <c:pt idx="2495">
                  <c:v>156.3911371376992</c:v>
                </c:pt>
                <c:pt idx="2496">
                  <c:v>157.961329277636</c:v>
                </c:pt>
                <c:pt idx="2497">
                  <c:v>157.9886369670261</c:v>
                </c:pt>
                <c:pt idx="2498">
                  <c:v>157.8331348468874</c:v>
                </c:pt>
                <c:pt idx="2499">
                  <c:v>158.8655172152226</c:v>
                </c:pt>
                <c:pt idx="2500">
                  <c:v>159.3555385303913</c:v>
                </c:pt>
                <c:pt idx="2501">
                  <c:v>159.4769060387922</c:v>
                </c:pt>
                <c:pt idx="2502">
                  <c:v>158.6485727939559</c:v>
                </c:pt>
                <c:pt idx="2503">
                  <c:v>158.656158263231</c:v>
                </c:pt>
                <c:pt idx="2504">
                  <c:v>160.9590449350627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'BOG5 N SOG10'!$I$3</c:f>
              <c:strCache>
                <c:ptCount val="1"/>
                <c:pt idx="0">
                  <c:v>Sigma002</c:v>
                </c:pt>
              </c:strCache>
            </c:strRef>
          </c:tx>
          <c:marker>
            <c:symbol val="none"/>
          </c:marker>
          <c:cat>
            <c:numRef>
              <c:f>'BOG5 N SOG10'!$A$166:$A$2508</c:f>
              <c:numCache>
                <c:formatCode>m/d/yyyy</c:formatCode>
                <c:ptCount val="2343"/>
                <c:pt idx="0">
                  <c:v>39085.0</c:v>
                </c:pt>
                <c:pt idx="1">
                  <c:v>39086.0</c:v>
                </c:pt>
                <c:pt idx="2">
                  <c:v>39087.0</c:v>
                </c:pt>
                <c:pt idx="3">
                  <c:v>39090.0</c:v>
                </c:pt>
                <c:pt idx="4">
                  <c:v>39091.0</c:v>
                </c:pt>
                <c:pt idx="5">
                  <c:v>39092.0</c:v>
                </c:pt>
                <c:pt idx="6">
                  <c:v>39093.0</c:v>
                </c:pt>
                <c:pt idx="7">
                  <c:v>39094.0</c:v>
                </c:pt>
                <c:pt idx="8">
                  <c:v>39098.0</c:v>
                </c:pt>
                <c:pt idx="9">
                  <c:v>39099.0</c:v>
                </c:pt>
                <c:pt idx="10">
                  <c:v>39100.0</c:v>
                </c:pt>
                <c:pt idx="11">
                  <c:v>39101.0</c:v>
                </c:pt>
                <c:pt idx="12">
                  <c:v>39104.0</c:v>
                </c:pt>
                <c:pt idx="13">
                  <c:v>39105.0</c:v>
                </c:pt>
                <c:pt idx="14">
                  <c:v>39106.0</c:v>
                </c:pt>
                <c:pt idx="15">
                  <c:v>39107.0</c:v>
                </c:pt>
                <c:pt idx="16">
                  <c:v>39108.0</c:v>
                </c:pt>
                <c:pt idx="17">
                  <c:v>39111.0</c:v>
                </c:pt>
                <c:pt idx="18">
                  <c:v>39112.0</c:v>
                </c:pt>
                <c:pt idx="19">
                  <c:v>39113.0</c:v>
                </c:pt>
                <c:pt idx="20">
                  <c:v>39114.0</c:v>
                </c:pt>
                <c:pt idx="21">
                  <c:v>39115.0</c:v>
                </c:pt>
                <c:pt idx="22">
                  <c:v>39118.0</c:v>
                </c:pt>
                <c:pt idx="23">
                  <c:v>39119.0</c:v>
                </c:pt>
                <c:pt idx="24">
                  <c:v>39120.0</c:v>
                </c:pt>
                <c:pt idx="25">
                  <c:v>39121.0</c:v>
                </c:pt>
                <c:pt idx="26">
                  <c:v>39122.0</c:v>
                </c:pt>
                <c:pt idx="27">
                  <c:v>39125.0</c:v>
                </c:pt>
                <c:pt idx="28">
                  <c:v>39126.0</c:v>
                </c:pt>
                <c:pt idx="29">
                  <c:v>39127.0</c:v>
                </c:pt>
                <c:pt idx="30">
                  <c:v>39128.0</c:v>
                </c:pt>
                <c:pt idx="31">
                  <c:v>39129.0</c:v>
                </c:pt>
                <c:pt idx="32">
                  <c:v>39133.0</c:v>
                </c:pt>
                <c:pt idx="33">
                  <c:v>39134.0</c:v>
                </c:pt>
                <c:pt idx="34">
                  <c:v>39135.0</c:v>
                </c:pt>
                <c:pt idx="35">
                  <c:v>39136.0</c:v>
                </c:pt>
                <c:pt idx="36">
                  <c:v>39139.0</c:v>
                </c:pt>
                <c:pt idx="37">
                  <c:v>39140.0</c:v>
                </c:pt>
                <c:pt idx="38">
                  <c:v>39141.0</c:v>
                </c:pt>
                <c:pt idx="39">
                  <c:v>39142.0</c:v>
                </c:pt>
                <c:pt idx="40">
                  <c:v>39143.0</c:v>
                </c:pt>
                <c:pt idx="41">
                  <c:v>39146.0</c:v>
                </c:pt>
                <c:pt idx="42">
                  <c:v>39147.0</c:v>
                </c:pt>
                <c:pt idx="43">
                  <c:v>39148.0</c:v>
                </c:pt>
                <c:pt idx="44">
                  <c:v>39149.0</c:v>
                </c:pt>
                <c:pt idx="45">
                  <c:v>39150.0</c:v>
                </c:pt>
                <c:pt idx="46">
                  <c:v>39153.0</c:v>
                </c:pt>
                <c:pt idx="47">
                  <c:v>39154.0</c:v>
                </c:pt>
                <c:pt idx="48">
                  <c:v>39155.0</c:v>
                </c:pt>
                <c:pt idx="49">
                  <c:v>39156.0</c:v>
                </c:pt>
                <c:pt idx="50">
                  <c:v>39157.0</c:v>
                </c:pt>
                <c:pt idx="51">
                  <c:v>39160.0</c:v>
                </c:pt>
                <c:pt idx="52">
                  <c:v>39161.0</c:v>
                </c:pt>
                <c:pt idx="53">
                  <c:v>39162.0</c:v>
                </c:pt>
                <c:pt idx="54">
                  <c:v>39163.0</c:v>
                </c:pt>
                <c:pt idx="55">
                  <c:v>39164.0</c:v>
                </c:pt>
                <c:pt idx="56">
                  <c:v>39167.0</c:v>
                </c:pt>
                <c:pt idx="57">
                  <c:v>39168.0</c:v>
                </c:pt>
                <c:pt idx="58">
                  <c:v>39169.0</c:v>
                </c:pt>
                <c:pt idx="59">
                  <c:v>39170.0</c:v>
                </c:pt>
                <c:pt idx="60">
                  <c:v>39171.0</c:v>
                </c:pt>
                <c:pt idx="61">
                  <c:v>39174.0</c:v>
                </c:pt>
                <c:pt idx="62">
                  <c:v>39175.0</c:v>
                </c:pt>
                <c:pt idx="63">
                  <c:v>39176.0</c:v>
                </c:pt>
                <c:pt idx="64">
                  <c:v>39177.0</c:v>
                </c:pt>
                <c:pt idx="65">
                  <c:v>39181.0</c:v>
                </c:pt>
                <c:pt idx="66">
                  <c:v>39182.0</c:v>
                </c:pt>
                <c:pt idx="67">
                  <c:v>39183.0</c:v>
                </c:pt>
                <c:pt idx="68">
                  <c:v>39184.0</c:v>
                </c:pt>
                <c:pt idx="69">
                  <c:v>39185.0</c:v>
                </c:pt>
                <c:pt idx="70">
                  <c:v>39188.0</c:v>
                </c:pt>
                <c:pt idx="71">
                  <c:v>39189.0</c:v>
                </c:pt>
                <c:pt idx="72">
                  <c:v>39190.0</c:v>
                </c:pt>
                <c:pt idx="73">
                  <c:v>39191.0</c:v>
                </c:pt>
                <c:pt idx="74">
                  <c:v>39192.0</c:v>
                </c:pt>
                <c:pt idx="75">
                  <c:v>39195.0</c:v>
                </c:pt>
                <c:pt idx="76">
                  <c:v>39196.0</c:v>
                </c:pt>
                <c:pt idx="77">
                  <c:v>39197.0</c:v>
                </c:pt>
                <c:pt idx="78">
                  <c:v>39198.0</c:v>
                </c:pt>
                <c:pt idx="79">
                  <c:v>39199.0</c:v>
                </c:pt>
                <c:pt idx="80">
                  <c:v>39202.0</c:v>
                </c:pt>
                <c:pt idx="81">
                  <c:v>39203.0</c:v>
                </c:pt>
                <c:pt idx="82">
                  <c:v>39204.0</c:v>
                </c:pt>
                <c:pt idx="83">
                  <c:v>39205.0</c:v>
                </c:pt>
                <c:pt idx="84">
                  <c:v>39206.0</c:v>
                </c:pt>
                <c:pt idx="85">
                  <c:v>39209.0</c:v>
                </c:pt>
                <c:pt idx="86">
                  <c:v>39210.0</c:v>
                </c:pt>
                <c:pt idx="87">
                  <c:v>39211.0</c:v>
                </c:pt>
                <c:pt idx="88">
                  <c:v>39212.0</c:v>
                </c:pt>
                <c:pt idx="89">
                  <c:v>39213.0</c:v>
                </c:pt>
                <c:pt idx="90">
                  <c:v>39216.0</c:v>
                </c:pt>
                <c:pt idx="91">
                  <c:v>39217.0</c:v>
                </c:pt>
                <c:pt idx="92">
                  <c:v>39218.0</c:v>
                </c:pt>
                <c:pt idx="93">
                  <c:v>39219.0</c:v>
                </c:pt>
                <c:pt idx="94">
                  <c:v>39220.0</c:v>
                </c:pt>
                <c:pt idx="95">
                  <c:v>39223.0</c:v>
                </c:pt>
                <c:pt idx="96">
                  <c:v>39224.0</c:v>
                </c:pt>
                <c:pt idx="97">
                  <c:v>39225.0</c:v>
                </c:pt>
                <c:pt idx="98">
                  <c:v>39226.0</c:v>
                </c:pt>
                <c:pt idx="99">
                  <c:v>39227.0</c:v>
                </c:pt>
                <c:pt idx="100">
                  <c:v>39231.0</c:v>
                </c:pt>
                <c:pt idx="101">
                  <c:v>39232.0</c:v>
                </c:pt>
                <c:pt idx="102">
                  <c:v>39233.0</c:v>
                </c:pt>
                <c:pt idx="103">
                  <c:v>39234.0</c:v>
                </c:pt>
                <c:pt idx="104">
                  <c:v>39237.0</c:v>
                </c:pt>
                <c:pt idx="105">
                  <c:v>39238.0</c:v>
                </c:pt>
                <c:pt idx="106">
                  <c:v>39239.0</c:v>
                </c:pt>
                <c:pt idx="107">
                  <c:v>39240.0</c:v>
                </c:pt>
                <c:pt idx="108">
                  <c:v>39241.0</c:v>
                </c:pt>
                <c:pt idx="109">
                  <c:v>39244.0</c:v>
                </c:pt>
                <c:pt idx="110">
                  <c:v>39245.0</c:v>
                </c:pt>
                <c:pt idx="111">
                  <c:v>39246.0</c:v>
                </c:pt>
                <c:pt idx="112">
                  <c:v>39247.0</c:v>
                </c:pt>
                <c:pt idx="113">
                  <c:v>39248.0</c:v>
                </c:pt>
                <c:pt idx="114">
                  <c:v>39251.0</c:v>
                </c:pt>
                <c:pt idx="115">
                  <c:v>39252.0</c:v>
                </c:pt>
                <c:pt idx="116">
                  <c:v>39253.0</c:v>
                </c:pt>
                <c:pt idx="117">
                  <c:v>39254.0</c:v>
                </c:pt>
                <c:pt idx="118">
                  <c:v>39255.0</c:v>
                </c:pt>
                <c:pt idx="119">
                  <c:v>39258.0</c:v>
                </c:pt>
                <c:pt idx="120">
                  <c:v>39259.0</c:v>
                </c:pt>
                <c:pt idx="121">
                  <c:v>39260.0</c:v>
                </c:pt>
                <c:pt idx="122">
                  <c:v>39261.0</c:v>
                </c:pt>
                <c:pt idx="123">
                  <c:v>39262.0</c:v>
                </c:pt>
                <c:pt idx="124">
                  <c:v>39265.0</c:v>
                </c:pt>
                <c:pt idx="125">
                  <c:v>39266.0</c:v>
                </c:pt>
                <c:pt idx="126">
                  <c:v>39268.0</c:v>
                </c:pt>
                <c:pt idx="127">
                  <c:v>39269.0</c:v>
                </c:pt>
                <c:pt idx="128">
                  <c:v>39272.0</c:v>
                </c:pt>
                <c:pt idx="129">
                  <c:v>39273.0</c:v>
                </c:pt>
                <c:pt idx="130">
                  <c:v>39274.0</c:v>
                </c:pt>
                <c:pt idx="131">
                  <c:v>39275.0</c:v>
                </c:pt>
                <c:pt idx="132">
                  <c:v>39276.0</c:v>
                </c:pt>
                <c:pt idx="133">
                  <c:v>39279.0</c:v>
                </c:pt>
                <c:pt idx="134">
                  <c:v>39280.0</c:v>
                </c:pt>
                <c:pt idx="135">
                  <c:v>39281.0</c:v>
                </c:pt>
                <c:pt idx="136">
                  <c:v>39282.0</c:v>
                </c:pt>
                <c:pt idx="137">
                  <c:v>39283.0</c:v>
                </c:pt>
                <c:pt idx="138">
                  <c:v>39286.0</c:v>
                </c:pt>
                <c:pt idx="139">
                  <c:v>39287.0</c:v>
                </c:pt>
                <c:pt idx="140">
                  <c:v>39288.0</c:v>
                </c:pt>
                <c:pt idx="141">
                  <c:v>39289.0</c:v>
                </c:pt>
                <c:pt idx="142">
                  <c:v>39290.0</c:v>
                </c:pt>
                <c:pt idx="143">
                  <c:v>39293.0</c:v>
                </c:pt>
                <c:pt idx="144">
                  <c:v>39294.0</c:v>
                </c:pt>
                <c:pt idx="145">
                  <c:v>39295.0</c:v>
                </c:pt>
                <c:pt idx="146">
                  <c:v>39296.0</c:v>
                </c:pt>
                <c:pt idx="147">
                  <c:v>39297.0</c:v>
                </c:pt>
                <c:pt idx="148">
                  <c:v>39300.0</c:v>
                </c:pt>
                <c:pt idx="149">
                  <c:v>39301.0</c:v>
                </c:pt>
                <c:pt idx="150">
                  <c:v>39302.0</c:v>
                </c:pt>
                <c:pt idx="151">
                  <c:v>39303.0</c:v>
                </c:pt>
                <c:pt idx="152">
                  <c:v>39304.0</c:v>
                </c:pt>
                <c:pt idx="153">
                  <c:v>39307.0</c:v>
                </c:pt>
                <c:pt idx="154">
                  <c:v>39308.0</c:v>
                </c:pt>
                <c:pt idx="155">
                  <c:v>39309.0</c:v>
                </c:pt>
                <c:pt idx="156">
                  <c:v>39310.0</c:v>
                </c:pt>
                <c:pt idx="157">
                  <c:v>39311.0</c:v>
                </c:pt>
                <c:pt idx="158">
                  <c:v>39314.0</c:v>
                </c:pt>
                <c:pt idx="159">
                  <c:v>39315.0</c:v>
                </c:pt>
                <c:pt idx="160">
                  <c:v>39316.0</c:v>
                </c:pt>
                <c:pt idx="161">
                  <c:v>39317.0</c:v>
                </c:pt>
                <c:pt idx="162">
                  <c:v>39318.0</c:v>
                </c:pt>
                <c:pt idx="163">
                  <c:v>39321.0</c:v>
                </c:pt>
                <c:pt idx="164">
                  <c:v>39322.0</c:v>
                </c:pt>
                <c:pt idx="165">
                  <c:v>39323.0</c:v>
                </c:pt>
                <c:pt idx="166">
                  <c:v>39324.0</c:v>
                </c:pt>
                <c:pt idx="167">
                  <c:v>39325.0</c:v>
                </c:pt>
                <c:pt idx="168">
                  <c:v>39329.0</c:v>
                </c:pt>
                <c:pt idx="169">
                  <c:v>39330.0</c:v>
                </c:pt>
                <c:pt idx="170">
                  <c:v>39331.0</c:v>
                </c:pt>
                <c:pt idx="171">
                  <c:v>39332.0</c:v>
                </c:pt>
                <c:pt idx="172">
                  <c:v>39335.0</c:v>
                </c:pt>
                <c:pt idx="173">
                  <c:v>39336.0</c:v>
                </c:pt>
                <c:pt idx="174">
                  <c:v>39337.0</c:v>
                </c:pt>
                <c:pt idx="175">
                  <c:v>39338.0</c:v>
                </c:pt>
                <c:pt idx="176">
                  <c:v>39339.0</c:v>
                </c:pt>
                <c:pt idx="177">
                  <c:v>39342.0</c:v>
                </c:pt>
                <c:pt idx="178">
                  <c:v>39343.0</c:v>
                </c:pt>
                <c:pt idx="179">
                  <c:v>39344.0</c:v>
                </c:pt>
                <c:pt idx="180">
                  <c:v>39345.0</c:v>
                </c:pt>
                <c:pt idx="181">
                  <c:v>39346.0</c:v>
                </c:pt>
                <c:pt idx="182">
                  <c:v>39349.0</c:v>
                </c:pt>
                <c:pt idx="183">
                  <c:v>39350.0</c:v>
                </c:pt>
                <c:pt idx="184">
                  <c:v>39351.0</c:v>
                </c:pt>
                <c:pt idx="185">
                  <c:v>39352.0</c:v>
                </c:pt>
                <c:pt idx="186">
                  <c:v>39353.0</c:v>
                </c:pt>
                <c:pt idx="187">
                  <c:v>39356.0</c:v>
                </c:pt>
                <c:pt idx="188">
                  <c:v>39357.0</c:v>
                </c:pt>
                <c:pt idx="189">
                  <c:v>39358.0</c:v>
                </c:pt>
                <c:pt idx="190">
                  <c:v>39359.0</c:v>
                </c:pt>
                <c:pt idx="191">
                  <c:v>39360.0</c:v>
                </c:pt>
                <c:pt idx="192">
                  <c:v>39363.0</c:v>
                </c:pt>
                <c:pt idx="193">
                  <c:v>39364.0</c:v>
                </c:pt>
                <c:pt idx="194">
                  <c:v>39365.0</c:v>
                </c:pt>
                <c:pt idx="195">
                  <c:v>39366.0</c:v>
                </c:pt>
                <c:pt idx="196">
                  <c:v>39367.0</c:v>
                </c:pt>
                <c:pt idx="197">
                  <c:v>39370.0</c:v>
                </c:pt>
                <c:pt idx="198">
                  <c:v>39371.0</c:v>
                </c:pt>
                <c:pt idx="199">
                  <c:v>39372.0</c:v>
                </c:pt>
                <c:pt idx="200">
                  <c:v>39373.0</c:v>
                </c:pt>
                <c:pt idx="201">
                  <c:v>39374.0</c:v>
                </c:pt>
                <c:pt idx="202">
                  <c:v>39377.0</c:v>
                </c:pt>
                <c:pt idx="203">
                  <c:v>39378.0</c:v>
                </c:pt>
                <c:pt idx="204">
                  <c:v>39379.0</c:v>
                </c:pt>
                <c:pt idx="205">
                  <c:v>39380.0</c:v>
                </c:pt>
                <c:pt idx="206">
                  <c:v>39381.0</c:v>
                </c:pt>
                <c:pt idx="207">
                  <c:v>39384.0</c:v>
                </c:pt>
                <c:pt idx="208">
                  <c:v>39385.0</c:v>
                </c:pt>
                <c:pt idx="209">
                  <c:v>39386.0</c:v>
                </c:pt>
                <c:pt idx="210">
                  <c:v>39387.0</c:v>
                </c:pt>
                <c:pt idx="211">
                  <c:v>39388.0</c:v>
                </c:pt>
                <c:pt idx="212">
                  <c:v>39391.0</c:v>
                </c:pt>
                <c:pt idx="213">
                  <c:v>39392.0</c:v>
                </c:pt>
                <c:pt idx="214">
                  <c:v>39393.0</c:v>
                </c:pt>
                <c:pt idx="215">
                  <c:v>39394.0</c:v>
                </c:pt>
                <c:pt idx="216">
                  <c:v>39395.0</c:v>
                </c:pt>
                <c:pt idx="217">
                  <c:v>39398.0</c:v>
                </c:pt>
                <c:pt idx="218">
                  <c:v>39399.0</c:v>
                </c:pt>
                <c:pt idx="219">
                  <c:v>39400.0</c:v>
                </c:pt>
                <c:pt idx="220">
                  <c:v>39401.0</c:v>
                </c:pt>
                <c:pt idx="221">
                  <c:v>39402.0</c:v>
                </c:pt>
                <c:pt idx="222">
                  <c:v>39405.0</c:v>
                </c:pt>
                <c:pt idx="223">
                  <c:v>39406.0</c:v>
                </c:pt>
                <c:pt idx="224">
                  <c:v>39407.0</c:v>
                </c:pt>
                <c:pt idx="225">
                  <c:v>39409.0</c:v>
                </c:pt>
                <c:pt idx="226">
                  <c:v>39412.0</c:v>
                </c:pt>
                <c:pt idx="227">
                  <c:v>39413.0</c:v>
                </c:pt>
                <c:pt idx="228">
                  <c:v>39414.0</c:v>
                </c:pt>
                <c:pt idx="229">
                  <c:v>39415.0</c:v>
                </c:pt>
                <c:pt idx="230">
                  <c:v>39416.0</c:v>
                </c:pt>
                <c:pt idx="231">
                  <c:v>39419.0</c:v>
                </c:pt>
                <c:pt idx="232">
                  <c:v>39420.0</c:v>
                </c:pt>
                <c:pt idx="233">
                  <c:v>39421.0</c:v>
                </c:pt>
                <c:pt idx="234">
                  <c:v>39422.0</c:v>
                </c:pt>
                <c:pt idx="235">
                  <c:v>39423.0</c:v>
                </c:pt>
                <c:pt idx="236">
                  <c:v>39426.0</c:v>
                </c:pt>
                <c:pt idx="237">
                  <c:v>39427.0</c:v>
                </c:pt>
                <c:pt idx="238">
                  <c:v>39428.0</c:v>
                </c:pt>
                <c:pt idx="239">
                  <c:v>39429.0</c:v>
                </c:pt>
                <c:pt idx="240">
                  <c:v>39430.0</c:v>
                </c:pt>
                <c:pt idx="241">
                  <c:v>39433.0</c:v>
                </c:pt>
                <c:pt idx="242">
                  <c:v>39434.0</c:v>
                </c:pt>
                <c:pt idx="243">
                  <c:v>39435.0</c:v>
                </c:pt>
                <c:pt idx="244">
                  <c:v>39436.0</c:v>
                </c:pt>
                <c:pt idx="245">
                  <c:v>39437.0</c:v>
                </c:pt>
                <c:pt idx="246">
                  <c:v>39440.0</c:v>
                </c:pt>
                <c:pt idx="247">
                  <c:v>39442.0</c:v>
                </c:pt>
                <c:pt idx="248">
                  <c:v>39443.0</c:v>
                </c:pt>
                <c:pt idx="249">
                  <c:v>39444.0</c:v>
                </c:pt>
                <c:pt idx="250">
                  <c:v>39447.0</c:v>
                </c:pt>
                <c:pt idx="251">
                  <c:v>39449.0</c:v>
                </c:pt>
                <c:pt idx="252">
                  <c:v>39450.0</c:v>
                </c:pt>
                <c:pt idx="253">
                  <c:v>39451.0</c:v>
                </c:pt>
                <c:pt idx="254">
                  <c:v>39454.0</c:v>
                </c:pt>
                <c:pt idx="255">
                  <c:v>39455.0</c:v>
                </c:pt>
                <c:pt idx="256">
                  <c:v>39456.0</c:v>
                </c:pt>
                <c:pt idx="257">
                  <c:v>39457.0</c:v>
                </c:pt>
                <c:pt idx="258">
                  <c:v>39458.0</c:v>
                </c:pt>
                <c:pt idx="259">
                  <c:v>39461.0</c:v>
                </c:pt>
                <c:pt idx="260">
                  <c:v>39462.0</c:v>
                </c:pt>
                <c:pt idx="261">
                  <c:v>39463.0</c:v>
                </c:pt>
                <c:pt idx="262">
                  <c:v>39464.0</c:v>
                </c:pt>
                <c:pt idx="263">
                  <c:v>39465.0</c:v>
                </c:pt>
                <c:pt idx="264">
                  <c:v>39469.0</c:v>
                </c:pt>
                <c:pt idx="265">
                  <c:v>39470.0</c:v>
                </c:pt>
                <c:pt idx="266">
                  <c:v>39471.0</c:v>
                </c:pt>
                <c:pt idx="267">
                  <c:v>39472.0</c:v>
                </c:pt>
                <c:pt idx="268">
                  <c:v>39475.0</c:v>
                </c:pt>
                <c:pt idx="269">
                  <c:v>39476.0</c:v>
                </c:pt>
                <c:pt idx="270">
                  <c:v>39477.0</c:v>
                </c:pt>
                <c:pt idx="271">
                  <c:v>39478.0</c:v>
                </c:pt>
                <c:pt idx="272">
                  <c:v>39479.0</c:v>
                </c:pt>
                <c:pt idx="273">
                  <c:v>39482.0</c:v>
                </c:pt>
                <c:pt idx="274">
                  <c:v>39483.0</c:v>
                </c:pt>
                <c:pt idx="275">
                  <c:v>39484.0</c:v>
                </c:pt>
                <c:pt idx="276">
                  <c:v>39485.0</c:v>
                </c:pt>
                <c:pt idx="277">
                  <c:v>39486.0</c:v>
                </c:pt>
                <c:pt idx="278">
                  <c:v>39489.0</c:v>
                </c:pt>
                <c:pt idx="279">
                  <c:v>39490.0</c:v>
                </c:pt>
                <c:pt idx="280">
                  <c:v>39491.0</c:v>
                </c:pt>
                <c:pt idx="281">
                  <c:v>39492.0</c:v>
                </c:pt>
                <c:pt idx="282">
                  <c:v>39493.0</c:v>
                </c:pt>
                <c:pt idx="283">
                  <c:v>39497.0</c:v>
                </c:pt>
                <c:pt idx="284">
                  <c:v>39498.0</c:v>
                </c:pt>
                <c:pt idx="285">
                  <c:v>39499.0</c:v>
                </c:pt>
                <c:pt idx="286">
                  <c:v>39500.0</c:v>
                </c:pt>
                <c:pt idx="287">
                  <c:v>39503.0</c:v>
                </c:pt>
                <c:pt idx="288">
                  <c:v>39504.0</c:v>
                </c:pt>
                <c:pt idx="289">
                  <c:v>39505.0</c:v>
                </c:pt>
                <c:pt idx="290">
                  <c:v>39506.0</c:v>
                </c:pt>
                <c:pt idx="291">
                  <c:v>39507.0</c:v>
                </c:pt>
                <c:pt idx="292">
                  <c:v>39510.0</c:v>
                </c:pt>
                <c:pt idx="293">
                  <c:v>39511.0</c:v>
                </c:pt>
                <c:pt idx="294">
                  <c:v>39512.0</c:v>
                </c:pt>
                <c:pt idx="295">
                  <c:v>39513.0</c:v>
                </c:pt>
                <c:pt idx="296">
                  <c:v>39514.0</c:v>
                </c:pt>
                <c:pt idx="297">
                  <c:v>39517.0</c:v>
                </c:pt>
                <c:pt idx="298">
                  <c:v>39518.0</c:v>
                </c:pt>
                <c:pt idx="299">
                  <c:v>39519.0</c:v>
                </c:pt>
                <c:pt idx="300">
                  <c:v>39520.0</c:v>
                </c:pt>
                <c:pt idx="301">
                  <c:v>39521.0</c:v>
                </c:pt>
                <c:pt idx="302">
                  <c:v>39524.0</c:v>
                </c:pt>
                <c:pt idx="303">
                  <c:v>39525.0</c:v>
                </c:pt>
                <c:pt idx="304">
                  <c:v>39526.0</c:v>
                </c:pt>
                <c:pt idx="305">
                  <c:v>39527.0</c:v>
                </c:pt>
                <c:pt idx="306">
                  <c:v>39531.0</c:v>
                </c:pt>
                <c:pt idx="307">
                  <c:v>39532.0</c:v>
                </c:pt>
                <c:pt idx="308">
                  <c:v>39533.0</c:v>
                </c:pt>
                <c:pt idx="309">
                  <c:v>39534.0</c:v>
                </c:pt>
                <c:pt idx="310">
                  <c:v>39535.0</c:v>
                </c:pt>
                <c:pt idx="311">
                  <c:v>39538.0</c:v>
                </c:pt>
                <c:pt idx="312">
                  <c:v>39539.0</c:v>
                </c:pt>
                <c:pt idx="313">
                  <c:v>39540.0</c:v>
                </c:pt>
                <c:pt idx="314">
                  <c:v>39541.0</c:v>
                </c:pt>
                <c:pt idx="315">
                  <c:v>39542.0</c:v>
                </c:pt>
                <c:pt idx="316">
                  <c:v>39545.0</c:v>
                </c:pt>
                <c:pt idx="317">
                  <c:v>39546.0</c:v>
                </c:pt>
                <c:pt idx="318">
                  <c:v>39547.0</c:v>
                </c:pt>
                <c:pt idx="319">
                  <c:v>39548.0</c:v>
                </c:pt>
                <c:pt idx="320">
                  <c:v>39549.0</c:v>
                </c:pt>
                <c:pt idx="321">
                  <c:v>39552.0</c:v>
                </c:pt>
                <c:pt idx="322">
                  <c:v>39553.0</c:v>
                </c:pt>
                <c:pt idx="323">
                  <c:v>39554.0</c:v>
                </c:pt>
                <c:pt idx="324">
                  <c:v>39555.0</c:v>
                </c:pt>
                <c:pt idx="325">
                  <c:v>39556.0</c:v>
                </c:pt>
                <c:pt idx="326">
                  <c:v>39559.0</c:v>
                </c:pt>
                <c:pt idx="327">
                  <c:v>39560.0</c:v>
                </c:pt>
                <c:pt idx="328">
                  <c:v>39561.0</c:v>
                </c:pt>
                <c:pt idx="329">
                  <c:v>39562.0</c:v>
                </c:pt>
                <c:pt idx="330">
                  <c:v>39563.0</c:v>
                </c:pt>
                <c:pt idx="331">
                  <c:v>39566.0</c:v>
                </c:pt>
                <c:pt idx="332">
                  <c:v>39567.0</c:v>
                </c:pt>
                <c:pt idx="333">
                  <c:v>39568.0</c:v>
                </c:pt>
                <c:pt idx="334">
                  <c:v>39569.0</c:v>
                </c:pt>
                <c:pt idx="335">
                  <c:v>39570.0</c:v>
                </c:pt>
                <c:pt idx="336">
                  <c:v>39573.0</c:v>
                </c:pt>
                <c:pt idx="337">
                  <c:v>39574.0</c:v>
                </c:pt>
                <c:pt idx="338">
                  <c:v>39575.0</c:v>
                </c:pt>
                <c:pt idx="339">
                  <c:v>39576.0</c:v>
                </c:pt>
                <c:pt idx="340">
                  <c:v>39577.0</c:v>
                </c:pt>
                <c:pt idx="341">
                  <c:v>39580.0</c:v>
                </c:pt>
                <c:pt idx="342">
                  <c:v>39581.0</c:v>
                </c:pt>
                <c:pt idx="343">
                  <c:v>39582.0</c:v>
                </c:pt>
                <c:pt idx="344">
                  <c:v>39583.0</c:v>
                </c:pt>
                <c:pt idx="345">
                  <c:v>39584.0</c:v>
                </c:pt>
                <c:pt idx="346">
                  <c:v>39587.0</c:v>
                </c:pt>
                <c:pt idx="347">
                  <c:v>39588.0</c:v>
                </c:pt>
                <c:pt idx="348">
                  <c:v>39589.0</c:v>
                </c:pt>
                <c:pt idx="349">
                  <c:v>39590.0</c:v>
                </c:pt>
                <c:pt idx="350">
                  <c:v>39591.0</c:v>
                </c:pt>
                <c:pt idx="351">
                  <c:v>39595.0</c:v>
                </c:pt>
                <c:pt idx="352">
                  <c:v>39596.0</c:v>
                </c:pt>
                <c:pt idx="353">
                  <c:v>39597.0</c:v>
                </c:pt>
                <c:pt idx="354">
                  <c:v>39598.0</c:v>
                </c:pt>
                <c:pt idx="355">
                  <c:v>39601.0</c:v>
                </c:pt>
                <c:pt idx="356">
                  <c:v>39602.0</c:v>
                </c:pt>
                <c:pt idx="357">
                  <c:v>39603.0</c:v>
                </c:pt>
                <c:pt idx="358">
                  <c:v>39604.0</c:v>
                </c:pt>
                <c:pt idx="359">
                  <c:v>39605.0</c:v>
                </c:pt>
                <c:pt idx="360">
                  <c:v>39608.0</c:v>
                </c:pt>
                <c:pt idx="361">
                  <c:v>39609.0</c:v>
                </c:pt>
                <c:pt idx="362">
                  <c:v>39610.0</c:v>
                </c:pt>
                <c:pt idx="363">
                  <c:v>39611.0</c:v>
                </c:pt>
                <c:pt idx="364">
                  <c:v>39612.0</c:v>
                </c:pt>
                <c:pt idx="365">
                  <c:v>39615.0</c:v>
                </c:pt>
                <c:pt idx="366">
                  <c:v>39616.0</c:v>
                </c:pt>
                <c:pt idx="367">
                  <c:v>39617.0</c:v>
                </c:pt>
                <c:pt idx="368">
                  <c:v>39618.0</c:v>
                </c:pt>
                <c:pt idx="369">
                  <c:v>39619.0</c:v>
                </c:pt>
                <c:pt idx="370">
                  <c:v>39622.0</c:v>
                </c:pt>
                <c:pt idx="371">
                  <c:v>39623.0</c:v>
                </c:pt>
                <c:pt idx="372">
                  <c:v>39624.0</c:v>
                </c:pt>
                <c:pt idx="373">
                  <c:v>39625.0</c:v>
                </c:pt>
                <c:pt idx="374">
                  <c:v>39626.0</c:v>
                </c:pt>
                <c:pt idx="375">
                  <c:v>39629.0</c:v>
                </c:pt>
                <c:pt idx="376">
                  <c:v>39630.0</c:v>
                </c:pt>
                <c:pt idx="377">
                  <c:v>39631.0</c:v>
                </c:pt>
                <c:pt idx="378">
                  <c:v>39632.0</c:v>
                </c:pt>
                <c:pt idx="379">
                  <c:v>39636.0</c:v>
                </c:pt>
                <c:pt idx="380">
                  <c:v>39637.0</c:v>
                </c:pt>
                <c:pt idx="381">
                  <c:v>39638.0</c:v>
                </c:pt>
                <c:pt idx="382">
                  <c:v>39639.0</c:v>
                </c:pt>
                <c:pt idx="383">
                  <c:v>39640.0</c:v>
                </c:pt>
                <c:pt idx="384">
                  <c:v>39643.0</c:v>
                </c:pt>
                <c:pt idx="385">
                  <c:v>39644.0</c:v>
                </c:pt>
                <c:pt idx="386">
                  <c:v>39645.0</c:v>
                </c:pt>
                <c:pt idx="387">
                  <c:v>39646.0</c:v>
                </c:pt>
                <c:pt idx="388">
                  <c:v>39647.0</c:v>
                </c:pt>
                <c:pt idx="389">
                  <c:v>39650.0</c:v>
                </c:pt>
                <c:pt idx="390">
                  <c:v>39651.0</c:v>
                </c:pt>
                <c:pt idx="391">
                  <c:v>39652.0</c:v>
                </c:pt>
                <c:pt idx="392">
                  <c:v>39653.0</c:v>
                </c:pt>
                <c:pt idx="393">
                  <c:v>39654.0</c:v>
                </c:pt>
                <c:pt idx="394">
                  <c:v>39657.0</c:v>
                </c:pt>
                <c:pt idx="395">
                  <c:v>39658.0</c:v>
                </c:pt>
                <c:pt idx="396">
                  <c:v>39659.0</c:v>
                </c:pt>
                <c:pt idx="397">
                  <c:v>39660.0</c:v>
                </c:pt>
                <c:pt idx="398">
                  <c:v>39661.0</c:v>
                </c:pt>
                <c:pt idx="399">
                  <c:v>39664.0</c:v>
                </c:pt>
                <c:pt idx="400">
                  <c:v>39665.0</c:v>
                </c:pt>
                <c:pt idx="401">
                  <c:v>39666.0</c:v>
                </c:pt>
                <c:pt idx="402">
                  <c:v>39667.0</c:v>
                </c:pt>
                <c:pt idx="403">
                  <c:v>39668.0</c:v>
                </c:pt>
                <c:pt idx="404">
                  <c:v>39671.0</c:v>
                </c:pt>
                <c:pt idx="405">
                  <c:v>39672.0</c:v>
                </c:pt>
                <c:pt idx="406">
                  <c:v>39673.0</c:v>
                </c:pt>
                <c:pt idx="407">
                  <c:v>39674.0</c:v>
                </c:pt>
                <c:pt idx="408">
                  <c:v>39675.0</c:v>
                </c:pt>
                <c:pt idx="409">
                  <c:v>39678.0</c:v>
                </c:pt>
                <c:pt idx="410">
                  <c:v>39679.0</c:v>
                </c:pt>
                <c:pt idx="411">
                  <c:v>39680.0</c:v>
                </c:pt>
                <c:pt idx="412">
                  <c:v>39681.0</c:v>
                </c:pt>
                <c:pt idx="413">
                  <c:v>39682.0</c:v>
                </c:pt>
                <c:pt idx="414">
                  <c:v>39685.0</c:v>
                </c:pt>
                <c:pt idx="415">
                  <c:v>39686.0</c:v>
                </c:pt>
                <c:pt idx="416">
                  <c:v>39687.0</c:v>
                </c:pt>
                <c:pt idx="417">
                  <c:v>39688.0</c:v>
                </c:pt>
                <c:pt idx="418">
                  <c:v>39689.0</c:v>
                </c:pt>
                <c:pt idx="419">
                  <c:v>39693.0</c:v>
                </c:pt>
                <c:pt idx="420">
                  <c:v>39694.0</c:v>
                </c:pt>
                <c:pt idx="421">
                  <c:v>39695.0</c:v>
                </c:pt>
                <c:pt idx="422">
                  <c:v>39696.0</c:v>
                </c:pt>
                <c:pt idx="423">
                  <c:v>39699.0</c:v>
                </c:pt>
                <c:pt idx="424">
                  <c:v>39700.0</c:v>
                </c:pt>
                <c:pt idx="425">
                  <c:v>39701.0</c:v>
                </c:pt>
                <c:pt idx="426">
                  <c:v>39702.0</c:v>
                </c:pt>
                <c:pt idx="427">
                  <c:v>39703.0</c:v>
                </c:pt>
                <c:pt idx="428">
                  <c:v>39706.0</c:v>
                </c:pt>
                <c:pt idx="429">
                  <c:v>39707.0</c:v>
                </c:pt>
                <c:pt idx="430">
                  <c:v>39708.0</c:v>
                </c:pt>
                <c:pt idx="431">
                  <c:v>39709.0</c:v>
                </c:pt>
                <c:pt idx="432">
                  <c:v>39710.0</c:v>
                </c:pt>
                <c:pt idx="433">
                  <c:v>39713.0</c:v>
                </c:pt>
                <c:pt idx="434">
                  <c:v>39714.0</c:v>
                </c:pt>
                <c:pt idx="435">
                  <c:v>39715.0</c:v>
                </c:pt>
                <c:pt idx="436">
                  <c:v>39716.0</c:v>
                </c:pt>
                <c:pt idx="437">
                  <c:v>39717.0</c:v>
                </c:pt>
                <c:pt idx="438">
                  <c:v>39720.0</c:v>
                </c:pt>
                <c:pt idx="439">
                  <c:v>39721.0</c:v>
                </c:pt>
                <c:pt idx="440">
                  <c:v>39722.0</c:v>
                </c:pt>
                <c:pt idx="441">
                  <c:v>39723.0</c:v>
                </c:pt>
                <c:pt idx="442">
                  <c:v>39724.0</c:v>
                </c:pt>
                <c:pt idx="443">
                  <c:v>39727.0</c:v>
                </c:pt>
                <c:pt idx="444">
                  <c:v>39728.0</c:v>
                </c:pt>
                <c:pt idx="445">
                  <c:v>39729.0</c:v>
                </c:pt>
                <c:pt idx="446">
                  <c:v>39730.0</c:v>
                </c:pt>
                <c:pt idx="447">
                  <c:v>39731.0</c:v>
                </c:pt>
                <c:pt idx="448">
                  <c:v>39734.0</c:v>
                </c:pt>
                <c:pt idx="449">
                  <c:v>39735.0</c:v>
                </c:pt>
                <c:pt idx="450">
                  <c:v>39736.0</c:v>
                </c:pt>
                <c:pt idx="451">
                  <c:v>39737.0</c:v>
                </c:pt>
                <c:pt idx="452">
                  <c:v>39738.0</c:v>
                </c:pt>
                <c:pt idx="453">
                  <c:v>39741.0</c:v>
                </c:pt>
                <c:pt idx="454">
                  <c:v>39742.0</c:v>
                </c:pt>
                <c:pt idx="455">
                  <c:v>39743.0</c:v>
                </c:pt>
                <c:pt idx="456">
                  <c:v>39744.0</c:v>
                </c:pt>
                <c:pt idx="457">
                  <c:v>39745.0</c:v>
                </c:pt>
                <c:pt idx="458">
                  <c:v>39748.0</c:v>
                </c:pt>
                <c:pt idx="459">
                  <c:v>39749.0</c:v>
                </c:pt>
                <c:pt idx="460">
                  <c:v>39750.0</c:v>
                </c:pt>
                <c:pt idx="461">
                  <c:v>39751.0</c:v>
                </c:pt>
                <c:pt idx="462">
                  <c:v>39752.0</c:v>
                </c:pt>
                <c:pt idx="463">
                  <c:v>39755.0</c:v>
                </c:pt>
                <c:pt idx="464">
                  <c:v>39756.0</c:v>
                </c:pt>
                <c:pt idx="465">
                  <c:v>39757.0</c:v>
                </c:pt>
                <c:pt idx="466">
                  <c:v>39758.0</c:v>
                </c:pt>
                <c:pt idx="467">
                  <c:v>39759.0</c:v>
                </c:pt>
                <c:pt idx="468">
                  <c:v>39762.0</c:v>
                </c:pt>
                <c:pt idx="469">
                  <c:v>39763.0</c:v>
                </c:pt>
                <c:pt idx="470">
                  <c:v>39764.0</c:v>
                </c:pt>
                <c:pt idx="471">
                  <c:v>39765.0</c:v>
                </c:pt>
                <c:pt idx="472">
                  <c:v>39766.0</c:v>
                </c:pt>
                <c:pt idx="473">
                  <c:v>39769.0</c:v>
                </c:pt>
                <c:pt idx="474">
                  <c:v>39770.0</c:v>
                </c:pt>
                <c:pt idx="475">
                  <c:v>39771.0</c:v>
                </c:pt>
                <c:pt idx="476">
                  <c:v>39772.0</c:v>
                </c:pt>
                <c:pt idx="477">
                  <c:v>39773.0</c:v>
                </c:pt>
                <c:pt idx="478">
                  <c:v>39776.0</c:v>
                </c:pt>
                <c:pt idx="479">
                  <c:v>39777.0</c:v>
                </c:pt>
                <c:pt idx="480">
                  <c:v>39778.0</c:v>
                </c:pt>
                <c:pt idx="481">
                  <c:v>39780.0</c:v>
                </c:pt>
                <c:pt idx="482">
                  <c:v>39783.0</c:v>
                </c:pt>
                <c:pt idx="483">
                  <c:v>39784.0</c:v>
                </c:pt>
                <c:pt idx="484">
                  <c:v>39785.0</c:v>
                </c:pt>
                <c:pt idx="485">
                  <c:v>39786.0</c:v>
                </c:pt>
                <c:pt idx="486">
                  <c:v>39787.0</c:v>
                </c:pt>
                <c:pt idx="487">
                  <c:v>39790.0</c:v>
                </c:pt>
                <c:pt idx="488">
                  <c:v>39791.0</c:v>
                </c:pt>
                <c:pt idx="489">
                  <c:v>39792.0</c:v>
                </c:pt>
                <c:pt idx="490">
                  <c:v>39793.0</c:v>
                </c:pt>
                <c:pt idx="491">
                  <c:v>39794.0</c:v>
                </c:pt>
                <c:pt idx="492">
                  <c:v>39797.0</c:v>
                </c:pt>
                <c:pt idx="493">
                  <c:v>39798.0</c:v>
                </c:pt>
                <c:pt idx="494">
                  <c:v>39799.0</c:v>
                </c:pt>
                <c:pt idx="495">
                  <c:v>39800.0</c:v>
                </c:pt>
                <c:pt idx="496">
                  <c:v>39801.0</c:v>
                </c:pt>
                <c:pt idx="497">
                  <c:v>39804.0</c:v>
                </c:pt>
                <c:pt idx="498">
                  <c:v>39805.0</c:v>
                </c:pt>
                <c:pt idx="499">
                  <c:v>39806.0</c:v>
                </c:pt>
                <c:pt idx="500">
                  <c:v>39808.0</c:v>
                </c:pt>
                <c:pt idx="501">
                  <c:v>39811.0</c:v>
                </c:pt>
                <c:pt idx="502">
                  <c:v>39812.0</c:v>
                </c:pt>
                <c:pt idx="503">
                  <c:v>39813.0</c:v>
                </c:pt>
                <c:pt idx="504">
                  <c:v>39815.0</c:v>
                </c:pt>
                <c:pt idx="505">
                  <c:v>39818.0</c:v>
                </c:pt>
                <c:pt idx="506">
                  <c:v>39819.0</c:v>
                </c:pt>
                <c:pt idx="507">
                  <c:v>39820.0</c:v>
                </c:pt>
                <c:pt idx="508">
                  <c:v>39821.0</c:v>
                </c:pt>
                <c:pt idx="509">
                  <c:v>39822.0</c:v>
                </c:pt>
                <c:pt idx="510">
                  <c:v>39825.0</c:v>
                </c:pt>
                <c:pt idx="511">
                  <c:v>39826.0</c:v>
                </c:pt>
                <c:pt idx="512">
                  <c:v>39827.0</c:v>
                </c:pt>
                <c:pt idx="513">
                  <c:v>39828.0</c:v>
                </c:pt>
                <c:pt idx="514">
                  <c:v>39829.0</c:v>
                </c:pt>
                <c:pt idx="515">
                  <c:v>39833.0</c:v>
                </c:pt>
                <c:pt idx="516">
                  <c:v>39834.0</c:v>
                </c:pt>
                <c:pt idx="517">
                  <c:v>39835.0</c:v>
                </c:pt>
                <c:pt idx="518">
                  <c:v>39836.0</c:v>
                </c:pt>
                <c:pt idx="519">
                  <c:v>39839.0</c:v>
                </c:pt>
                <c:pt idx="520">
                  <c:v>39840.0</c:v>
                </c:pt>
                <c:pt idx="521">
                  <c:v>39841.0</c:v>
                </c:pt>
                <c:pt idx="522">
                  <c:v>39842.0</c:v>
                </c:pt>
                <c:pt idx="523">
                  <c:v>39843.0</c:v>
                </c:pt>
                <c:pt idx="524">
                  <c:v>39846.0</c:v>
                </c:pt>
                <c:pt idx="525">
                  <c:v>39847.0</c:v>
                </c:pt>
                <c:pt idx="526">
                  <c:v>39848.0</c:v>
                </c:pt>
                <c:pt idx="527">
                  <c:v>39849.0</c:v>
                </c:pt>
                <c:pt idx="528">
                  <c:v>39850.0</c:v>
                </c:pt>
                <c:pt idx="529">
                  <c:v>39853.0</c:v>
                </c:pt>
                <c:pt idx="530">
                  <c:v>39854.0</c:v>
                </c:pt>
                <c:pt idx="531">
                  <c:v>39855.0</c:v>
                </c:pt>
                <c:pt idx="532">
                  <c:v>39856.0</c:v>
                </c:pt>
                <c:pt idx="533">
                  <c:v>39857.0</c:v>
                </c:pt>
                <c:pt idx="534">
                  <c:v>39861.0</c:v>
                </c:pt>
                <c:pt idx="535">
                  <c:v>39862.0</c:v>
                </c:pt>
                <c:pt idx="536">
                  <c:v>39863.0</c:v>
                </c:pt>
                <c:pt idx="537">
                  <c:v>39864.0</c:v>
                </c:pt>
                <c:pt idx="538">
                  <c:v>39867.0</c:v>
                </c:pt>
                <c:pt idx="539">
                  <c:v>39868.0</c:v>
                </c:pt>
                <c:pt idx="540">
                  <c:v>39869.0</c:v>
                </c:pt>
                <c:pt idx="541">
                  <c:v>39870.0</c:v>
                </c:pt>
                <c:pt idx="542">
                  <c:v>39871.0</c:v>
                </c:pt>
                <c:pt idx="543">
                  <c:v>39874.0</c:v>
                </c:pt>
                <c:pt idx="544">
                  <c:v>39875.0</c:v>
                </c:pt>
                <c:pt idx="545">
                  <c:v>39876.0</c:v>
                </c:pt>
                <c:pt idx="546">
                  <c:v>39877.0</c:v>
                </c:pt>
                <c:pt idx="547">
                  <c:v>39878.0</c:v>
                </c:pt>
                <c:pt idx="548">
                  <c:v>39881.0</c:v>
                </c:pt>
                <c:pt idx="549">
                  <c:v>39882.0</c:v>
                </c:pt>
                <c:pt idx="550">
                  <c:v>39883.0</c:v>
                </c:pt>
                <c:pt idx="551">
                  <c:v>39884.0</c:v>
                </c:pt>
                <c:pt idx="552">
                  <c:v>39885.0</c:v>
                </c:pt>
                <c:pt idx="553">
                  <c:v>39888.0</c:v>
                </c:pt>
                <c:pt idx="554">
                  <c:v>39889.0</c:v>
                </c:pt>
                <c:pt idx="555">
                  <c:v>39890.0</c:v>
                </c:pt>
                <c:pt idx="556">
                  <c:v>39891.0</c:v>
                </c:pt>
                <c:pt idx="557">
                  <c:v>39892.0</c:v>
                </c:pt>
                <c:pt idx="558">
                  <c:v>39895.0</c:v>
                </c:pt>
                <c:pt idx="559">
                  <c:v>39896.0</c:v>
                </c:pt>
                <c:pt idx="560">
                  <c:v>39897.0</c:v>
                </c:pt>
                <c:pt idx="561">
                  <c:v>39898.0</c:v>
                </c:pt>
                <c:pt idx="562">
                  <c:v>39899.0</c:v>
                </c:pt>
                <c:pt idx="563">
                  <c:v>39902.0</c:v>
                </c:pt>
                <c:pt idx="564">
                  <c:v>39903.0</c:v>
                </c:pt>
                <c:pt idx="565">
                  <c:v>39904.0</c:v>
                </c:pt>
                <c:pt idx="566">
                  <c:v>39905.0</c:v>
                </c:pt>
                <c:pt idx="567">
                  <c:v>39906.0</c:v>
                </c:pt>
                <c:pt idx="568">
                  <c:v>39909.0</c:v>
                </c:pt>
                <c:pt idx="569">
                  <c:v>39910.0</c:v>
                </c:pt>
                <c:pt idx="570">
                  <c:v>39911.0</c:v>
                </c:pt>
                <c:pt idx="571">
                  <c:v>39912.0</c:v>
                </c:pt>
                <c:pt idx="572">
                  <c:v>39916.0</c:v>
                </c:pt>
                <c:pt idx="573">
                  <c:v>39917.0</c:v>
                </c:pt>
                <c:pt idx="574">
                  <c:v>39918.0</c:v>
                </c:pt>
                <c:pt idx="575">
                  <c:v>39919.0</c:v>
                </c:pt>
                <c:pt idx="576">
                  <c:v>39920.0</c:v>
                </c:pt>
                <c:pt idx="577">
                  <c:v>39923.0</c:v>
                </c:pt>
                <c:pt idx="578">
                  <c:v>39924.0</c:v>
                </c:pt>
                <c:pt idx="579">
                  <c:v>39925.0</c:v>
                </c:pt>
                <c:pt idx="580">
                  <c:v>39926.0</c:v>
                </c:pt>
                <c:pt idx="581">
                  <c:v>39927.0</c:v>
                </c:pt>
                <c:pt idx="582">
                  <c:v>39930.0</c:v>
                </c:pt>
                <c:pt idx="583">
                  <c:v>39931.0</c:v>
                </c:pt>
                <c:pt idx="584">
                  <c:v>39932.0</c:v>
                </c:pt>
                <c:pt idx="585">
                  <c:v>39933.0</c:v>
                </c:pt>
                <c:pt idx="586">
                  <c:v>39934.0</c:v>
                </c:pt>
                <c:pt idx="587">
                  <c:v>39937.0</c:v>
                </c:pt>
                <c:pt idx="588">
                  <c:v>39938.0</c:v>
                </c:pt>
                <c:pt idx="589">
                  <c:v>39939.0</c:v>
                </c:pt>
                <c:pt idx="590">
                  <c:v>39940.0</c:v>
                </c:pt>
                <c:pt idx="591">
                  <c:v>39941.0</c:v>
                </c:pt>
                <c:pt idx="592">
                  <c:v>39944.0</c:v>
                </c:pt>
                <c:pt idx="593">
                  <c:v>39945.0</c:v>
                </c:pt>
                <c:pt idx="594">
                  <c:v>39946.0</c:v>
                </c:pt>
                <c:pt idx="595">
                  <c:v>39947.0</c:v>
                </c:pt>
                <c:pt idx="596">
                  <c:v>39948.0</c:v>
                </c:pt>
                <c:pt idx="597">
                  <c:v>39951.0</c:v>
                </c:pt>
                <c:pt idx="598">
                  <c:v>39952.0</c:v>
                </c:pt>
                <c:pt idx="599">
                  <c:v>39953.0</c:v>
                </c:pt>
                <c:pt idx="600">
                  <c:v>39954.0</c:v>
                </c:pt>
                <c:pt idx="601">
                  <c:v>39955.0</c:v>
                </c:pt>
                <c:pt idx="602">
                  <c:v>39959.0</c:v>
                </c:pt>
                <c:pt idx="603">
                  <c:v>39960.0</c:v>
                </c:pt>
                <c:pt idx="604">
                  <c:v>39961.0</c:v>
                </c:pt>
                <c:pt idx="605">
                  <c:v>39962.0</c:v>
                </c:pt>
                <c:pt idx="606">
                  <c:v>39965.0</c:v>
                </c:pt>
                <c:pt idx="607">
                  <c:v>39966.0</c:v>
                </c:pt>
                <c:pt idx="608">
                  <c:v>39967.0</c:v>
                </c:pt>
                <c:pt idx="609">
                  <c:v>39968.0</c:v>
                </c:pt>
                <c:pt idx="610">
                  <c:v>39969.0</c:v>
                </c:pt>
                <c:pt idx="611">
                  <c:v>39972.0</c:v>
                </c:pt>
                <c:pt idx="612">
                  <c:v>39973.0</c:v>
                </c:pt>
                <c:pt idx="613">
                  <c:v>39974.0</c:v>
                </c:pt>
                <c:pt idx="614">
                  <c:v>39975.0</c:v>
                </c:pt>
                <c:pt idx="615">
                  <c:v>39976.0</c:v>
                </c:pt>
                <c:pt idx="616">
                  <c:v>39979.0</c:v>
                </c:pt>
                <c:pt idx="617">
                  <c:v>39980.0</c:v>
                </c:pt>
                <c:pt idx="618">
                  <c:v>39981.0</c:v>
                </c:pt>
                <c:pt idx="619">
                  <c:v>39982.0</c:v>
                </c:pt>
                <c:pt idx="620">
                  <c:v>39983.0</c:v>
                </c:pt>
                <c:pt idx="621">
                  <c:v>39986.0</c:v>
                </c:pt>
                <c:pt idx="622">
                  <c:v>39987.0</c:v>
                </c:pt>
                <c:pt idx="623">
                  <c:v>39988.0</c:v>
                </c:pt>
                <c:pt idx="624">
                  <c:v>39989.0</c:v>
                </c:pt>
                <c:pt idx="625">
                  <c:v>39990.0</c:v>
                </c:pt>
                <c:pt idx="626">
                  <c:v>39993.0</c:v>
                </c:pt>
                <c:pt idx="627">
                  <c:v>39994.0</c:v>
                </c:pt>
                <c:pt idx="628">
                  <c:v>39995.0</c:v>
                </c:pt>
                <c:pt idx="629">
                  <c:v>39996.0</c:v>
                </c:pt>
                <c:pt idx="630">
                  <c:v>40000.0</c:v>
                </c:pt>
                <c:pt idx="631">
                  <c:v>40001.0</c:v>
                </c:pt>
                <c:pt idx="632">
                  <c:v>40002.0</c:v>
                </c:pt>
                <c:pt idx="633">
                  <c:v>40003.0</c:v>
                </c:pt>
                <c:pt idx="634">
                  <c:v>40004.0</c:v>
                </c:pt>
                <c:pt idx="635">
                  <c:v>40007.0</c:v>
                </c:pt>
                <c:pt idx="636">
                  <c:v>40008.0</c:v>
                </c:pt>
                <c:pt idx="637">
                  <c:v>40009.0</c:v>
                </c:pt>
                <c:pt idx="638">
                  <c:v>40010.0</c:v>
                </c:pt>
                <c:pt idx="639">
                  <c:v>40011.0</c:v>
                </c:pt>
                <c:pt idx="640">
                  <c:v>40014.0</c:v>
                </c:pt>
                <c:pt idx="641">
                  <c:v>40015.0</c:v>
                </c:pt>
                <c:pt idx="642">
                  <c:v>40016.0</c:v>
                </c:pt>
                <c:pt idx="643">
                  <c:v>40017.0</c:v>
                </c:pt>
                <c:pt idx="644">
                  <c:v>40018.0</c:v>
                </c:pt>
                <c:pt idx="645">
                  <c:v>40021.0</c:v>
                </c:pt>
                <c:pt idx="646">
                  <c:v>40022.0</c:v>
                </c:pt>
                <c:pt idx="647">
                  <c:v>40023.0</c:v>
                </c:pt>
                <c:pt idx="648">
                  <c:v>40024.0</c:v>
                </c:pt>
                <c:pt idx="649">
                  <c:v>40025.0</c:v>
                </c:pt>
                <c:pt idx="650">
                  <c:v>40028.0</c:v>
                </c:pt>
                <c:pt idx="651">
                  <c:v>40029.0</c:v>
                </c:pt>
                <c:pt idx="652">
                  <c:v>40030.0</c:v>
                </c:pt>
                <c:pt idx="653">
                  <c:v>40031.0</c:v>
                </c:pt>
                <c:pt idx="654">
                  <c:v>40032.0</c:v>
                </c:pt>
                <c:pt idx="655">
                  <c:v>40035.0</c:v>
                </c:pt>
                <c:pt idx="656">
                  <c:v>40036.0</c:v>
                </c:pt>
                <c:pt idx="657">
                  <c:v>40037.0</c:v>
                </c:pt>
                <c:pt idx="658">
                  <c:v>40038.0</c:v>
                </c:pt>
                <c:pt idx="659">
                  <c:v>40039.0</c:v>
                </c:pt>
                <c:pt idx="660">
                  <c:v>40042.0</c:v>
                </c:pt>
                <c:pt idx="661">
                  <c:v>40043.0</c:v>
                </c:pt>
                <c:pt idx="662">
                  <c:v>40044.0</c:v>
                </c:pt>
                <c:pt idx="663">
                  <c:v>40045.0</c:v>
                </c:pt>
                <c:pt idx="664">
                  <c:v>40046.0</c:v>
                </c:pt>
                <c:pt idx="665">
                  <c:v>40049.0</c:v>
                </c:pt>
                <c:pt idx="666">
                  <c:v>40050.0</c:v>
                </c:pt>
                <c:pt idx="667">
                  <c:v>40051.0</c:v>
                </c:pt>
                <c:pt idx="668">
                  <c:v>40052.0</c:v>
                </c:pt>
                <c:pt idx="669">
                  <c:v>40053.0</c:v>
                </c:pt>
                <c:pt idx="670">
                  <c:v>40056.0</c:v>
                </c:pt>
                <c:pt idx="671">
                  <c:v>40057.0</c:v>
                </c:pt>
                <c:pt idx="672">
                  <c:v>40058.0</c:v>
                </c:pt>
                <c:pt idx="673">
                  <c:v>40059.0</c:v>
                </c:pt>
                <c:pt idx="674">
                  <c:v>40060.0</c:v>
                </c:pt>
                <c:pt idx="675">
                  <c:v>40064.0</c:v>
                </c:pt>
                <c:pt idx="676">
                  <c:v>40065.0</c:v>
                </c:pt>
                <c:pt idx="677">
                  <c:v>40066.0</c:v>
                </c:pt>
                <c:pt idx="678">
                  <c:v>40067.0</c:v>
                </c:pt>
                <c:pt idx="679">
                  <c:v>40070.0</c:v>
                </c:pt>
                <c:pt idx="680">
                  <c:v>40071.0</c:v>
                </c:pt>
                <c:pt idx="681">
                  <c:v>40072.0</c:v>
                </c:pt>
                <c:pt idx="682">
                  <c:v>40073.0</c:v>
                </c:pt>
                <c:pt idx="683">
                  <c:v>40074.0</c:v>
                </c:pt>
                <c:pt idx="684">
                  <c:v>40077.0</c:v>
                </c:pt>
                <c:pt idx="685">
                  <c:v>40078.0</c:v>
                </c:pt>
                <c:pt idx="686">
                  <c:v>40079.0</c:v>
                </c:pt>
                <c:pt idx="687">
                  <c:v>40080.0</c:v>
                </c:pt>
                <c:pt idx="688">
                  <c:v>40081.0</c:v>
                </c:pt>
                <c:pt idx="689">
                  <c:v>40084.0</c:v>
                </c:pt>
                <c:pt idx="690">
                  <c:v>40085.0</c:v>
                </c:pt>
                <c:pt idx="691">
                  <c:v>40086.0</c:v>
                </c:pt>
                <c:pt idx="692">
                  <c:v>40087.0</c:v>
                </c:pt>
                <c:pt idx="693">
                  <c:v>40088.0</c:v>
                </c:pt>
                <c:pt idx="694">
                  <c:v>40091.0</c:v>
                </c:pt>
                <c:pt idx="695">
                  <c:v>40092.0</c:v>
                </c:pt>
                <c:pt idx="696">
                  <c:v>40093.0</c:v>
                </c:pt>
                <c:pt idx="697">
                  <c:v>40094.0</c:v>
                </c:pt>
                <c:pt idx="698">
                  <c:v>40095.0</c:v>
                </c:pt>
                <c:pt idx="699">
                  <c:v>40098.0</c:v>
                </c:pt>
                <c:pt idx="700">
                  <c:v>40099.0</c:v>
                </c:pt>
                <c:pt idx="701">
                  <c:v>40100.0</c:v>
                </c:pt>
                <c:pt idx="702">
                  <c:v>40101.0</c:v>
                </c:pt>
                <c:pt idx="703">
                  <c:v>40102.0</c:v>
                </c:pt>
                <c:pt idx="704">
                  <c:v>40105.0</c:v>
                </c:pt>
                <c:pt idx="705">
                  <c:v>40106.0</c:v>
                </c:pt>
                <c:pt idx="706">
                  <c:v>40107.0</c:v>
                </c:pt>
                <c:pt idx="707">
                  <c:v>40108.0</c:v>
                </c:pt>
                <c:pt idx="708">
                  <c:v>40109.0</c:v>
                </c:pt>
                <c:pt idx="709">
                  <c:v>40112.0</c:v>
                </c:pt>
                <c:pt idx="710">
                  <c:v>40113.0</c:v>
                </c:pt>
                <c:pt idx="711">
                  <c:v>40114.0</c:v>
                </c:pt>
                <c:pt idx="712">
                  <c:v>40115.0</c:v>
                </c:pt>
                <c:pt idx="713">
                  <c:v>40116.0</c:v>
                </c:pt>
                <c:pt idx="714">
                  <c:v>40119.0</c:v>
                </c:pt>
                <c:pt idx="715">
                  <c:v>40120.0</c:v>
                </c:pt>
                <c:pt idx="716">
                  <c:v>40121.0</c:v>
                </c:pt>
                <c:pt idx="717">
                  <c:v>40122.0</c:v>
                </c:pt>
                <c:pt idx="718">
                  <c:v>40123.0</c:v>
                </c:pt>
                <c:pt idx="719">
                  <c:v>40126.0</c:v>
                </c:pt>
                <c:pt idx="720">
                  <c:v>40127.0</c:v>
                </c:pt>
                <c:pt idx="721">
                  <c:v>40128.0</c:v>
                </c:pt>
                <c:pt idx="722">
                  <c:v>40129.0</c:v>
                </c:pt>
                <c:pt idx="723">
                  <c:v>40130.0</c:v>
                </c:pt>
                <c:pt idx="724">
                  <c:v>40133.0</c:v>
                </c:pt>
                <c:pt idx="725">
                  <c:v>40134.0</c:v>
                </c:pt>
                <c:pt idx="726">
                  <c:v>40135.0</c:v>
                </c:pt>
                <c:pt idx="727">
                  <c:v>40136.0</c:v>
                </c:pt>
                <c:pt idx="728">
                  <c:v>40137.0</c:v>
                </c:pt>
                <c:pt idx="729">
                  <c:v>40140.0</c:v>
                </c:pt>
                <c:pt idx="730">
                  <c:v>40141.0</c:v>
                </c:pt>
                <c:pt idx="731">
                  <c:v>40142.0</c:v>
                </c:pt>
                <c:pt idx="732">
                  <c:v>40144.0</c:v>
                </c:pt>
                <c:pt idx="733">
                  <c:v>40147.0</c:v>
                </c:pt>
                <c:pt idx="734">
                  <c:v>40148.0</c:v>
                </c:pt>
                <c:pt idx="735">
                  <c:v>40149.0</c:v>
                </c:pt>
                <c:pt idx="736">
                  <c:v>40150.0</c:v>
                </c:pt>
                <c:pt idx="737">
                  <c:v>40151.0</c:v>
                </c:pt>
                <c:pt idx="738">
                  <c:v>40154.0</c:v>
                </c:pt>
                <c:pt idx="739">
                  <c:v>40155.0</c:v>
                </c:pt>
                <c:pt idx="740">
                  <c:v>40156.0</c:v>
                </c:pt>
                <c:pt idx="741">
                  <c:v>40157.0</c:v>
                </c:pt>
                <c:pt idx="742">
                  <c:v>40158.0</c:v>
                </c:pt>
                <c:pt idx="743">
                  <c:v>40161.0</c:v>
                </c:pt>
                <c:pt idx="744">
                  <c:v>40162.0</c:v>
                </c:pt>
                <c:pt idx="745">
                  <c:v>40163.0</c:v>
                </c:pt>
                <c:pt idx="746">
                  <c:v>40164.0</c:v>
                </c:pt>
                <c:pt idx="747">
                  <c:v>40165.0</c:v>
                </c:pt>
                <c:pt idx="748">
                  <c:v>40168.0</c:v>
                </c:pt>
                <c:pt idx="749">
                  <c:v>40169.0</c:v>
                </c:pt>
                <c:pt idx="750">
                  <c:v>40170.0</c:v>
                </c:pt>
                <c:pt idx="751">
                  <c:v>40171.0</c:v>
                </c:pt>
                <c:pt idx="752">
                  <c:v>40175.0</c:v>
                </c:pt>
                <c:pt idx="753">
                  <c:v>40176.0</c:v>
                </c:pt>
                <c:pt idx="754">
                  <c:v>40177.0</c:v>
                </c:pt>
                <c:pt idx="755">
                  <c:v>40178.0</c:v>
                </c:pt>
                <c:pt idx="756">
                  <c:v>40182.0</c:v>
                </c:pt>
                <c:pt idx="757">
                  <c:v>40183.0</c:v>
                </c:pt>
                <c:pt idx="758">
                  <c:v>40184.0</c:v>
                </c:pt>
                <c:pt idx="759">
                  <c:v>40185.0</c:v>
                </c:pt>
                <c:pt idx="760">
                  <c:v>40186.0</c:v>
                </c:pt>
                <c:pt idx="761">
                  <c:v>40189.0</c:v>
                </c:pt>
                <c:pt idx="762">
                  <c:v>40190.0</c:v>
                </c:pt>
                <c:pt idx="763">
                  <c:v>40191.0</c:v>
                </c:pt>
                <c:pt idx="764">
                  <c:v>40192.0</c:v>
                </c:pt>
                <c:pt idx="765">
                  <c:v>40193.0</c:v>
                </c:pt>
                <c:pt idx="766">
                  <c:v>40197.0</c:v>
                </c:pt>
                <c:pt idx="767">
                  <c:v>40198.0</c:v>
                </c:pt>
                <c:pt idx="768">
                  <c:v>40199.0</c:v>
                </c:pt>
                <c:pt idx="769">
                  <c:v>40200.0</c:v>
                </c:pt>
                <c:pt idx="770">
                  <c:v>40203.0</c:v>
                </c:pt>
                <c:pt idx="771">
                  <c:v>40204.0</c:v>
                </c:pt>
                <c:pt idx="772">
                  <c:v>40205.0</c:v>
                </c:pt>
                <c:pt idx="773">
                  <c:v>40206.0</c:v>
                </c:pt>
                <c:pt idx="774">
                  <c:v>40207.0</c:v>
                </c:pt>
                <c:pt idx="775">
                  <c:v>40210.0</c:v>
                </c:pt>
                <c:pt idx="776">
                  <c:v>40211.0</c:v>
                </c:pt>
                <c:pt idx="777">
                  <c:v>40212.0</c:v>
                </c:pt>
                <c:pt idx="778">
                  <c:v>40213.0</c:v>
                </c:pt>
                <c:pt idx="779">
                  <c:v>40214.0</c:v>
                </c:pt>
                <c:pt idx="780">
                  <c:v>40217.0</c:v>
                </c:pt>
                <c:pt idx="781">
                  <c:v>40218.0</c:v>
                </c:pt>
                <c:pt idx="782">
                  <c:v>40219.0</c:v>
                </c:pt>
                <c:pt idx="783">
                  <c:v>40220.0</c:v>
                </c:pt>
                <c:pt idx="784">
                  <c:v>40221.0</c:v>
                </c:pt>
                <c:pt idx="785">
                  <c:v>40225.0</c:v>
                </c:pt>
                <c:pt idx="786">
                  <c:v>40226.0</c:v>
                </c:pt>
                <c:pt idx="787">
                  <c:v>40227.0</c:v>
                </c:pt>
                <c:pt idx="788">
                  <c:v>40228.0</c:v>
                </c:pt>
                <c:pt idx="789">
                  <c:v>40231.0</c:v>
                </c:pt>
                <c:pt idx="790">
                  <c:v>40232.0</c:v>
                </c:pt>
                <c:pt idx="791">
                  <c:v>40233.0</c:v>
                </c:pt>
                <c:pt idx="792">
                  <c:v>40234.0</c:v>
                </c:pt>
                <c:pt idx="793">
                  <c:v>40235.0</c:v>
                </c:pt>
                <c:pt idx="794">
                  <c:v>40238.0</c:v>
                </c:pt>
                <c:pt idx="795">
                  <c:v>40239.0</c:v>
                </c:pt>
                <c:pt idx="796">
                  <c:v>40240.0</c:v>
                </c:pt>
                <c:pt idx="797">
                  <c:v>40241.0</c:v>
                </c:pt>
                <c:pt idx="798">
                  <c:v>40242.0</c:v>
                </c:pt>
                <c:pt idx="799">
                  <c:v>40245.0</c:v>
                </c:pt>
                <c:pt idx="800">
                  <c:v>40246.0</c:v>
                </c:pt>
                <c:pt idx="801">
                  <c:v>40247.0</c:v>
                </c:pt>
                <c:pt idx="802">
                  <c:v>40248.0</c:v>
                </c:pt>
                <c:pt idx="803">
                  <c:v>40249.0</c:v>
                </c:pt>
                <c:pt idx="804">
                  <c:v>40252.0</c:v>
                </c:pt>
                <c:pt idx="805">
                  <c:v>40253.0</c:v>
                </c:pt>
                <c:pt idx="806">
                  <c:v>40254.0</c:v>
                </c:pt>
                <c:pt idx="807">
                  <c:v>40255.0</c:v>
                </c:pt>
                <c:pt idx="808">
                  <c:v>40256.0</c:v>
                </c:pt>
                <c:pt idx="809">
                  <c:v>40259.0</c:v>
                </c:pt>
                <c:pt idx="810">
                  <c:v>40260.0</c:v>
                </c:pt>
                <c:pt idx="811">
                  <c:v>40261.0</c:v>
                </c:pt>
                <c:pt idx="812">
                  <c:v>40262.0</c:v>
                </c:pt>
                <c:pt idx="813">
                  <c:v>40263.0</c:v>
                </c:pt>
                <c:pt idx="814">
                  <c:v>40266.0</c:v>
                </c:pt>
                <c:pt idx="815">
                  <c:v>40267.0</c:v>
                </c:pt>
                <c:pt idx="816">
                  <c:v>40268.0</c:v>
                </c:pt>
                <c:pt idx="817">
                  <c:v>40269.0</c:v>
                </c:pt>
                <c:pt idx="818">
                  <c:v>40273.0</c:v>
                </c:pt>
                <c:pt idx="819">
                  <c:v>40274.0</c:v>
                </c:pt>
                <c:pt idx="820">
                  <c:v>40275.0</c:v>
                </c:pt>
                <c:pt idx="821">
                  <c:v>40276.0</c:v>
                </c:pt>
                <c:pt idx="822">
                  <c:v>40277.0</c:v>
                </c:pt>
                <c:pt idx="823">
                  <c:v>40280.0</c:v>
                </c:pt>
                <c:pt idx="824">
                  <c:v>40281.0</c:v>
                </c:pt>
                <c:pt idx="825">
                  <c:v>40282.0</c:v>
                </c:pt>
                <c:pt idx="826">
                  <c:v>40283.0</c:v>
                </c:pt>
                <c:pt idx="827">
                  <c:v>40284.0</c:v>
                </c:pt>
                <c:pt idx="828">
                  <c:v>40287.0</c:v>
                </c:pt>
                <c:pt idx="829">
                  <c:v>40288.0</c:v>
                </c:pt>
                <c:pt idx="830">
                  <c:v>40289.0</c:v>
                </c:pt>
                <c:pt idx="831">
                  <c:v>40290.0</c:v>
                </c:pt>
                <c:pt idx="832">
                  <c:v>40291.0</c:v>
                </c:pt>
                <c:pt idx="833">
                  <c:v>40294.0</c:v>
                </c:pt>
                <c:pt idx="834">
                  <c:v>40295.0</c:v>
                </c:pt>
                <c:pt idx="835">
                  <c:v>40296.0</c:v>
                </c:pt>
                <c:pt idx="836">
                  <c:v>40297.0</c:v>
                </c:pt>
                <c:pt idx="837">
                  <c:v>40298.0</c:v>
                </c:pt>
                <c:pt idx="838">
                  <c:v>40301.0</c:v>
                </c:pt>
                <c:pt idx="839">
                  <c:v>40302.0</c:v>
                </c:pt>
                <c:pt idx="840">
                  <c:v>40303.0</c:v>
                </c:pt>
                <c:pt idx="841">
                  <c:v>40304.0</c:v>
                </c:pt>
                <c:pt idx="842">
                  <c:v>40305.0</c:v>
                </c:pt>
                <c:pt idx="843">
                  <c:v>40308.0</c:v>
                </c:pt>
                <c:pt idx="844">
                  <c:v>40309.0</c:v>
                </c:pt>
                <c:pt idx="845">
                  <c:v>40310.0</c:v>
                </c:pt>
                <c:pt idx="846">
                  <c:v>40311.0</c:v>
                </c:pt>
                <c:pt idx="847">
                  <c:v>40312.0</c:v>
                </c:pt>
                <c:pt idx="848">
                  <c:v>40315.0</c:v>
                </c:pt>
                <c:pt idx="849">
                  <c:v>40316.0</c:v>
                </c:pt>
                <c:pt idx="850">
                  <c:v>40317.0</c:v>
                </c:pt>
                <c:pt idx="851">
                  <c:v>40318.0</c:v>
                </c:pt>
                <c:pt idx="852">
                  <c:v>40319.0</c:v>
                </c:pt>
                <c:pt idx="853">
                  <c:v>40322.0</c:v>
                </c:pt>
                <c:pt idx="854">
                  <c:v>40323.0</c:v>
                </c:pt>
                <c:pt idx="855">
                  <c:v>40324.0</c:v>
                </c:pt>
                <c:pt idx="856">
                  <c:v>40325.0</c:v>
                </c:pt>
                <c:pt idx="857">
                  <c:v>40326.0</c:v>
                </c:pt>
                <c:pt idx="858">
                  <c:v>40330.0</c:v>
                </c:pt>
                <c:pt idx="859">
                  <c:v>40331.0</c:v>
                </c:pt>
                <c:pt idx="860">
                  <c:v>40332.0</c:v>
                </c:pt>
                <c:pt idx="861">
                  <c:v>40333.0</c:v>
                </c:pt>
                <c:pt idx="862">
                  <c:v>40336.0</c:v>
                </c:pt>
                <c:pt idx="863">
                  <c:v>40337.0</c:v>
                </c:pt>
                <c:pt idx="864">
                  <c:v>40338.0</c:v>
                </c:pt>
                <c:pt idx="865">
                  <c:v>40339.0</c:v>
                </c:pt>
                <c:pt idx="866">
                  <c:v>40340.0</c:v>
                </c:pt>
                <c:pt idx="867">
                  <c:v>40343.0</c:v>
                </c:pt>
                <c:pt idx="868">
                  <c:v>40344.0</c:v>
                </c:pt>
                <c:pt idx="869">
                  <c:v>40345.0</c:v>
                </c:pt>
                <c:pt idx="870">
                  <c:v>40346.0</c:v>
                </c:pt>
                <c:pt idx="871">
                  <c:v>40347.0</c:v>
                </c:pt>
                <c:pt idx="872">
                  <c:v>40350.0</c:v>
                </c:pt>
                <c:pt idx="873">
                  <c:v>40351.0</c:v>
                </c:pt>
                <c:pt idx="874">
                  <c:v>40352.0</c:v>
                </c:pt>
                <c:pt idx="875">
                  <c:v>40353.0</c:v>
                </c:pt>
                <c:pt idx="876">
                  <c:v>40354.0</c:v>
                </c:pt>
                <c:pt idx="877">
                  <c:v>40357.0</c:v>
                </c:pt>
                <c:pt idx="878">
                  <c:v>40358.0</c:v>
                </c:pt>
                <c:pt idx="879">
                  <c:v>40359.0</c:v>
                </c:pt>
                <c:pt idx="880">
                  <c:v>40360.0</c:v>
                </c:pt>
                <c:pt idx="881">
                  <c:v>40361.0</c:v>
                </c:pt>
                <c:pt idx="882">
                  <c:v>40365.0</c:v>
                </c:pt>
                <c:pt idx="883">
                  <c:v>40366.0</c:v>
                </c:pt>
                <c:pt idx="884">
                  <c:v>40367.0</c:v>
                </c:pt>
                <c:pt idx="885">
                  <c:v>40368.0</c:v>
                </c:pt>
                <c:pt idx="886">
                  <c:v>40371.0</c:v>
                </c:pt>
                <c:pt idx="887">
                  <c:v>40372.0</c:v>
                </c:pt>
                <c:pt idx="888">
                  <c:v>40373.0</c:v>
                </c:pt>
                <c:pt idx="889">
                  <c:v>40374.0</c:v>
                </c:pt>
                <c:pt idx="890">
                  <c:v>40375.0</c:v>
                </c:pt>
                <c:pt idx="891">
                  <c:v>40378.0</c:v>
                </c:pt>
                <c:pt idx="892">
                  <c:v>40379.0</c:v>
                </c:pt>
                <c:pt idx="893">
                  <c:v>40380.0</c:v>
                </c:pt>
                <c:pt idx="894">
                  <c:v>40381.0</c:v>
                </c:pt>
                <c:pt idx="895">
                  <c:v>40382.0</c:v>
                </c:pt>
                <c:pt idx="896">
                  <c:v>40385.0</c:v>
                </c:pt>
                <c:pt idx="897">
                  <c:v>40386.0</c:v>
                </c:pt>
                <c:pt idx="898">
                  <c:v>40387.0</c:v>
                </c:pt>
                <c:pt idx="899">
                  <c:v>40388.0</c:v>
                </c:pt>
                <c:pt idx="900">
                  <c:v>40389.0</c:v>
                </c:pt>
                <c:pt idx="901">
                  <c:v>40392.0</c:v>
                </c:pt>
                <c:pt idx="902">
                  <c:v>40393.0</c:v>
                </c:pt>
                <c:pt idx="903">
                  <c:v>40394.0</c:v>
                </c:pt>
                <c:pt idx="904">
                  <c:v>40395.0</c:v>
                </c:pt>
                <c:pt idx="905">
                  <c:v>40396.0</c:v>
                </c:pt>
                <c:pt idx="906">
                  <c:v>40399.0</c:v>
                </c:pt>
                <c:pt idx="907">
                  <c:v>40400.0</c:v>
                </c:pt>
                <c:pt idx="908">
                  <c:v>40401.0</c:v>
                </c:pt>
                <c:pt idx="909">
                  <c:v>40402.0</c:v>
                </c:pt>
                <c:pt idx="910">
                  <c:v>40403.0</c:v>
                </c:pt>
                <c:pt idx="911">
                  <c:v>40406.0</c:v>
                </c:pt>
                <c:pt idx="912">
                  <c:v>40407.0</c:v>
                </c:pt>
                <c:pt idx="913">
                  <c:v>40408.0</c:v>
                </c:pt>
                <c:pt idx="914">
                  <c:v>40409.0</c:v>
                </c:pt>
                <c:pt idx="915">
                  <c:v>40410.0</c:v>
                </c:pt>
                <c:pt idx="916">
                  <c:v>40413.0</c:v>
                </c:pt>
                <c:pt idx="917">
                  <c:v>40414.0</c:v>
                </c:pt>
                <c:pt idx="918">
                  <c:v>40415.0</c:v>
                </c:pt>
                <c:pt idx="919">
                  <c:v>40416.0</c:v>
                </c:pt>
                <c:pt idx="920">
                  <c:v>40417.0</c:v>
                </c:pt>
                <c:pt idx="921">
                  <c:v>40420.0</c:v>
                </c:pt>
                <c:pt idx="922">
                  <c:v>40421.0</c:v>
                </c:pt>
                <c:pt idx="923">
                  <c:v>40422.0</c:v>
                </c:pt>
                <c:pt idx="924">
                  <c:v>40423.0</c:v>
                </c:pt>
                <c:pt idx="925">
                  <c:v>40424.0</c:v>
                </c:pt>
                <c:pt idx="926">
                  <c:v>40428.0</c:v>
                </c:pt>
                <c:pt idx="927">
                  <c:v>40429.0</c:v>
                </c:pt>
                <c:pt idx="928">
                  <c:v>40430.0</c:v>
                </c:pt>
                <c:pt idx="929">
                  <c:v>40431.0</c:v>
                </c:pt>
                <c:pt idx="930">
                  <c:v>40434.0</c:v>
                </c:pt>
                <c:pt idx="931">
                  <c:v>40435.0</c:v>
                </c:pt>
                <c:pt idx="932">
                  <c:v>40436.0</c:v>
                </c:pt>
                <c:pt idx="933">
                  <c:v>40437.0</c:v>
                </c:pt>
                <c:pt idx="934">
                  <c:v>40438.0</c:v>
                </c:pt>
                <c:pt idx="935">
                  <c:v>40441.0</c:v>
                </c:pt>
                <c:pt idx="936">
                  <c:v>40442.0</c:v>
                </c:pt>
                <c:pt idx="937">
                  <c:v>40443.0</c:v>
                </c:pt>
                <c:pt idx="938">
                  <c:v>40444.0</c:v>
                </c:pt>
                <c:pt idx="939">
                  <c:v>40445.0</c:v>
                </c:pt>
                <c:pt idx="940">
                  <c:v>40448.0</c:v>
                </c:pt>
                <c:pt idx="941">
                  <c:v>40449.0</c:v>
                </c:pt>
                <c:pt idx="942">
                  <c:v>40450.0</c:v>
                </c:pt>
                <c:pt idx="943">
                  <c:v>40451.0</c:v>
                </c:pt>
                <c:pt idx="944">
                  <c:v>40452.0</c:v>
                </c:pt>
                <c:pt idx="945">
                  <c:v>40455.0</c:v>
                </c:pt>
                <c:pt idx="946">
                  <c:v>40456.0</c:v>
                </c:pt>
                <c:pt idx="947">
                  <c:v>40457.0</c:v>
                </c:pt>
                <c:pt idx="948">
                  <c:v>40458.0</c:v>
                </c:pt>
                <c:pt idx="949">
                  <c:v>40459.0</c:v>
                </c:pt>
                <c:pt idx="950">
                  <c:v>40462.0</c:v>
                </c:pt>
                <c:pt idx="951">
                  <c:v>40463.0</c:v>
                </c:pt>
                <c:pt idx="952">
                  <c:v>40464.0</c:v>
                </c:pt>
                <c:pt idx="953">
                  <c:v>40465.0</c:v>
                </c:pt>
                <c:pt idx="954">
                  <c:v>40466.0</c:v>
                </c:pt>
                <c:pt idx="955">
                  <c:v>40469.0</c:v>
                </c:pt>
                <c:pt idx="956">
                  <c:v>40470.0</c:v>
                </c:pt>
                <c:pt idx="957">
                  <c:v>40471.0</c:v>
                </c:pt>
                <c:pt idx="958">
                  <c:v>40472.0</c:v>
                </c:pt>
                <c:pt idx="959">
                  <c:v>40473.0</c:v>
                </c:pt>
                <c:pt idx="960">
                  <c:v>40476.0</c:v>
                </c:pt>
                <c:pt idx="961">
                  <c:v>40477.0</c:v>
                </c:pt>
                <c:pt idx="962">
                  <c:v>40478.0</c:v>
                </c:pt>
                <c:pt idx="963">
                  <c:v>40479.0</c:v>
                </c:pt>
                <c:pt idx="964">
                  <c:v>40480.0</c:v>
                </c:pt>
                <c:pt idx="965">
                  <c:v>40483.0</c:v>
                </c:pt>
                <c:pt idx="966">
                  <c:v>40484.0</c:v>
                </c:pt>
                <c:pt idx="967">
                  <c:v>40485.0</c:v>
                </c:pt>
                <c:pt idx="968">
                  <c:v>40486.0</c:v>
                </c:pt>
                <c:pt idx="969">
                  <c:v>40487.0</c:v>
                </c:pt>
                <c:pt idx="970">
                  <c:v>40490.0</c:v>
                </c:pt>
                <c:pt idx="971">
                  <c:v>40491.0</c:v>
                </c:pt>
                <c:pt idx="972">
                  <c:v>40492.0</c:v>
                </c:pt>
                <c:pt idx="973">
                  <c:v>40493.0</c:v>
                </c:pt>
                <c:pt idx="974">
                  <c:v>40494.0</c:v>
                </c:pt>
                <c:pt idx="975">
                  <c:v>40497.0</c:v>
                </c:pt>
                <c:pt idx="976">
                  <c:v>40498.0</c:v>
                </c:pt>
                <c:pt idx="977">
                  <c:v>40499.0</c:v>
                </c:pt>
                <c:pt idx="978">
                  <c:v>40500.0</c:v>
                </c:pt>
                <c:pt idx="979">
                  <c:v>40501.0</c:v>
                </c:pt>
                <c:pt idx="980">
                  <c:v>40504.0</c:v>
                </c:pt>
                <c:pt idx="981">
                  <c:v>40505.0</c:v>
                </c:pt>
                <c:pt idx="982">
                  <c:v>40506.0</c:v>
                </c:pt>
                <c:pt idx="983">
                  <c:v>40508.0</c:v>
                </c:pt>
                <c:pt idx="984">
                  <c:v>40511.0</c:v>
                </c:pt>
                <c:pt idx="985">
                  <c:v>40512.0</c:v>
                </c:pt>
                <c:pt idx="986">
                  <c:v>40513.0</c:v>
                </c:pt>
                <c:pt idx="987">
                  <c:v>40514.0</c:v>
                </c:pt>
                <c:pt idx="988">
                  <c:v>40515.0</c:v>
                </c:pt>
                <c:pt idx="989">
                  <c:v>40518.0</c:v>
                </c:pt>
                <c:pt idx="990">
                  <c:v>40519.0</c:v>
                </c:pt>
                <c:pt idx="991">
                  <c:v>40520.0</c:v>
                </c:pt>
                <c:pt idx="992">
                  <c:v>40521.0</c:v>
                </c:pt>
                <c:pt idx="993">
                  <c:v>40522.0</c:v>
                </c:pt>
                <c:pt idx="994">
                  <c:v>40525.0</c:v>
                </c:pt>
                <c:pt idx="995">
                  <c:v>40526.0</c:v>
                </c:pt>
                <c:pt idx="996">
                  <c:v>40527.0</c:v>
                </c:pt>
                <c:pt idx="997">
                  <c:v>40528.0</c:v>
                </c:pt>
                <c:pt idx="998">
                  <c:v>40529.0</c:v>
                </c:pt>
                <c:pt idx="999">
                  <c:v>40532.0</c:v>
                </c:pt>
                <c:pt idx="1000">
                  <c:v>40533.0</c:v>
                </c:pt>
                <c:pt idx="1001">
                  <c:v>40534.0</c:v>
                </c:pt>
                <c:pt idx="1002">
                  <c:v>40535.0</c:v>
                </c:pt>
                <c:pt idx="1003">
                  <c:v>40539.0</c:v>
                </c:pt>
                <c:pt idx="1004">
                  <c:v>40540.0</c:v>
                </c:pt>
                <c:pt idx="1005">
                  <c:v>40541.0</c:v>
                </c:pt>
                <c:pt idx="1006">
                  <c:v>40542.0</c:v>
                </c:pt>
                <c:pt idx="1007">
                  <c:v>40543.0</c:v>
                </c:pt>
                <c:pt idx="1008">
                  <c:v>40546.0</c:v>
                </c:pt>
                <c:pt idx="1009">
                  <c:v>40547.0</c:v>
                </c:pt>
                <c:pt idx="1010">
                  <c:v>40548.0</c:v>
                </c:pt>
                <c:pt idx="1011">
                  <c:v>40549.0</c:v>
                </c:pt>
                <c:pt idx="1012">
                  <c:v>40550.0</c:v>
                </c:pt>
                <c:pt idx="1013">
                  <c:v>40553.0</c:v>
                </c:pt>
                <c:pt idx="1014">
                  <c:v>40554.0</c:v>
                </c:pt>
                <c:pt idx="1015">
                  <c:v>40555.0</c:v>
                </c:pt>
                <c:pt idx="1016">
                  <c:v>40556.0</c:v>
                </c:pt>
                <c:pt idx="1017">
                  <c:v>40557.0</c:v>
                </c:pt>
                <c:pt idx="1018">
                  <c:v>40561.0</c:v>
                </c:pt>
                <c:pt idx="1019">
                  <c:v>40562.0</c:v>
                </c:pt>
                <c:pt idx="1020">
                  <c:v>40563.0</c:v>
                </c:pt>
                <c:pt idx="1021">
                  <c:v>40564.0</c:v>
                </c:pt>
                <c:pt idx="1022">
                  <c:v>40567.0</c:v>
                </c:pt>
                <c:pt idx="1023">
                  <c:v>40568.0</c:v>
                </c:pt>
                <c:pt idx="1024">
                  <c:v>40569.0</c:v>
                </c:pt>
                <c:pt idx="1025">
                  <c:v>40570.0</c:v>
                </c:pt>
                <c:pt idx="1026">
                  <c:v>40571.0</c:v>
                </c:pt>
                <c:pt idx="1027">
                  <c:v>40574.0</c:v>
                </c:pt>
                <c:pt idx="1028">
                  <c:v>40575.0</c:v>
                </c:pt>
                <c:pt idx="1029">
                  <c:v>40576.0</c:v>
                </c:pt>
                <c:pt idx="1030">
                  <c:v>40577.0</c:v>
                </c:pt>
                <c:pt idx="1031">
                  <c:v>40578.0</c:v>
                </c:pt>
                <c:pt idx="1032">
                  <c:v>40581.0</c:v>
                </c:pt>
                <c:pt idx="1033">
                  <c:v>40582.0</c:v>
                </c:pt>
                <c:pt idx="1034">
                  <c:v>40583.0</c:v>
                </c:pt>
                <c:pt idx="1035">
                  <c:v>40584.0</c:v>
                </c:pt>
                <c:pt idx="1036">
                  <c:v>40585.0</c:v>
                </c:pt>
                <c:pt idx="1037">
                  <c:v>40588.0</c:v>
                </c:pt>
                <c:pt idx="1038">
                  <c:v>40589.0</c:v>
                </c:pt>
                <c:pt idx="1039">
                  <c:v>40590.0</c:v>
                </c:pt>
                <c:pt idx="1040">
                  <c:v>40591.0</c:v>
                </c:pt>
                <c:pt idx="1041">
                  <c:v>40592.0</c:v>
                </c:pt>
                <c:pt idx="1042">
                  <c:v>40596.0</c:v>
                </c:pt>
                <c:pt idx="1043">
                  <c:v>40597.0</c:v>
                </c:pt>
                <c:pt idx="1044">
                  <c:v>40598.0</c:v>
                </c:pt>
                <c:pt idx="1045">
                  <c:v>40599.0</c:v>
                </c:pt>
                <c:pt idx="1046">
                  <c:v>40602.0</c:v>
                </c:pt>
                <c:pt idx="1047">
                  <c:v>40603.0</c:v>
                </c:pt>
                <c:pt idx="1048">
                  <c:v>40604.0</c:v>
                </c:pt>
                <c:pt idx="1049">
                  <c:v>40605.0</c:v>
                </c:pt>
                <c:pt idx="1050">
                  <c:v>40606.0</c:v>
                </c:pt>
                <c:pt idx="1051">
                  <c:v>40609.0</c:v>
                </c:pt>
                <c:pt idx="1052">
                  <c:v>40610.0</c:v>
                </c:pt>
                <c:pt idx="1053">
                  <c:v>40611.0</c:v>
                </c:pt>
                <c:pt idx="1054">
                  <c:v>40612.0</c:v>
                </c:pt>
                <c:pt idx="1055">
                  <c:v>40613.0</c:v>
                </c:pt>
                <c:pt idx="1056">
                  <c:v>40616.0</c:v>
                </c:pt>
                <c:pt idx="1057">
                  <c:v>40617.0</c:v>
                </c:pt>
                <c:pt idx="1058">
                  <c:v>40618.0</c:v>
                </c:pt>
                <c:pt idx="1059">
                  <c:v>40619.0</c:v>
                </c:pt>
                <c:pt idx="1060">
                  <c:v>40620.0</c:v>
                </c:pt>
                <c:pt idx="1061">
                  <c:v>40623.0</c:v>
                </c:pt>
                <c:pt idx="1062">
                  <c:v>40624.0</c:v>
                </c:pt>
                <c:pt idx="1063">
                  <c:v>40625.0</c:v>
                </c:pt>
                <c:pt idx="1064">
                  <c:v>40626.0</c:v>
                </c:pt>
                <c:pt idx="1065">
                  <c:v>40627.0</c:v>
                </c:pt>
                <c:pt idx="1066">
                  <c:v>40630.0</c:v>
                </c:pt>
                <c:pt idx="1067">
                  <c:v>40631.0</c:v>
                </c:pt>
                <c:pt idx="1068">
                  <c:v>40632.0</c:v>
                </c:pt>
                <c:pt idx="1069">
                  <c:v>40633.0</c:v>
                </c:pt>
                <c:pt idx="1070">
                  <c:v>40634.0</c:v>
                </c:pt>
                <c:pt idx="1071">
                  <c:v>40637.0</c:v>
                </c:pt>
                <c:pt idx="1072">
                  <c:v>40638.0</c:v>
                </c:pt>
                <c:pt idx="1073">
                  <c:v>40639.0</c:v>
                </c:pt>
                <c:pt idx="1074">
                  <c:v>40640.0</c:v>
                </c:pt>
                <c:pt idx="1075">
                  <c:v>40641.0</c:v>
                </c:pt>
                <c:pt idx="1076">
                  <c:v>40644.0</c:v>
                </c:pt>
                <c:pt idx="1077">
                  <c:v>40645.0</c:v>
                </c:pt>
                <c:pt idx="1078">
                  <c:v>40646.0</c:v>
                </c:pt>
                <c:pt idx="1079">
                  <c:v>40647.0</c:v>
                </c:pt>
                <c:pt idx="1080">
                  <c:v>40648.0</c:v>
                </c:pt>
                <c:pt idx="1081">
                  <c:v>40651.0</c:v>
                </c:pt>
                <c:pt idx="1082">
                  <c:v>40652.0</c:v>
                </c:pt>
                <c:pt idx="1083">
                  <c:v>40653.0</c:v>
                </c:pt>
                <c:pt idx="1084">
                  <c:v>40654.0</c:v>
                </c:pt>
                <c:pt idx="1085">
                  <c:v>40658.0</c:v>
                </c:pt>
                <c:pt idx="1086">
                  <c:v>40659.0</c:v>
                </c:pt>
                <c:pt idx="1087">
                  <c:v>40660.0</c:v>
                </c:pt>
                <c:pt idx="1088">
                  <c:v>40661.0</c:v>
                </c:pt>
                <c:pt idx="1089">
                  <c:v>40662.0</c:v>
                </c:pt>
                <c:pt idx="1090">
                  <c:v>40665.0</c:v>
                </c:pt>
                <c:pt idx="1091">
                  <c:v>40666.0</c:v>
                </c:pt>
                <c:pt idx="1092">
                  <c:v>40667.0</c:v>
                </c:pt>
                <c:pt idx="1093">
                  <c:v>40668.0</c:v>
                </c:pt>
                <c:pt idx="1094">
                  <c:v>40669.0</c:v>
                </c:pt>
                <c:pt idx="1095">
                  <c:v>40672.0</c:v>
                </c:pt>
                <c:pt idx="1096">
                  <c:v>40673.0</c:v>
                </c:pt>
                <c:pt idx="1097">
                  <c:v>40674.0</c:v>
                </c:pt>
                <c:pt idx="1098">
                  <c:v>40675.0</c:v>
                </c:pt>
                <c:pt idx="1099">
                  <c:v>40676.0</c:v>
                </c:pt>
                <c:pt idx="1100">
                  <c:v>40679.0</c:v>
                </c:pt>
                <c:pt idx="1101">
                  <c:v>40680.0</c:v>
                </c:pt>
                <c:pt idx="1102">
                  <c:v>40681.0</c:v>
                </c:pt>
                <c:pt idx="1103">
                  <c:v>40682.0</c:v>
                </c:pt>
                <c:pt idx="1104">
                  <c:v>40683.0</c:v>
                </c:pt>
                <c:pt idx="1105">
                  <c:v>40686.0</c:v>
                </c:pt>
                <c:pt idx="1106">
                  <c:v>40687.0</c:v>
                </c:pt>
                <c:pt idx="1107">
                  <c:v>40688.0</c:v>
                </c:pt>
                <c:pt idx="1108">
                  <c:v>40689.0</c:v>
                </c:pt>
                <c:pt idx="1109">
                  <c:v>40690.0</c:v>
                </c:pt>
                <c:pt idx="1110">
                  <c:v>40694.0</c:v>
                </c:pt>
                <c:pt idx="1111">
                  <c:v>40695.0</c:v>
                </c:pt>
                <c:pt idx="1112">
                  <c:v>40696.0</c:v>
                </c:pt>
                <c:pt idx="1113">
                  <c:v>40697.0</c:v>
                </c:pt>
                <c:pt idx="1114">
                  <c:v>40700.0</c:v>
                </c:pt>
                <c:pt idx="1115">
                  <c:v>40701.0</c:v>
                </c:pt>
                <c:pt idx="1116">
                  <c:v>40702.0</c:v>
                </c:pt>
                <c:pt idx="1117">
                  <c:v>40703.0</c:v>
                </c:pt>
                <c:pt idx="1118">
                  <c:v>40704.0</c:v>
                </c:pt>
                <c:pt idx="1119">
                  <c:v>40707.0</c:v>
                </c:pt>
                <c:pt idx="1120">
                  <c:v>40708.0</c:v>
                </c:pt>
                <c:pt idx="1121">
                  <c:v>40709.0</c:v>
                </c:pt>
                <c:pt idx="1122">
                  <c:v>40710.0</c:v>
                </c:pt>
                <c:pt idx="1123">
                  <c:v>40711.0</c:v>
                </c:pt>
                <c:pt idx="1124">
                  <c:v>40714.0</c:v>
                </c:pt>
                <c:pt idx="1125">
                  <c:v>40715.0</c:v>
                </c:pt>
                <c:pt idx="1126">
                  <c:v>40716.0</c:v>
                </c:pt>
                <c:pt idx="1127">
                  <c:v>40717.0</c:v>
                </c:pt>
                <c:pt idx="1128">
                  <c:v>40718.0</c:v>
                </c:pt>
                <c:pt idx="1129">
                  <c:v>40721.0</c:v>
                </c:pt>
                <c:pt idx="1130">
                  <c:v>40722.0</c:v>
                </c:pt>
                <c:pt idx="1131">
                  <c:v>40723.0</c:v>
                </c:pt>
                <c:pt idx="1132">
                  <c:v>40724.0</c:v>
                </c:pt>
                <c:pt idx="1133">
                  <c:v>40725.0</c:v>
                </c:pt>
                <c:pt idx="1134">
                  <c:v>40729.0</c:v>
                </c:pt>
                <c:pt idx="1135">
                  <c:v>40730.0</c:v>
                </c:pt>
                <c:pt idx="1136">
                  <c:v>40731.0</c:v>
                </c:pt>
                <c:pt idx="1137">
                  <c:v>40732.0</c:v>
                </c:pt>
                <c:pt idx="1138">
                  <c:v>40735.0</c:v>
                </c:pt>
                <c:pt idx="1139">
                  <c:v>40736.0</c:v>
                </c:pt>
                <c:pt idx="1140">
                  <c:v>40737.0</c:v>
                </c:pt>
                <c:pt idx="1141">
                  <c:v>40738.0</c:v>
                </c:pt>
                <c:pt idx="1142">
                  <c:v>40739.0</c:v>
                </c:pt>
                <c:pt idx="1143">
                  <c:v>40742.0</c:v>
                </c:pt>
                <c:pt idx="1144">
                  <c:v>40743.0</c:v>
                </c:pt>
                <c:pt idx="1145">
                  <c:v>40744.0</c:v>
                </c:pt>
                <c:pt idx="1146">
                  <c:v>40745.0</c:v>
                </c:pt>
                <c:pt idx="1147">
                  <c:v>40746.0</c:v>
                </c:pt>
                <c:pt idx="1148">
                  <c:v>40749.0</c:v>
                </c:pt>
                <c:pt idx="1149">
                  <c:v>40750.0</c:v>
                </c:pt>
                <c:pt idx="1150">
                  <c:v>40751.0</c:v>
                </c:pt>
                <c:pt idx="1151">
                  <c:v>40752.0</c:v>
                </c:pt>
                <c:pt idx="1152">
                  <c:v>40753.0</c:v>
                </c:pt>
                <c:pt idx="1153">
                  <c:v>40756.0</c:v>
                </c:pt>
                <c:pt idx="1154">
                  <c:v>40757.0</c:v>
                </c:pt>
                <c:pt idx="1155">
                  <c:v>40758.0</c:v>
                </c:pt>
                <c:pt idx="1156">
                  <c:v>40759.0</c:v>
                </c:pt>
                <c:pt idx="1157">
                  <c:v>40760.0</c:v>
                </c:pt>
                <c:pt idx="1158">
                  <c:v>40763.0</c:v>
                </c:pt>
                <c:pt idx="1159">
                  <c:v>40764.0</c:v>
                </c:pt>
                <c:pt idx="1160">
                  <c:v>40765.0</c:v>
                </c:pt>
                <c:pt idx="1161">
                  <c:v>40766.0</c:v>
                </c:pt>
                <c:pt idx="1162">
                  <c:v>40767.0</c:v>
                </c:pt>
                <c:pt idx="1163">
                  <c:v>40770.0</c:v>
                </c:pt>
                <c:pt idx="1164">
                  <c:v>40771.0</c:v>
                </c:pt>
                <c:pt idx="1165">
                  <c:v>40772.0</c:v>
                </c:pt>
                <c:pt idx="1166">
                  <c:v>40773.0</c:v>
                </c:pt>
                <c:pt idx="1167">
                  <c:v>40774.0</c:v>
                </c:pt>
                <c:pt idx="1168">
                  <c:v>40777.0</c:v>
                </c:pt>
                <c:pt idx="1169">
                  <c:v>40778.0</c:v>
                </c:pt>
                <c:pt idx="1170">
                  <c:v>40779.0</c:v>
                </c:pt>
                <c:pt idx="1171">
                  <c:v>40780.0</c:v>
                </c:pt>
                <c:pt idx="1172">
                  <c:v>40781.0</c:v>
                </c:pt>
                <c:pt idx="1173">
                  <c:v>40784.0</c:v>
                </c:pt>
                <c:pt idx="1174">
                  <c:v>40785.0</c:v>
                </c:pt>
                <c:pt idx="1175">
                  <c:v>40786.0</c:v>
                </c:pt>
                <c:pt idx="1176">
                  <c:v>40787.0</c:v>
                </c:pt>
                <c:pt idx="1177">
                  <c:v>40788.0</c:v>
                </c:pt>
                <c:pt idx="1178">
                  <c:v>40792.0</c:v>
                </c:pt>
                <c:pt idx="1179">
                  <c:v>40793.0</c:v>
                </c:pt>
                <c:pt idx="1180">
                  <c:v>40794.0</c:v>
                </c:pt>
                <c:pt idx="1181">
                  <c:v>40795.0</c:v>
                </c:pt>
                <c:pt idx="1182">
                  <c:v>40798.0</c:v>
                </c:pt>
                <c:pt idx="1183">
                  <c:v>40799.0</c:v>
                </c:pt>
                <c:pt idx="1184">
                  <c:v>40800.0</c:v>
                </c:pt>
                <c:pt idx="1185">
                  <c:v>40801.0</c:v>
                </c:pt>
                <c:pt idx="1186">
                  <c:v>40802.0</c:v>
                </c:pt>
                <c:pt idx="1187">
                  <c:v>40805.0</c:v>
                </c:pt>
                <c:pt idx="1188">
                  <c:v>40806.0</c:v>
                </c:pt>
                <c:pt idx="1189">
                  <c:v>40807.0</c:v>
                </c:pt>
                <c:pt idx="1190">
                  <c:v>40808.0</c:v>
                </c:pt>
                <c:pt idx="1191">
                  <c:v>40809.0</c:v>
                </c:pt>
                <c:pt idx="1192">
                  <c:v>40812.0</c:v>
                </c:pt>
                <c:pt idx="1193">
                  <c:v>40813.0</c:v>
                </c:pt>
                <c:pt idx="1194">
                  <c:v>40814.0</c:v>
                </c:pt>
                <c:pt idx="1195">
                  <c:v>40815.0</c:v>
                </c:pt>
                <c:pt idx="1196">
                  <c:v>40816.0</c:v>
                </c:pt>
                <c:pt idx="1197">
                  <c:v>40819.0</c:v>
                </c:pt>
                <c:pt idx="1198">
                  <c:v>40820.0</c:v>
                </c:pt>
                <c:pt idx="1199">
                  <c:v>40821.0</c:v>
                </c:pt>
                <c:pt idx="1200">
                  <c:v>40822.0</c:v>
                </c:pt>
                <c:pt idx="1201">
                  <c:v>40823.0</c:v>
                </c:pt>
                <c:pt idx="1202">
                  <c:v>40826.0</c:v>
                </c:pt>
                <c:pt idx="1203">
                  <c:v>40827.0</c:v>
                </c:pt>
                <c:pt idx="1204">
                  <c:v>40828.0</c:v>
                </c:pt>
                <c:pt idx="1205">
                  <c:v>40829.0</c:v>
                </c:pt>
                <c:pt idx="1206">
                  <c:v>40830.0</c:v>
                </c:pt>
                <c:pt idx="1207">
                  <c:v>40833.0</c:v>
                </c:pt>
                <c:pt idx="1208">
                  <c:v>40834.0</c:v>
                </c:pt>
                <c:pt idx="1209">
                  <c:v>40835.0</c:v>
                </c:pt>
                <c:pt idx="1210">
                  <c:v>40836.0</c:v>
                </c:pt>
                <c:pt idx="1211">
                  <c:v>40837.0</c:v>
                </c:pt>
                <c:pt idx="1212">
                  <c:v>40840.0</c:v>
                </c:pt>
                <c:pt idx="1213">
                  <c:v>40841.0</c:v>
                </c:pt>
                <c:pt idx="1214">
                  <c:v>40842.0</c:v>
                </c:pt>
                <c:pt idx="1215">
                  <c:v>40843.0</c:v>
                </c:pt>
                <c:pt idx="1216">
                  <c:v>40844.0</c:v>
                </c:pt>
                <c:pt idx="1217">
                  <c:v>40847.0</c:v>
                </c:pt>
                <c:pt idx="1218">
                  <c:v>40848.0</c:v>
                </c:pt>
                <c:pt idx="1219">
                  <c:v>40849.0</c:v>
                </c:pt>
                <c:pt idx="1220">
                  <c:v>40850.0</c:v>
                </c:pt>
                <c:pt idx="1221">
                  <c:v>40851.0</c:v>
                </c:pt>
                <c:pt idx="1222">
                  <c:v>40854.0</c:v>
                </c:pt>
                <c:pt idx="1223">
                  <c:v>40855.0</c:v>
                </c:pt>
                <c:pt idx="1224">
                  <c:v>40856.0</c:v>
                </c:pt>
                <c:pt idx="1225">
                  <c:v>40857.0</c:v>
                </c:pt>
                <c:pt idx="1226">
                  <c:v>40858.0</c:v>
                </c:pt>
                <c:pt idx="1227">
                  <c:v>40861.0</c:v>
                </c:pt>
                <c:pt idx="1228">
                  <c:v>40862.0</c:v>
                </c:pt>
                <c:pt idx="1229">
                  <c:v>40863.0</c:v>
                </c:pt>
                <c:pt idx="1230">
                  <c:v>40864.0</c:v>
                </c:pt>
                <c:pt idx="1231">
                  <c:v>40865.0</c:v>
                </c:pt>
                <c:pt idx="1232">
                  <c:v>40868.0</c:v>
                </c:pt>
                <c:pt idx="1233">
                  <c:v>40869.0</c:v>
                </c:pt>
                <c:pt idx="1234">
                  <c:v>40870.0</c:v>
                </c:pt>
                <c:pt idx="1235">
                  <c:v>40872.0</c:v>
                </c:pt>
                <c:pt idx="1236">
                  <c:v>40875.0</c:v>
                </c:pt>
                <c:pt idx="1237">
                  <c:v>40876.0</c:v>
                </c:pt>
                <c:pt idx="1238">
                  <c:v>40877.0</c:v>
                </c:pt>
                <c:pt idx="1239">
                  <c:v>40878.0</c:v>
                </c:pt>
                <c:pt idx="1240">
                  <c:v>40879.0</c:v>
                </c:pt>
                <c:pt idx="1241">
                  <c:v>40882.0</c:v>
                </c:pt>
                <c:pt idx="1242">
                  <c:v>40883.0</c:v>
                </c:pt>
                <c:pt idx="1243">
                  <c:v>40884.0</c:v>
                </c:pt>
                <c:pt idx="1244">
                  <c:v>40885.0</c:v>
                </c:pt>
                <c:pt idx="1245">
                  <c:v>40886.0</c:v>
                </c:pt>
                <c:pt idx="1246">
                  <c:v>40889.0</c:v>
                </c:pt>
                <c:pt idx="1247">
                  <c:v>40890.0</c:v>
                </c:pt>
                <c:pt idx="1248">
                  <c:v>40891.0</c:v>
                </c:pt>
                <c:pt idx="1249">
                  <c:v>40892.0</c:v>
                </c:pt>
                <c:pt idx="1250">
                  <c:v>40893.0</c:v>
                </c:pt>
                <c:pt idx="1251">
                  <c:v>40896.0</c:v>
                </c:pt>
                <c:pt idx="1252">
                  <c:v>40897.0</c:v>
                </c:pt>
                <c:pt idx="1253">
                  <c:v>40898.0</c:v>
                </c:pt>
                <c:pt idx="1254">
                  <c:v>40899.0</c:v>
                </c:pt>
                <c:pt idx="1255">
                  <c:v>40900.0</c:v>
                </c:pt>
                <c:pt idx="1256">
                  <c:v>40904.0</c:v>
                </c:pt>
                <c:pt idx="1257">
                  <c:v>40905.0</c:v>
                </c:pt>
                <c:pt idx="1258">
                  <c:v>40906.0</c:v>
                </c:pt>
                <c:pt idx="1259">
                  <c:v>40907.0</c:v>
                </c:pt>
                <c:pt idx="1260">
                  <c:v>40911.0</c:v>
                </c:pt>
                <c:pt idx="1261">
                  <c:v>40912.0</c:v>
                </c:pt>
                <c:pt idx="1262">
                  <c:v>40913.0</c:v>
                </c:pt>
                <c:pt idx="1263">
                  <c:v>40914.0</c:v>
                </c:pt>
                <c:pt idx="1264">
                  <c:v>40917.0</c:v>
                </c:pt>
                <c:pt idx="1265">
                  <c:v>40918.0</c:v>
                </c:pt>
                <c:pt idx="1266">
                  <c:v>40919.0</c:v>
                </c:pt>
                <c:pt idx="1267">
                  <c:v>40920.0</c:v>
                </c:pt>
                <c:pt idx="1268">
                  <c:v>40921.0</c:v>
                </c:pt>
                <c:pt idx="1269">
                  <c:v>40925.0</c:v>
                </c:pt>
                <c:pt idx="1270">
                  <c:v>40926.0</c:v>
                </c:pt>
                <c:pt idx="1271">
                  <c:v>40927.0</c:v>
                </c:pt>
                <c:pt idx="1272">
                  <c:v>40928.0</c:v>
                </c:pt>
                <c:pt idx="1273">
                  <c:v>40931.0</c:v>
                </c:pt>
                <c:pt idx="1274">
                  <c:v>40932.0</c:v>
                </c:pt>
                <c:pt idx="1275">
                  <c:v>40933.0</c:v>
                </c:pt>
                <c:pt idx="1276">
                  <c:v>40934.0</c:v>
                </c:pt>
                <c:pt idx="1277">
                  <c:v>40935.0</c:v>
                </c:pt>
                <c:pt idx="1278">
                  <c:v>40938.0</c:v>
                </c:pt>
                <c:pt idx="1279">
                  <c:v>40939.0</c:v>
                </c:pt>
                <c:pt idx="1280">
                  <c:v>40940.0</c:v>
                </c:pt>
                <c:pt idx="1281">
                  <c:v>40941.0</c:v>
                </c:pt>
                <c:pt idx="1282">
                  <c:v>40942.0</c:v>
                </c:pt>
                <c:pt idx="1283">
                  <c:v>40945.0</c:v>
                </c:pt>
                <c:pt idx="1284">
                  <c:v>40946.0</c:v>
                </c:pt>
                <c:pt idx="1285">
                  <c:v>40947.0</c:v>
                </c:pt>
                <c:pt idx="1286">
                  <c:v>40948.0</c:v>
                </c:pt>
                <c:pt idx="1287">
                  <c:v>40949.0</c:v>
                </c:pt>
                <c:pt idx="1288">
                  <c:v>40952.0</c:v>
                </c:pt>
                <c:pt idx="1289">
                  <c:v>40953.0</c:v>
                </c:pt>
                <c:pt idx="1290">
                  <c:v>40954.0</c:v>
                </c:pt>
                <c:pt idx="1291">
                  <c:v>40955.0</c:v>
                </c:pt>
                <c:pt idx="1292">
                  <c:v>40956.0</c:v>
                </c:pt>
                <c:pt idx="1293">
                  <c:v>40960.0</c:v>
                </c:pt>
                <c:pt idx="1294">
                  <c:v>40961.0</c:v>
                </c:pt>
                <c:pt idx="1295">
                  <c:v>40962.0</c:v>
                </c:pt>
                <c:pt idx="1296">
                  <c:v>40963.0</c:v>
                </c:pt>
                <c:pt idx="1297">
                  <c:v>40966.0</c:v>
                </c:pt>
                <c:pt idx="1298">
                  <c:v>40967.0</c:v>
                </c:pt>
                <c:pt idx="1299">
                  <c:v>40968.0</c:v>
                </c:pt>
                <c:pt idx="1300">
                  <c:v>40969.0</c:v>
                </c:pt>
                <c:pt idx="1301">
                  <c:v>40970.0</c:v>
                </c:pt>
                <c:pt idx="1302">
                  <c:v>40973.0</c:v>
                </c:pt>
                <c:pt idx="1303">
                  <c:v>40974.0</c:v>
                </c:pt>
                <c:pt idx="1304">
                  <c:v>40975.0</c:v>
                </c:pt>
                <c:pt idx="1305">
                  <c:v>40976.0</c:v>
                </c:pt>
                <c:pt idx="1306">
                  <c:v>40977.0</c:v>
                </c:pt>
                <c:pt idx="1307">
                  <c:v>40980.0</c:v>
                </c:pt>
                <c:pt idx="1308">
                  <c:v>40981.0</c:v>
                </c:pt>
                <c:pt idx="1309">
                  <c:v>40982.0</c:v>
                </c:pt>
                <c:pt idx="1310">
                  <c:v>40983.0</c:v>
                </c:pt>
                <c:pt idx="1311">
                  <c:v>40984.0</c:v>
                </c:pt>
                <c:pt idx="1312">
                  <c:v>40987.0</c:v>
                </c:pt>
                <c:pt idx="1313">
                  <c:v>40988.0</c:v>
                </c:pt>
                <c:pt idx="1314">
                  <c:v>40989.0</c:v>
                </c:pt>
                <c:pt idx="1315">
                  <c:v>40990.0</c:v>
                </c:pt>
                <c:pt idx="1316">
                  <c:v>40991.0</c:v>
                </c:pt>
                <c:pt idx="1317">
                  <c:v>40994.0</c:v>
                </c:pt>
                <c:pt idx="1318">
                  <c:v>40995.0</c:v>
                </c:pt>
                <c:pt idx="1319">
                  <c:v>40996.0</c:v>
                </c:pt>
                <c:pt idx="1320">
                  <c:v>40997.0</c:v>
                </c:pt>
                <c:pt idx="1321">
                  <c:v>40998.0</c:v>
                </c:pt>
                <c:pt idx="1322">
                  <c:v>41001.0</c:v>
                </c:pt>
                <c:pt idx="1323">
                  <c:v>41002.0</c:v>
                </c:pt>
                <c:pt idx="1324">
                  <c:v>41003.0</c:v>
                </c:pt>
                <c:pt idx="1325">
                  <c:v>41004.0</c:v>
                </c:pt>
                <c:pt idx="1326">
                  <c:v>41008.0</c:v>
                </c:pt>
                <c:pt idx="1327">
                  <c:v>41009.0</c:v>
                </c:pt>
                <c:pt idx="1328">
                  <c:v>41010.0</c:v>
                </c:pt>
                <c:pt idx="1329">
                  <c:v>41011.0</c:v>
                </c:pt>
                <c:pt idx="1330">
                  <c:v>41012.0</c:v>
                </c:pt>
                <c:pt idx="1331">
                  <c:v>41015.0</c:v>
                </c:pt>
                <c:pt idx="1332">
                  <c:v>41016.0</c:v>
                </c:pt>
                <c:pt idx="1333">
                  <c:v>41017.0</c:v>
                </c:pt>
                <c:pt idx="1334">
                  <c:v>41018.0</c:v>
                </c:pt>
                <c:pt idx="1335">
                  <c:v>41019.0</c:v>
                </c:pt>
                <c:pt idx="1336">
                  <c:v>41022.0</c:v>
                </c:pt>
                <c:pt idx="1337">
                  <c:v>41023.0</c:v>
                </c:pt>
                <c:pt idx="1338">
                  <c:v>41024.0</c:v>
                </c:pt>
                <c:pt idx="1339">
                  <c:v>41025.0</c:v>
                </c:pt>
                <c:pt idx="1340">
                  <c:v>41026.0</c:v>
                </c:pt>
                <c:pt idx="1341">
                  <c:v>41029.0</c:v>
                </c:pt>
                <c:pt idx="1342">
                  <c:v>41030.0</c:v>
                </c:pt>
                <c:pt idx="1343">
                  <c:v>41031.0</c:v>
                </c:pt>
                <c:pt idx="1344">
                  <c:v>41032.0</c:v>
                </c:pt>
                <c:pt idx="1345">
                  <c:v>41033.0</c:v>
                </c:pt>
                <c:pt idx="1346">
                  <c:v>41036.0</c:v>
                </c:pt>
                <c:pt idx="1347">
                  <c:v>41037.0</c:v>
                </c:pt>
                <c:pt idx="1348">
                  <c:v>41038.0</c:v>
                </c:pt>
                <c:pt idx="1349">
                  <c:v>41039.0</c:v>
                </c:pt>
                <c:pt idx="1350">
                  <c:v>41040.0</c:v>
                </c:pt>
                <c:pt idx="1351">
                  <c:v>41043.0</c:v>
                </c:pt>
                <c:pt idx="1352">
                  <c:v>41044.0</c:v>
                </c:pt>
                <c:pt idx="1353">
                  <c:v>41045.0</c:v>
                </c:pt>
                <c:pt idx="1354">
                  <c:v>41046.0</c:v>
                </c:pt>
                <c:pt idx="1355">
                  <c:v>41047.0</c:v>
                </c:pt>
                <c:pt idx="1356">
                  <c:v>41050.0</c:v>
                </c:pt>
                <c:pt idx="1357">
                  <c:v>41051.0</c:v>
                </c:pt>
                <c:pt idx="1358">
                  <c:v>41052.0</c:v>
                </c:pt>
                <c:pt idx="1359">
                  <c:v>41053.0</c:v>
                </c:pt>
                <c:pt idx="1360">
                  <c:v>41054.0</c:v>
                </c:pt>
                <c:pt idx="1361">
                  <c:v>41058.0</c:v>
                </c:pt>
                <c:pt idx="1362">
                  <c:v>41059.0</c:v>
                </c:pt>
                <c:pt idx="1363">
                  <c:v>41060.0</c:v>
                </c:pt>
                <c:pt idx="1364">
                  <c:v>41061.0</c:v>
                </c:pt>
                <c:pt idx="1365">
                  <c:v>41064.0</c:v>
                </c:pt>
                <c:pt idx="1366">
                  <c:v>41065.0</c:v>
                </c:pt>
                <c:pt idx="1367">
                  <c:v>41066.0</c:v>
                </c:pt>
                <c:pt idx="1368">
                  <c:v>41067.0</c:v>
                </c:pt>
                <c:pt idx="1369">
                  <c:v>41068.0</c:v>
                </c:pt>
                <c:pt idx="1370">
                  <c:v>41071.0</c:v>
                </c:pt>
                <c:pt idx="1371">
                  <c:v>41072.0</c:v>
                </c:pt>
                <c:pt idx="1372">
                  <c:v>41073.0</c:v>
                </c:pt>
                <c:pt idx="1373">
                  <c:v>41074.0</c:v>
                </c:pt>
                <c:pt idx="1374">
                  <c:v>41075.0</c:v>
                </c:pt>
                <c:pt idx="1375">
                  <c:v>41078.0</c:v>
                </c:pt>
                <c:pt idx="1376">
                  <c:v>41079.0</c:v>
                </c:pt>
                <c:pt idx="1377">
                  <c:v>41080.0</c:v>
                </c:pt>
                <c:pt idx="1378">
                  <c:v>41081.0</c:v>
                </c:pt>
                <c:pt idx="1379">
                  <c:v>41082.0</c:v>
                </c:pt>
                <c:pt idx="1380">
                  <c:v>41085.0</c:v>
                </c:pt>
                <c:pt idx="1381">
                  <c:v>41086.0</c:v>
                </c:pt>
                <c:pt idx="1382">
                  <c:v>41087.0</c:v>
                </c:pt>
                <c:pt idx="1383">
                  <c:v>41088.0</c:v>
                </c:pt>
                <c:pt idx="1384">
                  <c:v>41089.0</c:v>
                </c:pt>
                <c:pt idx="1385">
                  <c:v>41092.0</c:v>
                </c:pt>
                <c:pt idx="1386">
                  <c:v>41093.0</c:v>
                </c:pt>
                <c:pt idx="1387">
                  <c:v>41095.0</c:v>
                </c:pt>
                <c:pt idx="1388">
                  <c:v>41096.0</c:v>
                </c:pt>
                <c:pt idx="1389">
                  <c:v>41099.0</c:v>
                </c:pt>
                <c:pt idx="1390">
                  <c:v>41100.0</c:v>
                </c:pt>
                <c:pt idx="1391">
                  <c:v>41101.0</c:v>
                </c:pt>
                <c:pt idx="1392">
                  <c:v>41102.0</c:v>
                </c:pt>
                <c:pt idx="1393">
                  <c:v>41103.0</c:v>
                </c:pt>
                <c:pt idx="1394">
                  <c:v>41106.0</c:v>
                </c:pt>
                <c:pt idx="1395">
                  <c:v>41107.0</c:v>
                </c:pt>
                <c:pt idx="1396">
                  <c:v>41108.0</c:v>
                </c:pt>
                <c:pt idx="1397">
                  <c:v>41109.0</c:v>
                </c:pt>
                <c:pt idx="1398">
                  <c:v>41110.0</c:v>
                </c:pt>
                <c:pt idx="1399">
                  <c:v>41113.0</c:v>
                </c:pt>
                <c:pt idx="1400">
                  <c:v>41114.0</c:v>
                </c:pt>
                <c:pt idx="1401">
                  <c:v>41115.0</c:v>
                </c:pt>
                <c:pt idx="1402">
                  <c:v>41116.0</c:v>
                </c:pt>
                <c:pt idx="1403">
                  <c:v>41117.0</c:v>
                </c:pt>
                <c:pt idx="1404">
                  <c:v>41120.0</c:v>
                </c:pt>
                <c:pt idx="1405">
                  <c:v>41121.0</c:v>
                </c:pt>
                <c:pt idx="1406">
                  <c:v>41122.0</c:v>
                </c:pt>
                <c:pt idx="1407">
                  <c:v>41123.0</c:v>
                </c:pt>
                <c:pt idx="1408">
                  <c:v>41124.0</c:v>
                </c:pt>
                <c:pt idx="1409">
                  <c:v>41127.0</c:v>
                </c:pt>
                <c:pt idx="1410">
                  <c:v>41128.0</c:v>
                </c:pt>
                <c:pt idx="1411">
                  <c:v>41129.0</c:v>
                </c:pt>
                <c:pt idx="1412">
                  <c:v>41130.0</c:v>
                </c:pt>
                <c:pt idx="1413">
                  <c:v>41131.0</c:v>
                </c:pt>
                <c:pt idx="1414">
                  <c:v>41134.0</c:v>
                </c:pt>
                <c:pt idx="1415">
                  <c:v>41135.0</c:v>
                </c:pt>
                <c:pt idx="1416">
                  <c:v>41136.0</c:v>
                </c:pt>
                <c:pt idx="1417">
                  <c:v>41137.0</c:v>
                </c:pt>
                <c:pt idx="1418">
                  <c:v>41138.0</c:v>
                </c:pt>
                <c:pt idx="1419">
                  <c:v>41141.0</c:v>
                </c:pt>
                <c:pt idx="1420">
                  <c:v>41142.0</c:v>
                </c:pt>
                <c:pt idx="1421">
                  <c:v>41143.0</c:v>
                </c:pt>
                <c:pt idx="1422">
                  <c:v>41144.0</c:v>
                </c:pt>
                <c:pt idx="1423">
                  <c:v>41145.0</c:v>
                </c:pt>
                <c:pt idx="1424">
                  <c:v>41148.0</c:v>
                </c:pt>
                <c:pt idx="1425">
                  <c:v>41149.0</c:v>
                </c:pt>
                <c:pt idx="1426">
                  <c:v>41150.0</c:v>
                </c:pt>
                <c:pt idx="1427">
                  <c:v>41151.0</c:v>
                </c:pt>
                <c:pt idx="1428">
                  <c:v>41152.0</c:v>
                </c:pt>
                <c:pt idx="1429">
                  <c:v>41156.0</c:v>
                </c:pt>
                <c:pt idx="1430">
                  <c:v>41157.0</c:v>
                </c:pt>
                <c:pt idx="1431">
                  <c:v>41158.0</c:v>
                </c:pt>
                <c:pt idx="1432">
                  <c:v>41159.0</c:v>
                </c:pt>
                <c:pt idx="1433">
                  <c:v>41162.0</c:v>
                </c:pt>
                <c:pt idx="1434">
                  <c:v>41163.0</c:v>
                </c:pt>
                <c:pt idx="1435">
                  <c:v>41164.0</c:v>
                </c:pt>
                <c:pt idx="1436">
                  <c:v>41165.0</c:v>
                </c:pt>
                <c:pt idx="1437">
                  <c:v>41166.0</c:v>
                </c:pt>
                <c:pt idx="1438">
                  <c:v>41169.0</c:v>
                </c:pt>
                <c:pt idx="1439">
                  <c:v>41170.0</c:v>
                </c:pt>
                <c:pt idx="1440">
                  <c:v>41171.0</c:v>
                </c:pt>
                <c:pt idx="1441">
                  <c:v>41172.0</c:v>
                </c:pt>
                <c:pt idx="1442">
                  <c:v>41173.0</c:v>
                </c:pt>
                <c:pt idx="1443">
                  <c:v>41176.0</c:v>
                </c:pt>
                <c:pt idx="1444">
                  <c:v>41177.0</c:v>
                </c:pt>
                <c:pt idx="1445">
                  <c:v>41178.0</c:v>
                </c:pt>
                <c:pt idx="1446">
                  <c:v>41179.0</c:v>
                </c:pt>
                <c:pt idx="1447">
                  <c:v>41180.0</c:v>
                </c:pt>
                <c:pt idx="1448">
                  <c:v>41183.0</c:v>
                </c:pt>
                <c:pt idx="1449">
                  <c:v>41184.0</c:v>
                </c:pt>
                <c:pt idx="1450">
                  <c:v>41185.0</c:v>
                </c:pt>
                <c:pt idx="1451">
                  <c:v>41186.0</c:v>
                </c:pt>
                <c:pt idx="1452">
                  <c:v>41187.0</c:v>
                </c:pt>
                <c:pt idx="1453">
                  <c:v>41190.0</c:v>
                </c:pt>
                <c:pt idx="1454">
                  <c:v>41191.0</c:v>
                </c:pt>
                <c:pt idx="1455">
                  <c:v>41192.0</c:v>
                </c:pt>
                <c:pt idx="1456">
                  <c:v>41193.0</c:v>
                </c:pt>
                <c:pt idx="1457">
                  <c:v>41194.0</c:v>
                </c:pt>
                <c:pt idx="1458">
                  <c:v>41197.0</c:v>
                </c:pt>
                <c:pt idx="1459">
                  <c:v>41198.0</c:v>
                </c:pt>
                <c:pt idx="1460">
                  <c:v>41199.0</c:v>
                </c:pt>
                <c:pt idx="1461">
                  <c:v>41200.0</c:v>
                </c:pt>
                <c:pt idx="1462">
                  <c:v>41201.0</c:v>
                </c:pt>
                <c:pt idx="1463">
                  <c:v>41204.0</c:v>
                </c:pt>
                <c:pt idx="1464">
                  <c:v>41205.0</c:v>
                </c:pt>
                <c:pt idx="1465">
                  <c:v>41206.0</c:v>
                </c:pt>
                <c:pt idx="1466">
                  <c:v>41207.0</c:v>
                </c:pt>
                <c:pt idx="1467">
                  <c:v>41208.0</c:v>
                </c:pt>
                <c:pt idx="1468">
                  <c:v>41213.0</c:v>
                </c:pt>
                <c:pt idx="1469">
                  <c:v>41214.0</c:v>
                </c:pt>
                <c:pt idx="1470">
                  <c:v>41215.0</c:v>
                </c:pt>
                <c:pt idx="1471">
                  <c:v>41218.0</c:v>
                </c:pt>
                <c:pt idx="1472">
                  <c:v>41219.0</c:v>
                </c:pt>
                <c:pt idx="1473">
                  <c:v>41220.0</c:v>
                </c:pt>
                <c:pt idx="1474">
                  <c:v>41221.0</c:v>
                </c:pt>
                <c:pt idx="1475">
                  <c:v>41222.0</c:v>
                </c:pt>
                <c:pt idx="1476">
                  <c:v>41225.0</c:v>
                </c:pt>
                <c:pt idx="1477">
                  <c:v>41226.0</c:v>
                </c:pt>
                <c:pt idx="1478">
                  <c:v>41227.0</c:v>
                </c:pt>
                <c:pt idx="1479">
                  <c:v>41228.0</c:v>
                </c:pt>
                <c:pt idx="1480">
                  <c:v>41229.0</c:v>
                </c:pt>
                <c:pt idx="1481">
                  <c:v>41232.0</c:v>
                </c:pt>
                <c:pt idx="1482">
                  <c:v>41233.0</c:v>
                </c:pt>
                <c:pt idx="1483">
                  <c:v>41234.0</c:v>
                </c:pt>
                <c:pt idx="1484">
                  <c:v>41236.0</c:v>
                </c:pt>
                <c:pt idx="1485">
                  <c:v>41239.0</c:v>
                </c:pt>
                <c:pt idx="1486">
                  <c:v>41240.0</c:v>
                </c:pt>
                <c:pt idx="1487">
                  <c:v>41241.0</c:v>
                </c:pt>
                <c:pt idx="1488">
                  <c:v>41242.0</c:v>
                </c:pt>
                <c:pt idx="1489">
                  <c:v>41243.0</c:v>
                </c:pt>
                <c:pt idx="1490">
                  <c:v>41246.0</c:v>
                </c:pt>
                <c:pt idx="1491">
                  <c:v>41247.0</c:v>
                </c:pt>
                <c:pt idx="1492">
                  <c:v>41248.0</c:v>
                </c:pt>
                <c:pt idx="1493">
                  <c:v>41249.0</c:v>
                </c:pt>
                <c:pt idx="1494">
                  <c:v>41250.0</c:v>
                </c:pt>
                <c:pt idx="1495">
                  <c:v>41253.0</c:v>
                </c:pt>
                <c:pt idx="1496">
                  <c:v>41254.0</c:v>
                </c:pt>
                <c:pt idx="1497">
                  <c:v>41255.0</c:v>
                </c:pt>
                <c:pt idx="1498">
                  <c:v>41256.0</c:v>
                </c:pt>
                <c:pt idx="1499">
                  <c:v>41257.0</c:v>
                </c:pt>
                <c:pt idx="1500">
                  <c:v>41260.0</c:v>
                </c:pt>
                <c:pt idx="1501">
                  <c:v>41261.0</c:v>
                </c:pt>
                <c:pt idx="1502">
                  <c:v>41262.0</c:v>
                </c:pt>
                <c:pt idx="1503">
                  <c:v>41263.0</c:v>
                </c:pt>
                <c:pt idx="1504">
                  <c:v>41264.0</c:v>
                </c:pt>
                <c:pt idx="1505">
                  <c:v>41267.0</c:v>
                </c:pt>
                <c:pt idx="1506">
                  <c:v>41269.0</c:v>
                </c:pt>
                <c:pt idx="1507">
                  <c:v>41270.0</c:v>
                </c:pt>
                <c:pt idx="1508">
                  <c:v>41271.0</c:v>
                </c:pt>
                <c:pt idx="1509">
                  <c:v>41274.0</c:v>
                </c:pt>
                <c:pt idx="1510">
                  <c:v>41276.0</c:v>
                </c:pt>
                <c:pt idx="1511">
                  <c:v>41277.0</c:v>
                </c:pt>
                <c:pt idx="1512">
                  <c:v>41278.0</c:v>
                </c:pt>
                <c:pt idx="1513">
                  <c:v>41281.0</c:v>
                </c:pt>
                <c:pt idx="1514">
                  <c:v>41282.0</c:v>
                </c:pt>
                <c:pt idx="1515">
                  <c:v>41283.0</c:v>
                </c:pt>
                <c:pt idx="1516">
                  <c:v>41284.0</c:v>
                </c:pt>
                <c:pt idx="1517">
                  <c:v>41285.0</c:v>
                </c:pt>
                <c:pt idx="1518">
                  <c:v>41288.0</c:v>
                </c:pt>
                <c:pt idx="1519">
                  <c:v>41289.0</c:v>
                </c:pt>
                <c:pt idx="1520">
                  <c:v>41290.0</c:v>
                </c:pt>
                <c:pt idx="1521">
                  <c:v>41291.0</c:v>
                </c:pt>
                <c:pt idx="1522">
                  <c:v>41292.0</c:v>
                </c:pt>
                <c:pt idx="1523">
                  <c:v>41296.0</c:v>
                </c:pt>
                <c:pt idx="1524">
                  <c:v>41297.0</c:v>
                </c:pt>
                <c:pt idx="1525">
                  <c:v>41298.0</c:v>
                </c:pt>
                <c:pt idx="1526">
                  <c:v>41299.0</c:v>
                </c:pt>
                <c:pt idx="1527">
                  <c:v>41302.0</c:v>
                </c:pt>
                <c:pt idx="1528">
                  <c:v>41303.0</c:v>
                </c:pt>
                <c:pt idx="1529">
                  <c:v>41304.0</c:v>
                </c:pt>
                <c:pt idx="1530">
                  <c:v>41305.0</c:v>
                </c:pt>
                <c:pt idx="1531">
                  <c:v>41306.0</c:v>
                </c:pt>
                <c:pt idx="1532">
                  <c:v>41309.0</c:v>
                </c:pt>
                <c:pt idx="1533">
                  <c:v>41310.0</c:v>
                </c:pt>
                <c:pt idx="1534">
                  <c:v>41311.0</c:v>
                </c:pt>
                <c:pt idx="1535">
                  <c:v>41312.0</c:v>
                </c:pt>
                <c:pt idx="1536">
                  <c:v>41313.0</c:v>
                </c:pt>
                <c:pt idx="1537">
                  <c:v>41316.0</c:v>
                </c:pt>
                <c:pt idx="1538">
                  <c:v>41317.0</c:v>
                </c:pt>
                <c:pt idx="1539">
                  <c:v>41318.0</c:v>
                </c:pt>
                <c:pt idx="1540">
                  <c:v>41319.0</c:v>
                </c:pt>
                <c:pt idx="1541">
                  <c:v>41320.0</c:v>
                </c:pt>
                <c:pt idx="1542">
                  <c:v>41324.0</c:v>
                </c:pt>
                <c:pt idx="1543">
                  <c:v>41325.0</c:v>
                </c:pt>
                <c:pt idx="1544">
                  <c:v>41326.0</c:v>
                </c:pt>
                <c:pt idx="1545">
                  <c:v>41327.0</c:v>
                </c:pt>
                <c:pt idx="1546">
                  <c:v>41330.0</c:v>
                </c:pt>
                <c:pt idx="1547">
                  <c:v>41331.0</c:v>
                </c:pt>
                <c:pt idx="1548">
                  <c:v>41332.0</c:v>
                </c:pt>
                <c:pt idx="1549">
                  <c:v>41333.0</c:v>
                </c:pt>
                <c:pt idx="1550">
                  <c:v>41334.0</c:v>
                </c:pt>
                <c:pt idx="1551">
                  <c:v>41337.0</c:v>
                </c:pt>
                <c:pt idx="1552">
                  <c:v>41338.0</c:v>
                </c:pt>
                <c:pt idx="1553">
                  <c:v>41339.0</c:v>
                </c:pt>
                <c:pt idx="1554">
                  <c:v>41340.0</c:v>
                </c:pt>
                <c:pt idx="1555">
                  <c:v>41341.0</c:v>
                </c:pt>
                <c:pt idx="1556">
                  <c:v>41344.0</c:v>
                </c:pt>
                <c:pt idx="1557">
                  <c:v>41345.0</c:v>
                </c:pt>
                <c:pt idx="1558">
                  <c:v>41346.0</c:v>
                </c:pt>
                <c:pt idx="1559">
                  <c:v>41347.0</c:v>
                </c:pt>
                <c:pt idx="1560">
                  <c:v>41348.0</c:v>
                </c:pt>
                <c:pt idx="1561">
                  <c:v>41351.0</c:v>
                </c:pt>
                <c:pt idx="1562">
                  <c:v>41352.0</c:v>
                </c:pt>
                <c:pt idx="1563">
                  <c:v>41353.0</c:v>
                </c:pt>
                <c:pt idx="1564">
                  <c:v>41354.0</c:v>
                </c:pt>
                <c:pt idx="1565">
                  <c:v>41355.0</c:v>
                </c:pt>
                <c:pt idx="1566">
                  <c:v>41358.0</c:v>
                </c:pt>
                <c:pt idx="1567">
                  <c:v>41359.0</c:v>
                </c:pt>
                <c:pt idx="1568">
                  <c:v>41360.0</c:v>
                </c:pt>
                <c:pt idx="1569">
                  <c:v>41361.0</c:v>
                </c:pt>
                <c:pt idx="1570">
                  <c:v>41365.0</c:v>
                </c:pt>
                <c:pt idx="1571">
                  <c:v>41366.0</c:v>
                </c:pt>
                <c:pt idx="1572">
                  <c:v>41367.0</c:v>
                </c:pt>
                <c:pt idx="1573">
                  <c:v>41368.0</c:v>
                </c:pt>
                <c:pt idx="1574">
                  <c:v>41369.0</c:v>
                </c:pt>
                <c:pt idx="1575">
                  <c:v>41372.0</c:v>
                </c:pt>
                <c:pt idx="1576">
                  <c:v>41373.0</c:v>
                </c:pt>
                <c:pt idx="1577">
                  <c:v>41374.0</c:v>
                </c:pt>
                <c:pt idx="1578">
                  <c:v>41375.0</c:v>
                </c:pt>
                <c:pt idx="1579">
                  <c:v>41376.0</c:v>
                </c:pt>
                <c:pt idx="1580">
                  <c:v>41379.0</c:v>
                </c:pt>
                <c:pt idx="1581">
                  <c:v>41380.0</c:v>
                </c:pt>
                <c:pt idx="1582">
                  <c:v>41381.0</c:v>
                </c:pt>
                <c:pt idx="1583">
                  <c:v>41382.0</c:v>
                </c:pt>
                <c:pt idx="1584">
                  <c:v>41383.0</c:v>
                </c:pt>
                <c:pt idx="1585">
                  <c:v>41386.0</c:v>
                </c:pt>
                <c:pt idx="1586">
                  <c:v>41387.0</c:v>
                </c:pt>
                <c:pt idx="1587">
                  <c:v>41388.0</c:v>
                </c:pt>
                <c:pt idx="1588">
                  <c:v>41389.0</c:v>
                </c:pt>
                <c:pt idx="1589">
                  <c:v>41390.0</c:v>
                </c:pt>
                <c:pt idx="1590">
                  <c:v>41393.0</c:v>
                </c:pt>
                <c:pt idx="1591">
                  <c:v>41394.0</c:v>
                </c:pt>
                <c:pt idx="1592">
                  <c:v>41395.0</c:v>
                </c:pt>
                <c:pt idx="1593">
                  <c:v>41396.0</c:v>
                </c:pt>
                <c:pt idx="1594">
                  <c:v>41397.0</c:v>
                </c:pt>
                <c:pt idx="1595">
                  <c:v>41400.0</c:v>
                </c:pt>
                <c:pt idx="1596">
                  <c:v>41401.0</c:v>
                </c:pt>
                <c:pt idx="1597">
                  <c:v>41402.0</c:v>
                </c:pt>
                <c:pt idx="1598">
                  <c:v>41403.0</c:v>
                </c:pt>
                <c:pt idx="1599">
                  <c:v>41404.0</c:v>
                </c:pt>
                <c:pt idx="1600">
                  <c:v>41407.0</c:v>
                </c:pt>
                <c:pt idx="1601">
                  <c:v>41408.0</c:v>
                </c:pt>
                <c:pt idx="1602">
                  <c:v>41409.0</c:v>
                </c:pt>
                <c:pt idx="1603">
                  <c:v>41410.0</c:v>
                </c:pt>
                <c:pt idx="1604">
                  <c:v>41411.0</c:v>
                </c:pt>
                <c:pt idx="1605">
                  <c:v>41414.0</c:v>
                </c:pt>
                <c:pt idx="1606">
                  <c:v>41415.0</c:v>
                </c:pt>
                <c:pt idx="1607">
                  <c:v>41416.0</c:v>
                </c:pt>
                <c:pt idx="1608">
                  <c:v>41417.0</c:v>
                </c:pt>
                <c:pt idx="1609">
                  <c:v>41418.0</c:v>
                </c:pt>
                <c:pt idx="1610">
                  <c:v>41422.0</c:v>
                </c:pt>
                <c:pt idx="1611">
                  <c:v>41423.0</c:v>
                </c:pt>
                <c:pt idx="1612">
                  <c:v>41424.0</c:v>
                </c:pt>
                <c:pt idx="1613">
                  <c:v>41425.0</c:v>
                </c:pt>
                <c:pt idx="1614">
                  <c:v>41428.0</c:v>
                </c:pt>
                <c:pt idx="1615">
                  <c:v>41429.0</c:v>
                </c:pt>
                <c:pt idx="1616">
                  <c:v>41430.0</c:v>
                </c:pt>
                <c:pt idx="1617">
                  <c:v>41431.0</c:v>
                </c:pt>
                <c:pt idx="1618">
                  <c:v>41432.0</c:v>
                </c:pt>
                <c:pt idx="1619">
                  <c:v>41435.0</c:v>
                </c:pt>
                <c:pt idx="1620">
                  <c:v>41436.0</c:v>
                </c:pt>
                <c:pt idx="1621">
                  <c:v>41437.0</c:v>
                </c:pt>
                <c:pt idx="1622">
                  <c:v>41438.0</c:v>
                </c:pt>
                <c:pt idx="1623">
                  <c:v>41439.0</c:v>
                </c:pt>
                <c:pt idx="1624">
                  <c:v>41442.0</c:v>
                </c:pt>
                <c:pt idx="1625">
                  <c:v>41443.0</c:v>
                </c:pt>
                <c:pt idx="1626">
                  <c:v>41444.0</c:v>
                </c:pt>
                <c:pt idx="1627">
                  <c:v>41445.0</c:v>
                </c:pt>
                <c:pt idx="1628">
                  <c:v>41446.0</c:v>
                </c:pt>
                <c:pt idx="1629">
                  <c:v>41449.0</c:v>
                </c:pt>
                <c:pt idx="1630">
                  <c:v>41450.0</c:v>
                </c:pt>
                <c:pt idx="1631">
                  <c:v>41451.0</c:v>
                </c:pt>
                <c:pt idx="1632">
                  <c:v>41452.0</c:v>
                </c:pt>
                <c:pt idx="1633">
                  <c:v>41453.0</c:v>
                </c:pt>
                <c:pt idx="1634">
                  <c:v>41456.0</c:v>
                </c:pt>
                <c:pt idx="1635">
                  <c:v>41457.0</c:v>
                </c:pt>
                <c:pt idx="1636">
                  <c:v>41458.0</c:v>
                </c:pt>
                <c:pt idx="1637">
                  <c:v>41460.0</c:v>
                </c:pt>
                <c:pt idx="1638">
                  <c:v>41463.0</c:v>
                </c:pt>
                <c:pt idx="1639">
                  <c:v>41464.0</c:v>
                </c:pt>
                <c:pt idx="1640">
                  <c:v>41465.0</c:v>
                </c:pt>
                <c:pt idx="1641">
                  <c:v>41466.0</c:v>
                </c:pt>
                <c:pt idx="1642">
                  <c:v>41467.0</c:v>
                </c:pt>
                <c:pt idx="1643">
                  <c:v>41470.0</c:v>
                </c:pt>
                <c:pt idx="1644">
                  <c:v>41471.0</c:v>
                </c:pt>
                <c:pt idx="1645">
                  <c:v>41472.0</c:v>
                </c:pt>
                <c:pt idx="1646">
                  <c:v>41473.0</c:v>
                </c:pt>
                <c:pt idx="1647">
                  <c:v>41474.0</c:v>
                </c:pt>
                <c:pt idx="1648">
                  <c:v>41477.0</c:v>
                </c:pt>
                <c:pt idx="1649">
                  <c:v>41478.0</c:v>
                </c:pt>
                <c:pt idx="1650">
                  <c:v>41479.0</c:v>
                </c:pt>
                <c:pt idx="1651">
                  <c:v>41480.0</c:v>
                </c:pt>
                <c:pt idx="1652">
                  <c:v>41481.0</c:v>
                </c:pt>
                <c:pt idx="1653">
                  <c:v>41484.0</c:v>
                </c:pt>
                <c:pt idx="1654">
                  <c:v>41485.0</c:v>
                </c:pt>
                <c:pt idx="1655">
                  <c:v>41486.0</c:v>
                </c:pt>
                <c:pt idx="1656">
                  <c:v>41487.0</c:v>
                </c:pt>
                <c:pt idx="1657">
                  <c:v>41488.0</c:v>
                </c:pt>
                <c:pt idx="1658">
                  <c:v>41491.0</c:v>
                </c:pt>
                <c:pt idx="1659">
                  <c:v>41492.0</c:v>
                </c:pt>
                <c:pt idx="1660">
                  <c:v>41493.0</c:v>
                </c:pt>
                <c:pt idx="1661">
                  <c:v>41494.0</c:v>
                </c:pt>
                <c:pt idx="1662">
                  <c:v>41495.0</c:v>
                </c:pt>
                <c:pt idx="1663">
                  <c:v>41498.0</c:v>
                </c:pt>
                <c:pt idx="1664">
                  <c:v>41499.0</c:v>
                </c:pt>
                <c:pt idx="1665">
                  <c:v>41500.0</c:v>
                </c:pt>
                <c:pt idx="1666">
                  <c:v>41501.0</c:v>
                </c:pt>
                <c:pt idx="1667">
                  <c:v>41502.0</c:v>
                </c:pt>
                <c:pt idx="1668">
                  <c:v>41505.0</c:v>
                </c:pt>
                <c:pt idx="1669">
                  <c:v>41506.0</c:v>
                </c:pt>
                <c:pt idx="1670">
                  <c:v>41507.0</c:v>
                </c:pt>
                <c:pt idx="1671">
                  <c:v>41508.0</c:v>
                </c:pt>
                <c:pt idx="1672">
                  <c:v>41509.0</c:v>
                </c:pt>
                <c:pt idx="1673">
                  <c:v>41512.0</c:v>
                </c:pt>
                <c:pt idx="1674">
                  <c:v>41513.0</c:v>
                </c:pt>
                <c:pt idx="1675">
                  <c:v>41514.0</c:v>
                </c:pt>
                <c:pt idx="1676">
                  <c:v>41515.0</c:v>
                </c:pt>
                <c:pt idx="1677">
                  <c:v>41516.0</c:v>
                </c:pt>
                <c:pt idx="1678">
                  <c:v>41520.0</c:v>
                </c:pt>
                <c:pt idx="1679">
                  <c:v>41521.0</c:v>
                </c:pt>
                <c:pt idx="1680">
                  <c:v>41522.0</c:v>
                </c:pt>
                <c:pt idx="1681">
                  <c:v>41523.0</c:v>
                </c:pt>
                <c:pt idx="1682">
                  <c:v>41526.0</c:v>
                </c:pt>
                <c:pt idx="1683">
                  <c:v>41527.0</c:v>
                </c:pt>
                <c:pt idx="1684">
                  <c:v>41528.0</c:v>
                </c:pt>
                <c:pt idx="1685">
                  <c:v>41529.0</c:v>
                </c:pt>
                <c:pt idx="1686">
                  <c:v>41530.0</c:v>
                </c:pt>
                <c:pt idx="1687">
                  <c:v>41533.0</c:v>
                </c:pt>
                <c:pt idx="1688">
                  <c:v>41534.0</c:v>
                </c:pt>
                <c:pt idx="1689">
                  <c:v>41535.0</c:v>
                </c:pt>
                <c:pt idx="1690">
                  <c:v>41536.0</c:v>
                </c:pt>
                <c:pt idx="1691">
                  <c:v>41537.0</c:v>
                </c:pt>
                <c:pt idx="1692">
                  <c:v>41540.0</c:v>
                </c:pt>
                <c:pt idx="1693">
                  <c:v>41541.0</c:v>
                </c:pt>
                <c:pt idx="1694">
                  <c:v>41542.0</c:v>
                </c:pt>
                <c:pt idx="1695">
                  <c:v>41543.0</c:v>
                </c:pt>
                <c:pt idx="1696">
                  <c:v>41544.0</c:v>
                </c:pt>
                <c:pt idx="1697">
                  <c:v>41547.0</c:v>
                </c:pt>
                <c:pt idx="1698">
                  <c:v>41548.0</c:v>
                </c:pt>
                <c:pt idx="1699">
                  <c:v>41549.0</c:v>
                </c:pt>
                <c:pt idx="1700">
                  <c:v>41550.0</c:v>
                </c:pt>
                <c:pt idx="1701">
                  <c:v>41551.0</c:v>
                </c:pt>
                <c:pt idx="1702">
                  <c:v>41554.0</c:v>
                </c:pt>
                <c:pt idx="1703">
                  <c:v>41555.0</c:v>
                </c:pt>
                <c:pt idx="1704">
                  <c:v>41556.0</c:v>
                </c:pt>
                <c:pt idx="1705">
                  <c:v>41557.0</c:v>
                </c:pt>
                <c:pt idx="1706">
                  <c:v>41558.0</c:v>
                </c:pt>
                <c:pt idx="1707">
                  <c:v>41561.0</c:v>
                </c:pt>
                <c:pt idx="1708">
                  <c:v>41562.0</c:v>
                </c:pt>
                <c:pt idx="1709">
                  <c:v>41563.0</c:v>
                </c:pt>
                <c:pt idx="1710">
                  <c:v>41564.0</c:v>
                </c:pt>
                <c:pt idx="1711">
                  <c:v>41565.0</c:v>
                </c:pt>
                <c:pt idx="1712">
                  <c:v>41568.0</c:v>
                </c:pt>
                <c:pt idx="1713">
                  <c:v>41569.0</c:v>
                </c:pt>
                <c:pt idx="1714">
                  <c:v>41570.0</c:v>
                </c:pt>
                <c:pt idx="1715">
                  <c:v>41571.0</c:v>
                </c:pt>
                <c:pt idx="1716">
                  <c:v>41572.0</c:v>
                </c:pt>
                <c:pt idx="1717">
                  <c:v>41575.0</c:v>
                </c:pt>
                <c:pt idx="1718">
                  <c:v>41576.0</c:v>
                </c:pt>
                <c:pt idx="1719">
                  <c:v>41577.0</c:v>
                </c:pt>
                <c:pt idx="1720">
                  <c:v>41578.0</c:v>
                </c:pt>
                <c:pt idx="1721">
                  <c:v>41579.0</c:v>
                </c:pt>
                <c:pt idx="1722">
                  <c:v>41582.0</c:v>
                </c:pt>
                <c:pt idx="1723">
                  <c:v>41583.0</c:v>
                </c:pt>
                <c:pt idx="1724">
                  <c:v>41584.0</c:v>
                </c:pt>
                <c:pt idx="1725">
                  <c:v>41585.0</c:v>
                </c:pt>
                <c:pt idx="1726">
                  <c:v>41586.0</c:v>
                </c:pt>
                <c:pt idx="1727">
                  <c:v>41589.0</c:v>
                </c:pt>
                <c:pt idx="1728">
                  <c:v>41590.0</c:v>
                </c:pt>
                <c:pt idx="1729">
                  <c:v>41591.0</c:v>
                </c:pt>
                <c:pt idx="1730">
                  <c:v>41592.0</c:v>
                </c:pt>
                <c:pt idx="1731">
                  <c:v>41593.0</c:v>
                </c:pt>
                <c:pt idx="1732">
                  <c:v>41596.0</c:v>
                </c:pt>
                <c:pt idx="1733">
                  <c:v>41597.0</c:v>
                </c:pt>
                <c:pt idx="1734">
                  <c:v>41598.0</c:v>
                </c:pt>
                <c:pt idx="1735">
                  <c:v>41599.0</c:v>
                </c:pt>
                <c:pt idx="1736">
                  <c:v>41600.0</c:v>
                </c:pt>
                <c:pt idx="1737">
                  <c:v>41603.0</c:v>
                </c:pt>
                <c:pt idx="1738">
                  <c:v>41604.0</c:v>
                </c:pt>
                <c:pt idx="1739">
                  <c:v>41605.0</c:v>
                </c:pt>
                <c:pt idx="1740">
                  <c:v>41607.0</c:v>
                </c:pt>
                <c:pt idx="1741">
                  <c:v>41610.0</c:v>
                </c:pt>
                <c:pt idx="1742">
                  <c:v>41611.0</c:v>
                </c:pt>
                <c:pt idx="1743">
                  <c:v>41612.0</c:v>
                </c:pt>
                <c:pt idx="1744">
                  <c:v>41613.0</c:v>
                </c:pt>
                <c:pt idx="1745">
                  <c:v>41614.0</c:v>
                </c:pt>
                <c:pt idx="1746">
                  <c:v>41617.0</c:v>
                </c:pt>
                <c:pt idx="1747">
                  <c:v>41618.0</c:v>
                </c:pt>
                <c:pt idx="1748">
                  <c:v>41619.0</c:v>
                </c:pt>
                <c:pt idx="1749">
                  <c:v>41620.0</c:v>
                </c:pt>
                <c:pt idx="1750">
                  <c:v>41621.0</c:v>
                </c:pt>
                <c:pt idx="1751">
                  <c:v>41624.0</c:v>
                </c:pt>
                <c:pt idx="1752">
                  <c:v>41625.0</c:v>
                </c:pt>
                <c:pt idx="1753">
                  <c:v>41626.0</c:v>
                </c:pt>
                <c:pt idx="1754">
                  <c:v>41627.0</c:v>
                </c:pt>
                <c:pt idx="1755">
                  <c:v>41628.0</c:v>
                </c:pt>
                <c:pt idx="1756">
                  <c:v>41631.0</c:v>
                </c:pt>
                <c:pt idx="1757">
                  <c:v>41632.0</c:v>
                </c:pt>
                <c:pt idx="1758">
                  <c:v>41634.0</c:v>
                </c:pt>
                <c:pt idx="1759">
                  <c:v>41635.0</c:v>
                </c:pt>
                <c:pt idx="1760">
                  <c:v>41638.0</c:v>
                </c:pt>
                <c:pt idx="1761">
                  <c:v>41639.0</c:v>
                </c:pt>
                <c:pt idx="1762">
                  <c:v>41641.0</c:v>
                </c:pt>
                <c:pt idx="1763">
                  <c:v>41642.0</c:v>
                </c:pt>
                <c:pt idx="1764">
                  <c:v>41645.0</c:v>
                </c:pt>
                <c:pt idx="1765">
                  <c:v>41646.0</c:v>
                </c:pt>
                <c:pt idx="1766">
                  <c:v>41647.0</c:v>
                </c:pt>
                <c:pt idx="1767">
                  <c:v>41648.0</c:v>
                </c:pt>
                <c:pt idx="1768">
                  <c:v>41649.0</c:v>
                </c:pt>
                <c:pt idx="1769">
                  <c:v>41652.0</c:v>
                </c:pt>
                <c:pt idx="1770">
                  <c:v>41653.0</c:v>
                </c:pt>
                <c:pt idx="1771">
                  <c:v>41654.0</c:v>
                </c:pt>
                <c:pt idx="1772">
                  <c:v>41655.0</c:v>
                </c:pt>
                <c:pt idx="1773">
                  <c:v>41656.0</c:v>
                </c:pt>
                <c:pt idx="1774">
                  <c:v>41660.0</c:v>
                </c:pt>
                <c:pt idx="1775">
                  <c:v>41661.0</c:v>
                </c:pt>
                <c:pt idx="1776">
                  <c:v>41662.0</c:v>
                </c:pt>
                <c:pt idx="1777">
                  <c:v>41663.0</c:v>
                </c:pt>
                <c:pt idx="1778">
                  <c:v>41666.0</c:v>
                </c:pt>
                <c:pt idx="1779">
                  <c:v>41667.0</c:v>
                </c:pt>
                <c:pt idx="1780">
                  <c:v>41668.0</c:v>
                </c:pt>
                <c:pt idx="1781">
                  <c:v>41669.0</c:v>
                </c:pt>
                <c:pt idx="1782">
                  <c:v>41670.0</c:v>
                </c:pt>
                <c:pt idx="1783">
                  <c:v>41673.0</c:v>
                </c:pt>
                <c:pt idx="1784">
                  <c:v>41674.0</c:v>
                </c:pt>
                <c:pt idx="1785">
                  <c:v>41675.0</c:v>
                </c:pt>
                <c:pt idx="1786">
                  <c:v>41676.0</c:v>
                </c:pt>
                <c:pt idx="1787">
                  <c:v>41677.0</c:v>
                </c:pt>
                <c:pt idx="1788">
                  <c:v>41680.0</c:v>
                </c:pt>
                <c:pt idx="1789">
                  <c:v>41681.0</c:v>
                </c:pt>
                <c:pt idx="1790">
                  <c:v>41682.0</c:v>
                </c:pt>
                <c:pt idx="1791">
                  <c:v>41683.0</c:v>
                </c:pt>
                <c:pt idx="1792">
                  <c:v>41684.0</c:v>
                </c:pt>
                <c:pt idx="1793">
                  <c:v>41688.0</c:v>
                </c:pt>
                <c:pt idx="1794">
                  <c:v>41689.0</c:v>
                </c:pt>
                <c:pt idx="1795">
                  <c:v>41690.0</c:v>
                </c:pt>
                <c:pt idx="1796">
                  <c:v>41691.0</c:v>
                </c:pt>
                <c:pt idx="1797">
                  <c:v>41694.0</c:v>
                </c:pt>
                <c:pt idx="1798">
                  <c:v>41695.0</c:v>
                </c:pt>
                <c:pt idx="1799">
                  <c:v>41696.0</c:v>
                </c:pt>
                <c:pt idx="1800">
                  <c:v>41697.0</c:v>
                </c:pt>
                <c:pt idx="1801">
                  <c:v>41698.0</c:v>
                </c:pt>
                <c:pt idx="1802">
                  <c:v>41701.0</c:v>
                </c:pt>
                <c:pt idx="1803">
                  <c:v>41702.0</c:v>
                </c:pt>
                <c:pt idx="1804">
                  <c:v>41703.0</c:v>
                </c:pt>
                <c:pt idx="1805">
                  <c:v>41704.0</c:v>
                </c:pt>
                <c:pt idx="1806">
                  <c:v>41705.0</c:v>
                </c:pt>
                <c:pt idx="1807">
                  <c:v>41708.0</c:v>
                </c:pt>
                <c:pt idx="1808">
                  <c:v>41709.0</c:v>
                </c:pt>
                <c:pt idx="1809">
                  <c:v>41710.0</c:v>
                </c:pt>
                <c:pt idx="1810">
                  <c:v>41711.0</c:v>
                </c:pt>
                <c:pt idx="1811">
                  <c:v>41712.0</c:v>
                </c:pt>
                <c:pt idx="1812">
                  <c:v>41715.0</c:v>
                </c:pt>
                <c:pt idx="1813">
                  <c:v>41716.0</c:v>
                </c:pt>
                <c:pt idx="1814">
                  <c:v>41717.0</c:v>
                </c:pt>
                <c:pt idx="1815">
                  <c:v>41718.0</c:v>
                </c:pt>
                <c:pt idx="1816">
                  <c:v>41719.0</c:v>
                </c:pt>
                <c:pt idx="1817">
                  <c:v>41722.0</c:v>
                </c:pt>
                <c:pt idx="1818">
                  <c:v>41723.0</c:v>
                </c:pt>
                <c:pt idx="1819">
                  <c:v>41724.0</c:v>
                </c:pt>
                <c:pt idx="1820">
                  <c:v>41725.0</c:v>
                </c:pt>
                <c:pt idx="1821">
                  <c:v>41726.0</c:v>
                </c:pt>
                <c:pt idx="1822">
                  <c:v>41729.0</c:v>
                </c:pt>
                <c:pt idx="1823">
                  <c:v>41730.0</c:v>
                </c:pt>
                <c:pt idx="1824">
                  <c:v>41731.0</c:v>
                </c:pt>
                <c:pt idx="1825">
                  <c:v>41732.0</c:v>
                </c:pt>
                <c:pt idx="1826">
                  <c:v>41733.0</c:v>
                </c:pt>
                <c:pt idx="1827">
                  <c:v>41736.0</c:v>
                </c:pt>
                <c:pt idx="1828">
                  <c:v>41737.0</c:v>
                </c:pt>
                <c:pt idx="1829">
                  <c:v>41738.0</c:v>
                </c:pt>
                <c:pt idx="1830">
                  <c:v>41739.0</c:v>
                </c:pt>
                <c:pt idx="1831">
                  <c:v>41740.0</c:v>
                </c:pt>
                <c:pt idx="1832">
                  <c:v>41743.0</c:v>
                </c:pt>
                <c:pt idx="1833">
                  <c:v>41744.0</c:v>
                </c:pt>
                <c:pt idx="1834">
                  <c:v>41745.0</c:v>
                </c:pt>
                <c:pt idx="1835">
                  <c:v>41746.0</c:v>
                </c:pt>
                <c:pt idx="1836">
                  <c:v>41750.0</c:v>
                </c:pt>
                <c:pt idx="1837">
                  <c:v>41751.0</c:v>
                </c:pt>
                <c:pt idx="1838">
                  <c:v>41752.0</c:v>
                </c:pt>
                <c:pt idx="1839">
                  <c:v>41753.0</c:v>
                </c:pt>
                <c:pt idx="1840">
                  <c:v>41754.0</c:v>
                </c:pt>
                <c:pt idx="1841">
                  <c:v>41757.0</c:v>
                </c:pt>
                <c:pt idx="1842">
                  <c:v>41758.0</c:v>
                </c:pt>
                <c:pt idx="1843">
                  <c:v>41759.0</c:v>
                </c:pt>
                <c:pt idx="1844">
                  <c:v>41760.0</c:v>
                </c:pt>
                <c:pt idx="1845">
                  <c:v>41761.0</c:v>
                </c:pt>
                <c:pt idx="1846">
                  <c:v>41764.0</c:v>
                </c:pt>
                <c:pt idx="1847">
                  <c:v>41765.0</c:v>
                </c:pt>
                <c:pt idx="1848">
                  <c:v>41766.0</c:v>
                </c:pt>
                <c:pt idx="1849">
                  <c:v>41767.0</c:v>
                </c:pt>
                <c:pt idx="1850">
                  <c:v>41768.0</c:v>
                </c:pt>
                <c:pt idx="1851">
                  <c:v>41771.0</c:v>
                </c:pt>
                <c:pt idx="1852">
                  <c:v>41772.0</c:v>
                </c:pt>
                <c:pt idx="1853">
                  <c:v>41773.0</c:v>
                </c:pt>
                <c:pt idx="1854">
                  <c:v>41774.0</c:v>
                </c:pt>
                <c:pt idx="1855">
                  <c:v>41775.0</c:v>
                </c:pt>
                <c:pt idx="1856">
                  <c:v>41778.0</c:v>
                </c:pt>
                <c:pt idx="1857">
                  <c:v>41779.0</c:v>
                </c:pt>
                <c:pt idx="1858">
                  <c:v>41780.0</c:v>
                </c:pt>
                <c:pt idx="1859">
                  <c:v>41781.0</c:v>
                </c:pt>
                <c:pt idx="1860">
                  <c:v>41782.0</c:v>
                </c:pt>
                <c:pt idx="1861">
                  <c:v>41786.0</c:v>
                </c:pt>
                <c:pt idx="1862">
                  <c:v>41787.0</c:v>
                </c:pt>
                <c:pt idx="1863">
                  <c:v>41788.0</c:v>
                </c:pt>
                <c:pt idx="1864">
                  <c:v>41789.0</c:v>
                </c:pt>
                <c:pt idx="1865">
                  <c:v>41792.0</c:v>
                </c:pt>
                <c:pt idx="1866">
                  <c:v>41793.0</c:v>
                </c:pt>
                <c:pt idx="1867">
                  <c:v>41794.0</c:v>
                </c:pt>
                <c:pt idx="1868">
                  <c:v>41795.0</c:v>
                </c:pt>
                <c:pt idx="1869">
                  <c:v>41796.0</c:v>
                </c:pt>
                <c:pt idx="1870">
                  <c:v>41799.0</c:v>
                </c:pt>
                <c:pt idx="1871">
                  <c:v>41800.0</c:v>
                </c:pt>
                <c:pt idx="1872">
                  <c:v>41801.0</c:v>
                </c:pt>
                <c:pt idx="1873">
                  <c:v>41802.0</c:v>
                </c:pt>
                <c:pt idx="1874">
                  <c:v>41803.0</c:v>
                </c:pt>
                <c:pt idx="1875">
                  <c:v>41806.0</c:v>
                </c:pt>
                <c:pt idx="1876">
                  <c:v>41807.0</c:v>
                </c:pt>
                <c:pt idx="1877">
                  <c:v>41808.0</c:v>
                </c:pt>
                <c:pt idx="1878">
                  <c:v>41809.0</c:v>
                </c:pt>
                <c:pt idx="1879">
                  <c:v>41810.0</c:v>
                </c:pt>
                <c:pt idx="1880">
                  <c:v>41813.0</c:v>
                </c:pt>
                <c:pt idx="1881">
                  <c:v>41814.0</c:v>
                </c:pt>
                <c:pt idx="1882">
                  <c:v>41815.0</c:v>
                </c:pt>
                <c:pt idx="1883">
                  <c:v>41816.0</c:v>
                </c:pt>
                <c:pt idx="1884">
                  <c:v>41817.0</c:v>
                </c:pt>
                <c:pt idx="1885">
                  <c:v>41820.0</c:v>
                </c:pt>
                <c:pt idx="1886">
                  <c:v>41821.0</c:v>
                </c:pt>
                <c:pt idx="1887">
                  <c:v>41822.0</c:v>
                </c:pt>
                <c:pt idx="1888">
                  <c:v>41823.0</c:v>
                </c:pt>
                <c:pt idx="1889">
                  <c:v>41827.0</c:v>
                </c:pt>
                <c:pt idx="1890">
                  <c:v>41828.0</c:v>
                </c:pt>
                <c:pt idx="1891">
                  <c:v>41829.0</c:v>
                </c:pt>
                <c:pt idx="1892">
                  <c:v>41830.0</c:v>
                </c:pt>
                <c:pt idx="1893">
                  <c:v>41831.0</c:v>
                </c:pt>
                <c:pt idx="1894">
                  <c:v>41834.0</c:v>
                </c:pt>
                <c:pt idx="1895">
                  <c:v>41835.0</c:v>
                </c:pt>
                <c:pt idx="1896">
                  <c:v>41836.0</c:v>
                </c:pt>
                <c:pt idx="1897">
                  <c:v>41837.0</c:v>
                </c:pt>
                <c:pt idx="1898">
                  <c:v>41838.0</c:v>
                </c:pt>
                <c:pt idx="1899">
                  <c:v>41841.0</c:v>
                </c:pt>
                <c:pt idx="1900">
                  <c:v>41842.0</c:v>
                </c:pt>
                <c:pt idx="1901">
                  <c:v>41843.0</c:v>
                </c:pt>
                <c:pt idx="1902">
                  <c:v>41844.0</c:v>
                </c:pt>
                <c:pt idx="1903">
                  <c:v>41845.0</c:v>
                </c:pt>
                <c:pt idx="1904">
                  <c:v>41848.0</c:v>
                </c:pt>
                <c:pt idx="1905">
                  <c:v>41849.0</c:v>
                </c:pt>
                <c:pt idx="1906">
                  <c:v>41850.0</c:v>
                </c:pt>
                <c:pt idx="1907">
                  <c:v>41851.0</c:v>
                </c:pt>
                <c:pt idx="1908">
                  <c:v>41852.0</c:v>
                </c:pt>
                <c:pt idx="1909">
                  <c:v>41855.0</c:v>
                </c:pt>
                <c:pt idx="1910">
                  <c:v>41856.0</c:v>
                </c:pt>
                <c:pt idx="1911">
                  <c:v>41857.0</c:v>
                </c:pt>
                <c:pt idx="1912">
                  <c:v>41858.0</c:v>
                </c:pt>
                <c:pt idx="1913">
                  <c:v>41859.0</c:v>
                </c:pt>
                <c:pt idx="1914">
                  <c:v>41862.0</c:v>
                </c:pt>
                <c:pt idx="1915">
                  <c:v>41863.0</c:v>
                </c:pt>
                <c:pt idx="1916">
                  <c:v>41864.0</c:v>
                </c:pt>
                <c:pt idx="1917">
                  <c:v>41865.0</c:v>
                </c:pt>
                <c:pt idx="1918">
                  <c:v>41866.0</c:v>
                </c:pt>
                <c:pt idx="1919">
                  <c:v>41869.0</c:v>
                </c:pt>
                <c:pt idx="1920">
                  <c:v>41870.0</c:v>
                </c:pt>
                <c:pt idx="1921">
                  <c:v>41871.0</c:v>
                </c:pt>
                <c:pt idx="1922">
                  <c:v>41872.0</c:v>
                </c:pt>
                <c:pt idx="1923">
                  <c:v>41873.0</c:v>
                </c:pt>
                <c:pt idx="1924">
                  <c:v>41876.0</c:v>
                </c:pt>
                <c:pt idx="1925">
                  <c:v>41877.0</c:v>
                </c:pt>
                <c:pt idx="1926">
                  <c:v>41878.0</c:v>
                </c:pt>
                <c:pt idx="1927">
                  <c:v>41879.0</c:v>
                </c:pt>
                <c:pt idx="1928">
                  <c:v>41880.0</c:v>
                </c:pt>
                <c:pt idx="1929">
                  <c:v>41884.0</c:v>
                </c:pt>
                <c:pt idx="1930">
                  <c:v>41885.0</c:v>
                </c:pt>
                <c:pt idx="1931">
                  <c:v>41886.0</c:v>
                </c:pt>
                <c:pt idx="1932">
                  <c:v>41887.0</c:v>
                </c:pt>
                <c:pt idx="1933">
                  <c:v>41890.0</c:v>
                </c:pt>
                <c:pt idx="1934">
                  <c:v>41891.0</c:v>
                </c:pt>
                <c:pt idx="1935">
                  <c:v>41892.0</c:v>
                </c:pt>
                <c:pt idx="1936">
                  <c:v>41893.0</c:v>
                </c:pt>
                <c:pt idx="1937">
                  <c:v>41894.0</c:v>
                </c:pt>
                <c:pt idx="1938">
                  <c:v>41897.0</c:v>
                </c:pt>
                <c:pt idx="1939">
                  <c:v>41898.0</c:v>
                </c:pt>
                <c:pt idx="1940">
                  <c:v>41899.0</c:v>
                </c:pt>
                <c:pt idx="1941">
                  <c:v>41900.0</c:v>
                </c:pt>
                <c:pt idx="1942">
                  <c:v>41901.0</c:v>
                </c:pt>
                <c:pt idx="1943">
                  <c:v>41904.0</c:v>
                </c:pt>
                <c:pt idx="1944">
                  <c:v>41905.0</c:v>
                </c:pt>
                <c:pt idx="1945">
                  <c:v>41906.0</c:v>
                </c:pt>
                <c:pt idx="1946">
                  <c:v>41907.0</c:v>
                </c:pt>
                <c:pt idx="1947">
                  <c:v>41908.0</c:v>
                </c:pt>
                <c:pt idx="1948">
                  <c:v>41911.0</c:v>
                </c:pt>
                <c:pt idx="1949">
                  <c:v>41912.0</c:v>
                </c:pt>
                <c:pt idx="1950">
                  <c:v>41913.0</c:v>
                </c:pt>
                <c:pt idx="1951">
                  <c:v>41914.0</c:v>
                </c:pt>
                <c:pt idx="1952">
                  <c:v>41915.0</c:v>
                </c:pt>
                <c:pt idx="1953">
                  <c:v>41918.0</c:v>
                </c:pt>
                <c:pt idx="1954">
                  <c:v>41919.0</c:v>
                </c:pt>
                <c:pt idx="1955">
                  <c:v>41920.0</c:v>
                </c:pt>
                <c:pt idx="1956">
                  <c:v>41921.0</c:v>
                </c:pt>
                <c:pt idx="1957">
                  <c:v>41922.0</c:v>
                </c:pt>
                <c:pt idx="1958">
                  <c:v>41925.0</c:v>
                </c:pt>
                <c:pt idx="1959">
                  <c:v>41926.0</c:v>
                </c:pt>
                <c:pt idx="1960">
                  <c:v>41927.0</c:v>
                </c:pt>
                <c:pt idx="1961">
                  <c:v>41928.0</c:v>
                </c:pt>
                <c:pt idx="1962">
                  <c:v>41929.0</c:v>
                </c:pt>
                <c:pt idx="1963">
                  <c:v>41932.0</c:v>
                </c:pt>
                <c:pt idx="1964">
                  <c:v>41933.0</c:v>
                </c:pt>
                <c:pt idx="1965">
                  <c:v>41934.0</c:v>
                </c:pt>
                <c:pt idx="1966">
                  <c:v>41935.0</c:v>
                </c:pt>
                <c:pt idx="1967">
                  <c:v>41936.0</c:v>
                </c:pt>
                <c:pt idx="1968">
                  <c:v>41939.0</c:v>
                </c:pt>
                <c:pt idx="1969">
                  <c:v>41940.0</c:v>
                </c:pt>
                <c:pt idx="1970">
                  <c:v>41941.0</c:v>
                </c:pt>
                <c:pt idx="1971">
                  <c:v>41942.0</c:v>
                </c:pt>
                <c:pt idx="1972">
                  <c:v>41943.0</c:v>
                </c:pt>
                <c:pt idx="1973">
                  <c:v>41946.0</c:v>
                </c:pt>
                <c:pt idx="1974">
                  <c:v>41947.0</c:v>
                </c:pt>
                <c:pt idx="1975">
                  <c:v>41948.0</c:v>
                </c:pt>
                <c:pt idx="1976">
                  <c:v>41949.0</c:v>
                </c:pt>
                <c:pt idx="1977">
                  <c:v>41950.0</c:v>
                </c:pt>
                <c:pt idx="1978">
                  <c:v>41953.0</c:v>
                </c:pt>
                <c:pt idx="1979">
                  <c:v>41954.0</c:v>
                </c:pt>
                <c:pt idx="1980">
                  <c:v>41955.0</c:v>
                </c:pt>
                <c:pt idx="1981">
                  <c:v>41956.0</c:v>
                </c:pt>
                <c:pt idx="1982">
                  <c:v>41957.0</c:v>
                </c:pt>
                <c:pt idx="1983">
                  <c:v>41960.0</c:v>
                </c:pt>
                <c:pt idx="1984">
                  <c:v>41961.0</c:v>
                </c:pt>
                <c:pt idx="1985">
                  <c:v>41962.0</c:v>
                </c:pt>
                <c:pt idx="1986">
                  <c:v>41963.0</c:v>
                </c:pt>
                <c:pt idx="1987">
                  <c:v>41964.0</c:v>
                </c:pt>
                <c:pt idx="1988">
                  <c:v>41967.0</c:v>
                </c:pt>
                <c:pt idx="1989">
                  <c:v>41968.0</c:v>
                </c:pt>
                <c:pt idx="1990">
                  <c:v>41969.0</c:v>
                </c:pt>
                <c:pt idx="1991">
                  <c:v>41971.0</c:v>
                </c:pt>
                <c:pt idx="1992">
                  <c:v>41974.0</c:v>
                </c:pt>
                <c:pt idx="1993">
                  <c:v>41975.0</c:v>
                </c:pt>
                <c:pt idx="1994">
                  <c:v>41976.0</c:v>
                </c:pt>
                <c:pt idx="1995">
                  <c:v>41977.0</c:v>
                </c:pt>
                <c:pt idx="1996">
                  <c:v>41978.0</c:v>
                </c:pt>
                <c:pt idx="1997">
                  <c:v>41981.0</c:v>
                </c:pt>
                <c:pt idx="1998">
                  <c:v>41982.0</c:v>
                </c:pt>
                <c:pt idx="1999">
                  <c:v>41983.0</c:v>
                </c:pt>
                <c:pt idx="2000">
                  <c:v>41984.0</c:v>
                </c:pt>
                <c:pt idx="2001">
                  <c:v>41985.0</c:v>
                </c:pt>
                <c:pt idx="2002">
                  <c:v>41988.0</c:v>
                </c:pt>
                <c:pt idx="2003">
                  <c:v>41989.0</c:v>
                </c:pt>
                <c:pt idx="2004">
                  <c:v>41990.0</c:v>
                </c:pt>
                <c:pt idx="2005">
                  <c:v>41991.0</c:v>
                </c:pt>
                <c:pt idx="2006">
                  <c:v>41992.0</c:v>
                </c:pt>
                <c:pt idx="2007">
                  <c:v>41995.0</c:v>
                </c:pt>
                <c:pt idx="2008">
                  <c:v>41996.0</c:v>
                </c:pt>
                <c:pt idx="2009">
                  <c:v>41997.0</c:v>
                </c:pt>
                <c:pt idx="2010">
                  <c:v>41999.0</c:v>
                </c:pt>
                <c:pt idx="2011">
                  <c:v>42002.0</c:v>
                </c:pt>
                <c:pt idx="2012">
                  <c:v>42003.0</c:v>
                </c:pt>
                <c:pt idx="2013">
                  <c:v>42004.0</c:v>
                </c:pt>
                <c:pt idx="2014">
                  <c:v>42006.0</c:v>
                </c:pt>
                <c:pt idx="2015">
                  <c:v>42009.0</c:v>
                </c:pt>
                <c:pt idx="2016">
                  <c:v>42010.0</c:v>
                </c:pt>
                <c:pt idx="2017">
                  <c:v>42011.0</c:v>
                </c:pt>
                <c:pt idx="2018">
                  <c:v>42012.0</c:v>
                </c:pt>
                <c:pt idx="2019">
                  <c:v>42013.0</c:v>
                </c:pt>
                <c:pt idx="2020">
                  <c:v>42016.0</c:v>
                </c:pt>
                <c:pt idx="2021">
                  <c:v>42017.0</c:v>
                </c:pt>
                <c:pt idx="2022">
                  <c:v>42018.0</c:v>
                </c:pt>
                <c:pt idx="2023">
                  <c:v>42019.0</c:v>
                </c:pt>
                <c:pt idx="2024">
                  <c:v>42020.0</c:v>
                </c:pt>
                <c:pt idx="2025">
                  <c:v>42024.0</c:v>
                </c:pt>
                <c:pt idx="2026">
                  <c:v>42025.0</c:v>
                </c:pt>
                <c:pt idx="2027">
                  <c:v>42026.0</c:v>
                </c:pt>
                <c:pt idx="2028">
                  <c:v>42027.0</c:v>
                </c:pt>
                <c:pt idx="2029">
                  <c:v>42030.0</c:v>
                </c:pt>
                <c:pt idx="2030">
                  <c:v>42031.0</c:v>
                </c:pt>
                <c:pt idx="2031">
                  <c:v>42032.0</c:v>
                </c:pt>
                <c:pt idx="2032">
                  <c:v>42033.0</c:v>
                </c:pt>
                <c:pt idx="2033">
                  <c:v>42034.0</c:v>
                </c:pt>
                <c:pt idx="2034">
                  <c:v>42037.0</c:v>
                </c:pt>
                <c:pt idx="2035">
                  <c:v>42038.0</c:v>
                </c:pt>
                <c:pt idx="2036">
                  <c:v>42039.0</c:v>
                </c:pt>
                <c:pt idx="2037">
                  <c:v>42040.0</c:v>
                </c:pt>
                <c:pt idx="2038">
                  <c:v>42041.0</c:v>
                </c:pt>
                <c:pt idx="2039">
                  <c:v>42044.0</c:v>
                </c:pt>
                <c:pt idx="2040">
                  <c:v>42045.0</c:v>
                </c:pt>
                <c:pt idx="2041">
                  <c:v>42046.0</c:v>
                </c:pt>
                <c:pt idx="2042">
                  <c:v>42047.0</c:v>
                </c:pt>
                <c:pt idx="2043">
                  <c:v>42048.0</c:v>
                </c:pt>
                <c:pt idx="2044">
                  <c:v>42052.0</c:v>
                </c:pt>
                <c:pt idx="2045">
                  <c:v>42053.0</c:v>
                </c:pt>
                <c:pt idx="2046">
                  <c:v>42054.0</c:v>
                </c:pt>
                <c:pt idx="2047">
                  <c:v>42055.0</c:v>
                </c:pt>
                <c:pt idx="2048">
                  <c:v>42058.0</c:v>
                </c:pt>
                <c:pt idx="2049">
                  <c:v>42059.0</c:v>
                </c:pt>
                <c:pt idx="2050">
                  <c:v>42060.0</c:v>
                </c:pt>
                <c:pt idx="2051">
                  <c:v>42061.0</c:v>
                </c:pt>
                <c:pt idx="2052">
                  <c:v>42062.0</c:v>
                </c:pt>
                <c:pt idx="2053">
                  <c:v>42065.0</c:v>
                </c:pt>
                <c:pt idx="2054">
                  <c:v>42066.0</c:v>
                </c:pt>
                <c:pt idx="2055">
                  <c:v>42067.0</c:v>
                </c:pt>
                <c:pt idx="2056">
                  <c:v>42068.0</c:v>
                </c:pt>
                <c:pt idx="2057">
                  <c:v>42069.0</c:v>
                </c:pt>
                <c:pt idx="2058">
                  <c:v>42072.0</c:v>
                </c:pt>
                <c:pt idx="2059">
                  <c:v>42073.0</c:v>
                </c:pt>
                <c:pt idx="2060">
                  <c:v>42074.0</c:v>
                </c:pt>
                <c:pt idx="2061">
                  <c:v>42075.0</c:v>
                </c:pt>
                <c:pt idx="2062">
                  <c:v>42076.0</c:v>
                </c:pt>
                <c:pt idx="2063">
                  <c:v>42079.0</c:v>
                </c:pt>
                <c:pt idx="2064">
                  <c:v>42080.0</c:v>
                </c:pt>
                <c:pt idx="2065">
                  <c:v>42081.0</c:v>
                </c:pt>
                <c:pt idx="2066">
                  <c:v>42082.0</c:v>
                </c:pt>
                <c:pt idx="2067">
                  <c:v>42083.0</c:v>
                </c:pt>
                <c:pt idx="2068">
                  <c:v>42086.0</c:v>
                </c:pt>
                <c:pt idx="2069">
                  <c:v>42087.0</c:v>
                </c:pt>
                <c:pt idx="2070">
                  <c:v>42088.0</c:v>
                </c:pt>
                <c:pt idx="2071">
                  <c:v>42089.0</c:v>
                </c:pt>
                <c:pt idx="2072">
                  <c:v>42090.0</c:v>
                </c:pt>
                <c:pt idx="2073">
                  <c:v>42093.0</c:v>
                </c:pt>
                <c:pt idx="2074">
                  <c:v>42094.0</c:v>
                </c:pt>
                <c:pt idx="2075">
                  <c:v>42095.0</c:v>
                </c:pt>
                <c:pt idx="2076">
                  <c:v>42096.0</c:v>
                </c:pt>
                <c:pt idx="2077">
                  <c:v>42100.0</c:v>
                </c:pt>
                <c:pt idx="2078">
                  <c:v>42101.0</c:v>
                </c:pt>
                <c:pt idx="2079">
                  <c:v>42102.0</c:v>
                </c:pt>
                <c:pt idx="2080">
                  <c:v>42103.0</c:v>
                </c:pt>
                <c:pt idx="2081">
                  <c:v>42104.0</c:v>
                </c:pt>
                <c:pt idx="2082">
                  <c:v>42107.0</c:v>
                </c:pt>
                <c:pt idx="2083">
                  <c:v>42108.0</c:v>
                </c:pt>
                <c:pt idx="2084">
                  <c:v>42109.0</c:v>
                </c:pt>
                <c:pt idx="2085">
                  <c:v>42110.0</c:v>
                </c:pt>
                <c:pt idx="2086">
                  <c:v>42111.0</c:v>
                </c:pt>
                <c:pt idx="2087">
                  <c:v>42114.0</c:v>
                </c:pt>
                <c:pt idx="2088">
                  <c:v>42115.0</c:v>
                </c:pt>
                <c:pt idx="2089">
                  <c:v>42116.0</c:v>
                </c:pt>
                <c:pt idx="2090">
                  <c:v>42117.0</c:v>
                </c:pt>
                <c:pt idx="2091">
                  <c:v>42118.0</c:v>
                </c:pt>
                <c:pt idx="2092">
                  <c:v>42121.0</c:v>
                </c:pt>
                <c:pt idx="2093">
                  <c:v>42122.0</c:v>
                </c:pt>
                <c:pt idx="2094">
                  <c:v>42123.0</c:v>
                </c:pt>
                <c:pt idx="2095">
                  <c:v>42124.0</c:v>
                </c:pt>
                <c:pt idx="2096">
                  <c:v>42125.0</c:v>
                </c:pt>
                <c:pt idx="2097">
                  <c:v>42128.0</c:v>
                </c:pt>
                <c:pt idx="2098">
                  <c:v>42129.0</c:v>
                </c:pt>
                <c:pt idx="2099">
                  <c:v>42130.0</c:v>
                </c:pt>
                <c:pt idx="2100">
                  <c:v>42131.0</c:v>
                </c:pt>
                <c:pt idx="2101">
                  <c:v>42132.0</c:v>
                </c:pt>
                <c:pt idx="2102">
                  <c:v>42135.0</c:v>
                </c:pt>
                <c:pt idx="2103">
                  <c:v>42136.0</c:v>
                </c:pt>
                <c:pt idx="2104">
                  <c:v>42137.0</c:v>
                </c:pt>
                <c:pt idx="2105">
                  <c:v>42138.0</c:v>
                </c:pt>
                <c:pt idx="2106">
                  <c:v>42139.0</c:v>
                </c:pt>
                <c:pt idx="2107">
                  <c:v>42142.0</c:v>
                </c:pt>
                <c:pt idx="2108">
                  <c:v>42143.0</c:v>
                </c:pt>
                <c:pt idx="2109">
                  <c:v>42144.0</c:v>
                </c:pt>
                <c:pt idx="2110">
                  <c:v>42145.0</c:v>
                </c:pt>
                <c:pt idx="2111">
                  <c:v>42146.0</c:v>
                </c:pt>
                <c:pt idx="2112">
                  <c:v>42150.0</c:v>
                </c:pt>
                <c:pt idx="2113">
                  <c:v>42151.0</c:v>
                </c:pt>
                <c:pt idx="2114">
                  <c:v>42152.0</c:v>
                </c:pt>
                <c:pt idx="2115">
                  <c:v>42153.0</c:v>
                </c:pt>
                <c:pt idx="2116">
                  <c:v>42156.0</c:v>
                </c:pt>
                <c:pt idx="2117">
                  <c:v>42157.0</c:v>
                </c:pt>
                <c:pt idx="2118">
                  <c:v>42158.0</c:v>
                </c:pt>
                <c:pt idx="2119">
                  <c:v>42159.0</c:v>
                </c:pt>
                <c:pt idx="2120">
                  <c:v>42160.0</c:v>
                </c:pt>
                <c:pt idx="2121">
                  <c:v>42163.0</c:v>
                </c:pt>
                <c:pt idx="2122">
                  <c:v>42164.0</c:v>
                </c:pt>
                <c:pt idx="2123">
                  <c:v>42165.0</c:v>
                </c:pt>
                <c:pt idx="2124">
                  <c:v>42166.0</c:v>
                </c:pt>
                <c:pt idx="2125">
                  <c:v>42167.0</c:v>
                </c:pt>
                <c:pt idx="2126">
                  <c:v>42170.0</c:v>
                </c:pt>
                <c:pt idx="2127">
                  <c:v>42171.0</c:v>
                </c:pt>
                <c:pt idx="2128">
                  <c:v>42172.0</c:v>
                </c:pt>
                <c:pt idx="2129">
                  <c:v>42173.0</c:v>
                </c:pt>
                <c:pt idx="2130">
                  <c:v>42174.0</c:v>
                </c:pt>
                <c:pt idx="2131">
                  <c:v>42177.0</c:v>
                </c:pt>
                <c:pt idx="2132">
                  <c:v>42178.0</c:v>
                </c:pt>
                <c:pt idx="2133">
                  <c:v>42179.0</c:v>
                </c:pt>
                <c:pt idx="2134">
                  <c:v>42180.0</c:v>
                </c:pt>
                <c:pt idx="2135">
                  <c:v>42181.0</c:v>
                </c:pt>
                <c:pt idx="2136">
                  <c:v>42184.0</c:v>
                </c:pt>
                <c:pt idx="2137">
                  <c:v>42185.0</c:v>
                </c:pt>
                <c:pt idx="2138">
                  <c:v>42186.0</c:v>
                </c:pt>
                <c:pt idx="2139">
                  <c:v>42187.0</c:v>
                </c:pt>
                <c:pt idx="2140">
                  <c:v>42191.0</c:v>
                </c:pt>
                <c:pt idx="2141">
                  <c:v>42192.0</c:v>
                </c:pt>
                <c:pt idx="2142">
                  <c:v>42193.0</c:v>
                </c:pt>
                <c:pt idx="2143">
                  <c:v>42194.0</c:v>
                </c:pt>
                <c:pt idx="2144">
                  <c:v>42195.0</c:v>
                </c:pt>
                <c:pt idx="2145">
                  <c:v>42198.0</c:v>
                </c:pt>
                <c:pt idx="2146">
                  <c:v>42199.0</c:v>
                </c:pt>
                <c:pt idx="2147">
                  <c:v>42200.0</c:v>
                </c:pt>
                <c:pt idx="2148">
                  <c:v>42201.0</c:v>
                </c:pt>
                <c:pt idx="2149">
                  <c:v>42202.0</c:v>
                </c:pt>
                <c:pt idx="2150">
                  <c:v>42205.0</c:v>
                </c:pt>
                <c:pt idx="2151">
                  <c:v>42206.0</c:v>
                </c:pt>
                <c:pt idx="2152">
                  <c:v>42207.0</c:v>
                </c:pt>
                <c:pt idx="2153">
                  <c:v>42208.0</c:v>
                </c:pt>
                <c:pt idx="2154">
                  <c:v>42209.0</c:v>
                </c:pt>
                <c:pt idx="2155">
                  <c:v>42212.0</c:v>
                </c:pt>
                <c:pt idx="2156">
                  <c:v>42213.0</c:v>
                </c:pt>
                <c:pt idx="2157">
                  <c:v>42214.0</c:v>
                </c:pt>
                <c:pt idx="2158">
                  <c:v>42215.0</c:v>
                </c:pt>
                <c:pt idx="2159">
                  <c:v>42216.0</c:v>
                </c:pt>
                <c:pt idx="2160">
                  <c:v>42219.0</c:v>
                </c:pt>
                <c:pt idx="2161">
                  <c:v>42220.0</c:v>
                </c:pt>
                <c:pt idx="2162">
                  <c:v>42221.0</c:v>
                </c:pt>
                <c:pt idx="2163">
                  <c:v>42222.0</c:v>
                </c:pt>
                <c:pt idx="2164">
                  <c:v>42223.0</c:v>
                </c:pt>
                <c:pt idx="2165">
                  <c:v>42226.0</c:v>
                </c:pt>
                <c:pt idx="2166">
                  <c:v>42227.0</c:v>
                </c:pt>
                <c:pt idx="2167">
                  <c:v>42228.0</c:v>
                </c:pt>
                <c:pt idx="2168">
                  <c:v>42229.0</c:v>
                </c:pt>
                <c:pt idx="2169">
                  <c:v>42230.0</c:v>
                </c:pt>
                <c:pt idx="2170">
                  <c:v>42233.0</c:v>
                </c:pt>
                <c:pt idx="2171">
                  <c:v>42234.0</c:v>
                </c:pt>
                <c:pt idx="2172">
                  <c:v>42235.0</c:v>
                </c:pt>
                <c:pt idx="2173">
                  <c:v>42236.0</c:v>
                </c:pt>
                <c:pt idx="2174">
                  <c:v>42237.0</c:v>
                </c:pt>
                <c:pt idx="2175">
                  <c:v>42240.0</c:v>
                </c:pt>
                <c:pt idx="2176">
                  <c:v>42241.0</c:v>
                </c:pt>
                <c:pt idx="2177">
                  <c:v>42242.0</c:v>
                </c:pt>
                <c:pt idx="2178">
                  <c:v>42243.0</c:v>
                </c:pt>
                <c:pt idx="2179">
                  <c:v>42244.0</c:v>
                </c:pt>
                <c:pt idx="2180">
                  <c:v>42247.0</c:v>
                </c:pt>
                <c:pt idx="2181">
                  <c:v>42248.0</c:v>
                </c:pt>
                <c:pt idx="2182">
                  <c:v>42249.0</c:v>
                </c:pt>
                <c:pt idx="2183">
                  <c:v>42250.0</c:v>
                </c:pt>
                <c:pt idx="2184">
                  <c:v>42251.0</c:v>
                </c:pt>
                <c:pt idx="2185">
                  <c:v>42255.0</c:v>
                </c:pt>
                <c:pt idx="2186">
                  <c:v>42256.0</c:v>
                </c:pt>
                <c:pt idx="2187">
                  <c:v>42257.0</c:v>
                </c:pt>
                <c:pt idx="2188">
                  <c:v>42258.0</c:v>
                </c:pt>
                <c:pt idx="2189">
                  <c:v>42261.0</c:v>
                </c:pt>
                <c:pt idx="2190">
                  <c:v>42262.0</c:v>
                </c:pt>
                <c:pt idx="2191">
                  <c:v>42263.0</c:v>
                </c:pt>
                <c:pt idx="2192">
                  <c:v>42264.0</c:v>
                </c:pt>
                <c:pt idx="2193">
                  <c:v>42265.0</c:v>
                </c:pt>
                <c:pt idx="2194">
                  <c:v>42268.0</c:v>
                </c:pt>
                <c:pt idx="2195">
                  <c:v>42269.0</c:v>
                </c:pt>
                <c:pt idx="2196">
                  <c:v>42270.0</c:v>
                </c:pt>
                <c:pt idx="2197">
                  <c:v>42271.0</c:v>
                </c:pt>
                <c:pt idx="2198">
                  <c:v>42272.0</c:v>
                </c:pt>
                <c:pt idx="2199">
                  <c:v>42275.0</c:v>
                </c:pt>
                <c:pt idx="2200">
                  <c:v>42276.0</c:v>
                </c:pt>
                <c:pt idx="2201">
                  <c:v>42277.0</c:v>
                </c:pt>
                <c:pt idx="2202">
                  <c:v>42278.0</c:v>
                </c:pt>
                <c:pt idx="2203">
                  <c:v>42279.0</c:v>
                </c:pt>
                <c:pt idx="2204">
                  <c:v>42282.0</c:v>
                </c:pt>
                <c:pt idx="2205">
                  <c:v>42283.0</c:v>
                </c:pt>
                <c:pt idx="2206">
                  <c:v>42284.0</c:v>
                </c:pt>
                <c:pt idx="2207">
                  <c:v>42285.0</c:v>
                </c:pt>
                <c:pt idx="2208">
                  <c:v>42286.0</c:v>
                </c:pt>
                <c:pt idx="2209">
                  <c:v>42289.0</c:v>
                </c:pt>
                <c:pt idx="2210">
                  <c:v>42290.0</c:v>
                </c:pt>
                <c:pt idx="2211">
                  <c:v>42291.0</c:v>
                </c:pt>
                <c:pt idx="2212">
                  <c:v>42292.0</c:v>
                </c:pt>
                <c:pt idx="2213">
                  <c:v>42293.0</c:v>
                </c:pt>
                <c:pt idx="2214">
                  <c:v>42296.0</c:v>
                </c:pt>
                <c:pt idx="2215">
                  <c:v>42297.0</c:v>
                </c:pt>
                <c:pt idx="2216">
                  <c:v>42298.0</c:v>
                </c:pt>
                <c:pt idx="2217">
                  <c:v>42299.0</c:v>
                </c:pt>
                <c:pt idx="2218">
                  <c:v>42300.0</c:v>
                </c:pt>
                <c:pt idx="2219">
                  <c:v>42303.0</c:v>
                </c:pt>
                <c:pt idx="2220">
                  <c:v>42304.0</c:v>
                </c:pt>
                <c:pt idx="2221">
                  <c:v>42305.0</c:v>
                </c:pt>
                <c:pt idx="2222">
                  <c:v>42306.0</c:v>
                </c:pt>
                <c:pt idx="2223">
                  <c:v>42307.0</c:v>
                </c:pt>
                <c:pt idx="2224">
                  <c:v>42310.0</c:v>
                </c:pt>
                <c:pt idx="2225">
                  <c:v>42311.0</c:v>
                </c:pt>
                <c:pt idx="2226">
                  <c:v>42312.0</c:v>
                </c:pt>
                <c:pt idx="2227">
                  <c:v>42313.0</c:v>
                </c:pt>
                <c:pt idx="2228">
                  <c:v>42314.0</c:v>
                </c:pt>
                <c:pt idx="2229">
                  <c:v>42317.0</c:v>
                </c:pt>
                <c:pt idx="2230">
                  <c:v>42318.0</c:v>
                </c:pt>
                <c:pt idx="2231">
                  <c:v>42319.0</c:v>
                </c:pt>
                <c:pt idx="2232">
                  <c:v>42320.0</c:v>
                </c:pt>
                <c:pt idx="2233">
                  <c:v>42321.0</c:v>
                </c:pt>
                <c:pt idx="2234">
                  <c:v>42324.0</c:v>
                </c:pt>
                <c:pt idx="2235">
                  <c:v>42325.0</c:v>
                </c:pt>
                <c:pt idx="2236">
                  <c:v>42326.0</c:v>
                </c:pt>
                <c:pt idx="2237">
                  <c:v>42327.0</c:v>
                </c:pt>
                <c:pt idx="2238">
                  <c:v>42328.0</c:v>
                </c:pt>
                <c:pt idx="2239">
                  <c:v>42331.0</c:v>
                </c:pt>
                <c:pt idx="2240">
                  <c:v>42332.0</c:v>
                </c:pt>
                <c:pt idx="2241">
                  <c:v>42333.0</c:v>
                </c:pt>
                <c:pt idx="2242">
                  <c:v>42335.0</c:v>
                </c:pt>
                <c:pt idx="2243">
                  <c:v>42338.0</c:v>
                </c:pt>
                <c:pt idx="2244">
                  <c:v>42339.0</c:v>
                </c:pt>
                <c:pt idx="2245">
                  <c:v>42340.0</c:v>
                </c:pt>
                <c:pt idx="2246">
                  <c:v>42341.0</c:v>
                </c:pt>
                <c:pt idx="2247">
                  <c:v>42342.0</c:v>
                </c:pt>
                <c:pt idx="2248">
                  <c:v>42345.0</c:v>
                </c:pt>
                <c:pt idx="2249">
                  <c:v>42346.0</c:v>
                </c:pt>
                <c:pt idx="2250">
                  <c:v>42347.0</c:v>
                </c:pt>
                <c:pt idx="2251">
                  <c:v>42348.0</c:v>
                </c:pt>
                <c:pt idx="2252">
                  <c:v>42349.0</c:v>
                </c:pt>
                <c:pt idx="2253">
                  <c:v>42352.0</c:v>
                </c:pt>
                <c:pt idx="2254">
                  <c:v>42353.0</c:v>
                </c:pt>
                <c:pt idx="2255">
                  <c:v>42354.0</c:v>
                </c:pt>
                <c:pt idx="2256">
                  <c:v>42355.0</c:v>
                </c:pt>
                <c:pt idx="2257">
                  <c:v>42356.0</c:v>
                </c:pt>
                <c:pt idx="2258">
                  <c:v>42359.0</c:v>
                </c:pt>
                <c:pt idx="2259">
                  <c:v>42360.0</c:v>
                </c:pt>
                <c:pt idx="2260">
                  <c:v>42361.0</c:v>
                </c:pt>
                <c:pt idx="2261">
                  <c:v>42362.0</c:v>
                </c:pt>
                <c:pt idx="2262">
                  <c:v>42366.0</c:v>
                </c:pt>
                <c:pt idx="2263">
                  <c:v>42367.0</c:v>
                </c:pt>
                <c:pt idx="2264">
                  <c:v>42368.0</c:v>
                </c:pt>
                <c:pt idx="2265">
                  <c:v>42369.0</c:v>
                </c:pt>
                <c:pt idx="2266">
                  <c:v>42373.0</c:v>
                </c:pt>
                <c:pt idx="2267">
                  <c:v>42374.0</c:v>
                </c:pt>
                <c:pt idx="2268">
                  <c:v>42375.0</c:v>
                </c:pt>
                <c:pt idx="2269">
                  <c:v>42376.0</c:v>
                </c:pt>
                <c:pt idx="2270">
                  <c:v>42377.0</c:v>
                </c:pt>
                <c:pt idx="2271">
                  <c:v>42380.0</c:v>
                </c:pt>
                <c:pt idx="2272">
                  <c:v>42381.0</c:v>
                </c:pt>
                <c:pt idx="2273">
                  <c:v>42382.0</c:v>
                </c:pt>
                <c:pt idx="2274">
                  <c:v>42383.0</c:v>
                </c:pt>
                <c:pt idx="2275">
                  <c:v>42384.0</c:v>
                </c:pt>
                <c:pt idx="2276">
                  <c:v>42388.0</c:v>
                </c:pt>
                <c:pt idx="2277">
                  <c:v>42389.0</c:v>
                </c:pt>
                <c:pt idx="2278">
                  <c:v>42390.0</c:v>
                </c:pt>
                <c:pt idx="2279">
                  <c:v>42391.0</c:v>
                </c:pt>
                <c:pt idx="2280">
                  <c:v>42394.0</c:v>
                </c:pt>
                <c:pt idx="2281">
                  <c:v>42395.0</c:v>
                </c:pt>
                <c:pt idx="2282">
                  <c:v>42396.0</c:v>
                </c:pt>
                <c:pt idx="2283">
                  <c:v>42397.0</c:v>
                </c:pt>
                <c:pt idx="2284">
                  <c:v>42398.0</c:v>
                </c:pt>
                <c:pt idx="2285">
                  <c:v>42401.0</c:v>
                </c:pt>
                <c:pt idx="2286">
                  <c:v>42402.0</c:v>
                </c:pt>
                <c:pt idx="2287">
                  <c:v>42403.0</c:v>
                </c:pt>
                <c:pt idx="2288">
                  <c:v>42404.0</c:v>
                </c:pt>
                <c:pt idx="2289">
                  <c:v>42405.0</c:v>
                </c:pt>
                <c:pt idx="2290">
                  <c:v>42408.0</c:v>
                </c:pt>
                <c:pt idx="2291">
                  <c:v>42409.0</c:v>
                </c:pt>
                <c:pt idx="2292">
                  <c:v>42410.0</c:v>
                </c:pt>
                <c:pt idx="2293">
                  <c:v>42411.0</c:v>
                </c:pt>
                <c:pt idx="2294">
                  <c:v>42412.0</c:v>
                </c:pt>
                <c:pt idx="2295">
                  <c:v>42416.0</c:v>
                </c:pt>
                <c:pt idx="2296">
                  <c:v>42417.0</c:v>
                </c:pt>
                <c:pt idx="2297">
                  <c:v>42418.0</c:v>
                </c:pt>
                <c:pt idx="2298">
                  <c:v>42419.0</c:v>
                </c:pt>
                <c:pt idx="2299">
                  <c:v>42422.0</c:v>
                </c:pt>
                <c:pt idx="2300">
                  <c:v>42423.0</c:v>
                </c:pt>
                <c:pt idx="2301">
                  <c:v>42424.0</c:v>
                </c:pt>
                <c:pt idx="2302">
                  <c:v>42425.0</c:v>
                </c:pt>
                <c:pt idx="2303">
                  <c:v>42426.0</c:v>
                </c:pt>
                <c:pt idx="2304">
                  <c:v>42429.0</c:v>
                </c:pt>
                <c:pt idx="2305">
                  <c:v>42430.0</c:v>
                </c:pt>
                <c:pt idx="2306">
                  <c:v>42431.0</c:v>
                </c:pt>
                <c:pt idx="2307">
                  <c:v>42432.0</c:v>
                </c:pt>
                <c:pt idx="2308">
                  <c:v>42433.0</c:v>
                </c:pt>
                <c:pt idx="2309">
                  <c:v>42436.0</c:v>
                </c:pt>
                <c:pt idx="2310">
                  <c:v>42437.0</c:v>
                </c:pt>
                <c:pt idx="2311">
                  <c:v>42438.0</c:v>
                </c:pt>
                <c:pt idx="2312">
                  <c:v>42439.0</c:v>
                </c:pt>
                <c:pt idx="2313">
                  <c:v>42440.0</c:v>
                </c:pt>
                <c:pt idx="2314">
                  <c:v>42443.0</c:v>
                </c:pt>
                <c:pt idx="2315">
                  <c:v>42444.0</c:v>
                </c:pt>
                <c:pt idx="2316">
                  <c:v>42445.0</c:v>
                </c:pt>
                <c:pt idx="2317">
                  <c:v>42446.0</c:v>
                </c:pt>
                <c:pt idx="2318">
                  <c:v>42447.0</c:v>
                </c:pt>
                <c:pt idx="2319">
                  <c:v>42450.0</c:v>
                </c:pt>
                <c:pt idx="2320">
                  <c:v>42451.0</c:v>
                </c:pt>
                <c:pt idx="2321">
                  <c:v>42452.0</c:v>
                </c:pt>
                <c:pt idx="2322">
                  <c:v>42453.0</c:v>
                </c:pt>
                <c:pt idx="2323">
                  <c:v>42457.0</c:v>
                </c:pt>
                <c:pt idx="2324">
                  <c:v>42458.0</c:v>
                </c:pt>
                <c:pt idx="2325">
                  <c:v>42459.0</c:v>
                </c:pt>
                <c:pt idx="2326">
                  <c:v>42460.0</c:v>
                </c:pt>
                <c:pt idx="2327">
                  <c:v>42461.0</c:v>
                </c:pt>
                <c:pt idx="2328">
                  <c:v>42464.0</c:v>
                </c:pt>
                <c:pt idx="2329">
                  <c:v>42465.0</c:v>
                </c:pt>
                <c:pt idx="2330">
                  <c:v>42466.0</c:v>
                </c:pt>
                <c:pt idx="2331">
                  <c:v>42467.0</c:v>
                </c:pt>
                <c:pt idx="2332">
                  <c:v>42468.0</c:v>
                </c:pt>
                <c:pt idx="2333">
                  <c:v>42471.0</c:v>
                </c:pt>
                <c:pt idx="2334">
                  <c:v>42472.0</c:v>
                </c:pt>
                <c:pt idx="2335">
                  <c:v>42473.0</c:v>
                </c:pt>
                <c:pt idx="2336">
                  <c:v>42474.0</c:v>
                </c:pt>
                <c:pt idx="2337">
                  <c:v>42475.0</c:v>
                </c:pt>
                <c:pt idx="2338">
                  <c:v>42478.0</c:v>
                </c:pt>
                <c:pt idx="2339">
                  <c:v>42479.0</c:v>
                </c:pt>
                <c:pt idx="2340">
                  <c:v>42480.0</c:v>
                </c:pt>
                <c:pt idx="2341">
                  <c:v>42481.0</c:v>
                </c:pt>
                <c:pt idx="2342">
                  <c:v>42482.0</c:v>
                </c:pt>
              </c:numCache>
            </c:numRef>
          </c:cat>
          <c:val>
            <c:numRef>
              <c:f>'BOG5 N SOG10'!$I$4:$I$2508</c:f>
              <c:numCache>
                <c:formatCode>General</c:formatCode>
                <c:ptCount val="2505"/>
                <c:pt idx="0" formatCode="0.0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  <c:pt idx="9">
                  <c:v>100.0</c:v>
                </c:pt>
                <c:pt idx="10">
                  <c:v>100.0</c:v>
                </c:pt>
                <c:pt idx="11">
                  <c:v>100.0</c:v>
                </c:pt>
                <c:pt idx="12">
                  <c:v>100.0</c:v>
                </c:pt>
                <c:pt idx="13">
                  <c:v>100.0</c:v>
                </c:pt>
                <c:pt idx="14">
                  <c:v>100.0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100.0</c:v>
                </c:pt>
                <c:pt idx="19">
                  <c:v>100.0</c:v>
                </c:pt>
                <c:pt idx="20">
                  <c:v>100.0</c:v>
                </c:pt>
                <c:pt idx="21">
                  <c:v>100.0</c:v>
                </c:pt>
                <c:pt idx="22">
                  <c:v>100.0</c:v>
                </c:pt>
                <c:pt idx="23">
                  <c:v>100.0</c:v>
                </c:pt>
                <c:pt idx="24">
                  <c:v>100.0</c:v>
                </c:pt>
                <c:pt idx="25">
                  <c:v>100.0</c:v>
                </c:pt>
                <c:pt idx="26">
                  <c:v>100.0</c:v>
                </c:pt>
                <c:pt idx="27">
                  <c:v>100.0</c:v>
                </c:pt>
                <c:pt idx="28">
                  <c:v>100.0</c:v>
                </c:pt>
                <c:pt idx="29">
                  <c:v>100.0</c:v>
                </c:pt>
                <c:pt idx="30">
                  <c:v>100.0</c:v>
                </c:pt>
                <c:pt idx="31">
                  <c:v>100.0</c:v>
                </c:pt>
                <c:pt idx="32">
                  <c:v>100.0</c:v>
                </c:pt>
                <c:pt idx="33">
                  <c:v>100.0</c:v>
                </c:pt>
                <c:pt idx="34">
                  <c:v>100.0</c:v>
                </c:pt>
                <c:pt idx="35">
                  <c:v>100.0</c:v>
                </c:pt>
                <c:pt idx="36">
                  <c:v>100.0</c:v>
                </c:pt>
                <c:pt idx="37">
                  <c:v>100.0</c:v>
                </c:pt>
                <c:pt idx="38">
                  <c:v>100.0</c:v>
                </c:pt>
                <c:pt idx="39">
                  <c:v>100.0</c:v>
                </c:pt>
                <c:pt idx="40">
                  <c:v>100.0</c:v>
                </c:pt>
                <c:pt idx="41">
                  <c:v>100.0</c:v>
                </c:pt>
                <c:pt idx="42">
                  <c:v>100.0</c:v>
                </c:pt>
                <c:pt idx="43">
                  <c:v>100.0</c:v>
                </c:pt>
                <c:pt idx="44">
                  <c:v>100.0</c:v>
                </c:pt>
                <c:pt idx="45">
                  <c:v>100.0</c:v>
                </c:pt>
                <c:pt idx="46">
                  <c:v>100.0</c:v>
                </c:pt>
                <c:pt idx="47">
                  <c:v>100.0</c:v>
                </c:pt>
                <c:pt idx="48">
                  <c:v>100.0</c:v>
                </c:pt>
                <c:pt idx="49">
                  <c:v>100.0</c:v>
                </c:pt>
                <c:pt idx="50">
                  <c:v>100.0</c:v>
                </c:pt>
                <c:pt idx="51">
                  <c:v>100.0</c:v>
                </c:pt>
                <c:pt idx="52">
                  <c:v>100.0</c:v>
                </c:pt>
                <c:pt idx="53">
                  <c:v>100.0</c:v>
                </c:pt>
                <c:pt idx="54">
                  <c:v>100.0</c:v>
                </c:pt>
                <c:pt idx="55">
                  <c:v>100.0</c:v>
                </c:pt>
                <c:pt idx="56">
                  <c:v>100.0</c:v>
                </c:pt>
                <c:pt idx="57">
                  <c:v>100.0</c:v>
                </c:pt>
                <c:pt idx="58">
                  <c:v>100.0</c:v>
                </c:pt>
                <c:pt idx="59">
                  <c:v>100.0</c:v>
                </c:pt>
                <c:pt idx="60">
                  <c:v>100.0</c:v>
                </c:pt>
                <c:pt idx="61">
                  <c:v>100.0</c:v>
                </c:pt>
                <c:pt idx="62">
                  <c:v>100.0</c:v>
                </c:pt>
                <c:pt idx="63">
                  <c:v>100.0</c:v>
                </c:pt>
                <c:pt idx="64">
                  <c:v>100.0</c:v>
                </c:pt>
                <c:pt idx="65">
                  <c:v>100.0</c:v>
                </c:pt>
                <c:pt idx="66">
                  <c:v>100.0</c:v>
                </c:pt>
                <c:pt idx="67">
                  <c:v>100.0</c:v>
                </c:pt>
                <c:pt idx="68">
                  <c:v>100.0</c:v>
                </c:pt>
                <c:pt idx="69">
                  <c:v>100.0</c:v>
                </c:pt>
                <c:pt idx="70">
                  <c:v>100.0</c:v>
                </c:pt>
                <c:pt idx="71">
                  <c:v>100.0</c:v>
                </c:pt>
                <c:pt idx="72">
                  <c:v>100.0</c:v>
                </c:pt>
                <c:pt idx="73">
                  <c:v>100.0</c:v>
                </c:pt>
                <c:pt idx="74">
                  <c:v>100.0</c:v>
                </c:pt>
                <c:pt idx="75">
                  <c:v>100.0</c:v>
                </c:pt>
                <c:pt idx="76">
                  <c:v>100.0</c:v>
                </c:pt>
                <c:pt idx="77">
                  <c:v>100.0</c:v>
                </c:pt>
                <c:pt idx="78">
                  <c:v>100.0</c:v>
                </c:pt>
                <c:pt idx="79">
                  <c:v>100.0</c:v>
                </c:pt>
                <c:pt idx="80">
                  <c:v>100.0</c:v>
                </c:pt>
                <c:pt idx="81">
                  <c:v>100.0</c:v>
                </c:pt>
                <c:pt idx="82">
                  <c:v>100.0</c:v>
                </c:pt>
                <c:pt idx="83">
                  <c:v>100.0</c:v>
                </c:pt>
                <c:pt idx="84">
                  <c:v>100.0</c:v>
                </c:pt>
                <c:pt idx="85">
                  <c:v>100.0</c:v>
                </c:pt>
                <c:pt idx="86">
                  <c:v>100.0</c:v>
                </c:pt>
                <c:pt idx="87">
                  <c:v>100.0</c:v>
                </c:pt>
                <c:pt idx="88">
                  <c:v>100.0</c:v>
                </c:pt>
                <c:pt idx="89">
                  <c:v>100.0</c:v>
                </c:pt>
                <c:pt idx="90">
                  <c:v>100.0</c:v>
                </c:pt>
                <c:pt idx="91">
                  <c:v>100.1770905712847</c:v>
                </c:pt>
                <c:pt idx="92">
                  <c:v>100.1770905712847</c:v>
                </c:pt>
                <c:pt idx="93">
                  <c:v>100.3406675198638</c:v>
                </c:pt>
                <c:pt idx="94">
                  <c:v>100.1690873173481</c:v>
                </c:pt>
                <c:pt idx="95">
                  <c:v>100.078199568575</c:v>
                </c:pt>
                <c:pt idx="96">
                  <c:v>99.7615634833284</c:v>
                </c:pt>
                <c:pt idx="97">
                  <c:v>99.91665850725702</c:v>
                </c:pt>
                <c:pt idx="98">
                  <c:v>100.0768366308721</c:v>
                </c:pt>
                <c:pt idx="99">
                  <c:v>99.90384437646537</c:v>
                </c:pt>
                <c:pt idx="100">
                  <c:v>100.2294878249526</c:v>
                </c:pt>
                <c:pt idx="101">
                  <c:v>100.2294878249526</c:v>
                </c:pt>
                <c:pt idx="102">
                  <c:v>100.67155349551</c:v>
                </c:pt>
                <c:pt idx="103">
                  <c:v>100.6805889042253</c:v>
                </c:pt>
                <c:pt idx="104">
                  <c:v>100.6805889042253</c:v>
                </c:pt>
                <c:pt idx="105">
                  <c:v>100.984346437025</c:v>
                </c:pt>
                <c:pt idx="106">
                  <c:v>100.9722023958241</c:v>
                </c:pt>
                <c:pt idx="107">
                  <c:v>100.9722023958241</c:v>
                </c:pt>
                <c:pt idx="108">
                  <c:v>100.9722023958241</c:v>
                </c:pt>
                <c:pt idx="109">
                  <c:v>101.1194813453873</c:v>
                </c:pt>
                <c:pt idx="110">
                  <c:v>101.1414899349617</c:v>
                </c:pt>
                <c:pt idx="111">
                  <c:v>101.0216953017244</c:v>
                </c:pt>
                <c:pt idx="112">
                  <c:v>100.7022413134909</c:v>
                </c:pt>
                <c:pt idx="113">
                  <c:v>100.580125060978</c:v>
                </c:pt>
                <c:pt idx="114">
                  <c:v>100.779901508297</c:v>
                </c:pt>
                <c:pt idx="115">
                  <c:v>101.2462483090053</c:v>
                </c:pt>
                <c:pt idx="116">
                  <c:v>101.228888716513</c:v>
                </c:pt>
                <c:pt idx="117">
                  <c:v>101.228888716513</c:v>
                </c:pt>
                <c:pt idx="118">
                  <c:v>101.5102668807627</c:v>
                </c:pt>
                <c:pt idx="119">
                  <c:v>101.8414707405521</c:v>
                </c:pt>
                <c:pt idx="120">
                  <c:v>102.1711169773842</c:v>
                </c:pt>
                <c:pt idx="121">
                  <c:v>103.6166950699241</c:v>
                </c:pt>
                <c:pt idx="122">
                  <c:v>103.5692880967757</c:v>
                </c:pt>
                <c:pt idx="123">
                  <c:v>103.5692880967757</c:v>
                </c:pt>
                <c:pt idx="124">
                  <c:v>103.581040331823</c:v>
                </c:pt>
                <c:pt idx="125">
                  <c:v>103.5691279498556</c:v>
                </c:pt>
                <c:pt idx="126">
                  <c:v>103.5691279498556</c:v>
                </c:pt>
                <c:pt idx="127">
                  <c:v>103.5691279498556</c:v>
                </c:pt>
                <c:pt idx="128">
                  <c:v>103.5691279498556</c:v>
                </c:pt>
                <c:pt idx="129">
                  <c:v>103.3869883306215</c:v>
                </c:pt>
                <c:pt idx="130">
                  <c:v>103.7609785597005</c:v>
                </c:pt>
                <c:pt idx="131">
                  <c:v>103.7609785597005</c:v>
                </c:pt>
                <c:pt idx="132">
                  <c:v>103.7738570832523</c:v>
                </c:pt>
                <c:pt idx="133">
                  <c:v>103.7738570832523</c:v>
                </c:pt>
                <c:pt idx="134">
                  <c:v>103.6991024996721</c:v>
                </c:pt>
                <c:pt idx="135">
                  <c:v>104.1906037463876</c:v>
                </c:pt>
                <c:pt idx="136">
                  <c:v>104.1906037463876</c:v>
                </c:pt>
                <c:pt idx="137">
                  <c:v>104.1906037463876</c:v>
                </c:pt>
                <c:pt idx="138">
                  <c:v>104.3384996486506</c:v>
                </c:pt>
                <c:pt idx="139">
                  <c:v>104.3384996486506</c:v>
                </c:pt>
                <c:pt idx="140">
                  <c:v>104.2735345984219</c:v>
                </c:pt>
                <c:pt idx="141">
                  <c:v>104.2271829788677</c:v>
                </c:pt>
                <c:pt idx="142">
                  <c:v>104.0189077991861</c:v>
                </c:pt>
                <c:pt idx="143">
                  <c:v>104.1575636236145</c:v>
                </c:pt>
                <c:pt idx="144">
                  <c:v>104.000512461246</c:v>
                </c:pt>
                <c:pt idx="145">
                  <c:v>103.8721849253801</c:v>
                </c:pt>
                <c:pt idx="146">
                  <c:v>103.8721849253801</c:v>
                </c:pt>
                <c:pt idx="147">
                  <c:v>104.0443307746094</c:v>
                </c:pt>
                <c:pt idx="148">
                  <c:v>104.2097804320975</c:v>
                </c:pt>
                <c:pt idx="149">
                  <c:v>103.9940948905685</c:v>
                </c:pt>
                <c:pt idx="150">
                  <c:v>103.9753492883356</c:v>
                </c:pt>
                <c:pt idx="151">
                  <c:v>103.9488804414412</c:v>
                </c:pt>
                <c:pt idx="152">
                  <c:v>104.3720496546438</c:v>
                </c:pt>
                <c:pt idx="153">
                  <c:v>104.5995604799985</c:v>
                </c:pt>
                <c:pt idx="154">
                  <c:v>104.5995604799985</c:v>
                </c:pt>
                <c:pt idx="155">
                  <c:v>104.772574031941</c:v>
                </c:pt>
                <c:pt idx="156">
                  <c:v>104.772574031941</c:v>
                </c:pt>
                <c:pt idx="157">
                  <c:v>105.2824798879037</c:v>
                </c:pt>
                <c:pt idx="158">
                  <c:v>105.2824798879037</c:v>
                </c:pt>
                <c:pt idx="159">
                  <c:v>105.286721636076</c:v>
                </c:pt>
                <c:pt idx="160">
                  <c:v>105.3996947143014</c:v>
                </c:pt>
                <c:pt idx="161">
                  <c:v>105.3996947143014</c:v>
                </c:pt>
                <c:pt idx="162">
                  <c:v>105.3554266283313</c:v>
                </c:pt>
                <c:pt idx="163">
                  <c:v>105.3554266283313</c:v>
                </c:pt>
                <c:pt idx="164">
                  <c:v>105.8960395832084</c:v>
                </c:pt>
                <c:pt idx="165">
                  <c:v>105.836947047268</c:v>
                </c:pt>
                <c:pt idx="166">
                  <c:v>105.836947047268</c:v>
                </c:pt>
                <c:pt idx="167">
                  <c:v>105.7590274652157</c:v>
                </c:pt>
                <c:pt idx="168">
                  <c:v>105.8261044743852</c:v>
                </c:pt>
                <c:pt idx="169">
                  <c:v>105.2924616501144</c:v>
                </c:pt>
                <c:pt idx="170">
                  <c:v>105.294216114317</c:v>
                </c:pt>
                <c:pt idx="171">
                  <c:v>105.0767217446758</c:v>
                </c:pt>
                <c:pt idx="172">
                  <c:v>105.2475584432926</c:v>
                </c:pt>
                <c:pt idx="173">
                  <c:v>105.1981633457183</c:v>
                </c:pt>
                <c:pt idx="174">
                  <c:v>105.3506911086984</c:v>
                </c:pt>
                <c:pt idx="175">
                  <c:v>105.3506911086984</c:v>
                </c:pt>
                <c:pt idx="176">
                  <c:v>105.2658872637008</c:v>
                </c:pt>
                <c:pt idx="177">
                  <c:v>106.300456866627</c:v>
                </c:pt>
                <c:pt idx="178">
                  <c:v>106.300456866627</c:v>
                </c:pt>
                <c:pt idx="179">
                  <c:v>106.1496648710018</c:v>
                </c:pt>
                <c:pt idx="180">
                  <c:v>106.4988810260188</c:v>
                </c:pt>
                <c:pt idx="181">
                  <c:v>106.4988810260188</c:v>
                </c:pt>
                <c:pt idx="182">
                  <c:v>106.4387896291521</c:v>
                </c:pt>
                <c:pt idx="183">
                  <c:v>106.6311573367669</c:v>
                </c:pt>
                <c:pt idx="184">
                  <c:v>106.4546287764301</c:v>
                </c:pt>
                <c:pt idx="185">
                  <c:v>106.4962281940776</c:v>
                </c:pt>
                <c:pt idx="186">
                  <c:v>107.2633489676253</c:v>
                </c:pt>
                <c:pt idx="187">
                  <c:v>107.2633489676253</c:v>
                </c:pt>
                <c:pt idx="188">
                  <c:v>107.2929811927081</c:v>
                </c:pt>
                <c:pt idx="189">
                  <c:v>107.4083416117595</c:v>
                </c:pt>
                <c:pt idx="190">
                  <c:v>107.2667358240763</c:v>
                </c:pt>
                <c:pt idx="191">
                  <c:v>107.2667358240763</c:v>
                </c:pt>
                <c:pt idx="192">
                  <c:v>107.2454538192774</c:v>
                </c:pt>
                <c:pt idx="193">
                  <c:v>107.2454538192774</c:v>
                </c:pt>
                <c:pt idx="194">
                  <c:v>107.4466787580616</c:v>
                </c:pt>
                <c:pt idx="195">
                  <c:v>107.7993784157466</c:v>
                </c:pt>
                <c:pt idx="196">
                  <c:v>107.6531847298688</c:v>
                </c:pt>
                <c:pt idx="197">
                  <c:v>107.4939755229558</c:v>
                </c:pt>
                <c:pt idx="198">
                  <c:v>107.6090399138897</c:v>
                </c:pt>
                <c:pt idx="199">
                  <c:v>106.4447731461203</c:v>
                </c:pt>
                <c:pt idx="200">
                  <c:v>106.4447731461203</c:v>
                </c:pt>
                <c:pt idx="201">
                  <c:v>106.8147055190292</c:v>
                </c:pt>
                <c:pt idx="202">
                  <c:v>106.5165500297792</c:v>
                </c:pt>
                <c:pt idx="203">
                  <c:v>107.0067704396594</c:v>
                </c:pt>
                <c:pt idx="204">
                  <c:v>107.3116306540893</c:v>
                </c:pt>
                <c:pt idx="205">
                  <c:v>107.9501656205726</c:v>
                </c:pt>
                <c:pt idx="206">
                  <c:v>107.8903402206072</c:v>
                </c:pt>
                <c:pt idx="207">
                  <c:v>107.8903402206072</c:v>
                </c:pt>
                <c:pt idx="208">
                  <c:v>107.7145206358006</c:v>
                </c:pt>
                <c:pt idx="209">
                  <c:v>107.7188786647122</c:v>
                </c:pt>
                <c:pt idx="210">
                  <c:v>107.7188786647122</c:v>
                </c:pt>
                <c:pt idx="211">
                  <c:v>107.6281594342791</c:v>
                </c:pt>
                <c:pt idx="212">
                  <c:v>107.721004756056</c:v>
                </c:pt>
                <c:pt idx="213">
                  <c:v>107.6495961166555</c:v>
                </c:pt>
                <c:pt idx="214">
                  <c:v>107.6495961166555</c:v>
                </c:pt>
                <c:pt idx="215">
                  <c:v>107.0662431527973</c:v>
                </c:pt>
                <c:pt idx="216">
                  <c:v>107.2024920562766</c:v>
                </c:pt>
                <c:pt idx="217">
                  <c:v>107.6817199688073</c:v>
                </c:pt>
                <c:pt idx="218">
                  <c:v>107.6817199688073</c:v>
                </c:pt>
                <c:pt idx="219">
                  <c:v>107.9410076441812</c:v>
                </c:pt>
                <c:pt idx="220">
                  <c:v>108.1944376943954</c:v>
                </c:pt>
                <c:pt idx="221">
                  <c:v>108.5906924639634</c:v>
                </c:pt>
                <c:pt idx="222">
                  <c:v>108.5906924639634</c:v>
                </c:pt>
                <c:pt idx="223">
                  <c:v>108.8608356541358</c:v>
                </c:pt>
                <c:pt idx="224">
                  <c:v>108.8608356541358</c:v>
                </c:pt>
                <c:pt idx="225">
                  <c:v>108.8608356541358</c:v>
                </c:pt>
                <c:pt idx="226">
                  <c:v>110.2105735994305</c:v>
                </c:pt>
                <c:pt idx="227">
                  <c:v>110.0685485714483</c:v>
                </c:pt>
                <c:pt idx="228">
                  <c:v>110.0936338578208</c:v>
                </c:pt>
                <c:pt idx="229">
                  <c:v>110.5221108437594</c:v>
                </c:pt>
                <c:pt idx="230">
                  <c:v>110.5552584786267</c:v>
                </c:pt>
                <c:pt idx="231">
                  <c:v>111.9679688467342</c:v>
                </c:pt>
                <c:pt idx="232">
                  <c:v>113.2630139943382</c:v>
                </c:pt>
                <c:pt idx="233">
                  <c:v>113.339823044194</c:v>
                </c:pt>
                <c:pt idx="234">
                  <c:v>113.9391529567248</c:v>
                </c:pt>
                <c:pt idx="235">
                  <c:v>114.8270225174264</c:v>
                </c:pt>
                <c:pt idx="236">
                  <c:v>115.2213274259501</c:v>
                </c:pt>
                <c:pt idx="237">
                  <c:v>115.2213274259501</c:v>
                </c:pt>
                <c:pt idx="238">
                  <c:v>115.8136570541126</c:v>
                </c:pt>
                <c:pt idx="239">
                  <c:v>115.9278982362532</c:v>
                </c:pt>
                <c:pt idx="240">
                  <c:v>117.0855419693257</c:v>
                </c:pt>
                <c:pt idx="241">
                  <c:v>117.5597398397797</c:v>
                </c:pt>
                <c:pt idx="242">
                  <c:v>117.5226699951336</c:v>
                </c:pt>
                <c:pt idx="243">
                  <c:v>117.9847861910944</c:v>
                </c:pt>
                <c:pt idx="244">
                  <c:v>118.2950376191425</c:v>
                </c:pt>
                <c:pt idx="245">
                  <c:v>118.5026914834787</c:v>
                </c:pt>
                <c:pt idx="246">
                  <c:v>118.5026914834787</c:v>
                </c:pt>
                <c:pt idx="247">
                  <c:v>118.879128699703</c:v>
                </c:pt>
                <c:pt idx="248">
                  <c:v>119.0183844060091</c:v>
                </c:pt>
                <c:pt idx="249">
                  <c:v>118.772704277074</c:v>
                </c:pt>
                <c:pt idx="250">
                  <c:v>118.772704277074</c:v>
                </c:pt>
                <c:pt idx="251">
                  <c:v>118.903249330941</c:v>
                </c:pt>
                <c:pt idx="252">
                  <c:v>118.9757466104268</c:v>
                </c:pt>
                <c:pt idx="253">
                  <c:v>118.9757466104268</c:v>
                </c:pt>
                <c:pt idx="254">
                  <c:v>119.2994536559975</c:v>
                </c:pt>
                <c:pt idx="255">
                  <c:v>119.16244425873</c:v>
                </c:pt>
                <c:pt idx="256">
                  <c:v>119.5938312678434</c:v>
                </c:pt>
                <c:pt idx="257">
                  <c:v>119.7902512349836</c:v>
                </c:pt>
                <c:pt idx="258">
                  <c:v>119.7902512349836</c:v>
                </c:pt>
                <c:pt idx="259">
                  <c:v>120.226118254812</c:v>
                </c:pt>
                <c:pt idx="260">
                  <c:v>120.1474465345892</c:v>
                </c:pt>
                <c:pt idx="261">
                  <c:v>120.0325023728193</c:v>
                </c:pt>
                <c:pt idx="262">
                  <c:v>119.8129051284322</c:v>
                </c:pt>
                <c:pt idx="263">
                  <c:v>119.8129051284322</c:v>
                </c:pt>
                <c:pt idx="264">
                  <c:v>120.9448651840071</c:v>
                </c:pt>
                <c:pt idx="265">
                  <c:v>121.2763429372793</c:v>
                </c:pt>
                <c:pt idx="266">
                  <c:v>121.503439259019</c:v>
                </c:pt>
                <c:pt idx="267">
                  <c:v>121.2906404953223</c:v>
                </c:pt>
                <c:pt idx="268">
                  <c:v>121.0717913307531</c:v>
                </c:pt>
                <c:pt idx="269">
                  <c:v>121.310869560916</c:v>
                </c:pt>
                <c:pt idx="270">
                  <c:v>121.4726483212573</c:v>
                </c:pt>
                <c:pt idx="271">
                  <c:v>121.9817130973891</c:v>
                </c:pt>
                <c:pt idx="272">
                  <c:v>121.9817130973891</c:v>
                </c:pt>
                <c:pt idx="273">
                  <c:v>121.9817130973891</c:v>
                </c:pt>
                <c:pt idx="274">
                  <c:v>121.9294181824729</c:v>
                </c:pt>
                <c:pt idx="275">
                  <c:v>122.2802920531519</c:v>
                </c:pt>
                <c:pt idx="276">
                  <c:v>122.1400614208656</c:v>
                </c:pt>
                <c:pt idx="277">
                  <c:v>122.1350856006219</c:v>
                </c:pt>
                <c:pt idx="278">
                  <c:v>122.1662652546585</c:v>
                </c:pt>
                <c:pt idx="279">
                  <c:v>122.1662652546585</c:v>
                </c:pt>
                <c:pt idx="280">
                  <c:v>122.7973239437085</c:v>
                </c:pt>
                <c:pt idx="281">
                  <c:v>122.7973239437085</c:v>
                </c:pt>
                <c:pt idx="282">
                  <c:v>122.7973239437085</c:v>
                </c:pt>
                <c:pt idx="283">
                  <c:v>122.7973239437085</c:v>
                </c:pt>
                <c:pt idx="284">
                  <c:v>123.2698754185338</c:v>
                </c:pt>
                <c:pt idx="285">
                  <c:v>123.5518374668041</c:v>
                </c:pt>
                <c:pt idx="286">
                  <c:v>123.3727847527838</c:v>
                </c:pt>
                <c:pt idx="287">
                  <c:v>123.380171353379</c:v>
                </c:pt>
                <c:pt idx="288">
                  <c:v>123.380171353379</c:v>
                </c:pt>
                <c:pt idx="289">
                  <c:v>123.5934104269786</c:v>
                </c:pt>
                <c:pt idx="290">
                  <c:v>123.4078451372227</c:v>
                </c:pt>
                <c:pt idx="291">
                  <c:v>123.2760143934053</c:v>
                </c:pt>
                <c:pt idx="292">
                  <c:v>123.0858079804644</c:v>
                </c:pt>
                <c:pt idx="293">
                  <c:v>124.1479444169488</c:v>
                </c:pt>
                <c:pt idx="294">
                  <c:v>124.3874737243919</c:v>
                </c:pt>
                <c:pt idx="295">
                  <c:v>124.5675802710599</c:v>
                </c:pt>
                <c:pt idx="296">
                  <c:v>124.6925552845399</c:v>
                </c:pt>
                <c:pt idx="297">
                  <c:v>124.66510039006</c:v>
                </c:pt>
                <c:pt idx="298">
                  <c:v>124.7796405352582</c:v>
                </c:pt>
                <c:pt idx="299">
                  <c:v>125.0709518100598</c:v>
                </c:pt>
                <c:pt idx="300">
                  <c:v>126.2551976001385</c:v>
                </c:pt>
                <c:pt idx="301">
                  <c:v>126.0191528600651</c:v>
                </c:pt>
                <c:pt idx="302">
                  <c:v>124.8079688829121</c:v>
                </c:pt>
                <c:pt idx="303">
                  <c:v>125.5317205952771</c:v>
                </c:pt>
                <c:pt idx="304">
                  <c:v>126.5508993762096</c:v>
                </c:pt>
                <c:pt idx="305">
                  <c:v>126.235293336455</c:v>
                </c:pt>
                <c:pt idx="306">
                  <c:v>128.6146152762787</c:v>
                </c:pt>
                <c:pt idx="307">
                  <c:v>128.711076604088</c:v>
                </c:pt>
                <c:pt idx="308">
                  <c:v>128.9215435827691</c:v>
                </c:pt>
                <c:pt idx="309">
                  <c:v>130.0841078387756</c:v>
                </c:pt>
                <c:pt idx="310">
                  <c:v>129.9170862580075</c:v>
                </c:pt>
                <c:pt idx="311">
                  <c:v>129.2095432284061</c:v>
                </c:pt>
                <c:pt idx="312">
                  <c:v>129.0577359541687</c:v>
                </c:pt>
                <c:pt idx="313">
                  <c:v>129.7199367422082</c:v>
                </c:pt>
                <c:pt idx="314">
                  <c:v>130.1462948946397</c:v>
                </c:pt>
                <c:pt idx="315">
                  <c:v>130.018113671342</c:v>
                </c:pt>
                <c:pt idx="316">
                  <c:v>130.018113671342</c:v>
                </c:pt>
                <c:pt idx="317">
                  <c:v>129.8735587390491</c:v>
                </c:pt>
                <c:pt idx="318">
                  <c:v>130.215377556382</c:v>
                </c:pt>
                <c:pt idx="319">
                  <c:v>136.532430262115</c:v>
                </c:pt>
                <c:pt idx="320">
                  <c:v>137.5831111539297</c:v>
                </c:pt>
                <c:pt idx="321">
                  <c:v>138.087362338835</c:v>
                </c:pt>
                <c:pt idx="322">
                  <c:v>139.0707185565236</c:v>
                </c:pt>
                <c:pt idx="323">
                  <c:v>140.0721868775212</c:v>
                </c:pt>
                <c:pt idx="324">
                  <c:v>140.1404950637106</c:v>
                </c:pt>
                <c:pt idx="325">
                  <c:v>139.6179414128038</c:v>
                </c:pt>
                <c:pt idx="326">
                  <c:v>139.6179414128038</c:v>
                </c:pt>
                <c:pt idx="327">
                  <c:v>139.6179414128038</c:v>
                </c:pt>
                <c:pt idx="328">
                  <c:v>139.2849430504275</c:v>
                </c:pt>
                <c:pt idx="329">
                  <c:v>139.5205826975006</c:v>
                </c:pt>
                <c:pt idx="330">
                  <c:v>138.6118672017049</c:v>
                </c:pt>
                <c:pt idx="331">
                  <c:v>138.9916519503395</c:v>
                </c:pt>
                <c:pt idx="332">
                  <c:v>139.5428833288295</c:v>
                </c:pt>
                <c:pt idx="333">
                  <c:v>139.3720503235016</c:v>
                </c:pt>
                <c:pt idx="334">
                  <c:v>139.2573859868667</c:v>
                </c:pt>
                <c:pt idx="335">
                  <c:v>139.4079152891389</c:v>
                </c:pt>
                <c:pt idx="336">
                  <c:v>139.8538962371353</c:v>
                </c:pt>
                <c:pt idx="337">
                  <c:v>140.2261253097161</c:v>
                </c:pt>
                <c:pt idx="338">
                  <c:v>140.4475908529818</c:v>
                </c:pt>
                <c:pt idx="339">
                  <c:v>139.4737385761281</c:v>
                </c:pt>
                <c:pt idx="340">
                  <c:v>139.4737385761281</c:v>
                </c:pt>
                <c:pt idx="341">
                  <c:v>138.6731005706944</c:v>
                </c:pt>
                <c:pt idx="342">
                  <c:v>138.6149541452141</c:v>
                </c:pt>
                <c:pt idx="343">
                  <c:v>138.6149541452141</c:v>
                </c:pt>
                <c:pt idx="344">
                  <c:v>138.6149541452141</c:v>
                </c:pt>
                <c:pt idx="345">
                  <c:v>138.3913003605203</c:v>
                </c:pt>
                <c:pt idx="346">
                  <c:v>138.925832248393</c:v>
                </c:pt>
                <c:pt idx="347">
                  <c:v>138.8123140709267</c:v>
                </c:pt>
                <c:pt idx="348">
                  <c:v>138.6312925198912</c:v>
                </c:pt>
                <c:pt idx="349">
                  <c:v>139.0190328587787</c:v>
                </c:pt>
                <c:pt idx="350">
                  <c:v>139.0190328587787</c:v>
                </c:pt>
                <c:pt idx="351">
                  <c:v>138.8036326539151</c:v>
                </c:pt>
                <c:pt idx="352">
                  <c:v>138.7147928088627</c:v>
                </c:pt>
                <c:pt idx="353">
                  <c:v>138.7147928088627</c:v>
                </c:pt>
                <c:pt idx="354">
                  <c:v>138.7835531898795</c:v>
                </c:pt>
                <c:pt idx="355">
                  <c:v>138.709265158693</c:v>
                </c:pt>
                <c:pt idx="356">
                  <c:v>138.480912025995</c:v>
                </c:pt>
                <c:pt idx="357">
                  <c:v>137.9648192318272</c:v>
                </c:pt>
                <c:pt idx="358">
                  <c:v>137.8384905313627</c:v>
                </c:pt>
                <c:pt idx="359">
                  <c:v>138.122545625021</c:v>
                </c:pt>
                <c:pt idx="360">
                  <c:v>138.122545625021</c:v>
                </c:pt>
                <c:pt idx="361">
                  <c:v>138.9234598222663</c:v>
                </c:pt>
                <c:pt idx="362">
                  <c:v>138.9234598222663</c:v>
                </c:pt>
                <c:pt idx="363">
                  <c:v>138.1064464401694</c:v>
                </c:pt>
                <c:pt idx="364">
                  <c:v>138.1701357568552</c:v>
                </c:pt>
                <c:pt idx="365">
                  <c:v>137.730517640972</c:v>
                </c:pt>
                <c:pt idx="366">
                  <c:v>136.7822530172822</c:v>
                </c:pt>
                <c:pt idx="367">
                  <c:v>136.547671300971</c:v>
                </c:pt>
                <c:pt idx="368">
                  <c:v>136.388031496915</c:v>
                </c:pt>
                <c:pt idx="369">
                  <c:v>136.388031496915</c:v>
                </c:pt>
                <c:pt idx="370">
                  <c:v>136.2232313192794</c:v>
                </c:pt>
                <c:pt idx="371">
                  <c:v>136.552287963028</c:v>
                </c:pt>
                <c:pt idx="372">
                  <c:v>136.552287963028</c:v>
                </c:pt>
                <c:pt idx="373">
                  <c:v>136.552287963028</c:v>
                </c:pt>
                <c:pt idx="374">
                  <c:v>137.0805564717765</c:v>
                </c:pt>
                <c:pt idx="375">
                  <c:v>137.0805564717765</c:v>
                </c:pt>
                <c:pt idx="376">
                  <c:v>137.0805564717765</c:v>
                </c:pt>
                <c:pt idx="377">
                  <c:v>137.1560565776078</c:v>
                </c:pt>
                <c:pt idx="378">
                  <c:v>137.056341754132</c:v>
                </c:pt>
                <c:pt idx="379">
                  <c:v>136.80905650645</c:v>
                </c:pt>
                <c:pt idx="380">
                  <c:v>136.5917630375432</c:v>
                </c:pt>
                <c:pt idx="381">
                  <c:v>139.0494344769934</c:v>
                </c:pt>
                <c:pt idx="382">
                  <c:v>139.0494344769934</c:v>
                </c:pt>
                <c:pt idx="383">
                  <c:v>139.6230670917152</c:v>
                </c:pt>
                <c:pt idx="384">
                  <c:v>140.7623172281707</c:v>
                </c:pt>
                <c:pt idx="385">
                  <c:v>140.0397833303214</c:v>
                </c:pt>
                <c:pt idx="386">
                  <c:v>140.0397833303214</c:v>
                </c:pt>
                <c:pt idx="387">
                  <c:v>137.7886082959501</c:v>
                </c:pt>
                <c:pt idx="388">
                  <c:v>139.0465329814145</c:v>
                </c:pt>
                <c:pt idx="389">
                  <c:v>138.4115661327624</c:v>
                </c:pt>
                <c:pt idx="390">
                  <c:v>139.6338478058104</c:v>
                </c:pt>
                <c:pt idx="391">
                  <c:v>142.8263721684677</c:v>
                </c:pt>
                <c:pt idx="392">
                  <c:v>144.1292472778062</c:v>
                </c:pt>
                <c:pt idx="393">
                  <c:v>144.1292472778062</c:v>
                </c:pt>
                <c:pt idx="394">
                  <c:v>144.0599483923995</c:v>
                </c:pt>
                <c:pt idx="395">
                  <c:v>143.6167758357764</c:v>
                </c:pt>
                <c:pt idx="396">
                  <c:v>143.806329970049</c:v>
                </c:pt>
                <c:pt idx="397">
                  <c:v>143.8182417630363</c:v>
                </c:pt>
                <c:pt idx="398">
                  <c:v>143.8182417630363</c:v>
                </c:pt>
                <c:pt idx="399">
                  <c:v>143.4210004064508</c:v>
                </c:pt>
                <c:pt idx="400">
                  <c:v>143.4210004064508</c:v>
                </c:pt>
                <c:pt idx="401">
                  <c:v>143.4210004064508</c:v>
                </c:pt>
                <c:pt idx="402">
                  <c:v>143.7010818970043</c:v>
                </c:pt>
                <c:pt idx="403">
                  <c:v>144.2554962919883</c:v>
                </c:pt>
                <c:pt idx="404">
                  <c:v>144.1816992979357</c:v>
                </c:pt>
                <c:pt idx="405">
                  <c:v>144.1816992979357</c:v>
                </c:pt>
                <c:pt idx="406">
                  <c:v>144.1982408233822</c:v>
                </c:pt>
                <c:pt idx="407">
                  <c:v>144.0501189956102</c:v>
                </c:pt>
                <c:pt idx="408">
                  <c:v>144.0659887667285</c:v>
                </c:pt>
                <c:pt idx="409">
                  <c:v>144.0659887667285</c:v>
                </c:pt>
                <c:pt idx="410">
                  <c:v>144.0659887667285</c:v>
                </c:pt>
                <c:pt idx="411">
                  <c:v>144.0659887667285</c:v>
                </c:pt>
                <c:pt idx="412">
                  <c:v>144.0659887667285</c:v>
                </c:pt>
                <c:pt idx="413">
                  <c:v>143.9093109817018</c:v>
                </c:pt>
                <c:pt idx="414">
                  <c:v>143.9093109817018</c:v>
                </c:pt>
                <c:pt idx="415">
                  <c:v>143.9093109817018</c:v>
                </c:pt>
                <c:pt idx="416">
                  <c:v>144.3715596227658</c:v>
                </c:pt>
                <c:pt idx="417">
                  <c:v>145.0476876761581</c:v>
                </c:pt>
                <c:pt idx="418">
                  <c:v>145.1544362803668</c:v>
                </c:pt>
                <c:pt idx="419">
                  <c:v>144.4041323568793</c:v>
                </c:pt>
                <c:pt idx="420">
                  <c:v>144.7993464469523</c:v>
                </c:pt>
                <c:pt idx="421">
                  <c:v>145.0557669541434</c:v>
                </c:pt>
                <c:pt idx="422">
                  <c:v>145.0557669541434</c:v>
                </c:pt>
                <c:pt idx="423">
                  <c:v>145.2206908191455</c:v>
                </c:pt>
                <c:pt idx="424">
                  <c:v>145.7485940795868</c:v>
                </c:pt>
                <c:pt idx="425">
                  <c:v>147.4149557301052</c:v>
                </c:pt>
                <c:pt idx="426">
                  <c:v>147.7231686458195</c:v>
                </c:pt>
                <c:pt idx="427">
                  <c:v>147.7231686458195</c:v>
                </c:pt>
                <c:pt idx="428">
                  <c:v>145.1207801903873</c:v>
                </c:pt>
                <c:pt idx="429">
                  <c:v>151.6660671659748</c:v>
                </c:pt>
                <c:pt idx="430">
                  <c:v>152.812428431113</c:v>
                </c:pt>
                <c:pt idx="431">
                  <c:v>152.405182112516</c:v>
                </c:pt>
                <c:pt idx="432">
                  <c:v>150.8061888356457</c:v>
                </c:pt>
                <c:pt idx="433">
                  <c:v>149.5789657727496</c:v>
                </c:pt>
                <c:pt idx="434">
                  <c:v>147.4178979439055</c:v>
                </c:pt>
                <c:pt idx="435">
                  <c:v>148.1323050062788</c:v>
                </c:pt>
                <c:pt idx="436">
                  <c:v>146.0219568125696</c:v>
                </c:pt>
                <c:pt idx="437">
                  <c:v>146.6446380306402</c:v>
                </c:pt>
                <c:pt idx="438">
                  <c:v>146.6446380306402</c:v>
                </c:pt>
                <c:pt idx="439">
                  <c:v>146.7206615463985</c:v>
                </c:pt>
                <c:pt idx="440">
                  <c:v>146.6535964316055</c:v>
                </c:pt>
                <c:pt idx="441">
                  <c:v>146.0638773014535</c:v>
                </c:pt>
                <c:pt idx="442">
                  <c:v>144.4343338754755</c:v>
                </c:pt>
                <c:pt idx="443">
                  <c:v>145.8367426306187</c:v>
                </c:pt>
                <c:pt idx="444">
                  <c:v>146.481296091845</c:v>
                </c:pt>
                <c:pt idx="445">
                  <c:v>147.606178287387</c:v>
                </c:pt>
                <c:pt idx="446">
                  <c:v>148.008100970021</c:v>
                </c:pt>
                <c:pt idx="447">
                  <c:v>148.603842153287</c:v>
                </c:pt>
                <c:pt idx="448">
                  <c:v>148.8385214422152</c:v>
                </c:pt>
                <c:pt idx="449">
                  <c:v>148.8385214422152</c:v>
                </c:pt>
                <c:pt idx="450">
                  <c:v>148.3409227297465</c:v>
                </c:pt>
                <c:pt idx="451">
                  <c:v>148.6950111333238</c:v>
                </c:pt>
                <c:pt idx="452">
                  <c:v>147.9583870205085</c:v>
                </c:pt>
                <c:pt idx="453">
                  <c:v>148.2778735365164</c:v>
                </c:pt>
                <c:pt idx="454">
                  <c:v>148.2778735365164</c:v>
                </c:pt>
                <c:pt idx="455">
                  <c:v>148.2778735365164</c:v>
                </c:pt>
                <c:pt idx="456">
                  <c:v>149.4454112762022</c:v>
                </c:pt>
                <c:pt idx="457">
                  <c:v>150.1447058145889</c:v>
                </c:pt>
                <c:pt idx="458">
                  <c:v>149.9516522372224</c:v>
                </c:pt>
                <c:pt idx="459">
                  <c:v>150.9945962802407</c:v>
                </c:pt>
                <c:pt idx="460">
                  <c:v>150.1282888884645</c:v>
                </c:pt>
                <c:pt idx="461">
                  <c:v>150.3725316679055</c:v>
                </c:pt>
                <c:pt idx="462">
                  <c:v>150.3725316679055</c:v>
                </c:pt>
                <c:pt idx="463">
                  <c:v>150.365719060807</c:v>
                </c:pt>
                <c:pt idx="464">
                  <c:v>150.365719060807</c:v>
                </c:pt>
                <c:pt idx="465">
                  <c:v>146.6666492829763</c:v>
                </c:pt>
                <c:pt idx="466">
                  <c:v>149.3541235074812</c:v>
                </c:pt>
                <c:pt idx="467">
                  <c:v>151.0205780088594</c:v>
                </c:pt>
                <c:pt idx="468">
                  <c:v>151.0205780088594</c:v>
                </c:pt>
                <c:pt idx="469">
                  <c:v>150.984349812093</c:v>
                </c:pt>
                <c:pt idx="470">
                  <c:v>151.4851103751567</c:v>
                </c:pt>
                <c:pt idx="471">
                  <c:v>151.7154463241569</c:v>
                </c:pt>
                <c:pt idx="472">
                  <c:v>151.7882197018808</c:v>
                </c:pt>
                <c:pt idx="473">
                  <c:v>151.4438868022206</c:v>
                </c:pt>
                <c:pt idx="474">
                  <c:v>149.5490417117235</c:v>
                </c:pt>
                <c:pt idx="475">
                  <c:v>149.9554092998735</c:v>
                </c:pt>
                <c:pt idx="476">
                  <c:v>150.1048650435031</c:v>
                </c:pt>
                <c:pt idx="477">
                  <c:v>150.5944522788074</c:v>
                </c:pt>
                <c:pt idx="478">
                  <c:v>150.5944522788074</c:v>
                </c:pt>
                <c:pt idx="479">
                  <c:v>150.5944522788074</c:v>
                </c:pt>
                <c:pt idx="480">
                  <c:v>150.1976882010536</c:v>
                </c:pt>
                <c:pt idx="481">
                  <c:v>150.1920152916558</c:v>
                </c:pt>
                <c:pt idx="482">
                  <c:v>150.1920152916558</c:v>
                </c:pt>
                <c:pt idx="483">
                  <c:v>150.1920152916558</c:v>
                </c:pt>
                <c:pt idx="484">
                  <c:v>150.1920152916558</c:v>
                </c:pt>
                <c:pt idx="485">
                  <c:v>149.7008433423788</c:v>
                </c:pt>
                <c:pt idx="486">
                  <c:v>148.4053751421604</c:v>
                </c:pt>
                <c:pt idx="487">
                  <c:v>149.2853594137102</c:v>
                </c:pt>
                <c:pt idx="488">
                  <c:v>149.4514894762034</c:v>
                </c:pt>
                <c:pt idx="489">
                  <c:v>149.4514894762034</c:v>
                </c:pt>
                <c:pt idx="490">
                  <c:v>149.3789697403658</c:v>
                </c:pt>
                <c:pt idx="491">
                  <c:v>150.2781891639966</c:v>
                </c:pt>
                <c:pt idx="492">
                  <c:v>150.2353196107434</c:v>
                </c:pt>
                <c:pt idx="493">
                  <c:v>150.1583984615025</c:v>
                </c:pt>
                <c:pt idx="494">
                  <c:v>151.1640715998541</c:v>
                </c:pt>
                <c:pt idx="495">
                  <c:v>151.1368233069478</c:v>
                </c:pt>
                <c:pt idx="496">
                  <c:v>150.165139497625</c:v>
                </c:pt>
                <c:pt idx="497">
                  <c:v>151.1742366889844</c:v>
                </c:pt>
                <c:pt idx="498">
                  <c:v>150.7384885238515</c:v>
                </c:pt>
                <c:pt idx="499">
                  <c:v>150.1549205874376</c:v>
                </c:pt>
                <c:pt idx="500">
                  <c:v>149.859877500424</c:v>
                </c:pt>
                <c:pt idx="501">
                  <c:v>149.859877500424</c:v>
                </c:pt>
                <c:pt idx="502">
                  <c:v>150.0488215168385</c:v>
                </c:pt>
                <c:pt idx="503">
                  <c:v>150.0488215168385</c:v>
                </c:pt>
                <c:pt idx="504">
                  <c:v>150.0488215168385</c:v>
                </c:pt>
                <c:pt idx="505">
                  <c:v>150.0488215168385</c:v>
                </c:pt>
                <c:pt idx="506">
                  <c:v>150.0342268857124</c:v>
                </c:pt>
                <c:pt idx="507">
                  <c:v>150.278490578965</c:v>
                </c:pt>
                <c:pt idx="508">
                  <c:v>150.278490578965</c:v>
                </c:pt>
                <c:pt idx="509">
                  <c:v>150.278490578965</c:v>
                </c:pt>
                <c:pt idx="510">
                  <c:v>150.278490578965</c:v>
                </c:pt>
                <c:pt idx="511">
                  <c:v>150.278490578965</c:v>
                </c:pt>
                <c:pt idx="512">
                  <c:v>150.278490578965</c:v>
                </c:pt>
                <c:pt idx="513">
                  <c:v>150.278490578965</c:v>
                </c:pt>
                <c:pt idx="514">
                  <c:v>150.193567540593</c:v>
                </c:pt>
                <c:pt idx="515">
                  <c:v>150.193567540593</c:v>
                </c:pt>
                <c:pt idx="516">
                  <c:v>150.4859410701756</c:v>
                </c:pt>
                <c:pt idx="517">
                  <c:v>150.7773422852218</c:v>
                </c:pt>
                <c:pt idx="518">
                  <c:v>150.7773422852218</c:v>
                </c:pt>
                <c:pt idx="519">
                  <c:v>150.7773422852218</c:v>
                </c:pt>
                <c:pt idx="520">
                  <c:v>150.2873636253038</c:v>
                </c:pt>
                <c:pt idx="521">
                  <c:v>149.7054547204609</c:v>
                </c:pt>
                <c:pt idx="522">
                  <c:v>149.7054547204609</c:v>
                </c:pt>
                <c:pt idx="523">
                  <c:v>149.7054547204609</c:v>
                </c:pt>
                <c:pt idx="524">
                  <c:v>149.7054547204609</c:v>
                </c:pt>
                <c:pt idx="525">
                  <c:v>149.7026266204762</c:v>
                </c:pt>
                <c:pt idx="526">
                  <c:v>149.7026266204762</c:v>
                </c:pt>
                <c:pt idx="527">
                  <c:v>150.3974561462767</c:v>
                </c:pt>
                <c:pt idx="528">
                  <c:v>150.1517384007271</c:v>
                </c:pt>
                <c:pt idx="529">
                  <c:v>150.7181127350246</c:v>
                </c:pt>
                <c:pt idx="530">
                  <c:v>151.1676994364107</c:v>
                </c:pt>
                <c:pt idx="531">
                  <c:v>149.7688748301017</c:v>
                </c:pt>
                <c:pt idx="532">
                  <c:v>149.7688748301017</c:v>
                </c:pt>
                <c:pt idx="533">
                  <c:v>149.6031643945087</c:v>
                </c:pt>
                <c:pt idx="534">
                  <c:v>149.1140811139452</c:v>
                </c:pt>
                <c:pt idx="535">
                  <c:v>149.1818557096668</c:v>
                </c:pt>
                <c:pt idx="536">
                  <c:v>149.1818557096668</c:v>
                </c:pt>
                <c:pt idx="537">
                  <c:v>149.6792509074838</c:v>
                </c:pt>
                <c:pt idx="538">
                  <c:v>149.1558443111101</c:v>
                </c:pt>
                <c:pt idx="539">
                  <c:v>151.4800249644466</c:v>
                </c:pt>
                <c:pt idx="540">
                  <c:v>152.1059534650607</c:v>
                </c:pt>
                <c:pt idx="541">
                  <c:v>151.7212825358592</c:v>
                </c:pt>
                <c:pt idx="542">
                  <c:v>151.2410470841433</c:v>
                </c:pt>
                <c:pt idx="543">
                  <c:v>151.2410470841433</c:v>
                </c:pt>
                <c:pt idx="544">
                  <c:v>151.2410470841433</c:v>
                </c:pt>
                <c:pt idx="545">
                  <c:v>151.2410470841433</c:v>
                </c:pt>
                <c:pt idx="546">
                  <c:v>155.1576236658569</c:v>
                </c:pt>
                <c:pt idx="547">
                  <c:v>155.1576236658569</c:v>
                </c:pt>
                <c:pt idx="548">
                  <c:v>151.1686014894661</c:v>
                </c:pt>
                <c:pt idx="549">
                  <c:v>141.061021517133</c:v>
                </c:pt>
                <c:pt idx="550">
                  <c:v>145.806977526516</c:v>
                </c:pt>
                <c:pt idx="551">
                  <c:v>147.3007759397077</c:v>
                </c:pt>
                <c:pt idx="552">
                  <c:v>148.29756378215</c:v>
                </c:pt>
                <c:pt idx="553">
                  <c:v>146.5445439104112</c:v>
                </c:pt>
                <c:pt idx="554">
                  <c:v>147.5139973442368</c:v>
                </c:pt>
                <c:pt idx="555">
                  <c:v>148.1370910900374</c:v>
                </c:pt>
                <c:pt idx="556">
                  <c:v>147.9640097129796</c:v>
                </c:pt>
                <c:pt idx="557">
                  <c:v>147.9550215758885</c:v>
                </c:pt>
                <c:pt idx="558">
                  <c:v>147.6886977036584</c:v>
                </c:pt>
                <c:pt idx="559">
                  <c:v>147.5140411247702</c:v>
                </c:pt>
                <c:pt idx="560">
                  <c:v>147.6354812727882</c:v>
                </c:pt>
                <c:pt idx="561">
                  <c:v>147.6354812727882</c:v>
                </c:pt>
                <c:pt idx="562">
                  <c:v>147.636076404706</c:v>
                </c:pt>
                <c:pt idx="563">
                  <c:v>148.018149247641</c:v>
                </c:pt>
                <c:pt idx="564">
                  <c:v>147.334027802558</c:v>
                </c:pt>
                <c:pt idx="565">
                  <c:v>148.3052751168593</c:v>
                </c:pt>
                <c:pt idx="566">
                  <c:v>148.0348388731285</c:v>
                </c:pt>
                <c:pt idx="567">
                  <c:v>149.6792914727509</c:v>
                </c:pt>
                <c:pt idx="568">
                  <c:v>149.9514286572137</c:v>
                </c:pt>
                <c:pt idx="569">
                  <c:v>149.9514286572137</c:v>
                </c:pt>
                <c:pt idx="570">
                  <c:v>150.1187909723429</c:v>
                </c:pt>
                <c:pt idx="571">
                  <c:v>149.99575184027</c:v>
                </c:pt>
                <c:pt idx="572">
                  <c:v>150.1589051015972</c:v>
                </c:pt>
                <c:pt idx="573">
                  <c:v>150.1589051015972</c:v>
                </c:pt>
                <c:pt idx="574">
                  <c:v>150.40664459247</c:v>
                </c:pt>
                <c:pt idx="575">
                  <c:v>150.40664459247</c:v>
                </c:pt>
                <c:pt idx="576">
                  <c:v>150.4235025877594</c:v>
                </c:pt>
                <c:pt idx="577">
                  <c:v>150.4235025877594</c:v>
                </c:pt>
                <c:pt idx="578">
                  <c:v>150.9979196226363</c:v>
                </c:pt>
                <c:pt idx="579">
                  <c:v>150.9979196226363</c:v>
                </c:pt>
                <c:pt idx="580">
                  <c:v>150.9979196226363</c:v>
                </c:pt>
                <c:pt idx="581">
                  <c:v>149.6646518051081</c:v>
                </c:pt>
                <c:pt idx="582">
                  <c:v>149.6646518051081</c:v>
                </c:pt>
                <c:pt idx="583">
                  <c:v>149.6646518051081</c:v>
                </c:pt>
                <c:pt idx="584">
                  <c:v>149.1150362330881</c:v>
                </c:pt>
                <c:pt idx="585">
                  <c:v>154.5897273866123</c:v>
                </c:pt>
                <c:pt idx="586">
                  <c:v>154.5897273866123</c:v>
                </c:pt>
                <c:pt idx="587">
                  <c:v>155.1416494705695</c:v>
                </c:pt>
                <c:pt idx="588">
                  <c:v>155.1416494705695</c:v>
                </c:pt>
                <c:pt idx="589">
                  <c:v>155.1416494705695</c:v>
                </c:pt>
                <c:pt idx="590">
                  <c:v>153.9815882247538</c:v>
                </c:pt>
                <c:pt idx="591">
                  <c:v>153.9815882247538</c:v>
                </c:pt>
                <c:pt idx="592">
                  <c:v>153.9815882247538</c:v>
                </c:pt>
                <c:pt idx="593">
                  <c:v>159.7475407266067</c:v>
                </c:pt>
                <c:pt idx="594">
                  <c:v>170.4466243161464</c:v>
                </c:pt>
                <c:pt idx="595">
                  <c:v>170.4466243161464</c:v>
                </c:pt>
                <c:pt idx="596">
                  <c:v>170.4466243161464</c:v>
                </c:pt>
                <c:pt idx="597">
                  <c:v>170.4466243161464</c:v>
                </c:pt>
                <c:pt idx="598">
                  <c:v>170.4466243161464</c:v>
                </c:pt>
                <c:pt idx="599">
                  <c:v>170.5462096688148</c:v>
                </c:pt>
                <c:pt idx="600">
                  <c:v>175.2319156749518</c:v>
                </c:pt>
                <c:pt idx="601">
                  <c:v>175.2319156749518</c:v>
                </c:pt>
                <c:pt idx="602">
                  <c:v>177.7152508881062</c:v>
                </c:pt>
                <c:pt idx="603">
                  <c:v>177.6972521035207</c:v>
                </c:pt>
                <c:pt idx="604">
                  <c:v>176.6619371905578</c:v>
                </c:pt>
                <c:pt idx="605">
                  <c:v>176.4315573734266</c:v>
                </c:pt>
                <c:pt idx="606">
                  <c:v>187.4726873987822</c:v>
                </c:pt>
                <c:pt idx="607">
                  <c:v>187.4726873987822</c:v>
                </c:pt>
                <c:pt idx="608">
                  <c:v>194.283230876283</c:v>
                </c:pt>
                <c:pt idx="609">
                  <c:v>194.283230876283</c:v>
                </c:pt>
                <c:pt idx="610">
                  <c:v>198.5351939793388</c:v>
                </c:pt>
                <c:pt idx="611">
                  <c:v>202.7900132693775</c:v>
                </c:pt>
                <c:pt idx="612">
                  <c:v>202.7900132693775</c:v>
                </c:pt>
                <c:pt idx="613">
                  <c:v>202.7900132693775</c:v>
                </c:pt>
                <c:pt idx="614">
                  <c:v>205.2232433851417</c:v>
                </c:pt>
                <c:pt idx="615">
                  <c:v>204.8218322570104</c:v>
                </c:pt>
                <c:pt idx="616">
                  <c:v>204.6799502117405</c:v>
                </c:pt>
                <c:pt idx="617">
                  <c:v>206.6214557357994</c:v>
                </c:pt>
                <c:pt idx="618">
                  <c:v>210.0156823540877</c:v>
                </c:pt>
                <c:pt idx="619">
                  <c:v>210.0156823540877</c:v>
                </c:pt>
                <c:pt idx="620">
                  <c:v>211.1580335637848</c:v>
                </c:pt>
                <c:pt idx="621">
                  <c:v>205.5713728360076</c:v>
                </c:pt>
                <c:pt idx="622">
                  <c:v>209.6299156450513</c:v>
                </c:pt>
                <c:pt idx="623">
                  <c:v>214.031943546725</c:v>
                </c:pt>
                <c:pt idx="624">
                  <c:v>215.6194284465166</c:v>
                </c:pt>
                <c:pt idx="625">
                  <c:v>219.3905849666089</c:v>
                </c:pt>
                <c:pt idx="626">
                  <c:v>212.2262205366551</c:v>
                </c:pt>
                <c:pt idx="627">
                  <c:v>213.4520708755787</c:v>
                </c:pt>
                <c:pt idx="628">
                  <c:v>213.3992884774676</c:v>
                </c:pt>
                <c:pt idx="629">
                  <c:v>213.3992884774676</c:v>
                </c:pt>
                <c:pt idx="630">
                  <c:v>227.9828487819263</c:v>
                </c:pt>
                <c:pt idx="631">
                  <c:v>227.9828487819263</c:v>
                </c:pt>
                <c:pt idx="632">
                  <c:v>227.9828487819263</c:v>
                </c:pt>
                <c:pt idx="633">
                  <c:v>224.4983662615001</c:v>
                </c:pt>
                <c:pt idx="634">
                  <c:v>226.5575615841374</c:v>
                </c:pt>
                <c:pt idx="635">
                  <c:v>226.5575615841374</c:v>
                </c:pt>
                <c:pt idx="636">
                  <c:v>227.1784282247164</c:v>
                </c:pt>
                <c:pt idx="637">
                  <c:v>227.7061933261477</c:v>
                </c:pt>
                <c:pt idx="638">
                  <c:v>227.7061933261477</c:v>
                </c:pt>
                <c:pt idx="639">
                  <c:v>227.7061933261477</c:v>
                </c:pt>
                <c:pt idx="640">
                  <c:v>226.0032854210427</c:v>
                </c:pt>
                <c:pt idx="641">
                  <c:v>229.0236416108716</c:v>
                </c:pt>
                <c:pt idx="642">
                  <c:v>229.0236416108716</c:v>
                </c:pt>
                <c:pt idx="643">
                  <c:v>226.9392028957814</c:v>
                </c:pt>
                <c:pt idx="644">
                  <c:v>229.624490136384</c:v>
                </c:pt>
                <c:pt idx="645">
                  <c:v>229.137052831949</c:v>
                </c:pt>
                <c:pt idx="646">
                  <c:v>229.137052831949</c:v>
                </c:pt>
                <c:pt idx="647">
                  <c:v>228.962510361658</c:v>
                </c:pt>
                <c:pt idx="648">
                  <c:v>215.8765854533725</c:v>
                </c:pt>
                <c:pt idx="649">
                  <c:v>213.9130220299535</c:v>
                </c:pt>
                <c:pt idx="650">
                  <c:v>214.0790440234038</c:v>
                </c:pt>
                <c:pt idx="651">
                  <c:v>214.0790440234038</c:v>
                </c:pt>
                <c:pt idx="652">
                  <c:v>214.0790440234038</c:v>
                </c:pt>
                <c:pt idx="653">
                  <c:v>230.0226589795328</c:v>
                </c:pt>
                <c:pt idx="654">
                  <c:v>235.5080061749667</c:v>
                </c:pt>
                <c:pt idx="655">
                  <c:v>235.5080061749667</c:v>
                </c:pt>
                <c:pt idx="656">
                  <c:v>237.360399864426</c:v>
                </c:pt>
                <c:pt idx="657">
                  <c:v>237.360399864426</c:v>
                </c:pt>
                <c:pt idx="658">
                  <c:v>239.552545130768</c:v>
                </c:pt>
                <c:pt idx="659">
                  <c:v>239.552545130768</c:v>
                </c:pt>
                <c:pt idx="660">
                  <c:v>239.552545130768</c:v>
                </c:pt>
                <c:pt idx="661">
                  <c:v>239.552545130768</c:v>
                </c:pt>
                <c:pt idx="662">
                  <c:v>239.552545130768</c:v>
                </c:pt>
                <c:pt idx="663">
                  <c:v>239.552545130768</c:v>
                </c:pt>
                <c:pt idx="664">
                  <c:v>239.552545130768</c:v>
                </c:pt>
                <c:pt idx="665">
                  <c:v>239.552545130768</c:v>
                </c:pt>
                <c:pt idx="666">
                  <c:v>239.552545130768</c:v>
                </c:pt>
                <c:pt idx="667">
                  <c:v>239.552545130768</c:v>
                </c:pt>
                <c:pt idx="668">
                  <c:v>239.0832627435233</c:v>
                </c:pt>
                <c:pt idx="669">
                  <c:v>238.7801239148914</c:v>
                </c:pt>
                <c:pt idx="670">
                  <c:v>238.7801239148914</c:v>
                </c:pt>
                <c:pt idx="671">
                  <c:v>238.3995660819898</c:v>
                </c:pt>
                <c:pt idx="672">
                  <c:v>238.3995660819898</c:v>
                </c:pt>
                <c:pt idx="673">
                  <c:v>238.7004385600041</c:v>
                </c:pt>
                <c:pt idx="674">
                  <c:v>238.7004385600041</c:v>
                </c:pt>
                <c:pt idx="675">
                  <c:v>237.2480800764974</c:v>
                </c:pt>
                <c:pt idx="676">
                  <c:v>236.7605412635793</c:v>
                </c:pt>
                <c:pt idx="677">
                  <c:v>236.7605412635793</c:v>
                </c:pt>
                <c:pt idx="678">
                  <c:v>236.7605412635793</c:v>
                </c:pt>
                <c:pt idx="679">
                  <c:v>236.0439625384164</c:v>
                </c:pt>
                <c:pt idx="680">
                  <c:v>236.0439625384164</c:v>
                </c:pt>
                <c:pt idx="681">
                  <c:v>236.0439625384164</c:v>
                </c:pt>
                <c:pt idx="682">
                  <c:v>236.0439625384164</c:v>
                </c:pt>
                <c:pt idx="683">
                  <c:v>236.0140579651143</c:v>
                </c:pt>
                <c:pt idx="684">
                  <c:v>236.0140579651143</c:v>
                </c:pt>
                <c:pt idx="685">
                  <c:v>236.0140579651143</c:v>
                </c:pt>
                <c:pt idx="686">
                  <c:v>236.0140579651143</c:v>
                </c:pt>
                <c:pt idx="687">
                  <c:v>236.0140579651143</c:v>
                </c:pt>
                <c:pt idx="688">
                  <c:v>236.0140579651143</c:v>
                </c:pt>
                <c:pt idx="689">
                  <c:v>237.2074943523597</c:v>
                </c:pt>
                <c:pt idx="690">
                  <c:v>233.5856072111751</c:v>
                </c:pt>
                <c:pt idx="691">
                  <c:v>237.251264424148</c:v>
                </c:pt>
                <c:pt idx="692">
                  <c:v>237.251264424148</c:v>
                </c:pt>
                <c:pt idx="693">
                  <c:v>236.0346173374563</c:v>
                </c:pt>
                <c:pt idx="694">
                  <c:v>236.0346173374563</c:v>
                </c:pt>
                <c:pt idx="695">
                  <c:v>236.0346173374563</c:v>
                </c:pt>
                <c:pt idx="696">
                  <c:v>235.8380894050933</c:v>
                </c:pt>
                <c:pt idx="697">
                  <c:v>235.8380894050933</c:v>
                </c:pt>
                <c:pt idx="698">
                  <c:v>243.6083255441499</c:v>
                </c:pt>
                <c:pt idx="699">
                  <c:v>243.6083255441499</c:v>
                </c:pt>
                <c:pt idx="700">
                  <c:v>251.670327519533</c:v>
                </c:pt>
                <c:pt idx="701">
                  <c:v>251.670327519533</c:v>
                </c:pt>
                <c:pt idx="702">
                  <c:v>251.670327519533</c:v>
                </c:pt>
                <c:pt idx="703">
                  <c:v>257.3506199944381</c:v>
                </c:pt>
                <c:pt idx="704">
                  <c:v>257.3506199944381</c:v>
                </c:pt>
                <c:pt idx="705">
                  <c:v>257.3506199944381</c:v>
                </c:pt>
                <c:pt idx="706">
                  <c:v>257.3506199944381</c:v>
                </c:pt>
                <c:pt idx="707">
                  <c:v>257.3506199944381</c:v>
                </c:pt>
                <c:pt idx="708">
                  <c:v>259.3250632930318</c:v>
                </c:pt>
                <c:pt idx="709">
                  <c:v>259.5942376381969</c:v>
                </c:pt>
                <c:pt idx="710">
                  <c:v>259.5942376381969</c:v>
                </c:pt>
                <c:pt idx="711">
                  <c:v>248.8088922066973</c:v>
                </c:pt>
                <c:pt idx="712">
                  <c:v>254.9486781325481</c:v>
                </c:pt>
                <c:pt idx="713">
                  <c:v>254.9486781325481</c:v>
                </c:pt>
                <c:pt idx="714">
                  <c:v>256.4464489509811</c:v>
                </c:pt>
                <c:pt idx="715">
                  <c:v>248.0492980715747</c:v>
                </c:pt>
                <c:pt idx="716">
                  <c:v>248.0492980715747</c:v>
                </c:pt>
                <c:pt idx="717">
                  <c:v>248.0492980715747</c:v>
                </c:pt>
                <c:pt idx="718">
                  <c:v>251.2972917939044</c:v>
                </c:pt>
                <c:pt idx="719">
                  <c:v>251.2972917939044</c:v>
                </c:pt>
                <c:pt idx="720">
                  <c:v>252.6207552397223</c:v>
                </c:pt>
                <c:pt idx="721">
                  <c:v>251.3917145611986</c:v>
                </c:pt>
                <c:pt idx="722">
                  <c:v>251.3917145611986</c:v>
                </c:pt>
                <c:pt idx="723">
                  <c:v>248.828259679387</c:v>
                </c:pt>
                <c:pt idx="724">
                  <c:v>248.828259679387</c:v>
                </c:pt>
                <c:pt idx="725">
                  <c:v>247.1822239952527</c:v>
                </c:pt>
                <c:pt idx="726">
                  <c:v>247.1822239952527</c:v>
                </c:pt>
                <c:pt idx="727">
                  <c:v>249.0020154690681</c:v>
                </c:pt>
                <c:pt idx="728">
                  <c:v>246.5720843493376</c:v>
                </c:pt>
                <c:pt idx="729">
                  <c:v>244.4790620332312</c:v>
                </c:pt>
                <c:pt idx="730">
                  <c:v>245.045339589728</c:v>
                </c:pt>
                <c:pt idx="731">
                  <c:v>247.473170611392</c:v>
                </c:pt>
                <c:pt idx="732">
                  <c:v>248.3665513635863</c:v>
                </c:pt>
                <c:pt idx="733">
                  <c:v>249.0787934174926</c:v>
                </c:pt>
                <c:pt idx="734">
                  <c:v>250.4375740201813</c:v>
                </c:pt>
                <c:pt idx="735">
                  <c:v>250.4375740201813</c:v>
                </c:pt>
                <c:pt idx="736">
                  <c:v>250.4375740201813</c:v>
                </c:pt>
                <c:pt idx="737">
                  <c:v>250.5154717170636</c:v>
                </c:pt>
                <c:pt idx="738">
                  <c:v>250.5154717170636</c:v>
                </c:pt>
                <c:pt idx="739">
                  <c:v>250.1440691943347</c:v>
                </c:pt>
                <c:pt idx="740">
                  <c:v>273.3677895028362</c:v>
                </c:pt>
                <c:pt idx="741">
                  <c:v>273.3244358946947</c:v>
                </c:pt>
                <c:pt idx="742">
                  <c:v>274.2663330010608</c:v>
                </c:pt>
                <c:pt idx="743">
                  <c:v>272.3101673292532</c:v>
                </c:pt>
                <c:pt idx="744">
                  <c:v>269.7982100225402</c:v>
                </c:pt>
                <c:pt idx="745">
                  <c:v>271.5094210986199</c:v>
                </c:pt>
                <c:pt idx="746">
                  <c:v>271.5094210986199</c:v>
                </c:pt>
                <c:pt idx="747">
                  <c:v>272.3034802701717</c:v>
                </c:pt>
                <c:pt idx="748">
                  <c:v>272.9266419661095</c:v>
                </c:pt>
                <c:pt idx="749">
                  <c:v>275.4831983525817</c:v>
                </c:pt>
                <c:pt idx="750">
                  <c:v>275.4831983525817</c:v>
                </c:pt>
                <c:pt idx="751">
                  <c:v>272.0413929159197</c:v>
                </c:pt>
                <c:pt idx="752">
                  <c:v>272.0413929159197</c:v>
                </c:pt>
                <c:pt idx="753">
                  <c:v>272.0413929159197</c:v>
                </c:pt>
                <c:pt idx="754">
                  <c:v>272.0413929159197</c:v>
                </c:pt>
                <c:pt idx="755">
                  <c:v>272.2734263485226</c:v>
                </c:pt>
                <c:pt idx="756">
                  <c:v>271.0556480286912</c:v>
                </c:pt>
                <c:pt idx="757">
                  <c:v>271.0556480286912</c:v>
                </c:pt>
                <c:pt idx="758">
                  <c:v>271.0556480286912</c:v>
                </c:pt>
                <c:pt idx="759">
                  <c:v>271.0556480286912</c:v>
                </c:pt>
                <c:pt idx="760">
                  <c:v>271.0556480286912</c:v>
                </c:pt>
                <c:pt idx="761">
                  <c:v>271.0556480286912</c:v>
                </c:pt>
                <c:pt idx="762">
                  <c:v>271.1534738537838</c:v>
                </c:pt>
                <c:pt idx="763">
                  <c:v>271.1534738537838</c:v>
                </c:pt>
                <c:pt idx="764">
                  <c:v>271.1534738537838</c:v>
                </c:pt>
                <c:pt idx="765">
                  <c:v>271.1534738537838</c:v>
                </c:pt>
                <c:pt idx="766">
                  <c:v>271.1534738537838</c:v>
                </c:pt>
                <c:pt idx="767">
                  <c:v>271.1534738537838</c:v>
                </c:pt>
                <c:pt idx="768">
                  <c:v>271.1534738537838</c:v>
                </c:pt>
                <c:pt idx="769">
                  <c:v>271.1534738537838</c:v>
                </c:pt>
                <c:pt idx="770">
                  <c:v>271.1534738537838</c:v>
                </c:pt>
                <c:pt idx="771">
                  <c:v>271.1534738537838</c:v>
                </c:pt>
                <c:pt idx="772">
                  <c:v>271.1534738537838</c:v>
                </c:pt>
                <c:pt idx="773">
                  <c:v>271.1160573291009</c:v>
                </c:pt>
                <c:pt idx="774">
                  <c:v>271.1160573291009</c:v>
                </c:pt>
                <c:pt idx="775">
                  <c:v>271.9191803003365</c:v>
                </c:pt>
                <c:pt idx="776">
                  <c:v>271.9191803003365</c:v>
                </c:pt>
                <c:pt idx="777">
                  <c:v>271.9191803003365</c:v>
                </c:pt>
                <c:pt idx="778">
                  <c:v>271.4834557714445</c:v>
                </c:pt>
                <c:pt idx="779">
                  <c:v>270.5852143952919</c:v>
                </c:pt>
                <c:pt idx="780">
                  <c:v>270.5852143952919</c:v>
                </c:pt>
                <c:pt idx="781">
                  <c:v>270.5852143952919</c:v>
                </c:pt>
                <c:pt idx="782">
                  <c:v>270.5852143952919</c:v>
                </c:pt>
                <c:pt idx="783">
                  <c:v>270.5852143952919</c:v>
                </c:pt>
                <c:pt idx="784">
                  <c:v>270.5852143952919</c:v>
                </c:pt>
                <c:pt idx="785">
                  <c:v>270.5852143952919</c:v>
                </c:pt>
                <c:pt idx="786">
                  <c:v>270.5852143952919</c:v>
                </c:pt>
                <c:pt idx="787">
                  <c:v>270.5852143952919</c:v>
                </c:pt>
                <c:pt idx="788">
                  <c:v>270.5852143952919</c:v>
                </c:pt>
                <c:pt idx="789">
                  <c:v>270.5852143952919</c:v>
                </c:pt>
                <c:pt idx="790">
                  <c:v>270.5852143952919</c:v>
                </c:pt>
                <c:pt idx="791">
                  <c:v>270.5852143952919</c:v>
                </c:pt>
                <c:pt idx="792">
                  <c:v>270.5852143952919</c:v>
                </c:pt>
                <c:pt idx="793">
                  <c:v>270.5852143952919</c:v>
                </c:pt>
                <c:pt idx="794">
                  <c:v>269.4525572623359</c:v>
                </c:pt>
                <c:pt idx="795">
                  <c:v>269.7988380776123</c:v>
                </c:pt>
                <c:pt idx="796">
                  <c:v>269.7988380776123</c:v>
                </c:pt>
                <c:pt idx="797">
                  <c:v>269.7988380776123</c:v>
                </c:pt>
                <c:pt idx="798">
                  <c:v>270.7088439398044</c:v>
                </c:pt>
                <c:pt idx="799">
                  <c:v>270.3165097936722</c:v>
                </c:pt>
                <c:pt idx="800">
                  <c:v>270.6475245718433</c:v>
                </c:pt>
                <c:pt idx="801">
                  <c:v>270.6475245718433</c:v>
                </c:pt>
                <c:pt idx="802">
                  <c:v>270.7840168761646</c:v>
                </c:pt>
                <c:pt idx="803">
                  <c:v>271.2285112220875</c:v>
                </c:pt>
                <c:pt idx="804">
                  <c:v>272.0687513229902</c:v>
                </c:pt>
                <c:pt idx="805">
                  <c:v>272.9019063623621</c:v>
                </c:pt>
                <c:pt idx="806">
                  <c:v>270.9782360165848</c:v>
                </c:pt>
                <c:pt idx="807">
                  <c:v>270.9782360165848</c:v>
                </c:pt>
                <c:pt idx="808">
                  <c:v>272.3653242941684</c:v>
                </c:pt>
                <c:pt idx="809">
                  <c:v>269.8839319874393</c:v>
                </c:pt>
                <c:pt idx="810">
                  <c:v>271.9167620464256</c:v>
                </c:pt>
                <c:pt idx="811">
                  <c:v>269.4110448541293</c:v>
                </c:pt>
                <c:pt idx="812">
                  <c:v>271.6166768439711</c:v>
                </c:pt>
                <c:pt idx="813">
                  <c:v>274.7400502064517</c:v>
                </c:pt>
                <c:pt idx="814">
                  <c:v>273.6959119618639</c:v>
                </c:pt>
                <c:pt idx="815">
                  <c:v>273.6959119618639</c:v>
                </c:pt>
                <c:pt idx="816">
                  <c:v>273.6959119618639</c:v>
                </c:pt>
                <c:pt idx="817">
                  <c:v>273.6959119618639</c:v>
                </c:pt>
                <c:pt idx="818">
                  <c:v>273.6959119618639</c:v>
                </c:pt>
                <c:pt idx="819">
                  <c:v>273.9247863979694</c:v>
                </c:pt>
                <c:pt idx="820">
                  <c:v>273.9247863979694</c:v>
                </c:pt>
                <c:pt idx="821">
                  <c:v>273.9247863979694</c:v>
                </c:pt>
                <c:pt idx="822">
                  <c:v>273.0939937414374</c:v>
                </c:pt>
                <c:pt idx="823">
                  <c:v>272.6822282381643</c:v>
                </c:pt>
                <c:pt idx="824">
                  <c:v>272.6822282381643</c:v>
                </c:pt>
                <c:pt idx="825">
                  <c:v>272.6822282381643</c:v>
                </c:pt>
                <c:pt idx="826">
                  <c:v>272.6822282381643</c:v>
                </c:pt>
                <c:pt idx="827">
                  <c:v>272.6822282381643</c:v>
                </c:pt>
                <c:pt idx="828">
                  <c:v>272.6822282381643</c:v>
                </c:pt>
                <c:pt idx="829">
                  <c:v>272.6822282381643</c:v>
                </c:pt>
                <c:pt idx="830">
                  <c:v>272.6822282381643</c:v>
                </c:pt>
                <c:pt idx="831">
                  <c:v>272.6822282381643</c:v>
                </c:pt>
                <c:pt idx="832">
                  <c:v>272.6822282381643</c:v>
                </c:pt>
                <c:pt idx="833">
                  <c:v>272.6822282381643</c:v>
                </c:pt>
                <c:pt idx="834">
                  <c:v>272.6822282381643</c:v>
                </c:pt>
                <c:pt idx="835">
                  <c:v>272.8859103985171</c:v>
                </c:pt>
                <c:pt idx="836">
                  <c:v>272.8859103985171</c:v>
                </c:pt>
                <c:pt idx="837">
                  <c:v>272.5252415022891</c:v>
                </c:pt>
                <c:pt idx="838">
                  <c:v>272.5252415022891</c:v>
                </c:pt>
                <c:pt idx="839">
                  <c:v>272.5252415022891</c:v>
                </c:pt>
                <c:pt idx="840">
                  <c:v>272.5252415022891</c:v>
                </c:pt>
                <c:pt idx="841">
                  <c:v>272.7467360234112</c:v>
                </c:pt>
                <c:pt idx="842">
                  <c:v>272.7467360234112</c:v>
                </c:pt>
                <c:pt idx="843">
                  <c:v>272.9361000523712</c:v>
                </c:pt>
                <c:pt idx="844">
                  <c:v>272.687375742628</c:v>
                </c:pt>
                <c:pt idx="845">
                  <c:v>272.687375742628</c:v>
                </c:pt>
                <c:pt idx="846">
                  <c:v>273.5213159707538</c:v>
                </c:pt>
                <c:pt idx="847">
                  <c:v>273.5213159707538</c:v>
                </c:pt>
                <c:pt idx="848">
                  <c:v>271.4584263462482</c:v>
                </c:pt>
                <c:pt idx="849">
                  <c:v>270.6272368348476</c:v>
                </c:pt>
                <c:pt idx="850">
                  <c:v>270.6272368348476</c:v>
                </c:pt>
                <c:pt idx="851">
                  <c:v>270.6272368348476</c:v>
                </c:pt>
                <c:pt idx="852">
                  <c:v>270.6272368348476</c:v>
                </c:pt>
                <c:pt idx="853">
                  <c:v>270.6272368348476</c:v>
                </c:pt>
                <c:pt idx="854">
                  <c:v>270.6272368348476</c:v>
                </c:pt>
                <c:pt idx="855">
                  <c:v>270.6272368348476</c:v>
                </c:pt>
                <c:pt idx="856">
                  <c:v>270.6272368348476</c:v>
                </c:pt>
                <c:pt idx="857">
                  <c:v>270.3135741487648</c:v>
                </c:pt>
                <c:pt idx="858">
                  <c:v>270.3135741487648</c:v>
                </c:pt>
                <c:pt idx="859">
                  <c:v>270.3135741487648</c:v>
                </c:pt>
                <c:pt idx="860">
                  <c:v>270.2226590405497</c:v>
                </c:pt>
                <c:pt idx="861">
                  <c:v>270.3510501374466</c:v>
                </c:pt>
                <c:pt idx="862">
                  <c:v>270.3423324859303</c:v>
                </c:pt>
                <c:pt idx="863">
                  <c:v>270.3423324859303</c:v>
                </c:pt>
                <c:pt idx="864">
                  <c:v>271.3578382499266</c:v>
                </c:pt>
                <c:pt idx="865">
                  <c:v>270.9768701120354</c:v>
                </c:pt>
                <c:pt idx="866">
                  <c:v>271.077410475343</c:v>
                </c:pt>
                <c:pt idx="867">
                  <c:v>269.1790943624015</c:v>
                </c:pt>
                <c:pt idx="868">
                  <c:v>269.1790943624015</c:v>
                </c:pt>
                <c:pt idx="869">
                  <c:v>269.1050474069186</c:v>
                </c:pt>
                <c:pt idx="870">
                  <c:v>269.9242760898511</c:v>
                </c:pt>
                <c:pt idx="871">
                  <c:v>270.4121156838357</c:v>
                </c:pt>
                <c:pt idx="872">
                  <c:v>268.0532430614373</c:v>
                </c:pt>
                <c:pt idx="873">
                  <c:v>269.1145014969527</c:v>
                </c:pt>
                <c:pt idx="874">
                  <c:v>269.5807660245196</c:v>
                </c:pt>
                <c:pt idx="875">
                  <c:v>270.9411175887786</c:v>
                </c:pt>
                <c:pt idx="876">
                  <c:v>271.6946144780821</c:v>
                </c:pt>
                <c:pt idx="877">
                  <c:v>270.8924689881711</c:v>
                </c:pt>
                <c:pt idx="878">
                  <c:v>274.5180127635729</c:v>
                </c:pt>
                <c:pt idx="879">
                  <c:v>274.8953167850896</c:v>
                </c:pt>
                <c:pt idx="880">
                  <c:v>273.9718072567023</c:v>
                </c:pt>
                <c:pt idx="881">
                  <c:v>273.9718072567023</c:v>
                </c:pt>
                <c:pt idx="882">
                  <c:v>273.9718072567023</c:v>
                </c:pt>
                <c:pt idx="883">
                  <c:v>272.784894656127</c:v>
                </c:pt>
                <c:pt idx="884">
                  <c:v>274.0659502869855</c:v>
                </c:pt>
                <c:pt idx="885">
                  <c:v>274.0659502869855</c:v>
                </c:pt>
                <c:pt idx="886">
                  <c:v>274.25046538774</c:v>
                </c:pt>
                <c:pt idx="887">
                  <c:v>274.7728298648486</c:v>
                </c:pt>
                <c:pt idx="888">
                  <c:v>274.6291701013498</c:v>
                </c:pt>
                <c:pt idx="889">
                  <c:v>274.3093813041955</c:v>
                </c:pt>
                <c:pt idx="890">
                  <c:v>274.5185164807269</c:v>
                </c:pt>
                <c:pt idx="891">
                  <c:v>273.7858040269999</c:v>
                </c:pt>
                <c:pt idx="892">
                  <c:v>274.3215648511622</c:v>
                </c:pt>
                <c:pt idx="893">
                  <c:v>274.3215648511622</c:v>
                </c:pt>
                <c:pt idx="894">
                  <c:v>277.0283222043938</c:v>
                </c:pt>
                <c:pt idx="895">
                  <c:v>277.0283222043938</c:v>
                </c:pt>
                <c:pt idx="896">
                  <c:v>277.7662241412792</c:v>
                </c:pt>
                <c:pt idx="897">
                  <c:v>277.7662241412792</c:v>
                </c:pt>
                <c:pt idx="898">
                  <c:v>278.2224688902181</c:v>
                </c:pt>
                <c:pt idx="899">
                  <c:v>278.2224688902181</c:v>
                </c:pt>
                <c:pt idx="900">
                  <c:v>279.9422561013691</c:v>
                </c:pt>
                <c:pt idx="901">
                  <c:v>279.9422561013691</c:v>
                </c:pt>
                <c:pt idx="902">
                  <c:v>280.4569685878303</c:v>
                </c:pt>
                <c:pt idx="903">
                  <c:v>279.9806242740531</c:v>
                </c:pt>
                <c:pt idx="904">
                  <c:v>281.3098462959378</c:v>
                </c:pt>
                <c:pt idx="905">
                  <c:v>278.9866273035202</c:v>
                </c:pt>
                <c:pt idx="906">
                  <c:v>278.9866273035202</c:v>
                </c:pt>
                <c:pt idx="907">
                  <c:v>279.0781120145991</c:v>
                </c:pt>
                <c:pt idx="908">
                  <c:v>278.3771951547243</c:v>
                </c:pt>
                <c:pt idx="909">
                  <c:v>278.8473825301117</c:v>
                </c:pt>
                <c:pt idx="910">
                  <c:v>278.8473825301117</c:v>
                </c:pt>
                <c:pt idx="911">
                  <c:v>278.8473825301117</c:v>
                </c:pt>
                <c:pt idx="912">
                  <c:v>278.8473825301117</c:v>
                </c:pt>
                <c:pt idx="913">
                  <c:v>280.1626631380548</c:v>
                </c:pt>
                <c:pt idx="914">
                  <c:v>280.1626631380548</c:v>
                </c:pt>
                <c:pt idx="915">
                  <c:v>280.1626631380548</c:v>
                </c:pt>
                <c:pt idx="916">
                  <c:v>280.2439877500826</c:v>
                </c:pt>
                <c:pt idx="917">
                  <c:v>280.2439877500826</c:v>
                </c:pt>
                <c:pt idx="918">
                  <c:v>277.6123531352582</c:v>
                </c:pt>
                <c:pt idx="919">
                  <c:v>277.6123531352582</c:v>
                </c:pt>
                <c:pt idx="920">
                  <c:v>276.6949674711976</c:v>
                </c:pt>
                <c:pt idx="921">
                  <c:v>276.6949674711976</c:v>
                </c:pt>
                <c:pt idx="922">
                  <c:v>277.3056704553126</c:v>
                </c:pt>
                <c:pt idx="923">
                  <c:v>277.3056704553126</c:v>
                </c:pt>
                <c:pt idx="924">
                  <c:v>275.434661306725</c:v>
                </c:pt>
                <c:pt idx="925">
                  <c:v>275.434661306725</c:v>
                </c:pt>
                <c:pt idx="926">
                  <c:v>275.434661306725</c:v>
                </c:pt>
                <c:pt idx="927">
                  <c:v>275.434661306725</c:v>
                </c:pt>
                <c:pt idx="928">
                  <c:v>276.2000928738308</c:v>
                </c:pt>
                <c:pt idx="929">
                  <c:v>276.2000928738308</c:v>
                </c:pt>
                <c:pt idx="930">
                  <c:v>274.8251059777016</c:v>
                </c:pt>
                <c:pt idx="931">
                  <c:v>274.6038485765705</c:v>
                </c:pt>
                <c:pt idx="932">
                  <c:v>274.6038485765705</c:v>
                </c:pt>
                <c:pt idx="933">
                  <c:v>274.7284623391136</c:v>
                </c:pt>
                <c:pt idx="934">
                  <c:v>274.7284623391136</c:v>
                </c:pt>
                <c:pt idx="935">
                  <c:v>275.8236658834161</c:v>
                </c:pt>
                <c:pt idx="936">
                  <c:v>276.9764901615492</c:v>
                </c:pt>
                <c:pt idx="937">
                  <c:v>276.9764901615492</c:v>
                </c:pt>
                <c:pt idx="938">
                  <c:v>276.642848115486</c:v>
                </c:pt>
                <c:pt idx="939">
                  <c:v>276.8522097093142</c:v>
                </c:pt>
                <c:pt idx="940">
                  <c:v>276.6295158202493</c:v>
                </c:pt>
                <c:pt idx="941">
                  <c:v>276.4425485108154</c:v>
                </c:pt>
                <c:pt idx="942">
                  <c:v>276.3604375187328</c:v>
                </c:pt>
                <c:pt idx="943">
                  <c:v>275.5395136934903</c:v>
                </c:pt>
                <c:pt idx="944">
                  <c:v>275.4549192253233</c:v>
                </c:pt>
                <c:pt idx="945">
                  <c:v>274.4512325911944</c:v>
                </c:pt>
                <c:pt idx="946">
                  <c:v>274.4512325911944</c:v>
                </c:pt>
                <c:pt idx="947">
                  <c:v>273.5188288381177</c:v>
                </c:pt>
                <c:pt idx="948">
                  <c:v>272.9530528580484</c:v>
                </c:pt>
                <c:pt idx="949">
                  <c:v>272.5968841045222</c:v>
                </c:pt>
                <c:pt idx="950">
                  <c:v>272.3892732348691</c:v>
                </c:pt>
                <c:pt idx="951">
                  <c:v>271.2500486574102</c:v>
                </c:pt>
                <c:pt idx="952">
                  <c:v>272.6566093881443</c:v>
                </c:pt>
                <c:pt idx="953">
                  <c:v>273.0836825539623</c:v>
                </c:pt>
                <c:pt idx="954">
                  <c:v>275.4035667655348</c:v>
                </c:pt>
                <c:pt idx="955">
                  <c:v>274.3951017138866</c:v>
                </c:pt>
                <c:pt idx="956">
                  <c:v>274.6020625301583</c:v>
                </c:pt>
                <c:pt idx="957">
                  <c:v>275.7884993079032</c:v>
                </c:pt>
                <c:pt idx="958">
                  <c:v>277.1887062763457</c:v>
                </c:pt>
                <c:pt idx="959">
                  <c:v>277.255479025605</c:v>
                </c:pt>
                <c:pt idx="960">
                  <c:v>277.021394832732</c:v>
                </c:pt>
                <c:pt idx="961">
                  <c:v>277.5492262900483</c:v>
                </c:pt>
                <c:pt idx="962">
                  <c:v>278.7169168070365</c:v>
                </c:pt>
                <c:pt idx="963">
                  <c:v>278.7169168070365</c:v>
                </c:pt>
                <c:pt idx="964">
                  <c:v>278.5173566703006</c:v>
                </c:pt>
                <c:pt idx="965">
                  <c:v>278.5173566703006</c:v>
                </c:pt>
                <c:pt idx="966">
                  <c:v>278.2955478187899</c:v>
                </c:pt>
                <c:pt idx="967">
                  <c:v>278.2955478187899</c:v>
                </c:pt>
                <c:pt idx="968">
                  <c:v>277.890621309638</c:v>
                </c:pt>
                <c:pt idx="969">
                  <c:v>277.890621309638</c:v>
                </c:pt>
                <c:pt idx="970">
                  <c:v>278.265666080936</c:v>
                </c:pt>
                <c:pt idx="971">
                  <c:v>279.7503655473464</c:v>
                </c:pt>
                <c:pt idx="972">
                  <c:v>279.8185983113771</c:v>
                </c:pt>
                <c:pt idx="973">
                  <c:v>279.8185983113771</c:v>
                </c:pt>
                <c:pt idx="974">
                  <c:v>279.325838745489</c:v>
                </c:pt>
                <c:pt idx="975">
                  <c:v>279.325838745489</c:v>
                </c:pt>
                <c:pt idx="976">
                  <c:v>278.5086882557386</c:v>
                </c:pt>
                <c:pt idx="977">
                  <c:v>278.5086882557386</c:v>
                </c:pt>
                <c:pt idx="978">
                  <c:v>278.1680467491263</c:v>
                </c:pt>
                <c:pt idx="979">
                  <c:v>278.5756336799176</c:v>
                </c:pt>
                <c:pt idx="980">
                  <c:v>278.5756336799176</c:v>
                </c:pt>
                <c:pt idx="981">
                  <c:v>278.5756336799176</c:v>
                </c:pt>
                <c:pt idx="982">
                  <c:v>278.0375839608722</c:v>
                </c:pt>
                <c:pt idx="983">
                  <c:v>278.2225724726482</c:v>
                </c:pt>
                <c:pt idx="984">
                  <c:v>278.2258855102461</c:v>
                </c:pt>
                <c:pt idx="985">
                  <c:v>278.2258855102461</c:v>
                </c:pt>
                <c:pt idx="986">
                  <c:v>279.2248054716941</c:v>
                </c:pt>
                <c:pt idx="987">
                  <c:v>280.0686240597437</c:v>
                </c:pt>
                <c:pt idx="988">
                  <c:v>280.6818768778242</c:v>
                </c:pt>
                <c:pt idx="989">
                  <c:v>281.1717332028862</c:v>
                </c:pt>
                <c:pt idx="990">
                  <c:v>282.0443476231168</c:v>
                </c:pt>
                <c:pt idx="991">
                  <c:v>283.1368066685934</c:v>
                </c:pt>
                <c:pt idx="992">
                  <c:v>284.0501780085602</c:v>
                </c:pt>
                <c:pt idx="993">
                  <c:v>285.5266238016272</c:v>
                </c:pt>
                <c:pt idx="994">
                  <c:v>285.7077380941458</c:v>
                </c:pt>
                <c:pt idx="995">
                  <c:v>289.2284557025904</c:v>
                </c:pt>
                <c:pt idx="996">
                  <c:v>281.4469126370514</c:v>
                </c:pt>
                <c:pt idx="997">
                  <c:v>281.4469126370514</c:v>
                </c:pt>
                <c:pt idx="998">
                  <c:v>282.8471755784958</c:v>
                </c:pt>
                <c:pt idx="999">
                  <c:v>284.1809716943233</c:v>
                </c:pt>
                <c:pt idx="1000">
                  <c:v>286.3027552636322</c:v>
                </c:pt>
                <c:pt idx="1001">
                  <c:v>286.1023661821923</c:v>
                </c:pt>
                <c:pt idx="1002">
                  <c:v>285.4423142977041</c:v>
                </c:pt>
                <c:pt idx="1003">
                  <c:v>287.0051393163287</c:v>
                </c:pt>
                <c:pt idx="1004">
                  <c:v>287.0051393163287</c:v>
                </c:pt>
                <c:pt idx="1005">
                  <c:v>289.2420120540061</c:v>
                </c:pt>
                <c:pt idx="1006">
                  <c:v>289.2420120540061</c:v>
                </c:pt>
                <c:pt idx="1007">
                  <c:v>289.2420120540061</c:v>
                </c:pt>
                <c:pt idx="1008">
                  <c:v>289.7902387208134</c:v>
                </c:pt>
                <c:pt idx="1009">
                  <c:v>289.7902387208134</c:v>
                </c:pt>
                <c:pt idx="1010">
                  <c:v>289.7902387208134</c:v>
                </c:pt>
                <c:pt idx="1011">
                  <c:v>291.9866498358218</c:v>
                </c:pt>
                <c:pt idx="1012">
                  <c:v>291.6366972583455</c:v>
                </c:pt>
                <c:pt idx="1013">
                  <c:v>291.6366972583455</c:v>
                </c:pt>
                <c:pt idx="1014">
                  <c:v>291.6366972583455</c:v>
                </c:pt>
                <c:pt idx="1015">
                  <c:v>295.78482814107</c:v>
                </c:pt>
                <c:pt idx="1016">
                  <c:v>295.78482814107</c:v>
                </c:pt>
                <c:pt idx="1017">
                  <c:v>304.4478571430872</c:v>
                </c:pt>
                <c:pt idx="1018">
                  <c:v>303.9229671743237</c:v>
                </c:pt>
                <c:pt idx="1019">
                  <c:v>303.9229671743237</c:v>
                </c:pt>
                <c:pt idx="1020">
                  <c:v>303.9229671743237</c:v>
                </c:pt>
                <c:pt idx="1021">
                  <c:v>302.4242961664351</c:v>
                </c:pt>
                <c:pt idx="1022">
                  <c:v>302.1275825062314</c:v>
                </c:pt>
                <c:pt idx="1023">
                  <c:v>301.9383102723456</c:v>
                </c:pt>
                <c:pt idx="1024">
                  <c:v>302.0509539362665</c:v>
                </c:pt>
                <c:pt idx="1025">
                  <c:v>302.0509539362665</c:v>
                </c:pt>
                <c:pt idx="1026">
                  <c:v>303.7848046720792</c:v>
                </c:pt>
                <c:pt idx="1027">
                  <c:v>303.2789014027176</c:v>
                </c:pt>
                <c:pt idx="1028">
                  <c:v>303.2789014027176</c:v>
                </c:pt>
                <c:pt idx="1029">
                  <c:v>303.3012017815081</c:v>
                </c:pt>
                <c:pt idx="1030">
                  <c:v>303.3012017815081</c:v>
                </c:pt>
                <c:pt idx="1031">
                  <c:v>302.7081845788044</c:v>
                </c:pt>
                <c:pt idx="1032">
                  <c:v>303.8800725312184</c:v>
                </c:pt>
                <c:pt idx="1033">
                  <c:v>305.1792869974691</c:v>
                </c:pt>
                <c:pt idx="1034">
                  <c:v>309.0358444055906</c:v>
                </c:pt>
                <c:pt idx="1035">
                  <c:v>308.5428552906938</c:v>
                </c:pt>
                <c:pt idx="1036">
                  <c:v>307.8318263009536</c:v>
                </c:pt>
                <c:pt idx="1037">
                  <c:v>307.8318263009536</c:v>
                </c:pt>
                <c:pt idx="1038">
                  <c:v>307.4604833295163</c:v>
                </c:pt>
                <c:pt idx="1039">
                  <c:v>307.4604833295163</c:v>
                </c:pt>
                <c:pt idx="1040">
                  <c:v>306.4804947068832</c:v>
                </c:pt>
                <c:pt idx="1041">
                  <c:v>306.4804947068832</c:v>
                </c:pt>
                <c:pt idx="1042">
                  <c:v>306.4804947068832</c:v>
                </c:pt>
                <c:pt idx="1043">
                  <c:v>306.4804947068832</c:v>
                </c:pt>
                <c:pt idx="1044">
                  <c:v>307.9226489520191</c:v>
                </c:pt>
                <c:pt idx="1045">
                  <c:v>306.650104025708</c:v>
                </c:pt>
                <c:pt idx="1046">
                  <c:v>309.157187829572</c:v>
                </c:pt>
                <c:pt idx="1047">
                  <c:v>309.3947408601285</c:v>
                </c:pt>
                <c:pt idx="1048">
                  <c:v>308.2022857126192</c:v>
                </c:pt>
                <c:pt idx="1049">
                  <c:v>308.374202095255</c:v>
                </c:pt>
                <c:pt idx="1050">
                  <c:v>309.3210832550872</c:v>
                </c:pt>
                <c:pt idx="1051">
                  <c:v>309.3210832550872</c:v>
                </c:pt>
                <c:pt idx="1052">
                  <c:v>308.955302674569</c:v>
                </c:pt>
                <c:pt idx="1053">
                  <c:v>309.5804002331932</c:v>
                </c:pt>
                <c:pt idx="1054">
                  <c:v>307.9857468653644</c:v>
                </c:pt>
                <c:pt idx="1055">
                  <c:v>313.2557921096823</c:v>
                </c:pt>
                <c:pt idx="1056">
                  <c:v>315.4166839130719</c:v>
                </c:pt>
                <c:pt idx="1057">
                  <c:v>316.3821181319806</c:v>
                </c:pt>
                <c:pt idx="1058">
                  <c:v>316.3821181319806</c:v>
                </c:pt>
                <c:pt idx="1059">
                  <c:v>317.7532006874607</c:v>
                </c:pt>
                <c:pt idx="1060">
                  <c:v>318.1877549112858</c:v>
                </c:pt>
                <c:pt idx="1061">
                  <c:v>318.1933449448561</c:v>
                </c:pt>
                <c:pt idx="1062">
                  <c:v>320.8304682214703</c:v>
                </c:pt>
                <c:pt idx="1063">
                  <c:v>322.764938272298</c:v>
                </c:pt>
                <c:pt idx="1064">
                  <c:v>323.1382319464112</c:v>
                </c:pt>
                <c:pt idx="1065">
                  <c:v>323.136866099504</c:v>
                </c:pt>
                <c:pt idx="1066">
                  <c:v>323.1533563257988</c:v>
                </c:pt>
                <c:pt idx="1067">
                  <c:v>319.6168113848723</c:v>
                </c:pt>
                <c:pt idx="1068">
                  <c:v>319.6168113848723</c:v>
                </c:pt>
                <c:pt idx="1069">
                  <c:v>319.7652370444715</c:v>
                </c:pt>
                <c:pt idx="1070">
                  <c:v>320.0776957690858</c:v>
                </c:pt>
                <c:pt idx="1071">
                  <c:v>320.0776957690858</c:v>
                </c:pt>
                <c:pt idx="1072">
                  <c:v>320.0776957690858</c:v>
                </c:pt>
                <c:pt idx="1073">
                  <c:v>320.0776957690858</c:v>
                </c:pt>
                <c:pt idx="1074">
                  <c:v>318.8156556725933</c:v>
                </c:pt>
                <c:pt idx="1075">
                  <c:v>318.8156556725933</c:v>
                </c:pt>
                <c:pt idx="1076">
                  <c:v>320.1296684736012</c:v>
                </c:pt>
                <c:pt idx="1077">
                  <c:v>320.1296684736012</c:v>
                </c:pt>
                <c:pt idx="1078">
                  <c:v>320.1296684736012</c:v>
                </c:pt>
                <c:pt idx="1079">
                  <c:v>320.812295602186</c:v>
                </c:pt>
                <c:pt idx="1080">
                  <c:v>320.812295602186</c:v>
                </c:pt>
                <c:pt idx="1081">
                  <c:v>320.812295602186</c:v>
                </c:pt>
                <c:pt idx="1082">
                  <c:v>320.7909400485825</c:v>
                </c:pt>
                <c:pt idx="1083">
                  <c:v>320.7909400485825</c:v>
                </c:pt>
                <c:pt idx="1084">
                  <c:v>320.7909400485825</c:v>
                </c:pt>
                <c:pt idx="1085">
                  <c:v>319.3616184212394</c:v>
                </c:pt>
                <c:pt idx="1086">
                  <c:v>318.3280300097717</c:v>
                </c:pt>
                <c:pt idx="1087">
                  <c:v>318.3456312769984</c:v>
                </c:pt>
                <c:pt idx="1088">
                  <c:v>319.186502832774</c:v>
                </c:pt>
                <c:pt idx="1089">
                  <c:v>319.117878137962</c:v>
                </c:pt>
                <c:pt idx="1090">
                  <c:v>319.0733759535141</c:v>
                </c:pt>
                <c:pt idx="1091">
                  <c:v>318.3854204381996</c:v>
                </c:pt>
                <c:pt idx="1092">
                  <c:v>318.3854204381996</c:v>
                </c:pt>
                <c:pt idx="1093">
                  <c:v>318.9207317451093</c:v>
                </c:pt>
                <c:pt idx="1094">
                  <c:v>318.319094519561</c:v>
                </c:pt>
                <c:pt idx="1095">
                  <c:v>318.319094519561</c:v>
                </c:pt>
                <c:pt idx="1096">
                  <c:v>318.319094519561</c:v>
                </c:pt>
                <c:pt idx="1097">
                  <c:v>318.7912967444784</c:v>
                </c:pt>
                <c:pt idx="1098">
                  <c:v>318.8222754283736</c:v>
                </c:pt>
                <c:pt idx="1099">
                  <c:v>319.2509936992318</c:v>
                </c:pt>
                <c:pt idx="1100">
                  <c:v>320.0881673526284</c:v>
                </c:pt>
                <c:pt idx="1101">
                  <c:v>320.1128155890508</c:v>
                </c:pt>
                <c:pt idx="1102">
                  <c:v>320.1128155890508</c:v>
                </c:pt>
                <c:pt idx="1103">
                  <c:v>320.1128155890508</c:v>
                </c:pt>
                <c:pt idx="1104">
                  <c:v>319.452644339554</c:v>
                </c:pt>
                <c:pt idx="1105">
                  <c:v>319.4201418828578</c:v>
                </c:pt>
                <c:pt idx="1106">
                  <c:v>320.2011833920924</c:v>
                </c:pt>
                <c:pt idx="1107">
                  <c:v>320.2011833920924</c:v>
                </c:pt>
                <c:pt idx="1108">
                  <c:v>318.8103060287057</c:v>
                </c:pt>
                <c:pt idx="1109">
                  <c:v>319.9706293869036</c:v>
                </c:pt>
                <c:pt idx="1110">
                  <c:v>319.2003275875276</c:v>
                </c:pt>
                <c:pt idx="1111">
                  <c:v>318.9920035662619</c:v>
                </c:pt>
                <c:pt idx="1112">
                  <c:v>318.9920035662619</c:v>
                </c:pt>
                <c:pt idx="1113">
                  <c:v>319.0229975659387</c:v>
                </c:pt>
                <c:pt idx="1114">
                  <c:v>318.6942803632</c:v>
                </c:pt>
                <c:pt idx="1115">
                  <c:v>318.6942803632</c:v>
                </c:pt>
                <c:pt idx="1116">
                  <c:v>318.6942803632</c:v>
                </c:pt>
                <c:pt idx="1117">
                  <c:v>318.9575389594996</c:v>
                </c:pt>
                <c:pt idx="1118">
                  <c:v>320.0788283051617</c:v>
                </c:pt>
                <c:pt idx="1119">
                  <c:v>321.4554632825196</c:v>
                </c:pt>
                <c:pt idx="1120">
                  <c:v>321.2680623148122</c:v>
                </c:pt>
                <c:pt idx="1121">
                  <c:v>321.2680623148122</c:v>
                </c:pt>
                <c:pt idx="1122">
                  <c:v>321.8007254894617</c:v>
                </c:pt>
                <c:pt idx="1123">
                  <c:v>322.6238652730404</c:v>
                </c:pt>
                <c:pt idx="1124">
                  <c:v>323.1022667284492</c:v>
                </c:pt>
                <c:pt idx="1125">
                  <c:v>321.9444654629796</c:v>
                </c:pt>
                <c:pt idx="1126">
                  <c:v>321.9444654629796</c:v>
                </c:pt>
                <c:pt idx="1127">
                  <c:v>321.9444654629796</c:v>
                </c:pt>
                <c:pt idx="1128">
                  <c:v>321.9444654629796</c:v>
                </c:pt>
                <c:pt idx="1129">
                  <c:v>322.10860550161</c:v>
                </c:pt>
                <c:pt idx="1130">
                  <c:v>322.4565118273454</c:v>
                </c:pt>
                <c:pt idx="1131">
                  <c:v>322.3760071558593</c:v>
                </c:pt>
                <c:pt idx="1132">
                  <c:v>322.339043685174</c:v>
                </c:pt>
                <c:pt idx="1133">
                  <c:v>322.246187417695</c:v>
                </c:pt>
                <c:pt idx="1134">
                  <c:v>322.246187417695</c:v>
                </c:pt>
                <c:pt idx="1135">
                  <c:v>327.0105657583015</c:v>
                </c:pt>
                <c:pt idx="1136">
                  <c:v>327.0105657583015</c:v>
                </c:pt>
                <c:pt idx="1137">
                  <c:v>327.0105657583015</c:v>
                </c:pt>
                <c:pt idx="1138">
                  <c:v>326.0931793215645</c:v>
                </c:pt>
                <c:pt idx="1139">
                  <c:v>326.3534146206418</c:v>
                </c:pt>
                <c:pt idx="1140">
                  <c:v>325.884116229775</c:v>
                </c:pt>
                <c:pt idx="1141">
                  <c:v>326.3364154116721</c:v>
                </c:pt>
                <c:pt idx="1142">
                  <c:v>326.3364154116721</c:v>
                </c:pt>
                <c:pt idx="1143">
                  <c:v>326.3364154116721</c:v>
                </c:pt>
                <c:pt idx="1144">
                  <c:v>326.3364154116721</c:v>
                </c:pt>
                <c:pt idx="1145">
                  <c:v>326.3364154116721</c:v>
                </c:pt>
                <c:pt idx="1146">
                  <c:v>326.3364154116721</c:v>
                </c:pt>
                <c:pt idx="1147">
                  <c:v>326.3364154116721</c:v>
                </c:pt>
                <c:pt idx="1148">
                  <c:v>325.664407035448</c:v>
                </c:pt>
                <c:pt idx="1149">
                  <c:v>325.1593710468306</c:v>
                </c:pt>
                <c:pt idx="1150">
                  <c:v>324.2628286522921</c:v>
                </c:pt>
                <c:pt idx="1151">
                  <c:v>324.2628286522921</c:v>
                </c:pt>
                <c:pt idx="1152">
                  <c:v>323.4073138953671</c:v>
                </c:pt>
                <c:pt idx="1153">
                  <c:v>324.2264207134155</c:v>
                </c:pt>
                <c:pt idx="1154">
                  <c:v>324.2264207134155</c:v>
                </c:pt>
                <c:pt idx="1155">
                  <c:v>324.2264207134155</c:v>
                </c:pt>
                <c:pt idx="1156">
                  <c:v>324.7712933616704</c:v>
                </c:pt>
                <c:pt idx="1157">
                  <c:v>324.7712933616704</c:v>
                </c:pt>
                <c:pt idx="1158">
                  <c:v>324.8640617446504</c:v>
                </c:pt>
                <c:pt idx="1159">
                  <c:v>326.0073885012413</c:v>
                </c:pt>
                <c:pt idx="1160">
                  <c:v>325.8726864084546</c:v>
                </c:pt>
                <c:pt idx="1161">
                  <c:v>325.8726864084546</c:v>
                </c:pt>
                <c:pt idx="1162">
                  <c:v>324.5961664784076</c:v>
                </c:pt>
                <c:pt idx="1163">
                  <c:v>324.5961664784076</c:v>
                </c:pt>
                <c:pt idx="1164">
                  <c:v>325.1194999517427</c:v>
                </c:pt>
                <c:pt idx="1165">
                  <c:v>325.1194999517427</c:v>
                </c:pt>
                <c:pt idx="1166">
                  <c:v>325.1194999517427</c:v>
                </c:pt>
                <c:pt idx="1167">
                  <c:v>325.1194999517427</c:v>
                </c:pt>
                <c:pt idx="1168">
                  <c:v>325.1194999517427</c:v>
                </c:pt>
                <c:pt idx="1169">
                  <c:v>325.1194999517427</c:v>
                </c:pt>
                <c:pt idx="1170">
                  <c:v>324.7945455414508</c:v>
                </c:pt>
                <c:pt idx="1171">
                  <c:v>324.4965629509774</c:v>
                </c:pt>
                <c:pt idx="1172">
                  <c:v>324.7122743726644</c:v>
                </c:pt>
                <c:pt idx="1173">
                  <c:v>322.62440573537</c:v>
                </c:pt>
                <c:pt idx="1174">
                  <c:v>322.62440573537</c:v>
                </c:pt>
                <c:pt idx="1175">
                  <c:v>322.62440573537</c:v>
                </c:pt>
                <c:pt idx="1176">
                  <c:v>322.62440573537</c:v>
                </c:pt>
                <c:pt idx="1177">
                  <c:v>322.62440573537</c:v>
                </c:pt>
                <c:pt idx="1178">
                  <c:v>322.62440573537</c:v>
                </c:pt>
                <c:pt idx="1179">
                  <c:v>322.62440573537</c:v>
                </c:pt>
                <c:pt idx="1180">
                  <c:v>321.6805179214276</c:v>
                </c:pt>
                <c:pt idx="1181">
                  <c:v>321.2327237340125</c:v>
                </c:pt>
                <c:pt idx="1182">
                  <c:v>319.9836172048369</c:v>
                </c:pt>
                <c:pt idx="1183">
                  <c:v>319.9836172048369</c:v>
                </c:pt>
                <c:pt idx="1184">
                  <c:v>320.6756176140686</c:v>
                </c:pt>
                <c:pt idx="1185">
                  <c:v>321.339007010804</c:v>
                </c:pt>
                <c:pt idx="1186">
                  <c:v>318.8292136133011</c:v>
                </c:pt>
                <c:pt idx="1187">
                  <c:v>318.8673573559819</c:v>
                </c:pt>
                <c:pt idx="1188">
                  <c:v>318.8673573559819</c:v>
                </c:pt>
                <c:pt idx="1189">
                  <c:v>319.0921250969626</c:v>
                </c:pt>
                <c:pt idx="1190">
                  <c:v>320.3261545400416</c:v>
                </c:pt>
                <c:pt idx="1191">
                  <c:v>321.0976999981758</c:v>
                </c:pt>
                <c:pt idx="1192">
                  <c:v>321.5612903004127</c:v>
                </c:pt>
                <c:pt idx="1193">
                  <c:v>322.786009063766</c:v>
                </c:pt>
                <c:pt idx="1194">
                  <c:v>324.2770891298167</c:v>
                </c:pt>
                <c:pt idx="1195">
                  <c:v>324.1586240219704</c:v>
                </c:pt>
                <c:pt idx="1196">
                  <c:v>323.8960073832574</c:v>
                </c:pt>
                <c:pt idx="1197">
                  <c:v>327.8034573693278</c:v>
                </c:pt>
                <c:pt idx="1198">
                  <c:v>327.8034573693278</c:v>
                </c:pt>
                <c:pt idx="1199">
                  <c:v>327.8034573693278</c:v>
                </c:pt>
                <c:pt idx="1200">
                  <c:v>327.4416275543561</c:v>
                </c:pt>
                <c:pt idx="1201">
                  <c:v>328.5266280327137</c:v>
                </c:pt>
                <c:pt idx="1202">
                  <c:v>330.4168069104723</c:v>
                </c:pt>
                <c:pt idx="1203">
                  <c:v>330.4168069104723</c:v>
                </c:pt>
                <c:pt idx="1204">
                  <c:v>326.4935330655533</c:v>
                </c:pt>
                <c:pt idx="1205">
                  <c:v>326.4935330655533</c:v>
                </c:pt>
                <c:pt idx="1206">
                  <c:v>327.2008392714067</c:v>
                </c:pt>
                <c:pt idx="1207">
                  <c:v>327.3639539860457</c:v>
                </c:pt>
                <c:pt idx="1208">
                  <c:v>327.0972962193917</c:v>
                </c:pt>
                <c:pt idx="1209">
                  <c:v>325.3560668555433</c:v>
                </c:pt>
                <c:pt idx="1210">
                  <c:v>325.6110118980211</c:v>
                </c:pt>
                <c:pt idx="1211">
                  <c:v>325.7957998184913</c:v>
                </c:pt>
                <c:pt idx="1212">
                  <c:v>325.7957998184913</c:v>
                </c:pt>
                <c:pt idx="1213">
                  <c:v>326.5581461353798</c:v>
                </c:pt>
                <c:pt idx="1214">
                  <c:v>326.5661622421123</c:v>
                </c:pt>
                <c:pt idx="1215">
                  <c:v>326.5661622421123</c:v>
                </c:pt>
                <c:pt idx="1216">
                  <c:v>326.4897920121654</c:v>
                </c:pt>
                <c:pt idx="1217">
                  <c:v>326.4051026510575</c:v>
                </c:pt>
                <c:pt idx="1218">
                  <c:v>326.2994441854753</c:v>
                </c:pt>
                <c:pt idx="1219">
                  <c:v>329.1744368627615</c:v>
                </c:pt>
                <c:pt idx="1220">
                  <c:v>329.1744368627615</c:v>
                </c:pt>
                <c:pt idx="1221">
                  <c:v>330.3365269216715</c:v>
                </c:pt>
                <c:pt idx="1222">
                  <c:v>330.7868173565009</c:v>
                </c:pt>
                <c:pt idx="1223">
                  <c:v>330.3968887017633</c:v>
                </c:pt>
                <c:pt idx="1224">
                  <c:v>330.3968887017633</c:v>
                </c:pt>
                <c:pt idx="1225">
                  <c:v>330.3819919739167</c:v>
                </c:pt>
                <c:pt idx="1226">
                  <c:v>332.4119903045033</c:v>
                </c:pt>
                <c:pt idx="1227">
                  <c:v>332.4119903045033</c:v>
                </c:pt>
                <c:pt idx="1228">
                  <c:v>332.4119903045033</c:v>
                </c:pt>
                <c:pt idx="1229">
                  <c:v>331.7389240451023</c:v>
                </c:pt>
                <c:pt idx="1230">
                  <c:v>331.7389240451023</c:v>
                </c:pt>
                <c:pt idx="1231">
                  <c:v>331.1034096659887</c:v>
                </c:pt>
                <c:pt idx="1232">
                  <c:v>331.6562661822857</c:v>
                </c:pt>
                <c:pt idx="1233">
                  <c:v>331.6562661822857</c:v>
                </c:pt>
                <c:pt idx="1234">
                  <c:v>331.7664234127683</c:v>
                </c:pt>
                <c:pt idx="1235">
                  <c:v>331.6772367524458</c:v>
                </c:pt>
                <c:pt idx="1236">
                  <c:v>331.6772367524458</c:v>
                </c:pt>
                <c:pt idx="1237">
                  <c:v>331.6772367524458</c:v>
                </c:pt>
                <c:pt idx="1238">
                  <c:v>332.0486424596387</c:v>
                </c:pt>
                <c:pt idx="1239">
                  <c:v>330.4276809136391</c:v>
                </c:pt>
                <c:pt idx="1240">
                  <c:v>330.4276809136391</c:v>
                </c:pt>
                <c:pt idx="1241">
                  <c:v>330.4276809136391</c:v>
                </c:pt>
                <c:pt idx="1242">
                  <c:v>330.6716170864442</c:v>
                </c:pt>
                <c:pt idx="1243">
                  <c:v>330.6716170864442</c:v>
                </c:pt>
                <c:pt idx="1244">
                  <c:v>330.6998799230994</c:v>
                </c:pt>
                <c:pt idx="1245">
                  <c:v>325.4724237275399</c:v>
                </c:pt>
                <c:pt idx="1246">
                  <c:v>326.314475894206</c:v>
                </c:pt>
                <c:pt idx="1247">
                  <c:v>327.1864854885995</c:v>
                </c:pt>
                <c:pt idx="1248">
                  <c:v>324.8336145178681</c:v>
                </c:pt>
                <c:pt idx="1249">
                  <c:v>326.1296607968366</c:v>
                </c:pt>
                <c:pt idx="1250">
                  <c:v>328.5386580021184</c:v>
                </c:pt>
                <c:pt idx="1251">
                  <c:v>329.3897974787473</c:v>
                </c:pt>
                <c:pt idx="1252">
                  <c:v>329.0953637219494</c:v>
                </c:pt>
                <c:pt idx="1253">
                  <c:v>326.5838737529155</c:v>
                </c:pt>
                <c:pt idx="1254">
                  <c:v>325.7301443229152</c:v>
                </c:pt>
                <c:pt idx="1255">
                  <c:v>328.5135040700576</c:v>
                </c:pt>
                <c:pt idx="1256">
                  <c:v>327.7525825008843</c:v>
                </c:pt>
                <c:pt idx="1257">
                  <c:v>327.7525825008843</c:v>
                </c:pt>
                <c:pt idx="1258">
                  <c:v>327.7525825008843</c:v>
                </c:pt>
                <c:pt idx="1259">
                  <c:v>327.7525825008843</c:v>
                </c:pt>
                <c:pt idx="1260">
                  <c:v>328.8537368397096</c:v>
                </c:pt>
                <c:pt idx="1261">
                  <c:v>328.8537368397096</c:v>
                </c:pt>
                <c:pt idx="1262">
                  <c:v>328.8537368397096</c:v>
                </c:pt>
                <c:pt idx="1263">
                  <c:v>328.8537368397096</c:v>
                </c:pt>
                <c:pt idx="1264">
                  <c:v>328.8537368397096</c:v>
                </c:pt>
                <c:pt idx="1265">
                  <c:v>328.8712077573044</c:v>
                </c:pt>
                <c:pt idx="1266">
                  <c:v>328.8712077573044</c:v>
                </c:pt>
                <c:pt idx="1267">
                  <c:v>328.5436532464106</c:v>
                </c:pt>
                <c:pt idx="1268">
                  <c:v>328.5436532464106</c:v>
                </c:pt>
                <c:pt idx="1269">
                  <c:v>328.5436532464106</c:v>
                </c:pt>
                <c:pt idx="1270">
                  <c:v>328.5436532464106</c:v>
                </c:pt>
                <c:pt idx="1271">
                  <c:v>327.8113862153651</c:v>
                </c:pt>
                <c:pt idx="1272">
                  <c:v>328.745135172849</c:v>
                </c:pt>
                <c:pt idx="1273">
                  <c:v>328.494831696901</c:v>
                </c:pt>
                <c:pt idx="1274">
                  <c:v>328.494831696901</c:v>
                </c:pt>
                <c:pt idx="1275">
                  <c:v>328.494831696901</c:v>
                </c:pt>
                <c:pt idx="1276">
                  <c:v>328.494831696901</c:v>
                </c:pt>
                <c:pt idx="1277">
                  <c:v>328.494831696901</c:v>
                </c:pt>
                <c:pt idx="1278">
                  <c:v>328.494831696901</c:v>
                </c:pt>
                <c:pt idx="1279">
                  <c:v>327.9896768262518</c:v>
                </c:pt>
                <c:pt idx="1280">
                  <c:v>328.2746898714346</c:v>
                </c:pt>
                <c:pt idx="1281">
                  <c:v>328.2746898714346</c:v>
                </c:pt>
                <c:pt idx="1282">
                  <c:v>328.4038162553337</c:v>
                </c:pt>
                <c:pt idx="1283">
                  <c:v>328.6735494667235</c:v>
                </c:pt>
                <c:pt idx="1284">
                  <c:v>327.7672689286035</c:v>
                </c:pt>
                <c:pt idx="1285">
                  <c:v>328.1714466047532</c:v>
                </c:pt>
                <c:pt idx="1286">
                  <c:v>328.1714466047532</c:v>
                </c:pt>
                <c:pt idx="1287">
                  <c:v>328.1122915978395</c:v>
                </c:pt>
                <c:pt idx="1288">
                  <c:v>328.0746972941641</c:v>
                </c:pt>
                <c:pt idx="1289">
                  <c:v>332.7049538650481</c:v>
                </c:pt>
                <c:pt idx="1290">
                  <c:v>332.2287098556131</c:v>
                </c:pt>
                <c:pt idx="1291">
                  <c:v>332.2287098556131</c:v>
                </c:pt>
                <c:pt idx="1292">
                  <c:v>331.9674650204625</c:v>
                </c:pt>
                <c:pt idx="1293">
                  <c:v>331.5398075396966</c:v>
                </c:pt>
                <c:pt idx="1294">
                  <c:v>331.3885668265449</c:v>
                </c:pt>
                <c:pt idx="1295">
                  <c:v>331.9381784629392</c:v>
                </c:pt>
                <c:pt idx="1296">
                  <c:v>331.9381784629392</c:v>
                </c:pt>
                <c:pt idx="1297">
                  <c:v>331.9381784629392</c:v>
                </c:pt>
                <c:pt idx="1298">
                  <c:v>331.1130095487491</c:v>
                </c:pt>
                <c:pt idx="1299">
                  <c:v>332.303807707966</c:v>
                </c:pt>
                <c:pt idx="1300">
                  <c:v>332.2191138502922</c:v>
                </c:pt>
                <c:pt idx="1301">
                  <c:v>332.2568921442344</c:v>
                </c:pt>
                <c:pt idx="1302">
                  <c:v>332.9925997974692</c:v>
                </c:pt>
                <c:pt idx="1303">
                  <c:v>332.465462575233</c:v>
                </c:pt>
                <c:pt idx="1304">
                  <c:v>330.858068885988</c:v>
                </c:pt>
                <c:pt idx="1305">
                  <c:v>331.2145161936077</c:v>
                </c:pt>
                <c:pt idx="1306">
                  <c:v>330.7128391544435</c:v>
                </c:pt>
                <c:pt idx="1307">
                  <c:v>330.4744815104952</c:v>
                </c:pt>
                <c:pt idx="1308">
                  <c:v>329.2436413657961</c:v>
                </c:pt>
                <c:pt idx="1309">
                  <c:v>324.552583141949</c:v>
                </c:pt>
                <c:pt idx="1310">
                  <c:v>325.1431450278073</c:v>
                </c:pt>
                <c:pt idx="1311">
                  <c:v>324.8630456013514</c:v>
                </c:pt>
                <c:pt idx="1312">
                  <c:v>324.3360657107256</c:v>
                </c:pt>
                <c:pt idx="1313">
                  <c:v>325.3665272331785</c:v>
                </c:pt>
                <c:pt idx="1314">
                  <c:v>323.5162506648213</c:v>
                </c:pt>
                <c:pt idx="1315">
                  <c:v>334.0641356649963</c:v>
                </c:pt>
                <c:pt idx="1316">
                  <c:v>334.0641356649963</c:v>
                </c:pt>
                <c:pt idx="1317">
                  <c:v>335.2286644485838</c:v>
                </c:pt>
                <c:pt idx="1318">
                  <c:v>337.1841306316177</c:v>
                </c:pt>
                <c:pt idx="1319">
                  <c:v>337.3885486780908</c:v>
                </c:pt>
                <c:pt idx="1320">
                  <c:v>337.3885486780908</c:v>
                </c:pt>
                <c:pt idx="1321">
                  <c:v>337.3885486780908</c:v>
                </c:pt>
                <c:pt idx="1322">
                  <c:v>338.2993762391994</c:v>
                </c:pt>
                <c:pt idx="1323">
                  <c:v>332.8153106805646</c:v>
                </c:pt>
                <c:pt idx="1324">
                  <c:v>341.3044686713871</c:v>
                </c:pt>
                <c:pt idx="1325">
                  <c:v>341.3044686713871</c:v>
                </c:pt>
                <c:pt idx="1326">
                  <c:v>340.7692860570635</c:v>
                </c:pt>
                <c:pt idx="1327">
                  <c:v>340.7692860570635</c:v>
                </c:pt>
                <c:pt idx="1328">
                  <c:v>340.9676718623901</c:v>
                </c:pt>
                <c:pt idx="1329">
                  <c:v>340.9676718623901</c:v>
                </c:pt>
                <c:pt idx="1330">
                  <c:v>340.9676718623901</c:v>
                </c:pt>
                <c:pt idx="1331">
                  <c:v>340.9062102538467</c:v>
                </c:pt>
                <c:pt idx="1332">
                  <c:v>340.5781665524557</c:v>
                </c:pt>
                <c:pt idx="1333">
                  <c:v>357.9812244098314</c:v>
                </c:pt>
                <c:pt idx="1334">
                  <c:v>357.9812244098314</c:v>
                </c:pt>
                <c:pt idx="1335">
                  <c:v>355.0607510029626</c:v>
                </c:pt>
                <c:pt idx="1336">
                  <c:v>355.0607510029626</c:v>
                </c:pt>
                <c:pt idx="1337">
                  <c:v>355.0607510029626</c:v>
                </c:pt>
                <c:pt idx="1338">
                  <c:v>355.1917075001692</c:v>
                </c:pt>
                <c:pt idx="1339">
                  <c:v>351.749681429618</c:v>
                </c:pt>
                <c:pt idx="1340">
                  <c:v>362.6081122169097</c:v>
                </c:pt>
                <c:pt idx="1341">
                  <c:v>358.4677159293179</c:v>
                </c:pt>
                <c:pt idx="1342">
                  <c:v>358.4677159293179</c:v>
                </c:pt>
                <c:pt idx="1343">
                  <c:v>358.8423567459072</c:v>
                </c:pt>
                <c:pt idx="1344">
                  <c:v>358.8423567459072</c:v>
                </c:pt>
                <c:pt idx="1345">
                  <c:v>358.8423567459072</c:v>
                </c:pt>
                <c:pt idx="1346">
                  <c:v>358.8423567459072</c:v>
                </c:pt>
                <c:pt idx="1347">
                  <c:v>357.1995618793675</c:v>
                </c:pt>
                <c:pt idx="1348">
                  <c:v>357.8186033101766</c:v>
                </c:pt>
                <c:pt idx="1349">
                  <c:v>359.5863585944064</c:v>
                </c:pt>
                <c:pt idx="1350">
                  <c:v>361.076720594664</c:v>
                </c:pt>
                <c:pt idx="1351">
                  <c:v>362.4889162487217</c:v>
                </c:pt>
                <c:pt idx="1352">
                  <c:v>365.5637261858166</c:v>
                </c:pt>
                <c:pt idx="1353">
                  <c:v>365.5637261858166</c:v>
                </c:pt>
                <c:pt idx="1354">
                  <c:v>363.4773758518011</c:v>
                </c:pt>
                <c:pt idx="1355">
                  <c:v>369.447751650591</c:v>
                </c:pt>
                <c:pt idx="1356">
                  <c:v>369.447751650591</c:v>
                </c:pt>
                <c:pt idx="1357">
                  <c:v>369.447751650591</c:v>
                </c:pt>
                <c:pt idx="1358">
                  <c:v>369.447751650591</c:v>
                </c:pt>
                <c:pt idx="1359">
                  <c:v>369.447751650591</c:v>
                </c:pt>
                <c:pt idx="1360">
                  <c:v>369.447751650591</c:v>
                </c:pt>
                <c:pt idx="1361">
                  <c:v>365.2081391877462</c:v>
                </c:pt>
                <c:pt idx="1362">
                  <c:v>360.6943110822963</c:v>
                </c:pt>
                <c:pt idx="1363">
                  <c:v>363.455314092669</c:v>
                </c:pt>
                <c:pt idx="1364">
                  <c:v>363.455314092669</c:v>
                </c:pt>
                <c:pt idx="1365">
                  <c:v>363.455314092669</c:v>
                </c:pt>
                <c:pt idx="1366">
                  <c:v>363.1122606137214</c:v>
                </c:pt>
                <c:pt idx="1367">
                  <c:v>363.0468073011028</c:v>
                </c:pt>
                <c:pt idx="1368">
                  <c:v>363.5536441626213</c:v>
                </c:pt>
                <c:pt idx="1369">
                  <c:v>363.5536441626213</c:v>
                </c:pt>
                <c:pt idx="1370">
                  <c:v>363.2696295304796</c:v>
                </c:pt>
                <c:pt idx="1371">
                  <c:v>362.7326474442816</c:v>
                </c:pt>
                <c:pt idx="1372">
                  <c:v>363.0315884376041</c:v>
                </c:pt>
                <c:pt idx="1373">
                  <c:v>362.7064258310704</c:v>
                </c:pt>
                <c:pt idx="1374">
                  <c:v>361.9635112352132</c:v>
                </c:pt>
                <c:pt idx="1375">
                  <c:v>361.7793423767843</c:v>
                </c:pt>
                <c:pt idx="1376">
                  <c:v>365.3449237322432</c:v>
                </c:pt>
                <c:pt idx="1377">
                  <c:v>361.9102368502967</c:v>
                </c:pt>
                <c:pt idx="1378">
                  <c:v>365.488384175734</c:v>
                </c:pt>
                <c:pt idx="1379">
                  <c:v>365.488384175734</c:v>
                </c:pt>
                <c:pt idx="1380">
                  <c:v>368.6497058407417</c:v>
                </c:pt>
                <c:pt idx="1381">
                  <c:v>368.6497058407417</c:v>
                </c:pt>
                <c:pt idx="1382">
                  <c:v>368.6497058407417</c:v>
                </c:pt>
                <c:pt idx="1383">
                  <c:v>368.8655454053243</c:v>
                </c:pt>
                <c:pt idx="1384">
                  <c:v>370.441240142726</c:v>
                </c:pt>
                <c:pt idx="1385">
                  <c:v>370.441240142726</c:v>
                </c:pt>
                <c:pt idx="1386">
                  <c:v>368.5724515689906</c:v>
                </c:pt>
                <c:pt idx="1387">
                  <c:v>370.9299685189906</c:v>
                </c:pt>
                <c:pt idx="1388">
                  <c:v>370.9299685189906</c:v>
                </c:pt>
                <c:pt idx="1389">
                  <c:v>370.9299685189906</c:v>
                </c:pt>
                <c:pt idx="1390">
                  <c:v>370.9299685189906</c:v>
                </c:pt>
                <c:pt idx="1391">
                  <c:v>370.9299685189906</c:v>
                </c:pt>
                <c:pt idx="1392">
                  <c:v>370.9299685189906</c:v>
                </c:pt>
                <c:pt idx="1393">
                  <c:v>370.9299685189906</c:v>
                </c:pt>
                <c:pt idx="1394">
                  <c:v>370.9299685189906</c:v>
                </c:pt>
                <c:pt idx="1395">
                  <c:v>372.9271305009149</c:v>
                </c:pt>
                <c:pt idx="1396">
                  <c:v>374.7275318457494</c:v>
                </c:pt>
                <c:pt idx="1397">
                  <c:v>374.7275318457494</c:v>
                </c:pt>
                <c:pt idx="1398">
                  <c:v>375.9931712599858</c:v>
                </c:pt>
                <c:pt idx="1399">
                  <c:v>375.9931712599858</c:v>
                </c:pt>
                <c:pt idx="1400">
                  <c:v>367.9897427086933</c:v>
                </c:pt>
                <c:pt idx="1401">
                  <c:v>367.9897427086933</c:v>
                </c:pt>
                <c:pt idx="1402">
                  <c:v>367.9897427086933</c:v>
                </c:pt>
                <c:pt idx="1403">
                  <c:v>367.9897427086933</c:v>
                </c:pt>
                <c:pt idx="1404">
                  <c:v>367.9897427086933</c:v>
                </c:pt>
                <c:pt idx="1405">
                  <c:v>367.9897427086933</c:v>
                </c:pt>
                <c:pt idx="1406">
                  <c:v>367.9897427086933</c:v>
                </c:pt>
                <c:pt idx="1407">
                  <c:v>367.9897427086933</c:v>
                </c:pt>
                <c:pt idx="1408">
                  <c:v>367.9897427086933</c:v>
                </c:pt>
                <c:pt idx="1409">
                  <c:v>367.9897427086933</c:v>
                </c:pt>
                <c:pt idx="1410">
                  <c:v>367.9897427086933</c:v>
                </c:pt>
                <c:pt idx="1411">
                  <c:v>367.9897427086933</c:v>
                </c:pt>
                <c:pt idx="1412">
                  <c:v>367.9897427086933</c:v>
                </c:pt>
                <c:pt idx="1413">
                  <c:v>368.6188431606625</c:v>
                </c:pt>
                <c:pt idx="1414">
                  <c:v>368.6188431606625</c:v>
                </c:pt>
                <c:pt idx="1415">
                  <c:v>367.8997884697154</c:v>
                </c:pt>
                <c:pt idx="1416">
                  <c:v>367.8997884697154</c:v>
                </c:pt>
                <c:pt idx="1417">
                  <c:v>367.8997884697154</c:v>
                </c:pt>
                <c:pt idx="1418">
                  <c:v>367.8997884697154</c:v>
                </c:pt>
                <c:pt idx="1419">
                  <c:v>367.8997884697154</c:v>
                </c:pt>
                <c:pt idx="1420">
                  <c:v>368.483770431946</c:v>
                </c:pt>
                <c:pt idx="1421">
                  <c:v>368.483770431946</c:v>
                </c:pt>
                <c:pt idx="1422">
                  <c:v>367.5286209907972</c:v>
                </c:pt>
                <c:pt idx="1423">
                  <c:v>367.5994365411855</c:v>
                </c:pt>
                <c:pt idx="1424">
                  <c:v>367.5994365411855</c:v>
                </c:pt>
                <c:pt idx="1425">
                  <c:v>367.5994365411855</c:v>
                </c:pt>
                <c:pt idx="1426">
                  <c:v>366.0396626727833</c:v>
                </c:pt>
                <c:pt idx="1427">
                  <c:v>370.2253570021512</c:v>
                </c:pt>
                <c:pt idx="1428">
                  <c:v>370.2253570021512</c:v>
                </c:pt>
                <c:pt idx="1429">
                  <c:v>371.3914000499956</c:v>
                </c:pt>
                <c:pt idx="1430">
                  <c:v>371.816069825437</c:v>
                </c:pt>
                <c:pt idx="1431">
                  <c:v>371.9151472906199</c:v>
                </c:pt>
                <c:pt idx="1432">
                  <c:v>371.9048302618381</c:v>
                </c:pt>
                <c:pt idx="1433">
                  <c:v>370.1505498831423</c:v>
                </c:pt>
                <c:pt idx="1434">
                  <c:v>371.5059622112207</c:v>
                </c:pt>
                <c:pt idx="1435">
                  <c:v>369.7323719132336</c:v>
                </c:pt>
                <c:pt idx="1436">
                  <c:v>369.9034810562085</c:v>
                </c:pt>
                <c:pt idx="1437">
                  <c:v>369.4279685101743</c:v>
                </c:pt>
                <c:pt idx="1438">
                  <c:v>369.4279685101743</c:v>
                </c:pt>
                <c:pt idx="1439">
                  <c:v>370.9494964690253</c:v>
                </c:pt>
                <c:pt idx="1440">
                  <c:v>370.1715473652222</c:v>
                </c:pt>
                <c:pt idx="1441">
                  <c:v>369.7463786088707</c:v>
                </c:pt>
                <c:pt idx="1442">
                  <c:v>369.7463786088707</c:v>
                </c:pt>
                <c:pt idx="1443">
                  <c:v>370.2975229811432</c:v>
                </c:pt>
                <c:pt idx="1444">
                  <c:v>370.2307744789236</c:v>
                </c:pt>
                <c:pt idx="1445">
                  <c:v>370.2307744789236</c:v>
                </c:pt>
                <c:pt idx="1446">
                  <c:v>370.145161707668</c:v>
                </c:pt>
                <c:pt idx="1447">
                  <c:v>370.145161707668</c:v>
                </c:pt>
                <c:pt idx="1448">
                  <c:v>370.145161707668</c:v>
                </c:pt>
                <c:pt idx="1449">
                  <c:v>370.145161707668</c:v>
                </c:pt>
                <c:pt idx="1450">
                  <c:v>370.145161707668</c:v>
                </c:pt>
                <c:pt idx="1451">
                  <c:v>369.9140464097178</c:v>
                </c:pt>
                <c:pt idx="1452">
                  <c:v>369.9140464097178</c:v>
                </c:pt>
                <c:pt idx="1453">
                  <c:v>371.2538252669646</c:v>
                </c:pt>
                <c:pt idx="1454">
                  <c:v>370.651624360134</c:v>
                </c:pt>
                <c:pt idx="1455">
                  <c:v>370.651624360134</c:v>
                </c:pt>
                <c:pt idx="1456">
                  <c:v>371.4459020526879</c:v>
                </c:pt>
                <c:pt idx="1457">
                  <c:v>373.0873637915404</c:v>
                </c:pt>
                <c:pt idx="1458">
                  <c:v>373.0873637915404</c:v>
                </c:pt>
                <c:pt idx="1459">
                  <c:v>373.0873637915404</c:v>
                </c:pt>
                <c:pt idx="1460">
                  <c:v>373.0873637915404</c:v>
                </c:pt>
                <c:pt idx="1461">
                  <c:v>373.0873637915404</c:v>
                </c:pt>
                <c:pt idx="1462">
                  <c:v>373.0873637915404</c:v>
                </c:pt>
                <c:pt idx="1463">
                  <c:v>373.0873637915404</c:v>
                </c:pt>
                <c:pt idx="1464">
                  <c:v>373.0873637915404</c:v>
                </c:pt>
                <c:pt idx="1465">
                  <c:v>373.8034833767272</c:v>
                </c:pt>
                <c:pt idx="1466">
                  <c:v>373.8034833767272</c:v>
                </c:pt>
                <c:pt idx="1467">
                  <c:v>373.8034833767272</c:v>
                </c:pt>
                <c:pt idx="1468">
                  <c:v>373.8034833767272</c:v>
                </c:pt>
                <c:pt idx="1469">
                  <c:v>373.8034833767272</c:v>
                </c:pt>
                <c:pt idx="1470">
                  <c:v>373.7486972933112</c:v>
                </c:pt>
                <c:pt idx="1471">
                  <c:v>373.7486972933112</c:v>
                </c:pt>
                <c:pt idx="1472">
                  <c:v>373.7486972933112</c:v>
                </c:pt>
                <c:pt idx="1473">
                  <c:v>373.7486972933112</c:v>
                </c:pt>
                <c:pt idx="1474">
                  <c:v>374.9827648503102</c:v>
                </c:pt>
                <c:pt idx="1475">
                  <c:v>374.9827648503102</c:v>
                </c:pt>
                <c:pt idx="1476">
                  <c:v>374.9827648503102</c:v>
                </c:pt>
                <c:pt idx="1477">
                  <c:v>374.3784296123383</c:v>
                </c:pt>
                <c:pt idx="1478">
                  <c:v>375.5888047049799</c:v>
                </c:pt>
                <c:pt idx="1479">
                  <c:v>375.5422843246493</c:v>
                </c:pt>
                <c:pt idx="1480">
                  <c:v>375.5422843246493</c:v>
                </c:pt>
                <c:pt idx="1481">
                  <c:v>375.5422843246493</c:v>
                </c:pt>
                <c:pt idx="1482">
                  <c:v>375.9226477343457</c:v>
                </c:pt>
                <c:pt idx="1483">
                  <c:v>375.9226477343457</c:v>
                </c:pt>
                <c:pt idx="1484">
                  <c:v>375.854885267331</c:v>
                </c:pt>
                <c:pt idx="1485">
                  <c:v>375.854885267331</c:v>
                </c:pt>
                <c:pt idx="1486">
                  <c:v>375.756392887482</c:v>
                </c:pt>
                <c:pt idx="1487">
                  <c:v>375.756392887482</c:v>
                </c:pt>
                <c:pt idx="1488">
                  <c:v>375.6370117620332</c:v>
                </c:pt>
                <c:pt idx="1489">
                  <c:v>375.6370117620332</c:v>
                </c:pt>
                <c:pt idx="1490">
                  <c:v>375.7018459744331</c:v>
                </c:pt>
                <c:pt idx="1491">
                  <c:v>373.6532562855158</c:v>
                </c:pt>
                <c:pt idx="1492">
                  <c:v>373.6532562855158</c:v>
                </c:pt>
                <c:pt idx="1493">
                  <c:v>374.1416104944772</c:v>
                </c:pt>
                <c:pt idx="1494">
                  <c:v>374.1416104944772</c:v>
                </c:pt>
                <c:pt idx="1495">
                  <c:v>374.1416104944772</c:v>
                </c:pt>
                <c:pt idx="1496">
                  <c:v>374.9483331716651</c:v>
                </c:pt>
                <c:pt idx="1497">
                  <c:v>375.4125979580284</c:v>
                </c:pt>
                <c:pt idx="1498">
                  <c:v>375.6182154490958</c:v>
                </c:pt>
                <c:pt idx="1499">
                  <c:v>376.1743467026528</c:v>
                </c:pt>
                <c:pt idx="1500">
                  <c:v>373.1250101112951</c:v>
                </c:pt>
                <c:pt idx="1501">
                  <c:v>372.3151028604643</c:v>
                </c:pt>
                <c:pt idx="1502">
                  <c:v>374.7397051067451</c:v>
                </c:pt>
                <c:pt idx="1503">
                  <c:v>373.031444695536</c:v>
                </c:pt>
                <c:pt idx="1504">
                  <c:v>375.363877432722</c:v>
                </c:pt>
                <c:pt idx="1505">
                  <c:v>377.7411341256659</c:v>
                </c:pt>
                <c:pt idx="1506">
                  <c:v>379.094873764866</c:v>
                </c:pt>
                <c:pt idx="1507">
                  <c:v>378.535049038456</c:v>
                </c:pt>
                <c:pt idx="1508">
                  <c:v>379.5396284676712</c:v>
                </c:pt>
                <c:pt idx="1509">
                  <c:v>379.5396284676712</c:v>
                </c:pt>
                <c:pt idx="1510">
                  <c:v>379.5396284676712</c:v>
                </c:pt>
                <c:pt idx="1511">
                  <c:v>380.3692697954758</c:v>
                </c:pt>
                <c:pt idx="1512">
                  <c:v>381.3173409543434</c:v>
                </c:pt>
                <c:pt idx="1513">
                  <c:v>381.3849950694381</c:v>
                </c:pt>
                <c:pt idx="1514">
                  <c:v>381.6914825171798</c:v>
                </c:pt>
                <c:pt idx="1515">
                  <c:v>381.4000579020794</c:v>
                </c:pt>
                <c:pt idx="1516">
                  <c:v>383.400985803738</c:v>
                </c:pt>
                <c:pt idx="1517">
                  <c:v>384.6492524713513</c:v>
                </c:pt>
                <c:pt idx="1518">
                  <c:v>384.6492524713513</c:v>
                </c:pt>
                <c:pt idx="1519">
                  <c:v>388.0019643439794</c:v>
                </c:pt>
                <c:pt idx="1520">
                  <c:v>388.0019643439794</c:v>
                </c:pt>
                <c:pt idx="1521">
                  <c:v>388.9641831677196</c:v>
                </c:pt>
                <c:pt idx="1522">
                  <c:v>389.4756154165618</c:v>
                </c:pt>
                <c:pt idx="1523">
                  <c:v>389.58420379723</c:v>
                </c:pt>
                <c:pt idx="1524">
                  <c:v>389.3601716768191</c:v>
                </c:pt>
                <c:pt idx="1525">
                  <c:v>389.3601716768191</c:v>
                </c:pt>
                <c:pt idx="1526">
                  <c:v>387.4369669179917</c:v>
                </c:pt>
                <c:pt idx="1527">
                  <c:v>387.4369669179917</c:v>
                </c:pt>
                <c:pt idx="1528">
                  <c:v>387.4369669179917</c:v>
                </c:pt>
                <c:pt idx="1529">
                  <c:v>384.3992940697787</c:v>
                </c:pt>
                <c:pt idx="1530">
                  <c:v>391.8736791835847</c:v>
                </c:pt>
                <c:pt idx="1531">
                  <c:v>391.8736791835847</c:v>
                </c:pt>
                <c:pt idx="1532">
                  <c:v>403.2550079023442</c:v>
                </c:pt>
                <c:pt idx="1533">
                  <c:v>404.700680531856</c:v>
                </c:pt>
                <c:pt idx="1534">
                  <c:v>404.700680531856</c:v>
                </c:pt>
                <c:pt idx="1535">
                  <c:v>405.1309164562425</c:v>
                </c:pt>
                <c:pt idx="1536">
                  <c:v>404.3495910667098</c:v>
                </c:pt>
                <c:pt idx="1537">
                  <c:v>404.3495910667098</c:v>
                </c:pt>
                <c:pt idx="1538">
                  <c:v>401.5474547426256</c:v>
                </c:pt>
                <c:pt idx="1539">
                  <c:v>401.2787631650781</c:v>
                </c:pt>
                <c:pt idx="1540">
                  <c:v>400.0687425512072</c:v>
                </c:pt>
                <c:pt idx="1541">
                  <c:v>401.2269343782286</c:v>
                </c:pt>
                <c:pt idx="1542">
                  <c:v>398.6460870177614</c:v>
                </c:pt>
                <c:pt idx="1543">
                  <c:v>398.6460870177614</c:v>
                </c:pt>
                <c:pt idx="1544">
                  <c:v>398.2142807137188</c:v>
                </c:pt>
                <c:pt idx="1545">
                  <c:v>397.0308767831134</c:v>
                </c:pt>
                <c:pt idx="1546">
                  <c:v>390.1428684145797</c:v>
                </c:pt>
                <c:pt idx="1547">
                  <c:v>391.5458085300614</c:v>
                </c:pt>
                <c:pt idx="1548">
                  <c:v>391.3096264775055</c:v>
                </c:pt>
                <c:pt idx="1549">
                  <c:v>392.2498701542342</c:v>
                </c:pt>
                <c:pt idx="1550">
                  <c:v>392.115401573793</c:v>
                </c:pt>
                <c:pt idx="1551">
                  <c:v>392.7360390169815</c:v>
                </c:pt>
                <c:pt idx="1552">
                  <c:v>393.6601175645802</c:v>
                </c:pt>
                <c:pt idx="1553">
                  <c:v>393.6601175645802</c:v>
                </c:pt>
                <c:pt idx="1554">
                  <c:v>393.049548884656</c:v>
                </c:pt>
                <c:pt idx="1555">
                  <c:v>393.049548884656</c:v>
                </c:pt>
                <c:pt idx="1556">
                  <c:v>393.049548884656</c:v>
                </c:pt>
                <c:pt idx="1557">
                  <c:v>393.5224057152997</c:v>
                </c:pt>
                <c:pt idx="1558">
                  <c:v>391.2370661273007</c:v>
                </c:pt>
                <c:pt idx="1559">
                  <c:v>390.0186064050807</c:v>
                </c:pt>
                <c:pt idx="1560">
                  <c:v>390.0186064050807</c:v>
                </c:pt>
                <c:pt idx="1561">
                  <c:v>394.2904219362189</c:v>
                </c:pt>
                <c:pt idx="1562">
                  <c:v>396.8526710749108</c:v>
                </c:pt>
                <c:pt idx="1563">
                  <c:v>394.5758847313195</c:v>
                </c:pt>
                <c:pt idx="1564">
                  <c:v>392.7369326357426</c:v>
                </c:pt>
                <c:pt idx="1565">
                  <c:v>392.7369326357426</c:v>
                </c:pt>
                <c:pt idx="1566">
                  <c:v>394.1943852290623</c:v>
                </c:pt>
                <c:pt idx="1567">
                  <c:v>399.2620006027523</c:v>
                </c:pt>
                <c:pt idx="1568">
                  <c:v>398.5790998633823</c:v>
                </c:pt>
                <c:pt idx="1569">
                  <c:v>398.7120162191766</c:v>
                </c:pt>
                <c:pt idx="1570">
                  <c:v>395.022460315494</c:v>
                </c:pt>
                <c:pt idx="1571">
                  <c:v>395.022460315494</c:v>
                </c:pt>
                <c:pt idx="1572">
                  <c:v>394.5241998499881</c:v>
                </c:pt>
                <c:pt idx="1573">
                  <c:v>396.2487926908806</c:v>
                </c:pt>
                <c:pt idx="1574">
                  <c:v>396.9050147277607</c:v>
                </c:pt>
                <c:pt idx="1575">
                  <c:v>398.2111628135364</c:v>
                </c:pt>
                <c:pt idx="1576">
                  <c:v>398.2111628135364</c:v>
                </c:pt>
                <c:pt idx="1577">
                  <c:v>398.2111628135364</c:v>
                </c:pt>
                <c:pt idx="1578">
                  <c:v>398.2111628135364</c:v>
                </c:pt>
                <c:pt idx="1579">
                  <c:v>400.3833963484927</c:v>
                </c:pt>
                <c:pt idx="1580">
                  <c:v>400.3833963484927</c:v>
                </c:pt>
                <c:pt idx="1581">
                  <c:v>398.0945179717435</c:v>
                </c:pt>
                <c:pt idx="1582">
                  <c:v>396.8066616400581</c:v>
                </c:pt>
                <c:pt idx="1583">
                  <c:v>396.8066616400581</c:v>
                </c:pt>
                <c:pt idx="1584">
                  <c:v>396.9136063159334</c:v>
                </c:pt>
                <c:pt idx="1585">
                  <c:v>398.4771345741931</c:v>
                </c:pt>
                <c:pt idx="1586">
                  <c:v>400.066698653035</c:v>
                </c:pt>
                <c:pt idx="1587">
                  <c:v>400.066698653035</c:v>
                </c:pt>
                <c:pt idx="1588">
                  <c:v>396.8610298393427</c:v>
                </c:pt>
                <c:pt idx="1589">
                  <c:v>396.8610298393427</c:v>
                </c:pt>
                <c:pt idx="1590">
                  <c:v>396.7563130425561</c:v>
                </c:pt>
                <c:pt idx="1591">
                  <c:v>396.7563130425561</c:v>
                </c:pt>
                <c:pt idx="1592">
                  <c:v>396.4865721358367</c:v>
                </c:pt>
                <c:pt idx="1593">
                  <c:v>396.4865721358367</c:v>
                </c:pt>
                <c:pt idx="1594">
                  <c:v>396.4865721358367</c:v>
                </c:pt>
                <c:pt idx="1595">
                  <c:v>396.1890102879913</c:v>
                </c:pt>
                <c:pt idx="1596">
                  <c:v>397.3409401558473</c:v>
                </c:pt>
                <c:pt idx="1597">
                  <c:v>397.6609568998885</c:v>
                </c:pt>
                <c:pt idx="1598">
                  <c:v>397.6609568998885</c:v>
                </c:pt>
                <c:pt idx="1599">
                  <c:v>397.6609568998885</c:v>
                </c:pt>
                <c:pt idx="1600">
                  <c:v>396.8820673288743</c:v>
                </c:pt>
                <c:pt idx="1601">
                  <c:v>397.9448926307264</c:v>
                </c:pt>
                <c:pt idx="1602">
                  <c:v>398.2810216860599</c:v>
                </c:pt>
                <c:pt idx="1603">
                  <c:v>399.8187787249406</c:v>
                </c:pt>
                <c:pt idx="1604">
                  <c:v>399.8187787249406</c:v>
                </c:pt>
                <c:pt idx="1605">
                  <c:v>399.337934654868</c:v>
                </c:pt>
                <c:pt idx="1606">
                  <c:v>398.3077709470439</c:v>
                </c:pt>
                <c:pt idx="1607">
                  <c:v>398.3077709470439</c:v>
                </c:pt>
                <c:pt idx="1608">
                  <c:v>399.0066255827647</c:v>
                </c:pt>
                <c:pt idx="1609">
                  <c:v>399.5660166993687</c:v>
                </c:pt>
                <c:pt idx="1610">
                  <c:v>399.5660166993687</c:v>
                </c:pt>
                <c:pt idx="1611">
                  <c:v>399.5660166993687</c:v>
                </c:pt>
                <c:pt idx="1612">
                  <c:v>399.5660166993687</c:v>
                </c:pt>
                <c:pt idx="1613">
                  <c:v>399.5660166993687</c:v>
                </c:pt>
                <c:pt idx="1614">
                  <c:v>399.5660166993687</c:v>
                </c:pt>
                <c:pt idx="1615">
                  <c:v>399.5660166993687</c:v>
                </c:pt>
                <c:pt idx="1616">
                  <c:v>399.5224963790102</c:v>
                </c:pt>
                <c:pt idx="1617">
                  <c:v>399.3559721945427</c:v>
                </c:pt>
                <c:pt idx="1618">
                  <c:v>399.3559721945427</c:v>
                </c:pt>
                <c:pt idx="1619">
                  <c:v>397.2292462587276</c:v>
                </c:pt>
                <c:pt idx="1620">
                  <c:v>397.2292462587276</c:v>
                </c:pt>
                <c:pt idx="1621">
                  <c:v>397.2292462587276</c:v>
                </c:pt>
                <c:pt idx="1622">
                  <c:v>397.9245683450339</c:v>
                </c:pt>
                <c:pt idx="1623">
                  <c:v>397.9245683450339</c:v>
                </c:pt>
                <c:pt idx="1624">
                  <c:v>397.9245683450339</c:v>
                </c:pt>
                <c:pt idx="1625">
                  <c:v>400.6789855145922</c:v>
                </c:pt>
                <c:pt idx="1626">
                  <c:v>398.946621519021</c:v>
                </c:pt>
                <c:pt idx="1627">
                  <c:v>401.0550358606033</c:v>
                </c:pt>
                <c:pt idx="1628">
                  <c:v>401.4653236058241</c:v>
                </c:pt>
                <c:pt idx="1629">
                  <c:v>401.2977642204983</c:v>
                </c:pt>
                <c:pt idx="1630">
                  <c:v>400.289074811516</c:v>
                </c:pt>
                <c:pt idx="1631">
                  <c:v>400.8512449032625</c:v>
                </c:pt>
                <c:pt idx="1632">
                  <c:v>397.332027033196</c:v>
                </c:pt>
                <c:pt idx="1633">
                  <c:v>397.9340744194936</c:v>
                </c:pt>
                <c:pt idx="1634">
                  <c:v>397.6182773945984</c:v>
                </c:pt>
                <c:pt idx="1635">
                  <c:v>398.2737761701496</c:v>
                </c:pt>
                <c:pt idx="1636">
                  <c:v>401.4931895872131</c:v>
                </c:pt>
                <c:pt idx="1637">
                  <c:v>401.8933709301422</c:v>
                </c:pt>
                <c:pt idx="1638">
                  <c:v>400.6309421284223</c:v>
                </c:pt>
                <c:pt idx="1639">
                  <c:v>400.6309421284223</c:v>
                </c:pt>
                <c:pt idx="1640">
                  <c:v>402.7206489180509</c:v>
                </c:pt>
                <c:pt idx="1641">
                  <c:v>401.8781679459788</c:v>
                </c:pt>
                <c:pt idx="1642">
                  <c:v>403.9764252797515</c:v>
                </c:pt>
                <c:pt idx="1643">
                  <c:v>399.9122605524668</c:v>
                </c:pt>
                <c:pt idx="1644">
                  <c:v>399.9122605524668</c:v>
                </c:pt>
                <c:pt idx="1645">
                  <c:v>399.9122605524668</c:v>
                </c:pt>
                <c:pt idx="1646">
                  <c:v>399.9122605524668</c:v>
                </c:pt>
                <c:pt idx="1647">
                  <c:v>399.9066556538518</c:v>
                </c:pt>
                <c:pt idx="1648">
                  <c:v>399.7020479862352</c:v>
                </c:pt>
                <c:pt idx="1649">
                  <c:v>401.2968920198959</c:v>
                </c:pt>
                <c:pt idx="1650">
                  <c:v>401.6993196077301</c:v>
                </c:pt>
                <c:pt idx="1651">
                  <c:v>401.6068708881042</c:v>
                </c:pt>
                <c:pt idx="1652">
                  <c:v>401.682808536642</c:v>
                </c:pt>
                <c:pt idx="1653">
                  <c:v>402.078520333687</c:v>
                </c:pt>
                <c:pt idx="1654">
                  <c:v>400.0572514565209</c:v>
                </c:pt>
                <c:pt idx="1655">
                  <c:v>399.9975158377774</c:v>
                </c:pt>
                <c:pt idx="1656">
                  <c:v>400.7458339347673</c:v>
                </c:pt>
                <c:pt idx="1657">
                  <c:v>400.7458339347673</c:v>
                </c:pt>
                <c:pt idx="1658">
                  <c:v>400.954792349634</c:v>
                </c:pt>
                <c:pt idx="1659">
                  <c:v>401.2711797527817</c:v>
                </c:pt>
                <c:pt idx="1660">
                  <c:v>401.4791382409923</c:v>
                </c:pt>
                <c:pt idx="1661">
                  <c:v>401.3142460618853</c:v>
                </c:pt>
                <c:pt idx="1662">
                  <c:v>401.3142460618853</c:v>
                </c:pt>
                <c:pt idx="1663">
                  <c:v>402.59898757951</c:v>
                </c:pt>
                <c:pt idx="1664">
                  <c:v>402.59898757951</c:v>
                </c:pt>
                <c:pt idx="1665">
                  <c:v>402.59898757951</c:v>
                </c:pt>
                <c:pt idx="1666">
                  <c:v>404.564050417716</c:v>
                </c:pt>
                <c:pt idx="1667">
                  <c:v>406.0379923514653</c:v>
                </c:pt>
                <c:pt idx="1668">
                  <c:v>406.0379923514653</c:v>
                </c:pt>
                <c:pt idx="1669">
                  <c:v>406.0379923514653</c:v>
                </c:pt>
                <c:pt idx="1670">
                  <c:v>406.0379923514653</c:v>
                </c:pt>
                <c:pt idx="1671">
                  <c:v>406.0379923514653</c:v>
                </c:pt>
                <c:pt idx="1672">
                  <c:v>408.6722294186503</c:v>
                </c:pt>
                <c:pt idx="1673">
                  <c:v>408.4967196604745</c:v>
                </c:pt>
                <c:pt idx="1674">
                  <c:v>409.9706652351681</c:v>
                </c:pt>
                <c:pt idx="1675">
                  <c:v>411.4708268574678</c:v>
                </c:pt>
                <c:pt idx="1676">
                  <c:v>411.7769467664189</c:v>
                </c:pt>
                <c:pt idx="1677">
                  <c:v>412.5182023534482</c:v>
                </c:pt>
                <c:pt idx="1678">
                  <c:v>413.2806378342406</c:v>
                </c:pt>
                <c:pt idx="1679">
                  <c:v>408.749381170684</c:v>
                </c:pt>
                <c:pt idx="1680">
                  <c:v>409.0420130902249</c:v>
                </c:pt>
                <c:pt idx="1681">
                  <c:v>411.7725265982606</c:v>
                </c:pt>
                <c:pt idx="1682">
                  <c:v>412.0081783886249</c:v>
                </c:pt>
                <c:pt idx="1683">
                  <c:v>412.0081783886249</c:v>
                </c:pt>
                <c:pt idx="1684">
                  <c:v>411.7885765831875</c:v>
                </c:pt>
                <c:pt idx="1685">
                  <c:v>411.7719000052637</c:v>
                </c:pt>
                <c:pt idx="1686">
                  <c:v>411.7719000052637</c:v>
                </c:pt>
                <c:pt idx="1687">
                  <c:v>412.6074308160375</c:v>
                </c:pt>
                <c:pt idx="1688">
                  <c:v>412.4121704260705</c:v>
                </c:pt>
                <c:pt idx="1689">
                  <c:v>412.4121704260705</c:v>
                </c:pt>
                <c:pt idx="1690">
                  <c:v>412.6365962785725</c:v>
                </c:pt>
                <c:pt idx="1691">
                  <c:v>412.6365962785725</c:v>
                </c:pt>
                <c:pt idx="1692">
                  <c:v>417.0624370018026</c:v>
                </c:pt>
                <c:pt idx="1693">
                  <c:v>416.6469367575978</c:v>
                </c:pt>
                <c:pt idx="1694">
                  <c:v>417.9241849170206</c:v>
                </c:pt>
                <c:pt idx="1695">
                  <c:v>417.2564984349265</c:v>
                </c:pt>
                <c:pt idx="1696">
                  <c:v>418.0913522934202</c:v>
                </c:pt>
                <c:pt idx="1697">
                  <c:v>419.4856454023245</c:v>
                </c:pt>
                <c:pt idx="1698">
                  <c:v>419.6014000193842</c:v>
                </c:pt>
                <c:pt idx="1699">
                  <c:v>420.1099435916594</c:v>
                </c:pt>
                <c:pt idx="1700">
                  <c:v>420.3157764043913</c:v>
                </c:pt>
                <c:pt idx="1701">
                  <c:v>420.3157764043913</c:v>
                </c:pt>
                <c:pt idx="1702">
                  <c:v>427.0679624194088</c:v>
                </c:pt>
                <c:pt idx="1703">
                  <c:v>427.0679624194088</c:v>
                </c:pt>
                <c:pt idx="1704">
                  <c:v>427.0679624194088</c:v>
                </c:pt>
                <c:pt idx="1705">
                  <c:v>427.0679624194088</c:v>
                </c:pt>
                <c:pt idx="1706">
                  <c:v>426.9831650408155</c:v>
                </c:pt>
                <c:pt idx="1707">
                  <c:v>426.9831650408155</c:v>
                </c:pt>
                <c:pt idx="1708">
                  <c:v>426.9831650408155</c:v>
                </c:pt>
                <c:pt idx="1709">
                  <c:v>426.9831650408155</c:v>
                </c:pt>
                <c:pt idx="1710">
                  <c:v>427.7383851630091</c:v>
                </c:pt>
                <c:pt idx="1711">
                  <c:v>427.5858558406665</c:v>
                </c:pt>
                <c:pt idx="1712">
                  <c:v>427.5858558406665</c:v>
                </c:pt>
                <c:pt idx="1713">
                  <c:v>427.5858558406665</c:v>
                </c:pt>
                <c:pt idx="1714">
                  <c:v>426.9941243410233</c:v>
                </c:pt>
                <c:pt idx="1715">
                  <c:v>427.5658650488935</c:v>
                </c:pt>
                <c:pt idx="1716">
                  <c:v>427.175472214307</c:v>
                </c:pt>
                <c:pt idx="1717">
                  <c:v>427.175472214307</c:v>
                </c:pt>
                <c:pt idx="1718">
                  <c:v>427.175472214307</c:v>
                </c:pt>
                <c:pt idx="1719">
                  <c:v>428.1596178794011</c:v>
                </c:pt>
                <c:pt idx="1720">
                  <c:v>428.1596178794011</c:v>
                </c:pt>
                <c:pt idx="1721">
                  <c:v>428.1596178794011</c:v>
                </c:pt>
                <c:pt idx="1722">
                  <c:v>428.7141912019295</c:v>
                </c:pt>
                <c:pt idx="1723">
                  <c:v>430.46884612913</c:v>
                </c:pt>
                <c:pt idx="1724">
                  <c:v>429.4701249341219</c:v>
                </c:pt>
                <c:pt idx="1725">
                  <c:v>428.9864079368412</c:v>
                </c:pt>
                <c:pt idx="1726">
                  <c:v>430.608182641977</c:v>
                </c:pt>
                <c:pt idx="1727">
                  <c:v>430.608182641977</c:v>
                </c:pt>
                <c:pt idx="1728">
                  <c:v>430.608182641977</c:v>
                </c:pt>
                <c:pt idx="1729">
                  <c:v>430.608182641977</c:v>
                </c:pt>
                <c:pt idx="1730">
                  <c:v>431.465837555633</c:v>
                </c:pt>
                <c:pt idx="1731">
                  <c:v>436.0287288882745</c:v>
                </c:pt>
                <c:pt idx="1732">
                  <c:v>435.8422942688414</c:v>
                </c:pt>
                <c:pt idx="1733">
                  <c:v>435.824597173758</c:v>
                </c:pt>
                <c:pt idx="1734">
                  <c:v>437.7149315694681</c:v>
                </c:pt>
                <c:pt idx="1735">
                  <c:v>437.7149315694681</c:v>
                </c:pt>
                <c:pt idx="1736">
                  <c:v>439.2686494007736</c:v>
                </c:pt>
                <c:pt idx="1737">
                  <c:v>439.2686494007736</c:v>
                </c:pt>
                <c:pt idx="1738">
                  <c:v>439.1402580350428</c:v>
                </c:pt>
                <c:pt idx="1739">
                  <c:v>440.3953450833241</c:v>
                </c:pt>
                <c:pt idx="1740">
                  <c:v>440.0668766771872</c:v>
                </c:pt>
                <c:pt idx="1741">
                  <c:v>441.0516086681317</c:v>
                </c:pt>
                <c:pt idx="1742">
                  <c:v>441.0516086681317</c:v>
                </c:pt>
                <c:pt idx="1743">
                  <c:v>441.0516086681317</c:v>
                </c:pt>
                <c:pt idx="1744">
                  <c:v>441.0516086681317</c:v>
                </c:pt>
                <c:pt idx="1745">
                  <c:v>441.8692156995377</c:v>
                </c:pt>
                <c:pt idx="1746">
                  <c:v>444.0414859177241</c:v>
                </c:pt>
                <c:pt idx="1747">
                  <c:v>444.0414859177241</c:v>
                </c:pt>
                <c:pt idx="1748">
                  <c:v>441.3999444462517</c:v>
                </c:pt>
                <c:pt idx="1749">
                  <c:v>439.168475129322</c:v>
                </c:pt>
                <c:pt idx="1750">
                  <c:v>442.3186039821292</c:v>
                </c:pt>
                <c:pt idx="1751">
                  <c:v>442.547057862341</c:v>
                </c:pt>
                <c:pt idx="1752">
                  <c:v>442.5626729648793</c:v>
                </c:pt>
                <c:pt idx="1753">
                  <c:v>444.6764240950913</c:v>
                </c:pt>
                <c:pt idx="1754">
                  <c:v>444.6764240950913</c:v>
                </c:pt>
                <c:pt idx="1755">
                  <c:v>446.6998493825017</c:v>
                </c:pt>
                <c:pt idx="1756">
                  <c:v>443.4616530581744</c:v>
                </c:pt>
                <c:pt idx="1757">
                  <c:v>443.4616530581744</c:v>
                </c:pt>
                <c:pt idx="1758">
                  <c:v>445.9909813786965</c:v>
                </c:pt>
                <c:pt idx="1759">
                  <c:v>448.010938841917</c:v>
                </c:pt>
                <c:pt idx="1760">
                  <c:v>448.7622116566062</c:v>
                </c:pt>
                <c:pt idx="1761">
                  <c:v>448.7622116566062</c:v>
                </c:pt>
                <c:pt idx="1762">
                  <c:v>448.7365581794238</c:v>
                </c:pt>
                <c:pt idx="1763">
                  <c:v>448.7365581794238</c:v>
                </c:pt>
                <c:pt idx="1764">
                  <c:v>448.9758242321448</c:v>
                </c:pt>
                <c:pt idx="1765">
                  <c:v>448.5943718672286</c:v>
                </c:pt>
                <c:pt idx="1766">
                  <c:v>449.890771572104</c:v>
                </c:pt>
                <c:pt idx="1767">
                  <c:v>449.890771572104</c:v>
                </c:pt>
                <c:pt idx="1768">
                  <c:v>449.890771572104</c:v>
                </c:pt>
                <c:pt idx="1769">
                  <c:v>448.9576210663515</c:v>
                </c:pt>
                <c:pt idx="1770">
                  <c:v>456.9796438147771</c:v>
                </c:pt>
                <c:pt idx="1771">
                  <c:v>456.9796438147771</c:v>
                </c:pt>
                <c:pt idx="1772">
                  <c:v>457.5265022319342</c:v>
                </c:pt>
                <c:pt idx="1773">
                  <c:v>457.2099579901481</c:v>
                </c:pt>
                <c:pt idx="1774">
                  <c:v>457.2099579901481</c:v>
                </c:pt>
                <c:pt idx="1775">
                  <c:v>457.2099579901481</c:v>
                </c:pt>
                <c:pt idx="1776">
                  <c:v>457.2099579901481</c:v>
                </c:pt>
                <c:pt idx="1777">
                  <c:v>457.2099579901481</c:v>
                </c:pt>
                <c:pt idx="1778">
                  <c:v>457.2099579901481</c:v>
                </c:pt>
                <c:pt idx="1779">
                  <c:v>457.2099579901481</c:v>
                </c:pt>
                <c:pt idx="1780">
                  <c:v>455.912409410081</c:v>
                </c:pt>
                <c:pt idx="1781">
                  <c:v>455.5821710665753</c:v>
                </c:pt>
                <c:pt idx="1782">
                  <c:v>455.5821710665753</c:v>
                </c:pt>
                <c:pt idx="1783">
                  <c:v>455.5821710665753</c:v>
                </c:pt>
                <c:pt idx="1784">
                  <c:v>455.5821710665753</c:v>
                </c:pt>
                <c:pt idx="1785">
                  <c:v>455.5821710665753</c:v>
                </c:pt>
                <c:pt idx="1786">
                  <c:v>455.5821710665753</c:v>
                </c:pt>
                <c:pt idx="1787">
                  <c:v>455.5821710665753</c:v>
                </c:pt>
                <c:pt idx="1788">
                  <c:v>455.5821710665753</c:v>
                </c:pt>
                <c:pt idx="1789">
                  <c:v>450.6557484836896</c:v>
                </c:pt>
                <c:pt idx="1790">
                  <c:v>450.6557484836896</c:v>
                </c:pt>
                <c:pt idx="1791">
                  <c:v>451.1552946554143</c:v>
                </c:pt>
                <c:pt idx="1792">
                  <c:v>453.6892881551668</c:v>
                </c:pt>
                <c:pt idx="1793">
                  <c:v>453.6164080739576</c:v>
                </c:pt>
                <c:pt idx="1794">
                  <c:v>452.5814729258512</c:v>
                </c:pt>
                <c:pt idx="1795">
                  <c:v>452.789348972997</c:v>
                </c:pt>
                <c:pt idx="1796">
                  <c:v>453.2623437900883</c:v>
                </c:pt>
                <c:pt idx="1797">
                  <c:v>454.0330166374976</c:v>
                </c:pt>
                <c:pt idx="1798">
                  <c:v>454.0330166374976</c:v>
                </c:pt>
                <c:pt idx="1799">
                  <c:v>454.080874278248</c:v>
                </c:pt>
                <c:pt idx="1800">
                  <c:v>454.080874278248</c:v>
                </c:pt>
                <c:pt idx="1801">
                  <c:v>453.820444656562</c:v>
                </c:pt>
                <c:pt idx="1802">
                  <c:v>453.820444656562</c:v>
                </c:pt>
                <c:pt idx="1803">
                  <c:v>447.54550590931</c:v>
                </c:pt>
                <c:pt idx="1804">
                  <c:v>447.5613712348616</c:v>
                </c:pt>
                <c:pt idx="1805">
                  <c:v>449.1219546756795</c:v>
                </c:pt>
                <c:pt idx="1806">
                  <c:v>448.3040368344393</c:v>
                </c:pt>
                <c:pt idx="1807">
                  <c:v>449.6894398243513</c:v>
                </c:pt>
                <c:pt idx="1808">
                  <c:v>449.953476716236</c:v>
                </c:pt>
                <c:pt idx="1809">
                  <c:v>449.9290602580456</c:v>
                </c:pt>
                <c:pt idx="1810">
                  <c:v>448.640933669626</c:v>
                </c:pt>
                <c:pt idx="1811">
                  <c:v>448.7507351746634</c:v>
                </c:pt>
                <c:pt idx="1812">
                  <c:v>449.1581744956856</c:v>
                </c:pt>
                <c:pt idx="1813">
                  <c:v>450.1852556622915</c:v>
                </c:pt>
                <c:pt idx="1814">
                  <c:v>452.6284532097197</c:v>
                </c:pt>
                <c:pt idx="1815">
                  <c:v>451.5388626657846</c:v>
                </c:pt>
                <c:pt idx="1816">
                  <c:v>450.640208150119</c:v>
                </c:pt>
                <c:pt idx="1817">
                  <c:v>450.640208150119</c:v>
                </c:pt>
                <c:pt idx="1818">
                  <c:v>450.2321287381084</c:v>
                </c:pt>
                <c:pt idx="1819">
                  <c:v>450.3773389133015</c:v>
                </c:pt>
                <c:pt idx="1820">
                  <c:v>450.3773389133015</c:v>
                </c:pt>
                <c:pt idx="1821">
                  <c:v>449.9080261188867</c:v>
                </c:pt>
                <c:pt idx="1822">
                  <c:v>449.9080261188867</c:v>
                </c:pt>
                <c:pt idx="1823">
                  <c:v>449.9080261188867</c:v>
                </c:pt>
                <c:pt idx="1824">
                  <c:v>451.185065519982</c:v>
                </c:pt>
                <c:pt idx="1825">
                  <c:v>451.185065519982</c:v>
                </c:pt>
                <c:pt idx="1826">
                  <c:v>451.185065519982</c:v>
                </c:pt>
                <c:pt idx="1827">
                  <c:v>451.7981337919368</c:v>
                </c:pt>
                <c:pt idx="1828">
                  <c:v>448.579200276146</c:v>
                </c:pt>
                <c:pt idx="1829">
                  <c:v>448.579200276146</c:v>
                </c:pt>
                <c:pt idx="1830">
                  <c:v>448.579200276146</c:v>
                </c:pt>
                <c:pt idx="1831">
                  <c:v>448.579200276146</c:v>
                </c:pt>
                <c:pt idx="1832">
                  <c:v>448.963569633224</c:v>
                </c:pt>
                <c:pt idx="1833">
                  <c:v>448.963569633224</c:v>
                </c:pt>
                <c:pt idx="1834">
                  <c:v>450.3010044777253</c:v>
                </c:pt>
                <c:pt idx="1835">
                  <c:v>448.4749028356986</c:v>
                </c:pt>
                <c:pt idx="1836">
                  <c:v>448.0806572670696</c:v>
                </c:pt>
                <c:pt idx="1837">
                  <c:v>448.0806572670696</c:v>
                </c:pt>
                <c:pt idx="1838">
                  <c:v>448.7383473136994</c:v>
                </c:pt>
                <c:pt idx="1839">
                  <c:v>448.7383473136994</c:v>
                </c:pt>
                <c:pt idx="1840">
                  <c:v>448.9992010685081</c:v>
                </c:pt>
                <c:pt idx="1841">
                  <c:v>449.0699134713381</c:v>
                </c:pt>
                <c:pt idx="1842">
                  <c:v>449.1625924270842</c:v>
                </c:pt>
                <c:pt idx="1843">
                  <c:v>448.6094880548776</c:v>
                </c:pt>
                <c:pt idx="1844">
                  <c:v>448.2120510276126</c:v>
                </c:pt>
                <c:pt idx="1845">
                  <c:v>447.7104750446452</c:v>
                </c:pt>
                <c:pt idx="1846">
                  <c:v>447.4990906856705</c:v>
                </c:pt>
                <c:pt idx="1847">
                  <c:v>447.5938368583189</c:v>
                </c:pt>
                <c:pt idx="1848">
                  <c:v>447.5938368583189</c:v>
                </c:pt>
                <c:pt idx="1849">
                  <c:v>451.0286638338963</c:v>
                </c:pt>
                <c:pt idx="1850">
                  <c:v>451.9532053195332</c:v>
                </c:pt>
                <c:pt idx="1851">
                  <c:v>451.019549270927</c:v>
                </c:pt>
                <c:pt idx="1852">
                  <c:v>451.019549270927</c:v>
                </c:pt>
                <c:pt idx="1853">
                  <c:v>449.5609167751988</c:v>
                </c:pt>
                <c:pt idx="1854">
                  <c:v>449.7273486253557</c:v>
                </c:pt>
                <c:pt idx="1855">
                  <c:v>449.7273486253557</c:v>
                </c:pt>
                <c:pt idx="1856">
                  <c:v>450.939857322462</c:v>
                </c:pt>
                <c:pt idx="1857">
                  <c:v>450.939857322462</c:v>
                </c:pt>
                <c:pt idx="1858">
                  <c:v>449.1627710182966</c:v>
                </c:pt>
                <c:pt idx="1859">
                  <c:v>452.1980712654684</c:v>
                </c:pt>
                <c:pt idx="1860">
                  <c:v>452.1980712654684</c:v>
                </c:pt>
                <c:pt idx="1861">
                  <c:v>452.1980712654684</c:v>
                </c:pt>
                <c:pt idx="1862">
                  <c:v>451.5559654557428</c:v>
                </c:pt>
                <c:pt idx="1863">
                  <c:v>451.5559654557428</c:v>
                </c:pt>
                <c:pt idx="1864">
                  <c:v>452.954432200337</c:v>
                </c:pt>
                <c:pt idx="1865">
                  <c:v>452.954432200337</c:v>
                </c:pt>
                <c:pt idx="1866">
                  <c:v>452.954432200337</c:v>
                </c:pt>
                <c:pt idx="1867">
                  <c:v>450.1101195795166</c:v>
                </c:pt>
                <c:pt idx="1868">
                  <c:v>449.175650282207</c:v>
                </c:pt>
                <c:pt idx="1869">
                  <c:v>449.175650282207</c:v>
                </c:pt>
                <c:pt idx="1870">
                  <c:v>449.175650282207</c:v>
                </c:pt>
                <c:pt idx="1871">
                  <c:v>449.175650282207</c:v>
                </c:pt>
                <c:pt idx="1872">
                  <c:v>449.175650282207</c:v>
                </c:pt>
                <c:pt idx="1873">
                  <c:v>449.175650282207</c:v>
                </c:pt>
                <c:pt idx="1874">
                  <c:v>450.4817641335007</c:v>
                </c:pt>
                <c:pt idx="1875">
                  <c:v>451.8569059692433</c:v>
                </c:pt>
                <c:pt idx="1876">
                  <c:v>451.4980360484364</c:v>
                </c:pt>
                <c:pt idx="1877">
                  <c:v>453.1036569404943</c:v>
                </c:pt>
                <c:pt idx="1878">
                  <c:v>456.2580005500365</c:v>
                </c:pt>
                <c:pt idx="1879">
                  <c:v>457.895201111434</c:v>
                </c:pt>
                <c:pt idx="1880">
                  <c:v>457.4604315365443</c:v>
                </c:pt>
                <c:pt idx="1881">
                  <c:v>459.4212222607636</c:v>
                </c:pt>
                <c:pt idx="1882">
                  <c:v>460.4077970296553</c:v>
                </c:pt>
                <c:pt idx="1883">
                  <c:v>460.8686090076096</c:v>
                </c:pt>
                <c:pt idx="1884">
                  <c:v>461.550419338328</c:v>
                </c:pt>
                <c:pt idx="1885">
                  <c:v>460.110904305015</c:v>
                </c:pt>
                <c:pt idx="1886">
                  <c:v>460.110904305015</c:v>
                </c:pt>
                <c:pt idx="1887">
                  <c:v>457.8756418012721</c:v>
                </c:pt>
                <c:pt idx="1888">
                  <c:v>460.8656607518332</c:v>
                </c:pt>
                <c:pt idx="1889">
                  <c:v>460.8656607518332</c:v>
                </c:pt>
                <c:pt idx="1890">
                  <c:v>461.89098790231</c:v>
                </c:pt>
                <c:pt idx="1891">
                  <c:v>463.9962417022865</c:v>
                </c:pt>
                <c:pt idx="1892">
                  <c:v>464.9065939530222</c:v>
                </c:pt>
                <c:pt idx="1893">
                  <c:v>464.9065939530222</c:v>
                </c:pt>
                <c:pt idx="1894">
                  <c:v>465.5291197466361</c:v>
                </c:pt>
                <c:pt idx="1895">
                  <c:v>466.1750815763063</c:v>
                </c:pt>
                <c:pt idx="1896">
                  <c:v>465.9122585401139</c:v>
                </c:pt>
                <c:pt idx="1897">
                  <c:v>463.2240891346848</c:v>
                </c:pt>
                <c:pt idx="1898">
                  <c:v>463.2240891346848</c:v>
                </c:pt>
                <c:pt idx="1899">
                  <c:v>463.9681140732361</c:v>
                </c:pt>
                <c:pt idx="1900">
                  <c:v>463.9681140732361</c:v>
                </c:pt>
                <c:pt idx="1901">
                  <c:v>463.9681140732361</c:v>
                </c:pt>
                <c:pt idx="1902">
                  <c:v>463.9681140732361</c:v>
                </c:pt>
                <c:pt idx="1903">
                  <c:v>463.6512117684839</c:v>
                </c:pt>
                <c:pt idx="1904">
                  <c:v>464.0348577788969</c:v>
                </c:pt>
                <c:pt idx="1905">
                  <c:v>463.0399875013253</c:v>
                </c:pt>
                <c:pt idx="1906">
                  <c:v>462.5485276468301</c:v>
                </c:pt>
                <c:pt idx="1907">
                  <c:v>461.9923564951608</c:v>
                </c:pt>
                <c:pt idx="1908">
                  <c:v>461.9923564951608</c:v>
                </c:pt>
                <c:pt idx="1909">
                  <c:v>462.0806737484444</c:v>
                </c:pt>
                <c:pt idx="1910">
                  <c:v>462.383584158596</c:v>
                </c:pt>
                <c:pt idx="1911">
                  <c:v>462.383584158596</c:v>
                </c:pt>
                <c:pt idx="1912">
                  <c:v>461.3863147045332</c:v>
                </c:pt>
                <c:pt idx="1913">
                  <c:v>461.5437955833194</c:v>
                </c:pt>
                <c:pt idx="1914">
                  <c:v>462.7230123177072</c:v>
                </c:pt>
                <c:pt idx="1915">
                  <c:v>462.7230123177072</c:v>
                </c:pt>
                <c:pt idx="1916">
                  <c:v>462.7230123177072</c:v>
                </c:pt>
                <c:pt idx="1917">
                  <c:v>462.7230123177072</c:v>
                </c:pt>
                <c:pt idx="1918">
                  <c:v>463.7819732996304</c:v>
                </c:pt>
                <c:pt idx="1919">
                  <c:v>463.7819732996304</c:v>
                </c:pt>
                <c:pt idx="1920">
                  <c:v>465.9481646973103</c:v>
                </c:pt>
                <c:pt idx="1921">
                  <c:v>465.7542164299992</c:v>
                </c:pt>
                <c:pt idx="1922">
                  <c:v>465.7542164299992</c:v>
                </c:pt>
                <c:pt idx="1923">
                  <c:v>465.7542164299992</c:v>
                </c:pt>
                <c:pt idx="1924">
                  <c:v>465.3279715180157</c:v>
                </c:pt>
                <c:pt idx="1925">
                  <c:v>465.3279715180157</c:v>
                </c:pt>
                <c:pt idx="1926">
                  <c:v>465.3279715180157</c:v>
                </c:pt>
                <c:pt idx="1927">
                  <c:v>465.5373899253767</c:v>
                </c:pt>
                <c:pt idx="1928">
                  <c:v>465.5373899253767</c:v>
                </c:pt>
                <c:pt idx="1929">
                  <c:v>466.5467613091526</c:v>
                </c:pt>
                <c:pt idx="1930">
                  <c:v>466.5467613091526</c:v>
                </c:pt>
                <c:pt idx="1931">
                  <c:v>467.8301593450245</c:v>
                </c:pt>
                <c:pt idx="1932">
                  <c:v>468.1657982970593</c:v>
                </c:pt>
                <c:pt idx="1933">
                  <c:v>468.1657982970593</c:v>
                </c:pt>
                <c:pt idx="1934">
                  <c:v>467.243856453608</c:v>
                </c:pt>
                <c:pt idx="1935">
                  <c:v>464.9856261264547</c:v>
                </c:pt>
                <c:pt idx="1936">
                  <c:v>463.7051659727639</c:v>
                </c:pt>
                <c:pt idx="1937">
                  <c:v>466.1909975714944</c:v>
                </c:pt>
                <c:pt idx="1938">
                  <c:v>466.9149256901982</c:v>
                </c:pt>
                <c:pt idx="1939">
                  <c:v>465.1058011096954</c:v>
                </c:pt>
                <c:pt idx="1940">
                  <c:v>464.5415446894793</c:v>
                </c:pt>
                <c:pt idx="1941">
                  <c:v>464.909569340504</c:v>
                </c:pt>
                <c:pt idx="1942">
                  <c:v>464.909569340504</c:v>
                </c:pt>
                <c:pt idx="1943">
                  <c:v>468.9538920371694</c:v>
                </c:pt>
                <c:pt idx="1944">
                  <c:v>469.049970197375</c:v>
                </c:pt>
                <c:pt idx="1945">
                  <c:v>469.6888692899268</c:v>
                </c:pt>
                <c:pt idx="1946">
                  <c:v>480.0208857685939</c:v>
                </c:pt>
                <c:pt idx="1947">
                  <c:v>484.7475220318938</c:v>
                </c:pt>
                <c:pt idx="1948">
                  <c:v>481.2185352421691</c:v>
                </c:pt>
                <c:pt idx="1949">
                  <c:v>479.2683609879966</c:v>
                </c:pt>
                <c:pt idx="1950">
                  <c:v>480.0911536208367</c:v>
                </c:pt>
                <c:pt idx="1951">
                  <c:v>480.3294414917347</c:v>
                </c:pt>
                <c:pt idx="1952">
                  <c:v>482.7151284701888</c:v>
                </c:pt>
                <c:pt idx="1953">
                  <c:v>484.4280258923501</c:v>
                </c:pt>
                <c:pt idx="1954">
                  <c:v>484.8336745033983</c:v>
                </c:pt>
                <c:pt idx="1955">
                  <c:v>484.8336745033983</c:v>
                </c:pt>
                <c:pt idx="1956">
                  <c:v>484.3173661773337</c:v>
                </c:pt>
                <c:pt idx="1957">
                  <c:v>484.3173661773337</c:v>
                </c:pt>
                <c:pt idx="1958">
                  <c:v>484.2575462893434</c:v>
                </c:pt>
                <c:pt idx="1959">
                  <c:v>486.8584509044192</c:v>
                </c:pt>
                <c:pt idx="1960">
                  <c:v>486.8310398211266</c:v>
                </c:pt>
                <c:pt idx="1961">
                  <c:v>485.6035584975579</c:v>
                </c:pt>
                <c:pt idx="1962">
                  <c:v>490.6599143484222</c:v>
                </c:pt>
                <c:pt idx="1963">
                  <c:v>490.8099871516346</c:v>
                </c:pt>
                <c:pt idx="1964">
                  <c:v>496.0316610971734</c:v>
                </c:pt>
                <c:pt idx="1965">
                  <c:v>494.8077219887045</c:v>
                </c:pt>
                <c:pt idx="1966">
                  <c:v>495.8085152038216</c:v>
                </c:pt>
                <c:pt idx="1967">
                  <c:v>495.0252657982322</c:v>
                </c:pt>
                <c:pt idx="1968">
                  <c:v>495.0036221736843</c:v>
                </c:pt>
                <c:pt idx="1969">
                  <c:v>495.0036221736843</c:v>
                </c:pt>
                <c:pt idx="1970">
                  <c:v>495.0036221736843</c:v>
                </c:pt>
                <c:pt idx="1971">
                  <c:v>496.7973089229171</c:v>
                </c:pt>
                <c:pt idx="1972">
                  <c:v>496.7973089229171</c:v>
                </c:pt>
                <c:pt idx="1973">
                  <c:v>496.7973089229171</c:v>
                </c:pt>
                <c:pt idx="1974">
                  <c:v>496.7973089229171</c:v>
                </c:pt>
                <c:pt idx="1975">
                  <c:v>496.3838532444429</c:v>
                </c:pt>
                <c:pt idx="1976">
                  <c:v>496.3838532444429</c:v>
                </c:pt>
                <c:pt idx="1977">
                  <c:v>496.3838532444429</c:v>
                </c:pt>
                <c:pt idx="1978">
                  <c:v>496.5421956451158</c:v>
                </c:pt>
                <c:pt idx="1979">
                  <c:v>496.5421956451158</c:v>
                </c:pt>
                <c:pt idx="1980">
                  <c:v>496.5421956451158</c:v>
                </c:pt>
                <c:pt idx="1981">
                  <c:v>497.2178260180699</c:v>
                </c:pt>
                <c:pt idx="1982">
                  <c:v>497.2178260180699</c:v>
                </c:pt>
                <c:pt idx="1983">
                  <c:v>497.2178260180699</c:v>
                </c:pt>
                <c:pt idx="1984">
                  <c:v>496.202662927352</c:v>
                </c:pt>
                <c:pt idx="1985">
                  <c:v>497.1573112370381</c:v>
                </c:pt>
                <c:pt idx="1986">
                  <c:v>498.7534843090372</c:v>
                </c:pt>
                <c:pt idx="1987">
                  <c:v>499.3549606615716</c:v>
                </c:pt>
                <c:pt idx="1988">
                  <c:v>499.3549606615716</c:v>
                </c:pt>
                <c:pt idx="1989">
                  <c:v>499.3549606615716</c:v>
                </c:pt>
                <c:pt idx="1990">
                  <c:v>497.006964939409</c:v>
                </c:pt>
                <c:pt idx="1991">
                  <c:v>497.006964939409</c:v>
                </c:pt>
                <c:pt idx="1992">
                  <c:v>497.006964939409</c:v>
                </c:pt>
                <c:pt idx="1993">
                  <c:v>501.4214166087017</c:v>
                </c:pt>
                <c:pt idx="1994">
                  <c:v>501.0449546658183</c:v>
                </c:pt>
                <c:pt idx="1995">
                  <c:v>502.3165574205872</c:v>
                </c:pt>
                <c:pt idx="1996">
                  <c:v>504.9967890492097</c:v>
                </c:pt>
                <c:pt idx="1997">
                  <c:v>505.603288651564</c:v>
                </c:pt>
                <c:pt idx="1998">
                  <c:v>506.0454019332537</c:v>
                </c:pt>
                <c:pt idx="1999">
                  <c:v>505.235070373716</c:v>
                </c:pt>
                <c:pt idx="2000">
                  <c:v>506.3935742002006</c:v>
                </c:pt>
                <c:pt idx="2001">
                  <c:v>506.0541211333917</c:v>
                </c:pt>
                <c:pt idx="2002">
                  <c:v>506.0541211333917</c:v>
                </c:pt>
                <c:pt idx="2003">
                  <c:v>504.0576277093903</c:v>
                </c:pt>
                <c:pt idx="2004">
                  <c:v>503.4370055076669</c:v>
                </c:pt>
                <c:pt idx="2005">
                  <c:v>503.469946262624</c:v>
                </c:pt>
                <c:pt idx="2006">
                  <c:v>506.9183877510423</c:v>
                </c:pt>
                <c:pt idx="2007">
                  <c:v>504.6810539003176</c:v>
                </c:pt>
                <c:pt idx="2008">
                  <c:v>503.258752909749</c:v>
                </c:pt>
                <c:pt idx="2009">
                  <c:v>503.258752909749</c:v>
                </c:pt>
                <c:pt idx="2010">
                  <c:v>504.028887153814</c:v>
                </c:pt>
                <c:pt idx="2011">
                  <c:v>503.0376871413552</c:v>
                </c:pt>
                <c:pt idx="2012">
                  <c:v>503.0376871413552</c:v>
                </c:pt>
                <c:pt idx="2013">
                  <c:v>503.0376871413552</c:v>
                </c:pt>
                <c:pt idx="2014">
                  <c:v>503.0376871413552</c:v>
                </c:pt>
                <c:pt idx="2015">
                  <c:v>503.4288896742911</c:v>
                </c:pt>
                <c:pt idx="2016">
                  <c:v>503.3127962204377</c:v>
                </c:pt>
                <c:pt idx="2017">
                  <c:v>503.3127962204377</c:v>
                </c:pt>
                <c:pt idx="2018">
                  <c:v>503.76686433332</c:v>
                </c:pt>
                <c:pt idx="2019">
                  <c:v>503.6501549612958</c:v>
                </c:pt>
                <c:pt idx="2020">
                  <c:v>503.6501549612958</c:v>
                </c:pt>
                <c:pt idx="2021">
                  <c:v>503.6501549612958</c:v>
                </c:pt>
                <c:pt idx="2022">
                  <c:v>504.6668210706293</c:v>
                </c:pt>
                <c:pt idx="2023">
                  <c:v>506.4297014658746</c:v>
                </c:pt>
                <c:pt idx="2024">
                  <c:v>506.4297014658746</c:v>
                </c:pt>
                <c:pt idx="2025">
                  <c:v>506.4297014658746</c:v>
                </c:pt>
                <c:pt idx="2026">
                  <c:v>506.4297014658746</c:v>
                </c:pt>
                <c:pt idx="2027">
                  <c:v>506.4297014658746</c:v>
                </c:pt>
                <c:pt idx="2028">
                  <c:v>505.645685822859</c:v>
                </c:pt>
                <c:pt idx="2029">
                  <c:v>504.2678122651476</c:v>
                </c:pt>
                <c:pt idx="2030">
                  <c:v>503.7340182468327</c:v>
                </c:pt>
                <c:pt idx="2031">
                  <c:v>503.7340182468327</c:v>
                </c:pt>
                <c:pt idx="2032">
                  <c:v>503.7340182468327</c:v>
                </c:pt>
                <c:pt idx="2033">
                  <c:v>502.2727863270408</c:v>
                </c:pt>
                <c:pt idx="2034">
                  <c:v>501.0960322527062</c:v>
                </c:pt>
                <c:pt idx="2035">
                  <c:v>499.7088555831195</c:v>
                </c:pt>
                <c:pt idx="2036">
                  <c:v>499.7088555831195</c:v>
                </c:pt>
                <c:pt idx="2037">
                  <c:v>502.1144578538451</c:v>
                </c:pt>
                <c:pt idx="2038">
                  <c:v>500.3071044567756</c:v>
                </c:pt>
                <c:pt idx="2039">
                  <c:v>500.3071044567756</c:v>
                </c:pt>
                <c:pt idx="2040">
                  <c:v>500.3071044567756</c:v>
                </c:pt>
                <c:pt idx="2041">
                  <c:v>500.3071044567756</c:v>
                </c:pt>
                <c:pt idx="2042">
                  <c:v>499.7905277357134</c:v>
                </c:pt>
                <c:pt idx="2043">
                  <c:v>499.8406707804174</c:v>
                </c:pt>
                <c:pt idx="2044">
                  <c:v>500.482709345445</c:v>
                </c:pt>
                <c:pt idx="2045">
                  <c:v>500.482709345445</c:v>
                </c:pt>
                <c:pt idx="2046">
                  <c:v>500.482709345445</c:v>
                </c:pt>
                <c:pt idx="2047">
                  <c:v>501.3466946906824</c:v>
                </c:pt>
                <c:pt idx="2048">
                  <c:v>501.3466946906824</c:v>
                </c:pt>
                <c:pt idx="2049">
                  <c:v>502.2986810480923</c:v>
                </c:pt>
                <c:pt idx="2050">
                  <c:v>502.2986810480923</c:v>
                </c:pt>
                <c:pt idx="2051">
                  <c:v>502.2986810480923</c:v>
                </c:pt>
                <c:pt idx="2052">
                  <c:v>502.2366171816082</c:v>
                </c:pt>
                <c:pt idx="2053">
                  <c:v>502.9628420135694</c:v>
                </c:pt>
                <c:pt idx="2054">
                  <c:v>503.7759471290876</c:v>
                </c:pt>
                <c:pt idx="2055">
                  <c:v>503.7759471290876</c:v>
                </c:pt>
                <c:pt idx="2056">
                  <c:v>503.7759471290876</c:v>
                </c:pt>
                <c:pt idx="2057">
                  <c:v>504.6413420860943</c:v>
                </c:pt>
                <c:pt idx="2058">
                  <c:v>504.6413420860943</c:v>
                </c:pt>
                <c:pt idx="2059">
                  <c:v>504.6413420860943</c:v>
                </c:pt>
                <c:pt idx="2060">
                  <c:v>504.6413420860943</c:v>
                </c:pt>
                <c:pt idx="2061">
                  <c:v>504.6413420860943</c:v>
                </c:pt>
                <c:pt idx="2062">
                  <c:v>506.0045679133571</c:v>
                </c:pt>
                <c:pt idx="2063">
                  <c:v>505.3683252266802</c:v>
                </c:pt>
                <c:pt idx="2064">
                  <c:v>506.4570172152927</c:v>
                </c:pt>
                <c:pt idx="2065">
                  <c:v>506.7654836259652</c:v>
                </c:pt>
                <c:pt idx="2066">
                  <c:v>506.7654836259652</c:v>
                </c:pt>
                <c:pt idx="2067">
                  <c:v>506.2024620145221</c:v>
                </c:pt>
                <c:pt idx="2068">
                  <c:v>507.2913284788167</c:v>
                </c:pt>
                <c:pt idx="2069">
                  <c:v>505.5574473586866</c:v>
                </c:pt>
                <c:pt idx="2070">
                  <c:v>506.8055529748427</c:v>
                </c:pt>
                <c:pt idx="2071">
                  <c:v>506.8055529748427</c:v>
                </c:pt>
                <c:pt idx="2072">
                  <c:v>507.9516980894736</c:v>
                </c:pt>
                <c:pt idx="2073">
                  <c:v>507.5632466496856</c:v>
                </c:pt>
                <c:pt idx="2074">
                  <c:v>512.0766802313105</c:v>
                </c:pt>
                <c:pt idx="2075">
                  <c:v>509.7886566505875</c:v>
                </c:pt>
                <c:pt idx="2076">
                  <c:v>510.0863674607832</c:v>
                </c:pt>
                <c:pt idx="2077">
                  <c:v>510.0863674607832</c:v>
                </c:pt>
                <c:pt idx="2078">
                  <c:v>509.5686679452951</c:v>
                </c:pt>
                <c:pt idx="2079">
                  <c:v>508.1063183887424</c:v>
                </c:pt>
                <c:pt idx="2080">
                  <c:v>509.1016251972954</c:v>
                </c:pt>
                <c:pt idx="2081">
                  <c:v>509.5325614659812</c:v>
                </c:pt>
                <c:pt idx="2082">
                  <c:v>508.9511974911965</c:v>
                </c:pt>
                <c:pt idx="2083">
                  <c:v>511.2808752376067</c:v>
                </c:pt>
                <c:pt idx="2084">
                  <c:v>513.113782788909</c:v>
                </c:pt>
                <c:pt idx="2085">
                  <c:v>513.976324077938</c:v>
                </c:pt>
                <c:pt idx="2086">
                  <c:v>513.976324077938</c:v>
                </c:pt>
                <c:pt idx="2087">
                  <c:v>513.7373000909236</c:v>
                </c:pt>
                <c:pt idx="2088">
                  <c:v>513.8724722223186</c:v>
                </c:pt>
                <c:pt idx="2089">
                  <c:v>514.305231444597</c:v>
                </c:pt>
                <c:pt idx="2090">
                  <c:v>514.305231444597</c:v>
                </c:pt>
                <c:pt idx="2091">
                  <c:v>514.305231444597</c:v>
                </c:pt>
                <c:pt idx="2092">
                  <c:v>514.5825148620504</c:v>
                </c:pt>
                <c:pt idx="2093">
                  <c:v>516.3715543678305</c:v>
                </c:pt>
                <c:pt idx="2094">
                  <c:v>517.040342517522</c:v>
                </c:pt>
                <c:pt idx="2095">
                  <c:v>517.040342517522</c:v>
                </c:pt>
                <c:pt idx="2096">
                  <c:v>517.040342517522</c:v>
                </c:pt>
                <c:pt idx="2097">
                  <c:v>517.040342517522</c:v>
                </c:pt>
                <c:pt idx="2098">
                  <c:v>517.040342517522</c:v>
                </c:pt>
                <c:pt idx="2099">
                  <c:v>517.040342517522</c:v>
                </c:pt>
                <c:pt idx="2100">
                  <c:v>517.040342517522</c:v>
                </c:pt>
                <c:pt idx="2101">
                  <c:v>517.2075123254299</c:v>
                </c:pt>
                <c:pt idx="2102">
                  <c:v>517.2075123254299</c:v>
                </c:pt>
                <c:pt idx="2103">
                  <c:v>517.2075123254299</c:v>
                </c:pt>
                <c:pt idx="2104">
                  <c:v>517.2075123254299</c:v>
                </c:pt>
                <c:pt idx="2105">
                  <c:v>517.2075123254299</c:v>
                </c:pt>
                <c:pt idx="2106">
                  <c:v>517.2075123254299</c:v>
                </c:pt>
                <c:pt idx="2107">
                  <c:v>517.2075123254299</c:v>
                </c:pt>
                <c:pt idx="2108">
                  <c:v>517.2075123254299</c:v>
                </c:pt>
                <c:pt idx="2109">
                  <c:v>517.2075123254299</c:v>
                </c:pt>
                <c:pt idx="2110">
                  <c:v>517.2075123254299</c:v>
                </c:pt>
                <c:pt idx="2111">
                  <c:v>518.787246855807</c:v>
                </c:pt>
                <c:pt idx="2112">
                  <c:v>518.8205802919251</c:v>
                </c:pt>
                <c:pt idx="2113">
                  <c:v>519.702026964304</c:v>
                </c:pt>
                <c:pt idx="2114">
                  <c:v>520.8573480772573</c:v>
                </c:pt>
                <c:pt idx="2115">
                  <c:v>520.361072154263</c:v>
                </c:pt>
                <c:pt idx="2116">
                  <c:v>520.361072154263</c:v>
                </c:pt>
                <c:pt idx="2117">
                  <c:v>520.0492917261046</c:v>
                </c:pt>
                <c:pt idx="2118">
                  <c:v>524.6173127148844</c:v>
                </c:pt>
                <c:pt idx="2119">
                  <c:v>524.6173127148844</c:v>
                </c:pt>
                <c:pt idx="2120">
                  <c:v>524.6173127148844</c:v>
                </c:pt>
                <c:pt idx="2121">
                  <c:v>526.1513956770584</c:v>
                </c:pt>
                <c:pt idx="2122">
                  <c:v>526.516390155405</c:v>
                </c:pt>
                <c:pt idx="2123">
                  <c:v>525.0675799494145</c:v>
                </c:pt>
                <c:pt idx="2124">
                  <c:v>528.320280457679</c:v>
                </c:pt>
                <c:pt idx="2125">
                  <c:v>530.0829730864756</c:v>
                </c:pt>
                <c:pt idx="2126">
                  <c:v>523.505801430671</c:v>
                </c:pt>
                <c:pt idx="2127">
                  <c:v>531.590090329396</c:v>
                </c:pt>
                <c:pt idx="2128">
                  <c:v>536.4017288141972</c:v>
                </c:pt>
                <c:pt idx="2129">
                  <c:v>533.7040433309311</c:v>
                </c:pt>
                <c:pt idx="2130">
                  <c:v>533.8745387535915</c:v>
                </c:pt>
                <c:pt idx="2131">
                  <c:v>533.8745387535915</c:v>
                </c:pt>
                <c:pt idx="2132">
                  <c:v>536.0467063732501</c:v>
                </c:pt>
                <c:pt idx="2133">
                  <c:v>540.3197344468446</c:v>
                </c:pt>
                <c:pt idx="2134">
                  <c:v>536.9874692062476</c:v>
                </c:pt>
                <c:pt idx="2135">
                  <c:v>536.4236315341595</c:v>
                </c:pt>
                <c:pt idx="2136">
                  <c:v>535.7117069504092</c:v>
                </c:pt>
                <c:pt idx="2137">
                  <c:v>535.3485541290319</c:v>
                </c:pt>
                <c:pt idx="2138">
                  <c:v>532.0900117687111</c:v>
                </c:pt>
                <c:pt idx="2139">
                  <c:v>532.687523766414</c:v>
                </c:pt>
                <c:pt idx="2140">
                  <c:v>533.1122893037528</c:v>
                </c:pt>
                <c:pt idx="2141">
                  <c:v>533.4679668809489</c:v>
                </c:pt>
                <c:pt idx="2142">
                  <c:v>532.1570889712406</c:v>
                </c:pt>
                <c:pt idx="2143">
                  <c:v>533.1985107126488</c:v>
                </c:pt>
                <c:pt idx="2144">
                  <c:v>533.1985107126488</c:v>
                </c:pt>
                <c:pt idx="2145">
                  <c:v>533.8324010171581</c:v>
                </c:pt>
                <c:pt idx="2146">
                  <c:v>534.464742779269</c:v>
                </c:pt>
                <c:pt idx="2147">
                  <c:v>534.464742779269</c:v>
                </c:pt>
                <c:pt idx="2148">
                  <c:v>534.6183979430193</c:v>
                </c:pt>
                <c:pt idx="2149">
                  <c:v>536.6294799582876</c:v>
                </c:pt>
                <c:pt idx="2150">
                  <c:v>534.8058674921724</c:v>
                </c:pt>
                <c:pt idx="2151">
                  <c:v>534.8058674921724</c:v>
                </c:pt>
                <c:pt idx="2152">
                  <c:v>534.8058674921724</c:v>
                </c:pt>
                <c:pt idx="2153">
                  <c:v>532.704680170543</c:v>
                </c:pt>
                <c:pt idx="2154">
                  <c:v>535.143346542783</c:v>
                </c:pt>
                <c:pt idx="2155">
                  <c:v>534.6168669529884</c:v>
                </c:pt>
                <c:pt idx="2156">
                  <c:v>534.6168669529884</c:v>
                </c:pt>
                <c:pt idx="2157">
                  <c:v>534.6168669529884</c:v>
                </c:pt>
                <c:pt idx="2158">
                  <c:v>536.227750234277</c:v>
                </c:pt>
                <c:pt idx="2159">
                  <c:v>536.227750234277</c:v>
                </c:pt>
                <c:pt idx="2160">
                  <c:v>541.7553579318857</c:v>
                </c:pt>
                <c:pt idx="2161">
                  <c:v>541.7553579318857</c:v>
                </c:pt>
                <c:pt idx="2162">
                  <c:v>542.0757049338358</c:v>
                </c:pt>
                <c:pt idx="2163">
                  <c:v>539.57122307513</c:v>
                </c:pt>
                <c:pt idx="2164">
                  <c:v>543.3935176838338</c:v>
                </c:pt>
                <c:pt idx="2165">
                  <c:v>543.6394325454487</c:v>
                </c:pt>
                <c:pt idx="2166">
                  <c:v>543.6394325454487</c:v>
                </c:pt>
                <c:pt idx="2167">
                  <c:v>547.4993932320516</c:v>
                </c:pt>
                <c:pt idx="2168">
                  <c:v>547.4993932320516</c:v>
                </c:pt>
                <c:pt idx="2169">
                  <c:v>553.4859854603413</c:v>
                </c:pt>
                <c:pt idx="2170">
                  <c:v>553.4859854603413</c:v>
                </c:pt>
                <c:pt idx="2171">
                  <c:v>553.1314524540044</c:v>
                </c:pt>
                <c:pt idx="2172">
                  <c:v>553.1314524540044</c:v>
                </c:pt>
                <c:pt idx="2173">
                  <c:v>553.1314524540044</c:v>
                </c:pt>
                <c:pt idx="2174">
                  <c:v>553.1314524540044</c:v>
                </c:pt>
                <c:pt idx="2175">
                  <c:v>553.1314524540044</c:v>
                </c:pt>
                <c:pt idx="2176">
                  <c:v>553.1314524540044</c:v>
                </c:pt>
                <c:pt idx="2177">
                  <c:v>554.986889834862</c:v>
                </c:pt>
                <c:pt idx="2178">
                  <c:v>554.986889834862</c:v>
                </c:pt>
                <c:pt idx="2179">
                  <c:v>554.986889834862</c:v>
                </c:pt>
                <c:pt idx="2180">
                  <c:v>554.7443596646935</c:v>
                </c:pt>
                <c:pt idx="2181">
                  <c:v>552.90282946093</c:v>
                </c:pt>
                <c:pt idx="2182">
                  <c:v>552.90282946093</c:v>
                </c:pt>
                <c:pt idx="2183">
                  <c:v>552.9744404002201</c:v>
                </c:pt>
                <c:pt idx="2184">
                  <c:v>555.2239527274381</c:v>
                </c:pt>
                <c:pt idx="2185">
                  <c:v>556.0534603644936</c:v>
                </c:pt>
                <c:pt idx="2186">
                  <c:v>554.164874034573</c:v>
                </c:pt>
                <c:pt idx="2187">
                  <c:v>553.7276572611225</c:v>
                </c:pt>
                <c:pt idx="2188">
                  <c:v>554.1150417498243</c:v>
                </c:pt>
                <c:pt idx="2189">
                  <c:v>553.0810319809022</c:v>
                </c:pt>
                <c:pt idx="2190">
                  <c:v>553.0810319809022</c:v>
                </c:pt>
                <c:pt idx="2191">
                  <c:v>552.7765417237521</c:v>
                </c:pt>
                <c:pt idx="2192">
                  <c:v>555.593612308798</c:v>
                </c:pt>
                <c:pt idx="2193">
                  <c:v>559.0559555321902</c:v>
                </c:pt>
                <c:pt idx="2194">
                  <c:v>557.896135671375</c:v>
                </c:pt>
                <c:pt idx="2195">
                  <c:v>559.1255491816904</c:v>
                </c:pt>
                <c:pt idx="2196">
                  <c:v>559.1255491816904</c:v>
                </c:pt>
                <c:pt idx="2197">
                  <c:v>555.0709578538173</c:v>
                </c:pt>
                <c:pt idx="2198">
                  <c:v>552.3818359799994</c:v>
                </c:pt>
                <c:pt idx="2199">
                  <c:v>551.1468759984924</c:v>
                </c:pt>
                <c:pt idx="2200">
                  <c:v>552.1238094806263</c:v>
                </c:pt>
                <c:pt idx="2201">
                  <c:v>550.4838302994476</c:v>
                </c:pt>
                <c:pt idx="2202">
                  <c:v>550.4838302994476</c:v>
                </c:pt>
                <c:pt idx="2203">
                  <c:v>550.4838302994476</c:v>
                </c:pt>
                <c:pt idx="2204">
                  <c:v>551.2606007281926</c:v>
                </c:pt>
                <c:pt idx="2205">
                  <c:v>552.2399744421095</c:v>
                </c:pt>
                <c:pt idx="2206">
                  <c:v>556.5925562426625</c:v>
                </c:pt>
                <c:pt idx="2207">
                  <c:v>555.5511464021879</c:v>
                </c:pt>
                <c:pt idx="2208">
                  <c:v>562.6432096152437</c:v>
                </c:pt>
                <c:pt idx="2209">
                  <c:v>562.3380004373963</c:v>
                </c:pt>
                <c:pt idx="2210">
                  <c:v>561.6469943882469</c:v>
                </c:pt>
                <c:pt idx="2211">
                  <c:v>561.6469943882469</c:v>
                </c:pt>
                <c:pt idx="2212">
                  <c:v>561.6469943882469</c:v>
                </c:pt>
                <c:pt idx="2213">
                  <c:v>561.6469943882469</c:v>
                </c:pt>
                <c:pt idx="2214">
                  <c:v>561.6469943882469</c:v>
                </c:pt>
                <c:pt idx="2215">
                  <c:v>562.4448390150334</c:v>
                </c:pt>
                <c:pt idx="2216">
                  <c:v>562.4448390150334</c:v>
                </c:pt>
                <c:pt idx="2217">
                  <c:v>562.4448390150334</c:v>
                </c:pt>
                <c:pt idx="2218">
                  <c:v>562.4448390150334</c:v>
                </c:pt>
                <c:pt idx="2219">
                  <c:v>563.6832562352425</c:v>
                </c:pt>
                <c:pt idx="2220">
                  <c:v>563.6832562352425</c:v>
                </c:pt>
                <c:pt idx="2221">
                  <c:v>562.1033530653054</c:v>
                </c:pt>
                <c:pt idx="2222">
                  <c:v>562.1033530653054</c:v>
                </c:pt>
                <c:pt idx="2223">
                  <c:v>561.3937881614845</c:v>
                </c:pt>
                <c:pt idx="2224">
                  <c:v>561.3937881614845</c:v>
                </c:pt>
                <c:pt idx="2225">
                  <c:v>561.3937881614845</c:v>
                </c:pt>
                <c:pt idx="2226">
                  <c:v>561.7369364831092</c:v>
                </c:pt>
                <c:pt idx="2227">
                  <c:v>561.7369364831092</c:v>
                </c:pt>
                <c:pt idx="2228">
                  <c:v>561.7369364831092</c:v>
                </c:pt>
                <c:pt idx="2229">
                  <c:v>561.7369364831092</c:v>
                </c:pt>
                <c:pt idx="2230">
                  <c:v>561.7919314766785</c:v>
                </c:pt>
                <c:pt idx="2231">
                  <c:v>564.6060486560455</c:v>
                </c:pt>
                <c:pt idx="2232">
                  <c:v>564.6060486560455</c:v>
                </c:pt>
                <c:pt idx="2233">
                  <c:v>564.6060486560455</c:v>
                </c:pt>
                <c:pt idx="2234">
                  <c:v>562.5327555771534</c:v>
                </c:pt>
                <c:pt idx="2235">
                  <c:v>562.5327555771534</c:v>
                </c:pt>
                <c:pt idx="2236">
                  <c:v>562.5327555771534</c:v>
                </c:pt>
                <c:pt idx="2237">
                  <c:v>561.3011454508171</c:v>
                </c:pt>
                <c:pt idx="2238">
                  <c:v>561.3011454508171</c:v>
                </c:pt>
                <c:pt idx="2239">
                  <c:v>559.9367177942748</c:v>
                </c:pt>
                <c:pt idx="2240">
                  <c:v>560.3519801951271</c:v>
                </c:pt>
                <c:pt idx="2241">
                  <c:v>560.3519801951271</c:v>
                </c:pt>
                <c:pt idx="2242">
                  <c:v>560.3519801951271</c:v>
                </c:pt>
                <c:pt idx="2243">
                  <c:v>558.8253175343599</c:v>
                </c:pt>
                <c:pt idx="2244">
                  <c:v>559.2821851961916</c:v>
                </c:pt>
                <c:pt idx="2245">
                  <c:v>557.6851649228225</c:v>
                </c:pt>
                <c:pt idx="2246">
                  <c:v>562.6899869301385</c:v>
                </c:pt>
                <c:pt idx="2247">
                  <c:v>562.6899869301385</c:v>
                </c:pt>
                <c:pt idx="2248">
                  <c:v>563.1542244783598</c:v>
                </c:pt>
                <c:pt idx="2249">
                  <c:v>563.1542244783598</c:v>
                </c:pt>
                <c:pt idx="2250">
                  <c:v>564.7624478675851</c:v>
                </c:pt>
                <c:pt idx="2251">
                  <c:v>563.874531028872</c:v>
                </c:pt>
                <c:pt idx="2252">
                  <c:v>562.4559174983357</c:v>
                </c:pt>
                <c:pt idx="2253">
                  <c:v>563.0601689772594</c:v>
                </c:pt>
                <c:pt idx="2254">
                  <c:v>563.0601689772594</c:v>
                </c:pt>
                <c:pt idx="2255">
                  <c:v>563.0601689772594</c:v>
                </c:pt>
                <c:pt idx="2256">
                  <c:v>564.8323789595705</c:v>
                </c:pt>
                <c:pt idx="2257">
                  <c:v>564.5688183542754</c:v>
                </c:pt>
                <c:pt idx="2258">
                  <c:v>564.1984176779093</c:v>
                </c:pt>
                <c:pt idx="2259">
                  <c:v>563.6288848727542</c:v>
                </c:pt>
                <c:pt idx="2260">
                  <c:v>563.6752504391665</c:v>
                </c:pt>
                <c:pt idx="2261">
                  <c:v>563.6752504391665</c:v>
                </c:pt>
                <c:pt idx="2262">
                  <c:v>563.2508680511575</c:v>
                </c:pt>
                <c:pt idx="2263">
                  <c:v>561.219076434847</c:v>
                </c:pt>
                <c:pt idx="2264">
                  <c:v>560.854519238799</c:v>
                </c:pt>
                <c:pt idx="2265">
                  <c:v>562.2731107267245</c:v>
                </c:pt>
                <c:pt idx="2266">
                  <c:v>562.2731107267245</c:v>
                </c:pt>
                <c:pt idx="2267">
                  <c:v>564.8593861567416</c:v>
                </c:pt>
                <c:pt idx="2268">
                  <c:v>565.7752278153864</c:v>
                </c:pt>
                <c:pt idx="2269">
                  <c:v>565.7752278153864</c:v>
                </c:pt>
                <c:pt idx="2270">
                  <c:v>565.7752278153864</c:v>
                </c:pt>
                <c:pt idx="2271">
                  <c:v>566.4947284007309</c:v>
                </c:pt>
                <c:pt idx="2272">
                  <c:v>569.5496172212004</c:v>
                </c:pt>
                <c:pt idx="2273">
                  <c:v>569.5496172212004</c:v>
                </c:pt>
                <c:pt idx="2274">
                  <c:v>569.5496172212004</c:v>
                </c:pt>
                <c:pt idx="2275">
                  <c:v>569.5496172212004</c:v>
                </c:pt>
                <c:pt idx="2276">
                  <c:v>569.5496172212004</c:v>
                </c:pt>
                <c:pt idx="2277">
                  <c:v>569.5496172212004</c:v>
                </c:pt>
                <c:pt idx="2278">
                  <c:v>569.5496172212004</c:v>
                </c:pt>
                <c:pt idx="2279">
                  <c:v>569.5496172212004</c:v>
                </c:pt>
                <c:pt idx="2280">
                  <c:v>569.5496172212004</c:v>
                </c:pt>
                <c:pt idx="2281">
                  <c:v>567.8084339297442</c:v>
                </c:pt>
                <c:pt idx="2282">
                  <c:v>567.8084339297442</c:v>
                </c:pt>
                <c:pt idx="2283">
                  <c:v>568.886441728556</c:v>
                </c:pt>
                <c:pt idx="2284">
                  <c:v>569.5416065649795</c:v>
                </c:pt>
                <c:pt idx="2285">
                  <c:v>569.8228812857955</c:v>
                </c:pt>
                <c:pt idx="2286">
                  <c:v>570.157718948239</c:v>
                </c:pt>
                <c:pt idx="2287">
                  <c:v>570.5381805200968</c:v>
                </c:pt>
                <c:pt idx="2288">
                  <c:v>570.5381805200968</c:v>
                </c:pt>
                <c:pt idx="2289">
                  <c:v>570.7942899339825</c:v>
                </c:pt>
                <c:pt idx="2290">
                  <c:v>570.7942899339825</c:v>
                </c:pt>
                <c:pt idx="2291">
                  <c:v>570.7942899339825</c:v>
                </c:pt>
                <c:pt idx="2292">
                  <c:v>570.7942899339825</c:v>
                </c:pt>
                <c:pt idx="2293">
                  <c:v>570.5448768561926</c:v>
                </c:pt>
                <c:pt idx="2294">
                  <c:v>571.0867966925907</c:v>
                </c:pt>
                <c:pt idx="2295">
                  <c:v>569.793306354112</c:v>
                </c:pt>
                <c:pt idx="2296">
                  <c:v>569.793306354112</c:v>
                </c:pt>
                <c:pt idx="2297">
                  <c:v>569.793306354112</c:v>
                </c:pt>
                <c:pt idx="2298">
                  <c:v>565.5244678256714</c:v>
                </c:pt>
                <c:pt idx="2299">
                  <c:v>567.9151730684384</c:v>
                </c:pt>
                <c:pt idx="2300">
                  <c:v>568.5298176525503</c:v>
                </c:pt>
                <c:pt idx="2301">
                  <c:v>568.9447860708385</c:v>
                </c:pt>
                <c:pt idx="2302">
                  <c:v>568.1567719896727</c:v>
                </c:pt>
                <c:pt idx="2303">
                  <c:v>568.1567719896727</c:v>
                </c:pt>
                <c:pt idx="2304">
                  <c:v>568.1567719896727</c:v>
                </c:pt>
                <c:pt idx="2305">
                  <c:v>568.9772503557081</c:v>
                </c:pt>
                <c:pt idx="2306">
                  <c:v>569.919939649637</c:v>
                </c:pt>
                <c:pt idx="2307">
                  <c:v>570.3862832107632</c:v>
                </c:pt>
                <c:pt idx="2308">
                  <c:v>574.3387064708028</c:v>
                </c:pt>
                <c:pt idx="2309">
                  <c:v>576.5156917906144</c:v>
                </c:pt>
                <c:pt idx="2310">
                  <c:v>577.491983052391</c:v>
                </c:pt>
                <c:pt idx="2311">
                  <c:v>577.491983052391</c:v>
                </c:pt>
                <c:pt idx="2312">
                  <c:v>581.9851391156714</c:v>
                </c:pt>
                <c:pt idx="2313">
                  <c:v>582.0219238149128</c:v>
                </c:pt>
                <c:pt idx="2314">
                  <c:v>580.3073316289701</c:v>
                </c:pt>
                <c:pt idx="2315">
                  <c:v>577.9560384763682</c:v>
                </c:pt>
                <c:pt idx="2316">
                  <c:v>585.3765083282851</c:v>
                </c:pt>
                <c:pt idx="2317">
                  <c:v>582.6106646611306</c:v>
                </c:pt>
                <c:pt idx="2318">
                  <c:v>581.7789370881567</c:v>
                </c:pt>
                <c:pt idx="2319">
                  <c:v>581.3843387377378</c:v>
                </c:pt>
                <c:pt idx="2320">
                  <c:v>577.3802590497364</c:v>
                </c:pt>
                <c:pt idx="2321">
                  <c:v>577.0178823121558</c:v>
                </c:pt>
                <c:pt idx="2322">
                  <c:v>575.5484559105483</c:v>
                </c:pt>
                <c:pt idx="2323">
                  <c:v>579.293272823125</c:v>
                </c:pt>
                <c:pt idx="2324">
                  <c:v>587.4531182182004</c:v>
                </c:pt>
                <c:pt idx="2325">
                  <c:v>584.1233059403928</c:v>
                </c:pt>
                <c:pt idx="2326">
                  <c:v>584.1233059403928</c:v>
                </c:pt>
                <c:pt idx="2327">
                  <c:v>583.1667974864083</c:v>
                </c:pt>
                <c:pt idx="2328">
                  <c:v>582.5687153040194</c:v>
                </c:pt>
                <c:pt idx="2329">
                  <c:v>586.6281936573226</c:v>
                </c:pt>
                <c:pt idx="2330">
                  <c:v>589.4493333417675</c:v>
                </c:pt>
                <c:pt idx="2331">
                  <c:v>589.8600637759753</c:v>
                </c:pt>
                <c:pt idx="2332">
                  <c:v>589.9231307788885</c:v>
                </c:pt>
                <c:pt idx="2333">
                  <c:v>590.9508052176304</c:v>
                </c:pt>
                <c:pt idx="2334">
                  <c:v>592.4264147077245</c:v>
                </c:pt>
                <c:pt idx="2335">
                  <c:v>592.4264147077245</c:v>
                </c:pt>
                <c:pt idx="2336">
                  <c:v>587.3974800106732</c:v>
                </c:pt>
                <c:pt idx="2337">
                  <c:v>583.575315523126</c:v>
                </c:pt>
                <c:pt idx="2338">
                  <c:v>615.848717370198</c:v>
                </c:pt>
                <c:pt idx="2339">
                  <c:v>615.848717370198</c:v>
                </c:pt>
                <c:pt idx="2340">
                  <c:v>593.1159810257734</c:v>
                </c:pt>
                <c:pt idx="2341">
                  <c:v>597.3610114445727</c:v>
                </c:pt>
                <c:pt idx="2342">
                  <c:v>598.3844581638094</c:v>
                </c:pt>
                <c:pt idx="2343">
                  <c:v>597.2198977631907</c:v>
                </c:pt>
                <c:pt idx="2344">
                  <c:v>598.414981166268</c:v>
                </c:pt>
                <c:pt idx="2345">
                  <c:v>599.574320973502</c:v>
                </c:pt>
                <c:pt idx="2346">
                  <c:v>599.6077117913751</c:v>
                </c:pt>
                <c:pt idx="2347">
                  <c:v>599.5681133718034</c:v>
                </c:pt>
                <c:pt idx="2348">
                  <c:v>612.0148463643595</c:v>
                </c:pt>
                <c:pt idx="2349">
                  <c:v>612.0148463643595</c:v>
                </c:pt>
                <c:pt idx="2350">
                  <c:v>612.0148463643595</c:v>
                </c:pt>
                <c:pt idx="2351">
                  <c:v>612.5723123733152</c:v>
                </c:pt>
                <c:pt idx="2352">
                  <c:v>610.2531630747666</c:v>
                </c:pt>
                <c:pt idx="2353">
                  <c:v>604.7206605882599</c:v>
                </c:pt>
                <c:pt idx="2354">
                  <c:v>604.8265779871718</c:v>
                </c:pt>
                <c:pt idx="2355">
                  <c:v>603.2881364950267</c:v>
                </c:pt>
                <c:pt idx="2356">
                  <c:v>603.2881364950267</c:v>
                </c:pt>
                <c:pt idx="2357">
                  <c:v>601.4109466780346</c:v>
                </c:pt>
                <c:pt idx="2358">
                  <c:v>602.583613066428</c:v>
                </c:pt>
                <c:pt idx="2359">
                  <c:v>602.583613066428</c:v>
                </c:pt>
                <c:pt idx="2360">
                  <c:v>603.8667372946334</c:v>
                </c:pt>
                <c:pt idx="2361">
                  <c:v>602.8873782181146</c:v>
                </c:pt>
                <c:pt idx="2362">
                  <c:v>602.8873782181146</c:v>
                </c:pt>
                <c:pt idx="2363">
                  <c:v>593.4743845701235</c:v>
                </c:pt>
                <c:pt idx="2364">
                  <c:v>597.3179944407051</c:v>
                </c:pt>
                <c:pt idx="2365">
                  <c:v>590.6992187521386</c:v>
                </c:pt>
                <c:pt idx="2366">
                  <c:v>579.957100201763</c:v>
                </c:pt>
                <c:pt idx="2367">
                  <c:v>578.9796979317643</c:v>
                </c:pt>
                <c:pt idx="2368">
                  <c:v>578.0487318376656</c:v>
                </c:pt>
                <c:pt idx="2369">
                  <c:v>578.0487318376656</c:v>
                </c:pt>
                <c:pt idx="2370">
                  <c:v>575.1584497306905</c:v>
                </c:pt>
                <c:pt idx="2371">
                  <c:v>574.4335983512242</c:v>
                </c:pt>
                <c:pt idx="2372">
                  <c:v>574.5976167031646</c:v>
                </c:pt>
                <c:pt idx="2373">
                  <c:v>576.8989163042044</c:v>
                </c:pt>
                <c:pt idx="2374">
                  <c:v>578.9093564798245</c:v>
                </c:pt>
                <c:pt idx="2375">
                  <c:v>586.9263250538605</c:v>
                </c:pt>
                <c:pt idx="2376">
                  <c:v>587.9522173042852</c:v>
                </c:pt>
                <c:pt idx="2377">
                  <c:v>591.7032350605376</c:v>
                </c:pt>
                <c:pt idx="2378">
                  <c:v>593.3196838422415</c:v>
                </c:pt>
                <c:pt idx="2379">
                  <c:v>593.3196838422415</c:v>
                </c:pt>
                <c:pt idx="2380">
                  <c:v>592.266269637053</c:v>
                </c:pt>
                <c:pt idx="2381">
                  <c:v>593.9758496082392</c:v>
                </c:pt>
                <c:pt idx="2382">
                  <c:v>596.4934503290038</c:v>
                </c:pt>
                <c:pt idx="2383">
                  <c:v>596.8111206303124</c:v>
                </c:pt>
                <c:pt idx="2384">
                  <c:v>605.5705603017241</c:v>
                </c:pt>
                <c:pt idx="2385">
                  <c:v>606.733646559635</c:v>
                </c:pt>
                <c:pt idx="2386">
                  <c:v>602.7017066376405</c:v>
                </c:pt>
                <c:pt idx="2387">
                  <c:v>602.3965990569839</c:v>
                </c:pt>
                <c:pt idx="2388">
                  <c:v>604.8355678048406</c:v>
                </c:pt>
                <c:pt idx="2389">
                  <c:v>605.276080204374</c:v>
                </c:pt>
                <c:pt idx="2390">
                  <c:v>604.3217525047784</c:v>
                </c:pt>
                <c:pt idx="2391">
                  <c:v>604.3217525047784</c:v>
                </c:pt>
                <c:pt idx="2392">
                  <c:v>603.457472752239</c:v>
                </c:pt>
                <c:pt idx="2393">
                  <c:v>601.7032127378605</c:v>
                </c:pt>
                <c:pt idx="2394">
                  <c:v>602.6053129067415</c:v>
                </c:pt>
                <c:pt idx="2395">
                  <c:v>601.9661862367144</c:v>
                </c:pt>
                <c:pt idx="2396">
                  <c:v>601.9661862367144</c:v>
                </c:pt>
                <c:pt idx="2397">
                  <c:v>604.036402873653</c:v>
                </c:pt>
                <c:pt idx="2398">
                  <c:v>604.036402873653</c:v>
                </c:pt>
                <c:pt idx="2399">
                  <c:v>603.788207047936</c:v>
                </c:pt>
                <c:pt idx="2400">
                  <c:v>603.788207047936</c:v>
                </c:pt>
                <c:pt idx="2401">
                  <c:v>603.4036458168466</c:v>
                </c:pt>
                <c:pt idx="2402">
                  <c:v>606.3805286025229</c:v>
                </c:pt>
                <c:pt idx="2403">
                  <c:v>606.3805286025229</c:v>
                </c:pt>
                <c:pt idx="2404">
                  <c:v>606.3805286025229</c:v>
                </c:pt>
                <c:pt idx="2405">
                  <c:v>607.984867369213</c:v>
                </c:pt>
                <c:pt idx="2406">
                  <c:v>609.9918176398687</c:v>
                </c:pt>
                <c:pt idx="2407">
                  <c:v>609.9466027397428</c:v>
                </c:pt>
                <c:pt idx="2408">
                  <c:v>609.9466027397428</c:v>
                </c:pt>
                <c:pt idx="2409">
                  <c:v>609.9466027397428</c:v>
                </c:pt>
                <c:pt idx="2410">
                  <c:v>609.9466027397428</c:v>
                </c:pt>
                <c:pt idx="2411">
                  <c:v>607.494949595121</c:v>
                </c:pt>
                <c:pt idx="2412">
                  <c:v>611.0611143431588</c:v>
                </c:pt>
                <c:pt idx="2413">
                  <c:v>611.0611143431588</c:v>
                </c:pt>
                <c:pt idx="2414">
                  <c:v>611.4754075126287</c:v>
                </c:pt>
                <c:pt idx="2415">
                  <c:v>611.4754075126287</c:v>
                </c:pt>
                <c:pt idx="2416">
                  <c:v>609.9775704200957</c:v>
                </c:pt>
                <c:pt idx="2417">
                  <c:v>609.9775704200957</c:v>
                </c:pt>
                <c:pt idx="2418">
                  <c:v>611.2995440652066</c:v>
                </c:pt>
                <c:pt idx="2419">
                  <c:v>611.2995440652066</c:v>
                </c:pt>
                <c:pt idx="2420">
                  <c:v>611.2995440652066</c:v>
                </c:pt>
                <c:pt idx="2421">
                  <c:v>612.0878553958016</c:v>
                </c:pt>
                <c:pt idx="2422">
                  <c:v>612.0878553958016</c:v>
                </c:pt>
                <c:pt idx="2423">
                  <c:v>612.0878553958016</c:v>
                </c:pt>
                <c:pt idx="2424">
                  <c:v>614.6589367195767</c:v>
                </c:pt>
                <c:pt idx="2425">
                  <c:v>615.8265952011335</c:v>
                </c:pt>
                <c:pt idx="2426">
                  <c:v>615.8265952011335</c:v>
                </c:pt>
                <c:pt idx="2427">
                  <c:v>615.8265952011335</c:v>
                </c:pt>
                <c:pt idx="2428">
                  <c:v>617.7316107636684</c:v>
                </c:pt>
                <c:pt idx="2429">
                  <c:v>617.8936820296668</c:v>
                </c:pt>
                <c:pt idx="2430">
                  <c:v>616.0397398537906</c:v>
                </c:pt>
                <c:pt idx="2431">
                  <c:v>616.2084180801015</c:v>
                </c:pt>
                <c:pt idx="2432">
                  <c:v>616.2084180801015</c:v>
                </c:pt>
                <c:pt idx="2433">
                  <c:v>616.2084180801015</c:v>
                </c:pt>
                <c:pt idx="2434">
                  <c:v>615.388730513839</c:v>
                </c:pt>
                <c:pt idx="2435">
                  <c:v>632.9297592178426</c:v>
                </c:pt>
                <c:pt idx="2436">
                  <c:v>631.780369412883</c:v>
                </c:pt>
                <c:pt idx="2437">
                  <c:v>632.251788726627</c:v>
                </c:pt>
                <c:pt idx="2438">
                  <c:v>644.5064032880375</c:v>
                </c:pt>
                <c:pt idx="2439">
                  <c:v>647.4732230328825</c:v>
                </c:pt>
                <c:pt idx="2440">
                  <c:v>646.517523168229</c:v>
                </c:pt>
                <c:pt idx="2441">
                  <c:v>661.183861615743</c:v>
                </c:pt>
                <c:pt idx="2442">
                  <c:v>658.4648796802804</c:v>
                </c:pt>
                <c:pt idx="2443">
                  <c:v>667.205611754626</c:v>
                </c:pt>
                <c:pt idx="2444">
                  <c:v>669.00232212553</c:v>
                </c:pt>
                <c:pt idx="2445">
                  <c:v>681.1485079716867</c:v>
                </c:pt>
                <c:pt idx="2446">
                  <c:v>674.1555169559167</c:v>
                </c:pt>
                <c:pt idx="2447">
                  <c:v>673.9481351044707</c:v>
                </c:pt>
                <c:pt idx="2448">
                  <c:v>677.1509836744818</c:v>
                </c:pt>
                <c:pt idx="2449">
                  <c:v>676.1051940382096</c:v>
                </c:pt>
                <c:pt idx="2450">
                  <c:v>669.4355381341376</c:v>
                </c:pt>
                <c:pt idx="2451">
                  <c:v>670.5622433984174</c:v>
                </c:pt>
                <c:pt idx="2452">
                  <c:v>677.7673222447769</c:v>
                </c:pt>
                <c:pt idx="2453">
                  <c:v>675.5177689176855</c:v>
                </c:pt>
                <c:pt idx="2454">
                  <c:v>674.1389699188973</c:v>
                </c:pt>
                <c:pt idx="2455">
                  <c:v>674.9948132930094</c:v>
                </c:pt>
                <c:pt idx="2456">
                  <c:v>667.2658099229404</c:v>
                </c:pt>
                <c:pt idx="2457">
                  <c:v>668.5680771630332</c:v>
                </c:pt>
                <c:pt idx="2458">
                  <c:v>665.6849475333626</c:v>
                </c:pt>
                <c:pt idx="2459">
                  <c:v>664.6946433237284</c:v>
                </c:pt>
                <c:pt idx="2460">
                  <c:v>664.8781968677955</c:v>
                </c:pt>
                <c:pt idx="2461">
                  <c:v>665.4139784040998</c:v>
                </c:pt>
                <c:pt idx="2462">
                  <c:v>668.614310396327</c:v>
                </c:pt>
                <c:pt idx="2463">
                  <c:v>675.901624576059</c:v>
                </c:pt>
                <c:pt idx="2464">
                  <c:v>676.784348452185</c:v>
                </c:pt>
                <c:pt idx="2465">
                  <c:v>676.6841095967256</c:v>
                </c:pt>
                <c:pt idx="2466">
                  <c:v>676.9352165478446</c:v>
                </c:pt>
                <c:pt idx="2467">
                  <c:v>679.0040694793987</c:v>
                </c:pt>
                <c:pt idx="2468">
                  <c:v>679.0040694793987</c:v>
                </c:pt>
                <c:pt idx="2469">
                  <c:v>676.6416809032854</c:v>
                </c:pt>
                <c:pt idx="2470">
                  <c:v>676.6416809032854</c:v>
                </c:pt>
                <c:pt idx="2471">
                  <c:v>676.6416809032854</c:v>
                </c:pt>
                <c:pt idx="2472">
                  <c:v>673.3329945422912</c:v>
                </c:pt>
                <c:pt idx="2473">
                  <c:v>673.1693076439552</c:v>
                </c:pt>
                <c:pt idx="2474">
                  <c:v>672.5636979665925</c:v>
                </c:pt>
                <c:pt idx="2475">
                  <c:v>671.8512262873185</c:v>
                </c:pt>
                <c:pt idx="2476">
                  <c:v>671.8512262873185</c:v>
                </c:pt>
                <c:pt idx="2477">
                  <c:v>670.1441655051361</c:v>
                </c:pt>
                <c:pt idx="2478">
                  <c:v>670.1441655051361</c:v>
                </c:pt>
                <c:pt idx="2479">
                  <c:v>670.1441655051361</c:v>
                </c:pt>
                <c:pt idx="2480">
                  <c:v>670.1441655051361</c:v>
                </c:pt>
                <c:pt idx="2481">
                  <c:v>670.1441655051361</c:v>
                </c:pt>
                <c:pt idx="2482">
                  <c:v>672.0479992173101</c:v>
                </c:pt>
                <c:pt idx="2483">
                  <c:v>672.0479992173101</c:v>
                </c:pt>
                <c:pt idx="2484">
                  <c:v>672.0479992173101</c:v>
                </c:pt>
                <c:pt idx="2485">
                  <c:v>672.0479992173101</c:v>
                </c:pt>
                <c:pt idx="2486">
                  <c:v>673.8225642135365</c:v>
                </c:pt>
                <c:pt idx="2487">
                  <c:v>673.8225642135365</c:v>
                </c:pt>
                <c:pt idx="2488">
                  <c:v>673.8225642135365</c:v>
                </c:pt>
                <c:pt idx="2489">
                  <c:v>670.282090458785</c:v>
                </c:pt>
                <c:pt idx="2490">
                  <c:v>670.282090458785</c:v>
                </c:pt>
                <c:pt idx="2491">
                  <c:v>669.412442989694</c:v>
                </c:pt>
                <c:pt idx="2492">
                  <c:v>669.412442989694</c:v>
                </c:pt>
                <c:pt idx="2493">
                  <c:v>669.270949649588</c:v>
                </c:pt>
                <c:pt idx="2494">
                  <c:v>669.270949649588</c:v>
                </c:pt>
                <c:pt idx="2495">
                  <c:v>669.270949649588</c:v>
                </c:pt>
                <c:pt idx="2496">
                  <c:v>669.270949649588</c:v>
                </c:pt>
                <c:pt idx="2497">
                  <c:v>669.270949649588</c:v>
                </c:pt>
                <c:pt idx="2498">
                  <c:v>669.891152896934</c:v>
                </c:pt>
                <c:pt idx="2499">
                  <c:v>669.891152896934</c:v>
                </c:pt>
                <c:pt idx="2500">
                  <c:v>676.7339966162354</c:v>
                </c:pt>
                <c:pt idx="2501">
                  <c:v>676.7339966162354</c:v>
                </c:pt>
                <c:pt idx="2502">
                  <c:v>676.6692607588434</c:v>
                </c:pt>
                <c:pt idx="2503">
                  <c:v>677.2414535633292</c:v>
                </c:pt>
                <c:pt idx="2504">
                  <c:v>679.0424106818639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88180152"/>
        <c:axId val="-1188177112"/>
      </c:lineChart>
      <c:dateAx>
        <c:axId val="-1188180152"/>
        <c:scaling>
          <c:orientation val="minMax"/>
        </c:scaling>
        <c:delete val="0"/>
        <c:axPos val="b"/>
        <c:numFmt formatCode="[$-809]yyyy;@" sourceLinked="0"/>
        <c:majorTickMark val="out"/>
        <c:minorTickMark val="none"/>
        <c:tickLblPos val="nextTo"/>
        <c:crossAx val="-1188177112"/>
        <c:crosses val="autoZero"/>
        <c:auto val="1"/>
        <c:lblOffset val="100"/>
        <c:baseTimeUnit val="days"/>
        <c:majorUnit val="1.0"/>
        <c:majorTimeUnit val="years"/>
        <c:minorUnit val="100.0"/>
        <c:minorTimeUnit val="months"/>
      </c:dateAx>
      <c:valAx>
        <c:axId val="-1188177112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-1188180152"/>
        <c:crosses val="autoZero"/>
        <c:crossBetween val="between"/>
        <c:majorUnit val="50.0"/>
      </c:valAx>
    </c:plotArea>
    <c:legend>
      <c:legendPos val="r"/>
      <c:layout>
        <c:manualLayout>
          <c:xMode val="edge"/>
          <c:yMode val="edge"/>
          <c:x val="0.0859482842422475"/>
          <c:y val="0.132280356688731"/>
          <c:w val="0.16872375328084"/>
          <c:h val="0.10217494044913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Annualised</a:t>
            </a:r>
            <a:r>
              <a:rPr lang="en-GB" baseline="0"/>
              <a:t> Returns</a:t>
            </a:r>
            <a:endParaRPr lang="en-GB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9187007874016"/>
          <c:y val="0.12962962962963"/>
          <c:w val="0.806911198600175"/>
          <c:h val="0.8194444444444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Charts!$Q$28</c:f>
              <c:strCache>
                <c:ptCount val="1"/>
                <c:pt idx="0">
                  <c:v>Sigma002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Charts!$Q$29:$Q$39</c:f>
              <c:strCache>
                <c:ptCount val="11"/>
                <c:pt idx="0">
                  <c:v>Since Inception</c:v>
                </c:pt>
                <c:pt idx="1">
                  <c:v>Y2016</c:v>
                </c:pt>
                <c:pt idx="2">
                  <c:v>Y2015</c:v>
                </c:pt>
                <c:pt idx="3">
                  <c:v>Y2014</c:v>
                </c:pt>
                <c:pt idx="4">
                  <c:v>Y2013</c:v>
                </c:pt>
                <c:pt idx="5">
                  <c:v>Y2012</c:v>
                </c:pt>
                <c:pt idx="6">
                  <c:v>Y2011</c:v>
                </c:pt>
                <c:pt idx="7">
                  <c:v>Y2010</c:v>
                </c:pt>
                <c:pt idx="8">
                  <c:v>Y2009</c:v>
                </c:pt>
                <c:pt idx="9">
                  <c:v>Y2008</c:v>
                </c:pt>
                <c:pt idx="10">
                  <c:v>Y2007</c:v>
                </c:pt>
              </c:strCache>
            </c:strRef>
          </c:cat>
          <c:val>
            <c:numRef>
              <c:f>Charts!$R$29:$R$39</c:f>
              <c:numCache>
                <c:formatCode>0.0%</c:formatCode>
                <c:ptCount val="11"/>
                <c:pt idx="0">
                  <c:v>0.212636843256004</c:v>
                </c:pt>
                <c:pt idx="1">
                  <c:v>0.1028927388864</c:v>
                </c:pt>
                <c:pt idx="2">
                  <c:v>0.113061482573454</c:v>
                </c:pt>
                <c:pt idx="3">
                  <c:v>0.187813912182848</c:v>
                </c:pt>
                <c:pt idx="4">
                  <c:v>0.147438087561992</c:v>
                </c:pt>
                <c:pt idx="5">
                  <c:v>0.102294095545847</c:v>
                </c:pt>
                <c:pt idx="6">
                  <c:v>0.133384331299734</c:v>
                </c:pt>
                <c:pt idx="7">
                  <c:v>0.160368576951281</c:v>
                </c:pt>
                <c:pt idx="8">
                  <c:v>0.170262974985605</c:v>
                </c:pt>
                <c:pt idx="9">
                  <c:v>0.663372709827433</c:v>
                </c:pt>
                <c:pt idx="10">
                  <c:v>0.366435738788236</c:v>
                </c:pt>
              </c:numCache>
            </c:numRef>
          </c:val>
        </c:ser>
        <c:ser>
          <c:idx val="1"/>
          <c:order val="1"/>
          <c:tx>
            <c:strRef>
              <c:f>Charts!$Q$41</c:f>
              <c:strCache>
                <c:ptCount val="1"/>
                <c:pt idx="0">
                  <c:v>S&amp;P500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Charts!$R$42:$R$52</c:f>
              <c:numCache>
                <c:formatCode>0.0%</c:formatCode>
                <c:ptCount val="11"/>
                <c:pt idx="0">
                  <c:v>0.0488040607365079</c:v>
                </c:pt>
                <c:pt idx="1">
                  <c:v>0.0542974267205698</c:v>
                </c:pt>
                <c:pt idx="2">
                  <c:v>-0.0222402438459763</c:v>
                </c:pt>
                <c:pt idx="3">
                  <c:v>0.123295868934806</c:v>
                </c:pt>
                <c:pt idx="4">
                  <c:v>0.252378059896327</c:v>
                </c:pt>
                <c:pt idx="5">
                  <c:v>0.145827719087394</c:v>
                </c:pt>
                <c:pt idx="6">
                  <c:v>0.00416051343727708</c:v>
                </c:pt>
                <c:pt idx="7">
                  <c:v>0.122095718691424</c:v>
                </c:pt>
                <c:pt idx="8">
                  <c:v>0.214855730437234</c:v>
                </c:pt>
                <c:pt idx="9">
                  <c:v>-0.356284544872344</c:v>
                </c:pt>
                <c:pt idx="10">
                  <c:v>0.0209909571700673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88120408"/>
        <c:axId val="-1188116696"/>
      </c:barChart>
      <c:catAx>
        <c:axId val="-1188120408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8116696"/>
        <c:crosses val="autoZero"/>
        <c:auto val="1"/>
        <c:lblAlgn val="ctr"/>
        <c:lblOffset val="100"/>
        <c:noMultiLvlLbl val="0"/>
      </c:catAx>
      <c:valAx>
        <c:axId val="-1188116696"/>
        <c:scaling>
          <c:orientation val="minMax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8120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44660278314267"/>
          <c:y val="0.082990802509112"/>
          <c:w val="0.805369818637535"/>
          <c:h val="0.787016884449619"/>
        </c:manualLayout>
      </c:layout>
      <c:lineChart>
        <c:grouping val="standard"/>
        <c:varyColors val="0"/>
        <c:ser>
          <c:idx val="3"/>
          <c:order val="0"/>
          <c:tx>
            <c:strRef>
              <c:f>'BOG5 N SOG10'!$J$3</c:f>
              <c:strCache>
                <c:ptCount val="1"/>
                <c:pt idx="0">
                  <c:v>S&amp;P500</c:v>
                </c:pt>
              </c:strCache>
            </c:strRef>
          </c:tx>
          <c:marker>
            <c:symbol val="none"/>
          </c:marker>
          <c:cat>
            <c:numRef>
              <c:f>'BOG5 N SOG10'!$A$166:$A$2508</c:f>
              <c:numCache>
                <c:formatCode>m/d/yyyy</c:formatCode>
                <c:ptCount val="2343"/>
                <c:pt idx="0">
                  <c:v>39085.0</c:v>
                </c:pt>
                <c:pt idx="1">
                  <c:v>39086.0</c:v>
                </c:pt>
                <c:pt idx="2">
                  <c:v>39087.0</c:v>
                </c:pt>
                <c:pt idx="3">
                  <c:v>39090.0</c:v>
                </c:pt>
                <c:pt idx="4">
                  <c:v>39091.0</c:v>
                </c:pt>
                <c:pt idx="5">
                  <c:v>39092.0</c:v>
                </c:pt>
                <c:pt idx="6">
                  <c:v>39093.0</c:v>
                </c:pt>
                <c:pt idx="7">
                  <c:v>39094.0</c:v>
                </c:pt>
                <c:pt idx="8">
                  <c:v>39098.0</c:v>
                </c:pt>
                <c:pt idx="9">
                  <c:v>39099.0</c:v>
                </c:pt>
                <c:pt idx="10">
                  <c:v>39100.0</c:v>
                </c:pt>
                <c:pt idx="11">
                  <c:v>39101.0</c:v>
                </c:pt>
                <c:pt idx="12">
                  <c:v>39104.0</c:v>
                </c:pt>
                <c:pt idx="13">
                  <c:v>39105.0</c:v>
                </c:pt>
                <c:pt idx="14">
                  <c:v>39106.0</c:v>
                </c:pt>
                <c:pt idx="15">
                  <c:v>39107.0</c:v>
                </c:pt>
                <c:pt idx="16">
                  <c:v>39108.0</c:v>
                </c:pt>
                <c:pt idx="17">
                  <c:v>39111.0</c:v>
                </c:pt>
                <c:pt idx="18">
                  <c:v>39112.0</c:v>
                </c:pt>
                <c:pt idx="19">
                  <c:v>39113.0</c:v>
                </c:pt>
                <c:pt idx="20">
                  <c:v>39114.0</c:v>
                </c:pt>
                <c:pt idx="21">
                  <c:v>39115.0</c:v>
                </c:pt>
                <c:pt idx="22">
                  <c:v>39118.0</c:v>
                </c:pt>
                <c:pt idx="23">
                  <c:v>39119.0</c:v>
                </c:pt>
                <c:pt idx="24">
                  <c:v>39120.0</c:v>
                </c:pt>
                <c:pt idx="25">
                  <c:v>39121.0</c:v>
                </c:pt>
                <c:pt idx="26">
                  <c:v>39122.0</c:v>
                </c:pt>
                <c:pt idx="27">
                  <c:v>39125.0</c:v>
                </c:pt>
                <c:pt idx="28">
                  <c:v>39126.0</c:v>
                </c:pt>
                <c:pt idx="29">
                  <c:v>39127.0</c:v>
                </c:pt>
                <c:pt idx="30">
                  <c:v>39128.0</c:v>
                </c:pt>
                <c:pt idx="31">
                  <c:v>39129.0</c:v>
                </c:pt>
                <c:pt idx="32">
                  <c:v>39133.0</c:v>
                </c:pt>
                <c:pt idx="33">
                  <c:v>39134.0</c:v>
                </c:pt>
                <c:pt idx="34">
                  <c:v>39135.0</c:v>
                </c:pt>
                <c:pt idx="35">
                  <c:v>39136.0</c:v>
                </c:pt>
                <c:pt idx="36">
                  <c:v>39139.0</c:v>
                </c:pt>
                <c:pt idx="37">
                  <c:v>39140.0</c:v>
                </c:pt>
                <c:pt idx="38">
                  <c:v>39141.0</c:v>
                </c:pt>
                <c:pt idx="39">
                  <c:v>39142.0</c:v>
                </c:pt>
                <c:pt idx="40">
                  <c:v>39143.0</c:v>
                </c:pt>
                <c:pt idx="41">
                  <c:v>39146.0</c:v>
                </c:pt>
                <c:pt idx="42">
                  <c:v>39147.0</c:v>
                </c:pt>
                <c:pt idx="43">
                  <c:v>39148.0</c:v>
                </c:pt>
                <c:pt idx="44">
                  <c:v>39149.0</c:v>
                </c:pt>
                <c:pt idx="45">
                  <c:v>39150.0</c:v>
                </c:pt>
                <c:pt idx="46">
                  <c:v>39153.0</c:v>
                </c:pt>
                <c:pt idx="47">
                  <c:v>39154.0</c:v>
                </c:pt>
                <c:pt idx="48">
                  <c:v>39155.0</c:v>
                </c:pt>
                <c:pt idx="49">
                  <c:v>39156.0</c:v>
                </c:pt>
                <c:pt idx="50">
                  <c:v>39157.0</c:v>
                </c:pt>
                <c:pt idx="51">
                  <c:v>39160.0</c:v>
                </c:pt>
                <c:pt idx="52">
                  <c:v>39161.0</c:v>
                </c:pt>
                <c:pt idx="53">
                  <c:v>39162.0</c:v>
                </c:pt>
                <c:pt idx="54">
                  <c:v>39163.0</c:v>
                </c:pt>
                <c:pt idx="55">
                  <c:v>39164.0</c:v>
                </c:pt>
                <c:pt idx="56">
                  <c:v>39167.0</c:v>
                </c:pt>
                <c:pt idx="57">
                  <c:v>39168.0</c:v>
                </c:pt>
                <c:pt idx="58">
                  <c:v>39169.0</c:v>
                </c:pt>
                <c:pt idx="59">
                  <c:v>39170.0</c:v>
                </c:pt>
                <c:pt idx="60">
                  <c:v>39171.0</c:v>
                </c:pt>
                <c:pt idx="61">
                  <c:v>39174.0</c:v>
                </c:pt>
                <c:pt idx="62">
                  <c:v>39175.0</c:v>
                </c:pt>
                <c:pt idx="63">
                  <c:v>39176.0</c:v>
                </c:pt>
                <c:pt idx="64">
                  <c:v>39177.0</c:v>
                </c:pt>
                <c:pt idx="65">
                  <c:v>39181.0</c:v>
                </c:pt>
                <c:pt idx="66">
                  <c:v>39182.0</c:v>
                </c:pt>
                <c:pt idx="67">
                  <c:v>39183.0</c:v>
                </c:pt>
                <c:pt idx="68">
                  <c:v>39184.0</c:v>
                </c:pt>
                <c:pt idx="69">
                  <c:v>39185.0</c:v>
                </c:pt>
                <c:pt idx="70">
                  <c:v>39188.0</c:v>
                </c:pt>
                <c:pt idx="71">
                  <c:v>39189.0</c:v>
                </c:pt>
                <c:pt idx="72">
                  <c:v>39190.0</c:v>
                </c:pt>
                <c:pt idx="73">
                  <c:v>39191.0</c:v>
                </c:pt>
                <c:pt idx="74">
                  <c:v>39192.0</c:v>
                </c:pt>
                <c:pt idx="75">
                  <c:v>39195.0</c:v>
                </c:pt>
                <c:pt idx="76">
                  <c:v>39196.0</c:v>
                </c:pt>
                <c:pt idx="77">
                  <c:v>39197.0</c:v>
                </c:pt>
                <c:pt idx="78">
                  <c:v>39198.0</c:v>
                </c:pt>
                <c:pt idx="79">
                  <c:v>39199.0</c:v>
                </c:pt>
                <c:pt idx="80">
                  <c:v>39202.0</c:v>
                </c:pt>
                <c:pt idx="81">
                  <c:v>39203.0</c:v>
                </c:pt>
                <c:pt idx="82">
                  <c:v>39204.0</c:v>
                </c:pt>
                <c:pt idx="83">
                  <c:v>39205.0</c:v>
                </c:pt>
                <c:pt idx="84">
                  <c:v>39206.0</c:v>
                </c:pt>
                <c:pt idx="85">
                  <c:v>39209.0</c:v>
                </c:pt>
                <c:pt idx="86">
                  <c:v>39210.0</c:v>
                </c:pt>
                <c:pt idx="87">
                  <c:v>39211.0</c:v>
                </c:pt>
                <c:pt idx="88">
                  <c:v>39212.0</c:v>
                </c:pt>
                <c:pt idx="89">
                  <c:v>39213.0</c:v>
                </c:pt>
                <c:pt idx="90">
                  <c:v>39216.0</c:v>
                </c:pt>
                <c:pt idx="91">
                  <c:v>39217.0</c:v>
                </c:pt>
                <c:pt idx="92">
                  <c:v>39218.0</c:v>
                </c:pt>
                <c:pt idx="93">
                  <c:v>39219.0</c:v>
                </c:pt>
                <c:pt idx="94">
                  <c:v>39220.0</c:v>
                </c:pt>
                <c:pt idx="95">
                  <c:v>39223.0</c:v>
                </c:pt>
                <c:pt idx="96">
                  <c:v>39224.0</c:v>
                </c:pt>
                <c:pt idx="97">
                  <c:v>39225.0</c:v>
                </c:pt>
                <c:pt idx="98">
                  <c:v>39226.0</c:v>
                </c:pt>
                <c:pt idx="99">
                  <c:v>39227.0</c:v>
                </c:pt>
                <c:pt idx="100">
                  <c:v>39231.0</c:v>
                </c:pt>
                <c:pt idx="101">
                  <c:v>39232.0</c:v>
                </c:pt>
                <c:pt idx="102">
                  <c:v>39233.0</c:v>
                </c:pt>
                <c:pt idx="103">
                  <c:v>39234.0</c:v>
                </c:pt>
                <c:pt idx="104">
                  <c:v>39237.0</c:v>
                </c:pt>
                <c:pt idx="105">
                  <c:v>39238.0</c:v>
                </c:pt>
                <c:pt idx="106">
                  <c:v>39239.0</c:v>
                </c:pt>
                <c:pt idx="107">
                  <c:v>39240.0</c:v>
                </c:pt>
                <c:pt idx="108">
                  <c:v>39241.0</c:v>
                </c:pt>
                <c:pt idx="109">
                  <c:v>39244.0</c:v>
                </c:pt>
                <c:pt idx="110">
                  <c:v>39245.0</c:v>
                </c:pt>
                <c:pt idx="111">
                  <c:v>39246.0</c:v>
                </c:pt>
                <c:pt idx="112">
                  <c:v>39247.0</c:v>
                </c:pt>
                <c:pt idx="113">
                  <c:v>39248.0</c:v>
                </c:pt>
                <c:pt idx="114">
                  <c:v>39251.0</c:v>
                </c:pt>
                <c:pt idx="115">
                  <c:v>39252.0</c:v>
                </c:pt>
                <c:pt idx="116">
                  <c:v>39253.0</c:v>
                </c:pt>
                <c:pt idx="117">
                  <c:v>39254.0</c:v>
                </c:pt>
                <c:pt idx="118">
                  <c:v>39255.0</c:v>
                </c:pt>
                <c:pt idx="119">
                  <c:v>39258.0</c:v>
                </c:pt>
                <c:pt idx="120">
                  <c:v>39259.0</c:v>
                </c:pt>
                <c:pt idx="121">
                  <c:v>39260.0</c:v>
                </c:pt>
                <c:pt idx="122">
                  <c:v>39261.0</c:v>
                </c:pt>
                <c:pt idx="123">
                  <c:v>39262.0</c:v>
                </c:pt>
                <c:pt idx="124">
                  <c:v>39265.0</c:v>
                </c:pt>
                <c:pt idx="125">
                  <c:v>39266.0</c:v>
                </c:pt>
                <c:pt idx="126">
                  <c:v>39268.0</c:v>
                </c:pt>
                <c:pt idx="127">
                  <c:v>39269.0</c:v>
                </c:pt>
                <c:pt idx="128">
                  <c:v>39272.0</c:v>
                </c:pt>
                <c:pt idx="129">
                  <c:v>39273.0</c:v>
                </c:pt>
                <c:pt idx="130">
                  <c:v>39274.0</c:v>
                </c:pt>
                <c:pt idx="131">
                  <c:v>39275.0</c:v>
                </c:pt>
                <c:pt idx="132">
                  <c:v>39276.0</c:v>
                </c:pt>
                <c:pt idx="133">
                  <c:v>39279.0</c:v>
                </c:pt>
                <c:pt idx="134">
                  <c:v>39280.0</c:v>
                </c:pt>
                <c:pt idx="135">
                  <c:v>39281.0</c:v>
                </c:pt>
                <c:pt idx="136">
                  <c:v>39282.0</c:v>
                </c:pt>
                <c:pt idx="137">
                  <c:v>39283.0</c:v>
                </c:pt>
                <c:pt idx="138">
                  <c:v>39286.0</c:v>
                </c:pt>
                <c:pt idx="139">
                  <c:v>39287.0</c:v>
                </c:pt>
                <c:pt idx="140">
                  <c:v>39288.0</c:v>
                </c:pt>
                <c:pt idx="141">
                  <c:v>39289.0</c:v>
                </c:pt>
                <c:pt idx="142">
                  <c:v>39290.0</c:v>
                </c:pt>
                <c:pt idx="143">
                  <c:v>39293.0</c:v>
                </c:pt>
                <c:pt idx="144">
                  <c:v>39294.0</c:v>
                </c:pt>
                <c:pt idx="145">
                  <c:v>39295.0</c:v>
                </c:pt>
                <c:pt idx="146">
                  <c:v>39296.0</c:v>
                </c:pt>
                <c:pt idx="147">
                  <c:v>39297.0</c:v>
                </c:pt>
                <c:pt idx="148">
                  <c:v>39300.0</c:v>
                </c:pt>
                <c:pt idx="149">
                  <c:v>39301.0</c:v>
                </c:pt>
                <c:pt idx="150">
                  <c:v>39302.0</c:v>
                </c:pt>
                <c:pt idx="151">
                  <c:v>39303.0</c:v>
                </c:pt>
                <c:pt idx="152">
                  <c:v>39304.0</c:v>
                </c:pt>
                <c:pt idx="153">
                  <c:v>39307.0</c:v>
                </c:pt>
                <c:pt idx="154">
                  <c:v>39308.0</c:v>
                </c:pt>
                <c:pt idx="155">
                  <c:v>39309.0</c:v>
                </c:pt>
                <c:pt idx="156">
                  <c:v>39310.0</c:v>
                </c:pt>
                <c:pt idx="157">
                  <c:v>39311.0</c:v>
                </c:pt>
                <c:pt idx="158">
                  <c:v>39314.0</c:v>
                </c:pt>
                <c:pt idx="159">
                  <c:v>39315.0</c:v>
                </c:pt>
                <c:pt idx="160">
                  <c:v>39316.0</c:v>
                </c:pt>
                <c:pt idx="161">
                  <c:v>39317.0</c:v>
                </c:pt>
                <c:pt idx="162">
                  <c:v>39318.0</c:v>
                </c:pt>
                <c:pt idx="163">
                  <c:v>39321.0</c:v>
                </c:pt>
                <c:pt idx="164">
                  <c:v>39322.0</c:v>
                </c:pt>
                <c:pt idx="165">
                  <c:v>39323.0</c:v>
                </c:pt>
                <c:pt idx="166">
                  <c:v>39324.0</c:v>
                </c:pt>
                <c:pt idx="167">
                  <c:v>39325.0</c:v>
                </c:pt>
                <c:pt idx="168">
                  <c:v>39329.0</c:v>
                </c:pt>
                <c:pt idx="169">
                  <c:v>39330.0</c:v>
                </c:pt>
                <c:pt idx="170">
                  <c:v>39331.0</c:v>
                </c:pt>
                <c:pt idx="171">
                  <c:v>39332.0</c:v>
                </c:pt>
                <c:pt idx="172">
                  <c:v>39335.0</c:v>
                </c:pt>
                <c:pt idx="173">
                  <c:v>39336.0</c:v>
                </c:pt>
                <c:pt idx="174">
                  <c:v>39337.0</c:v>
                </c:pt>
                <c:pt idx="175">
                  <c:v>39338.0</c:v>
                </c:pt>
                <c:pt idx="176">
                  <c:v>39339.0</c:v>
                </c:pt>
                <c:pt idx="177">
                  <c:v>39342.0</c:v>
                </c:pt>
                <c:pt idx="178">
                  <c:v>39343.0</c:v>
                </c:pt>
                <c:pt idx="179">
                  <c:v>39344.0</c:v>
                </c:pt>
                <c:pt idx="180">
                  <c:v>39345.0</c:v>
                </c:pt>
                <c:pt idx="181">
                  <c:v>39346.0</c:v>
                </c:pt>
                <c:pt idx="182">
                  <c:v>39349.0</c:v>
                </c:pt>
                <c:pt idx="183">
                  <c:v>39350.0</c:v>
                </c:pt>
                <c:pt idx="184">
                  <c:v>39351.0</c:v>
                </c:pt>
                <c:pt idx="185">
                  <c:v>39352.0</c:v>
                </c:pt>
                <c:pt idx="186">
                  <c:v>39353.0</c:v>
                </c:pt>
                <c:pt idx="187">
                  <c:v>39356.0</c:v>
                </c:pt>
                <c:pt idx="188">
                  <c:v>39357.0</c:v>
                </c:pt>
                <c:pt idx="189">
                  <c:v>39358.0</c:v>
                </c:pt>
                <c:pt idx="190">
                  <c:v>39359.0</c:v>
                </c:pt>
                <c:pt idx="191">
                  <c:v>39360.0</c:v>
                </c:pt>
                <c:pt idx="192">
                  <c:v>39363.0</c:v>
                </c:pt>
                <c:pt idx="193">
                  <c:v>39364.0</c:v>
                </c:pt>
                <c:pt idx="194">
                  <c:v>39365.0</c:v>
                </c:pt>
                <c:pt idx="195">
                  <c:v>39366.0</c:v>
                </c:pt>
                <c:pt idx="196">
                  <c:v>39367.0</c:v>
                </c:pt>
                <c:pt idx="197">
                  <c:v>39370.0</c:v>
                </c:pt>
                <c:pt idx="198">
                  <c:v>39371.0</c:v>
                </c:pt>
                <c:pt idx="199">
                  <c:v>39372.0</c:v>
                </c:pt>
                <c:pt idx="200">
                  <c:v>39373.0</c:v>
                </c:pt>
                <c:pt idx="201">
                  <c:v>39374.0</c:v>
                </c:pt>
                <c:pt idx="202">
                  <c:v>39377.0</c:v>
                </c:pt>
                <c:pt idx="203">
                  <c:v>39378.0</c:v>
                </c:pt>
                <c:pt idx="204">
                  <c:v>39379.0</c:v>
                </c:pt>
                <c:pt idx="205">
                  <c:v>39380.0</c:v>
                </c:pt>
                <c:pt idx="206">
                  <c:v>39381.0</c:v>
                </c:pt>
                <c:pt idx="207">
                  <c:v>39384.0</c:v>
                </c:pt>
                <c:pt idx="208">
                  <c:v>39385.0</c:v>
                </c:pt>
                <c:pt idx="209">
                  <c:v>39386.0</c:v>
                </c:pt>
                <c:pt idx="210">
                  <c:v>39387.0</c:v>
                </c:pt>
                <c:pt idx="211">
                  <c:v>39388.0</c:v>
                </c:pt>
                <c:pt idx="212">
                  <c:v>39391.0</c:v>
                </c:pt>
                <c:pt idx="213">
                  <c:v>39392.0</c:v>
                </c:pt>
                <c:pt idx="214">
                  <c:v>39393.0</c:v>
                </c:pt>
                <c:pt idx="215">
                  <c:v>39394.0</c:v>
                </c:pt>
                <c:pt idx="216">
                  <c:v>39395.0</c:v>
                </c:pt>
                <c:pt idx="217">
                  <c:v>39398.0</c:v>
                </c:pt>
                <c:pt idx="218">
                  <c:v>39399.0</c:v>
                </c:pt>
                <c:pt idx="219">
                  <c:v>39400.0</c:v>
                </c:pt>
                <c:pt idx="220">
                  <c:v>39401.0</c:v>
                </c:pt>
                <c:pt idx="221">
                  <c:v>39402.0</c:v>
                </c:pt>
                <c:pt idx="222">
                  <c:v>39405.0</c:v>
                </c:pt>
                <c:pt idx="223">
                  <c:v>39406.0</c:v>
                </c:pt>
                <c:pt idx="224">
                  <c:v>39407.0</c:v>
                </c:pt>
                <c:pt idx="225">
                  <c:v>39409.0</c:v>
                </c:pt>
                <c:pt idx="226">
                  <c:v>39412.0</c:v>
                </c:pt>
                <c:pt idx="227">
                  <c:v>39413.0</c:v>
                </c:pt>
                <c:pt idx="228">
                  <c:v>39414.0</c:v>
                </c:pt>
                <c:pt idx="229">
                  <c:v>39415.0</c:v>
                </c:pt>
                <c:pt idx="230">
                  <c:v>39416.0</c:v>
                </c:pt>
                <c:pt idx="231">
                  <c:v>39419.0</c:v>
                </c:pt>
                <c:pt idx="232">
                  <c:v>39420.0</c:v>
                </c:pt>
                <c:pt idx="233">
                  <c:v>39421.0</c:v>
                </c:pt>
                <c:pt idx="234">
                  <c:v>39422.0</c:v>
                </c:pt>
                <c:pt idx="235">
                  <c:v>39423.0</c:v>
                </c:pt>
                <c:pt idx="236">
                  <c:v>39426.0</c:v>
                </c:pt>
                <c:pt idx="237">
                  <c:v>39427.0</c:v>
                </c:pt>
                <c:pt idx="238">
                  <c:v>39428.0</c:v>
                </c:pt>
                <c:pt idx="239">
                  <c:v>39429.0</c:v>
                </c:pt>
                <c:pt idx="240">
                  <c:v>39430.0</c:v>
                </c:pt>
                <c:pt idx="241">
                  <c:v>39433.0</c:v>
                </c:pt>
                <c:pt idx="242">
                  <c:v>39434.0</c:v>
                </c:pt>
                <c:pt idx="243">
                  <c:v>39435.0</c:v>
                </c:pt>
                <c:pt idx="244">
                  <c:v>39436.0</c:v>
                </c:pt>
                <c:pt idx="245">
                  <c:v>39437.0</c:v>
                </c:pt>
                <c:pt idx="246">
                  <c:v>39440.0</c:v>
                </c:pt>
                <c:pt idx="247">
                  <c:v>39442.0</c:v>
                </c:pt>
                <c:pt idx="248">
                  <c:v>39443.0</c:v>
                </c:pt>
                <c:pt idx="249">
                  <c:v>39444.0</c:v>
                </c:pt>
                <c:pt idx="250">
                  <c:v>39447.0</c:v>
                </c:pt>
                <c:pt idx="251">
                  <c:v>39449.0</c:v>
                </c:pt>
                <c:pt idx="252">
                  <c:v>39450.0</c:v>
                </c:pt>
                <c:pt idx="253">
                  <c:v>39451.0</c:v>
                </c:pt>
                <c:pt idx="254">
                  <c:v>39454.0</c:v>
                </c:pt>
                <c:pt idx="255">
                  <c:v>39455.0</c:v>
                </c:pt>
                <c:pt idx="256">
                  <c:v>39456.0</c:v>
                </c:pt>
                <c:pt idx="257">
                  <c:v>39457.0</c:v>
                </c:pt>
                <c:pt idx="258">
                  <c:v>39458.0</c:v>
                </c:pt>
                <c:pt idx="259">
                  <c:v>39461.0</c:v>
                </c:pt>
                <c:pt idx="260">
                  <c:v>39462.0</c:v>
                </c:pt>
                <c:pt idx="261">
                  <c:v>39463.0</c:v>
                </c:pt>
                <c:pt idx="262">
                  <c:v>39464.0</c:v>
                </c:pt>
                <c:pt idx="263">
                  <c:v>39465.0</c:v>
                </c:pt>
                <c:pt idx="264">
                  <c:v>39469.0</c:v>
                </c:pt>
                <c:pt idx="265">
                  <c:v>39470.0</c:v>
                </c:pt>
                <c:pt idx="266">
                  <c:v>39471.0</c:v>
                </c:pt>
                <c:pt idx="267">
                  <c:v>39472.0</c:v>
                </c:pt>
                <c:pt idx="268">
                  <c:v>39475.0</c:v>
                </c:pt>
                <c:pt idx="269">
                  <c:v>39476.0</c:v>
                </c:pt>
                <c:pt idx="270">
                  <c:v>39477.0</c:v>
                </c:pt>
                <c:pt idx="271">
                  <c:v>39478.0</c:v>
                </c:pt>
                <c:pt idx="272">
                  <c:v>39479.0</c:v>
                </c:pt>
                <c:pt idx="273">
                  <c:v>39482.0</c:v>
                </c:pt>
                <c:pt idx="274">
                  <c:v>39483.0</c:v>
                </c:pt>
                <c:pt idx="275">
                  <c:v>39484.0</c:v>
                </c:pt>
                <c:pt idx="276">
                  <c:v>39485.0</c:v>
                </c:pt>
                <c:pt idx="277">
                  <c:v>39486.0</c:v>
                </c:pt>
                <c:pt idx="278">
                  <c:v>39489.0</c:v>
                </c:pt>
                <c:pt idx="279">
                  <c:v>39490.0</c:v>
                </c:pt>
                <c:pt idx="280">
                  <c:v>39491.0</c:v>
                </c:pt>
                <c:pt idx="281">
                  <c:v>39492.0</c:v>
                </c:pt>
                <c:pt idx="282">
                  <c:v>39493.0</c:v>
                </c:pt>
                <c:pt idx="283">
                  <c:v>39497.0</c:v>
                </c:pt>
                <c:pt idx="284">
                  <c:v>39498.0</c:v>
                </c:pt>
                <c:pt idx="285">
                  <c:v>39499.0</c:v>
                </c:pt>
                <c:pt idx="286">
                  <c:v>39500.0</c:v>
                </c:pt>
                <c:pt idx="287">
                  <c:v>39503.0</c:v>
                </c:pt>
                <c:pt idx="288">
                  <c:v>39504.0</c:v>
                </c:pt>
                <c:pt idx="289">
                  <c:v>39505.0</c:v>
                </c:pt>
                <c:pt idx="290">
                  <c:v>39506.0</c:v>
                </c:pt>
                <c:pt idx="291">
                  <c:v>39507.0</c:v>
                </c:pt>
                <c:pt idx="292">
                  <c:v>39510.0</c:v>
                </c:pt>
                <c:pt idx="293">
                  <c:v>39511.0</c:v>
                </c:pt>
                <c:pt idx="294">
                  <c:v>39512.0</c:v>
                </c:pt>
                <c:pt idx="295">
                  <c:v>39513.0</c:v>
                </c:pt>
                <c:pt idx="296">
                  <c:v>39514.0</c:v>
                </c:pt>
                <c:pt idx="297">
                  <c:v>39517.0</c:v>
                </c:pt>
                <c:pt idx="298">
                  <c:v>39518.0</c:v>
                </c:pt>
                <c:pt idx="299">
                  <c:v>39519.0</c:v>
                </c:pt>
                <c:pt idx="300">
                  <c:v>39520.0</c:v>
                </c:pt>
                <c:pt idx="301">
                  <c:v>39521.0</c:v>
                </c:pt>
                <c:pt idx="302">
                  <c:v>39524.0</c:v>
                </c:pt>
                <c:pt idx="303">
                  <c:v>39525.0</c:v>
                </c:pt>
                <c:pt idx="304">
                  <c:v>39526.0</c:v>
                </c:pt>
                <c:pt idx="305">
                  <c:v>39527.0</c:v>
                </c:pt>
                <c:pt idx="306">
                  <c:v>39531.0</c:v>
                </c:pt>
                <c:pt idx="307">
                  <c:v>39532.0</c:v>
                </c:pt>
                <c:pt idx="308">
                  <c:v>39533.0</c:v>
                </c:pt>
                <c:pt idx="309">
                  <c:v>39534.0</c:v>
                </c:pt>
                <c:pt idx="310">
                  <c:v>39535.0</c:v>
                </c:pt>
                <c:pt idx="311">
                  <c:v>39538.0</c:v>
                </c:pt>
                <c:pt idx="312">
                  <c:v>39539.0</c:v>
                </c:pt>
                <c:pt idx="313">
                  <c:v>39540.0</c:v>
                </c:pt>
                <c:pt idx="314">
                  <c:v>39541.0</c:v>
                </c:pt>
                <c:pt idx="315">
                  <c:v>39542.0</c:v>
                </c:pt>
                <c:pt idx="316">
                  <c:v>39545.0</c:v>
                </c:pt>
                <c:pt idx="317">
                  <c:v>39546.0</c:v>
                </c:pt>
                <c:pt idx="318">
                  <c:v>39547.0</c:v>
                </c:pt>
                <c:pt idx="319">
                  <c:v>39548.0</c:v>
                </c:pt>
                <c:pt idx="320">
                  <c:v>39549.0</c:v>
                </c:pt>
                <c:pt idx="321">
                  <c:v>39552.0</c:v>
                </c:pt>
                <c:pt idx="322">
                  <c:v>39553.0</c:v>
                </c:pt>
                <c:pt idx="323">
                  <c:v>39554.0</c:v>
                </c:pt>
                <c:pt idx="324">
                  <c:v>39555.0</c:v>
                </c:pt>
                <c:pt idx="325">
                  <c:v>39556.0</c:v>
                </c:pt>
                <c:pt idx="326">
                  <c:v>39559.0</c:v>
                </c:pt>
                <c:pt idx="327">
                  <c:v>39560.0</c:v>
                </c:pt>
                <c:pt idx="328">
                  <c:v>39561.0</c:v>
                </c:pt>
                <c:pt idx="329">
                  <c:v>39562.0</c:v>
                </c:pt>
                <c:pt idx="330">
                  <c:v>39563.0</c:v>
                </c:pt>
                <c:pt idx="331">
                  <c:v>39566.0</c:v>
                </c:pt>
                <c:pt idx="332">
                  <c:v>39567.0</c:v>
                </c:pt>
                <c:pt idx="333">
                  <c:v>39568.0</c:v>
                </c:pt>
                <c:pt idx="334">
                  <c:v>39569.0</c:v>
                </c:pt>
                <c:pt idx="335">
                  <c:v>39570.0</c:v>
                </c:pt>
                <c:pt idx="336">
                  <c:v>39573.0</c:v>
                </c:pt>
                <c:pt idx="337">
                  <c:v>39574.0</c:v>
                </c:pt>
                <c:pt idx="338">
                  <c:v>39575.0</c:v>
                </c:pt>
                <c:pt idx="339">
                  <c:v>39576.0</c:v>
                </c:pt>
                <c:pt idx="340">
                  <c:v>39577.0</c:v>
                </c:pt>
                <c:pt idx="341">
                  <c:v>39580.0</c:v>
                </c:pt>
                <c:pt idx="342">
                  <c:v>39581.0</c:v>
                </c:pt>
                <c:pt idx="343">
                  <c:v>39582.0</c:v>
                </c:pt>
                <c:pt idx="344">
                  <c:v>39583.0</c:v>
                </c:pt>
                <c:pt idx="345">
                  <c:v>39584.0</c:v>
                </c:pt>
                <c:pt idx="346">
                  <c:v>39587.0</c:v>
                </c:pt>
                <c:pt idx="347">
                  <c:v>39588.0</c:v>
                </c:pt>
                <c:pt idx="348">
                  <c:v>39589.0</c:v>
                </c:pt>
                <c:pt idx="349">
                  <c:v>39590.0</c:v>
                </c:pt>
                <c:pt idx="350">
                  <c:v>39591.0</c:v>
                </c:pt>
                <c:pt idx="351">
                  <c:v>39595.0</c:v>
                </c:pt>
                <c:pt idx="352">
                  <c:v>39596.0</c:v>
                </c:pt>
                <c:pt idx="353">
                  <c:v>39597.0</c:v>
                </c:pt>
                <c:pt idx="354">
                  <c:v>39598.0</c:v>
                </c:pt>
                <c:pt idx="355">
                  <c:v>39601.0</c:v>
                </c:pt>
                <c:pt idx="356">
                  <c:v>39602.0</c:v>
                </c:pt>
                <c:pt idx="357">
                  <c:v>39603.0</c:v>
                </c:pt>
                <c:pt idx="358">
                  <c:v>39604.0</c:v>
                </c:pt>
                <c:pt idx="359">
                  <c:v>39605.0</c:v>
                </c:pt>
                <c:pt idx="360">
                  <c:v>39608.0</c:v>
                </c:pt>
                <c:pt idx="361">
                  <c:v>39609.0</c:v>
                </c:pt>
                <c:pt idx="362">
                  <c:v>39610.0</c:v>
                </c:pt>
                <c:pt idx="363">
                  <c:v>39611.0</c:v>
                </c:pt>
                <c:pt idx="364">
                  <c:v>39612.0</c:v>
                </c:pt>
                <c:pt idx="365">
                  <c:v>39615.0</c:v>
                </c:pt>
                <c:pt idx="366">
                  <c:v>39616.0</c:v>
                </c:pt>
                <c:pt idx="367">
                  <c:v>39617.0</c:v>
                </c:pt>
                <c:pt idx="368">
                  <c:v>39618.0</c:v>
                </c:pt>
                <c:pt idx="369">
                  <c:v>39619.0</c:v>
                </c:pt>
                <c:pt idx="370">
                  <c:v>39622.0</c:v>
                </c:pt>
                <c:pt idx="371">
                  <c:v>39623.0</c:v>
                </c:pt>
                <c:pt idx="372">
                  <c:v>39624.0</c:v>
                </c:pt>
                <c:pt idx="373">
                  <c:v>39625.0</c:v>
                </c:pt>
                <c:pt idx="374">
                  <c:v>39626.0</c:v>
                </c:pt>
                <c:pt idx="375">
                  <c:v>39629.0</c:v>
                </c:pt>
                <c:pt idx="376">
                  <c:v>39630.0</c:v>
                </c:pt>
                <c:pt idx="377">
                  <c:v>39631.0</c:v>
                </c:pt>
                <c:pt idx="378">
                  <c:v>39632.0</c:v>
                </c:pt>
                <c:pt idx="379">
                  <c:v>39636.0</c:v>
                </c:pt>
                <c:pt idx="380">
                  <c:v>39637.0</c:v>
                </c:pt>
                <c:pt idx="381">
                  <c:v>39638.0</c:v>
                </c:pt>
                <c:pt idx="382">
                  <c:v>39639.0</c:v>
                </c:pt>
                <c:pt idx="383">
                  <c:v>39640.0</c:v>
                </c:pt>
                <c:pt idx="384">
                  <c:v>39643.0</c:v>
                </c:pt>
                <c:pt idx="385">
                  <c:v>39644.0</c:v>
                </c:pt>
                <c:pt idx="386">
                  <c:v>39645.0</c:v>
                </c:pt>
                <c:pt idx="387">
                  <c:v>39646.0</c:v>
                </c:pt>
                <c:pt idx="388">
                  <c:v>39647.0</c:v>
                </c:pt>
                <c:pt idx="389">
                  <c:v>39650.0</c:v>
                </c:pt>
                <c:pt idx="390">
                  <c:v>39651.0</c:v>
                </c:pt>
                <c:pt idx="391">
                  <c:v>39652.0</c:v>
                </c:pt>
                <c:pt idx="392">
                  <c:v>39653.0</c:v>
                </c:pt>
                <c:pt idx="393">
                  <c:v>39654.0</c:v>
                </c:pt>
                <c:pt idx="394">
                  <c:v>39657.0</c:v>
                </c:pt>
                <c:pt idx="395">
                  <c:v>39658.0</c:v>
                </c:pt>
                <c:pt idx="396">
                  <c:v>39659.0</c:v>
                </c:pt>
                <c:pt idx="397">
                  <c:v>39660.0</c:v>
                </c:pt>
                <c:pt idx="398">
                  <c:v>39661.0</c:v>
                </c:pt>
                <c:pt idx="399">
                  <c:v>39664.0</c:v>
                </c:pt>
                <c:pt idx="400">
                  <c:v>39665.0</c:v>
                </c:pt>
                <c:pt idx="401">
                  <c:v>39666.0</c:v>
                </c:pt>
                <c:pt idx="402">
                  <c:v>39667.0</c:v>
                </c:pt>
                <c:pt idx="403">
                  <c:v>39668.0</c:v>
                </c:pt>
                <c:pt idx="404">
                  <c:v>39671.0</c:v>
                </c:pt>
                <c:pt idx="405">
                  <c:v>39672.0</c:v>
                </c:pt>
                <c:pt idx="406">
                  <c:v>39673.0</c:v>
                </c:pt>
                <c:pt idx="407">
                  <c:v>39674.0</c:v>
                </c:pt>
                <c:pt idx="408">
                  <c:v>39675.0</c:v>
                </c:pt>
                <c:pt idx="409">
                  <c:v>39678.0</c:v>
                </c:pt>
                <c:pt idx="410">
                  <c:v>39679.0</c:v>
                </c:pt>
                <c:pt idx="411">
                  <c:v>39680.0</c:v>
                </c:pt>
                <c:pt idx="412">
                  <c:v>39681.0</c:v>
                </c:pt>
                <c:pt idx="413">
                  <c:v>39682.0</c:v>
                </c:pt>
                <c:pt idx="414">
                  <c:v>39685.0</c:v>
                </c:pt>
                <c:pt idx="415">
                  <c:v>39686.0</c:v>
                </c:pt>
                <c:pt idx="416">
                  <c:v>39687.0</c:v>
                </c:pt>
                <c:pt idx="417">
                  <c:v>39688.0</c:v>
                </c:pt>
                <c:pt idx="418">
                  <c:v>39689.0</c:v>
                </c:pt>
                <c:pt idx="419">
                  <c:v>39693.0</c:v>
                </c:pt>
                <c:pt idx="420">
                  <c:v>39694.0</c:v>
                </c:pt>
                <c:pt idx="421">
                  <c:v>39695.0</c:v>
                </c:pt>
                <c:pt idx="422">
                  <c:v>39696.0</c:v>
                </c:pt>
                <c:pt idx="423">
                  <c:v>39699.0</c:v>
                </c:pt>
                <c:pt idx="424">
                  <c:v>39700.0</c:v>
                </c:pt>
                <c:pt idx="425">
                  <c:v>39701.0</c:v>
                </c:pt>
                <c:pt idx="426">
                  <c:v>39702.0</c:v>
                </c:pt>
                <c:pt idx="427">
                  <c:v>39703.0</c:v>
                </c:pt>
                <c:pt idx="428">
                  <c:v>39706.0</c:v>
                </c:pt>
                <c:pt idx="429">
                  <c:v>39707.0</c:v>
                </c:pt>
                <c:pt idx="430">
                  <c:v>39708.0</c:v>
                </c:pt>
                <c:pt idx="431">
                  <c:v>39709.0</c:v>
                </c:pt>
                <c:pt idx="432">
                  <c:v>39710.0</c:v>
                </c:pt>
                <c:pt idx="433">
                  <c:v>39713.0</c:v>
                </c:pt>
                <c:pt idx="434">
                  <c:v>39714.0</c:v>
                </c:pt>
                <c:pt idx="435">
                  <c:v>39715.0</c:v>
                </c:pt>
                <c:pt idx="436">
                  <c:v>39716.0</c:v>
                </c:pt>
                <c:pt idx="437">
                  <c:v>39717.0</c:v>
                </c:pt>
                <c:pt idx="438">
                  <c:v>39720.0</c:v>
                </c:pt>
                <c:pt idx="439">
                  <c:v>39721.0</c:v>
                </c:pt>
                <c:pt idx="440">
                  <c:v>39722.0</c:v>
                </c:pt>
                <c:pt idx="441">
                  <c:v>39723.0</c:v>
                </c:pt>
                <c:pt idx="442">
                  <c:v>39724.0</c:v>
                </c:pt>
                <c:pt idx="443">
                  <c:v>39727.0</c:v>
                </c:pt>
                <c:pt idx="444">
                  <c:v>39728.0</c:v>
                </c:pt>
                <c:pt idx="445">
                  <c:v>39729.0</c:v>
                </c:pt>
                <c:pt idx="446">
                  <c:v>39730.0</c:v>
                </c:pt>
                <c:pt idx="447">
                  <c:v>39731.0</c:v>
                </c:pt>
                <c:pt idx="448">
                  <c:v>39734.0</c:v>
                </c:pt>
                <c:pt idx="449">
                  <c:v>39735.0</c:v>
                </c:pt>
                <c:pt idx="450">
                  <c:v>39736.0</c:v>
                </c:pt>
                <c:pt idx="451">
                  <c:v>39737.0</c:v>
                </c:pt>
                <c:pt idx="452">
                  <c:v>39738.0</c:v>
                </c:pt>
                <c:pt idx="453">
                  <c:v>39741.0</c:v>
                </c:pt>
                <c:pt idx="454">
                  <c:v>39742.0</c:v>
                </c:pt>
                <c:pt idx="455">
                  <c:v>39743.0</c:v>
                </c:pt>
                <c:pt idx="456">
                  <c:v>39744.0</c:v>
                </c:pt>
                <c:pt idx="457">
                  <c:v>39745.0</c:v>
                </c:pt>
                <c:pt idx="458">
                  <c:v>39748.0</c:v>
                </c:pt>
                <c:pt idx="459">
                  <c:v>39749.0</c:v>
                </c:pt>
                <c:pt idx="460">
                  <c:v>39750.0</c:v>
                </c:pt>
                <c:pt idx="461">
                  <c:v>39751.0</c:v>
                </c:pt>
                <c:pt idx="462">
                  <c:v>39752.0</c:v>
                </c:pt>
                <c:pt idx="463">
                  <c:v>39755.0</c:v>
                </c:pt>
                <c:pt idx="464">
                  <c:v>39756.0</c:v>
                </c:pt>
                <c:pt idx="465">
                  <c:v>39757.0</c:v>
                </c:pt>
                <c:pt idx="466">
                  <c:v>39758.0</c:v>
                </c:pt>
                <c:pt idx="467">
                  <c:v>39759.0</c:v>
                </c:pt>
                <c:pt idx="468">
                  <c:v>39762.0</c:v>
                </c:pt>
                <c:pt idx="469">
                  <c:v>39763.0</c:v>
                </c:pt>
                <c:pt idx="470">
                  <c:v>39764.0</c:v>
                </c:pt>
                <c:pt idx="471">
                  <c:v>39765.0</c:v>
                </c:pt>
                <c:pt idx="472">
                  <c:v>39766.0</c:v>
                </c:pt>
                <c:pt idx="473">
                  <c:v>39769.0</c:v>
                </c:pt>
                <c:pt idx="474">
                  <c:v>39770.0</c:v>
                </c:pt>
                <c:pt idx="475">
                  <c:v>39771.0</c:v>
                </c:pt>
                <c:pt idx="476">
                  <c:v>39772.0</c:v>
                </c:pt>
                <c:pt idx="477">
                  <c:v>39773.0</c:v>
                </c:pt>
                <c:pt idx="478">
                  <c:v>39776.0</c:v>
                </c:pt>
                <c:pt idx="479">
                  <c:v>39777.0</c:v>
                </c:pt>
                <c:pt idx="480">
                  <c:v>39778.0</c:v>
                </c:pt>
                <c:pt idx="481">
                  <c:v>39780.0</c:v>
                </c:pt>
                <c:pt idx="482">
                  <c:v>39783.0</c:v>
                </c:pt>
                <c:pt idx="483">
                  <c:v>39784.0</c:v>
                </c:pt>
                <c:pt idx="484">
                  <c:v>39785.0</c:v>
                </c:pt>
                <c:pt idx="485">
                  <c:v>39786.0</c:v>
                </c:pt>
                <c:pt idx="486">
                  <c:v>39787.0</c:v>
                </c:pt>
                <c:pt idx="487">
                  <c:v>39790.0</c:v>
                </c:pt>
                <c:pt idx="488">
                  <c:v>39791.0</c:v>
                </c:pt>
                <c:pt idx="489">
                  <c:v>39792.0</c:v>
                </c:pt>
                <c:pt idx="490">
                  <c:v>39793.0</c:v>
                </c:pt>
                <c:pt idx="491">
                  <c:v>39794.0</c:v>
                </c:pt>
                <c:pt idx="492">
                  <c:v>39797.0</c:v>
                </c:pt>
                <c:pt idx="493">
                  <c:v>39798.0</c:v>
                </c:pt>
                <c:pt idx="494">
                  <c:v>39799.0</c:v>
                </c:pt>
                <c:pt idx="495">
                  <c:v>39800.0</c:v>
                </c:pt>
                <c:pt idx="496">
                  <c:v>39801.0</c:v>
                </c:pt>
                <c:pt idx="497">
                  <c:v>39804.0</c:v>
                </c:pt>
                <c:pt idx="498">
                  <c:v>39805.0</c:v>
                </c:pt>
                <c:pt idx="499">
                  <c:v>39806.0</c:v>
                </c:pt>
                <c:pt idx="500">
                  <c:v>39808.0</c:v>
                </c:pt>
                <c:pt idx="501">
                  <c:v>39811.0</c:v>
                </c:pt>
                <c:pt idx="502">
                  <c:v>39812.0</c:v>
                </c:pt>
                <c:pt idx="503">
                  <c:v>39813.0</c:v>
                </c:pt>
                <c:pt idx="504">
                  <c:v>39815.0</c:v>
                </c:pt>
                <c:pt idx="505">
                  <c:v>39818.0</c:v>
                </c:pt>
                <c:pt idx="506">
                  <c:v>39819.0</c:v>
                </c:pt>
                <c:pt idx="507">
                  <c:v>39820.0</c:v>
                </c:pt>
                <c:pt idx="508">
                  <c:v>39821.0</c:v>
                </c:pt>
                <c:pt idx="509">
                  <c:v>39822.0</c:v>
                </c:pt>
                <c:pt idx="510">
                  <c:v>39825.0</c:v>
                </c:pt>
                <c:pt idx="511">
                  <c:v>39826.0</c:v>
                </c:pt>
                <c:pt idx="512">
                  <c:v>39827.0</c:v>
                </c:pt>
                <c:pt idx="513">
                  <c:v>39828.0</c:v>
                </c:pt>
                <c:pt idx="514">
                  <c:v>39829.0</c:v>
                </c:pt>
                <c:pt idx="515">
                  <c:v>39833.0</c:v>
                </c:pt>
                <c:pt idx="516">
                  <c:v>39834.0</c:v>
                </c:pt>
                <c:pt idx="517">
                  <c:v>39835.0</c:v>
                </c:pt>
                <c:pt idx="518">
                  <c:v>39836.0</c:v>
                </c:pt>
                <c:pt idx="519">
                  <c:v>39839.0</c:v>
                </c:pt>
                <c:pt idx="520">
                  <c:v>39840.0</c:v>
                </c:pt>
                <c:pt idx="521">
                  <c:v>39841.0</c:v>
                </c:pt>
                <c:pt idx="522">
                  <c:v>39842.0</c:v>
                </c:pt>
                <c:pt idx="523">
                  <c:v>39843.0</c:v>
                </c:pt>
                <c:pt idx="524">
                  <c:v>39846.0</c:v>
                </c:pt>
                <c:pt idx="525">
                  <c:v>39847.0</c:v>
                </c:pt>
                <c:pt idx="526">
                  <c:v>39848.0</c:v>
                </c:pt>
                <c:pt idx="527">
                  <c:v>39849.0</c:v>
                </c:pt>
                <c:pt idx="528">
                  <c:v>39850.0</c:v>
                </c:pt>
                <c:pt idx="529">
                  <c:v>39853.0</c:v>
                </c:pt>
                <c:pt idx="530">
                  <c:v>39854.0</c:v>
                </c:pt>
                <c:pt idx="531">
                  <c:v>39855.0</c:v>
                </c:pt>
                <c:pt idx="532">
                  <c:v>39856.0</c:v>
                </c:pt>
                <c:pt idx="533">
                  <c:v>39857.0</c:v>
                </c:pt>
                <c:pt idx="534">
                  <c:v>39861.0</c:v>
                </c:pt>
                <c:pt idx="535">
                  <c:v>39862.0</c:v>
                </c:pt>
                <c:pt idx="536">
                  <c:v>39863.0</c:v>
                </c:pt>
                <c:pt idx="537">
                  <c:v>39864.0</c:v>
                </c:pt>
                <c:pt idx="538">
                  <c:v>39867.0</c:v>
                </c:pt>
                <c:pt idx="539">
                  <c:v>39868.0</c:v>
                </c:pt>
                <c:pt idx="540">
                  <c:v>39869.0</c:v>
                </c:pt>
                <c:pt idx="541">
                  <c:v>39870.0</c:v>
                </c:pt>
                <c:pt idx="542">
                  <c:v>39871.0</c:v>
                </c:pt>
                <c:pt idx="543">
                  <c:v>39874.0</c:v>
                </c:pt>
                <c:pt idx="544">
                  <c:v>39875.0</c:v>
                </c:pt>
                <c:pt idx="545">
                  <c:v>39876.0</c:v>
                </c:pt>
                <c:pt idx="546">
                  <c:v>39877.0</c:v>
                </c:pt>
                <c:pt idx="547">
                  <c:v>39878.0</c:v>
                </c:pt>
                <c:pt idx="548">
                  <c:v>39881.0</c:v>
                </c:pt>
                <c:pt idx="549">
                  <c:v>39882.0</c:v>
                </c:pt>
                <c:pt idx="550">
                  <c:v>39883.0</c:v>
                </c:pt>
                <c:pt idx="551">
                  <c:v>39884.0</c:v>
                </c:pt>
                <c:pt idx="552">
                  <c:v>39885.0</c:v>
                </c:pt>
                <c:pt idx="553">
                  <c:v>39888.0</c:v>
                </c:pt>
                <c:pt idx="554">
                  <c:v>39889.0</c:v>
                </c:pt>
                <c:pt idx="555">
                  <c:v>39890.0</c:v>
                </c:pt>
                <c:pt idx="556">
                  <c:v>39891.0</c:v>
                </c:pt>
                <c:pt idx="557">
                  <c:v>39892.0</c:v>
                </c:pt>
                <c:pt idx="558">
                  <c:v>39895.0</c:v>
                </c:pt>
                <c:pt idx="559">
                  <c:v>39896.0</c:v>
                </c:pt>
                <c:pt idx="560">
                  <c:v>39897.0</c:v>
                </c:pt>
                <c:pt idx="561">
                  <c:v>39898.0</c:v>
                </c:pt>
                <c:pt idx="562">
                  <c:v>39899.0</c:v>
                </c:pt>
                <c:pt idx="563">
                  <c:v>39902.0</c:v>
                </c:pt>
                <c:pt idx="564">
                  <c:v>39903.0</c:v>
                </c:pt>
                <c:pt idx="565">
                  <c:v>39904.0</c:v>
                </c:pt>
                <c:pt idx="566">
                  <c:v>39905.0</c:v>
                </c:pt>
                <c:pt idx="567">
                  <c:v>39906.0</c:v>
                </c:pt>
                <c:pt idx="568">
                  <c:v>39909.0</c:v>
                </c:pt>
                <c:pt idx="569">
                  <c:v>39910.0</c:v>
                </c:pt>
                <c:pt idx="570">
                  <c:v>39911.0</c:v>
                </c:pt>
                <c:pt idx="571">
                  <c:v>39912.0</c:v>
                </c:pt>
                <c:pt idx="572">
                  <c:v>39916.0</c:v>
                </c:pt>
                <c:pt idx="573">
                  <c:v>39917.0</c:v>
                </c:pt>
                <c:pt idx="574">
                  <c:v>39918.0</c:v>
                </c:pt>
                <c:pt idx="575">
                  <c:v>39919.0</c:v>
                </c:pt>
                <c:pt idx="576">
                  <c:v>39920.0</c:v>
                </c:pt>
                <c:pt idx="577">
                  <c:v>39923.0</c:v>
                </c:pt>
                <c:pt idx="578">
                  <c:v>39924.0</c:v>
                </c:pt>
                <c:pt idx="579">
                  <c:v>39925.0</c:v>
                </c:pt>
                <c:pt idx="580">
                  <c:v>39926.0</c:v>
                </c:pt>
                <c:pt idx="581">
                  <c:v>39927.0</c:v>
                </c:pt>
                <c:pt idx="582">
                  <c:v>39930.0</c:v>
                </c:pt>
                <c:pt idx="583">
                  <c:v>39931.0</c:v>
                </c:pt>
                <c:pt idx="584">
                  <c:v>39932.0</c:v>
                </c:pt>
                <c:pt idx="585">
                  <c:v>39933.0</c:v>
                </c:pt>
                <c:pt idx="586">
                  <c:v>39934.0</c:v>
                </c:pt>
                <c:pt idx="587">
                  <c:v>39937.0</c:v>
                </c:pt>
                <c:pt idx="588">
                  <c:v>39938.0</c:v>
                </c:pt>
                <c:pt idx="589">
                  <c:v>39939.0</c:v>
                </c:pt>
                <c:pt idx="590">
                  <c:v>39940.0</c:v>
                </c:pt>
                <c:pt idx="591">
                  <c:v>39941.0</c:v>
                </c:pt>
                <c:pt idx="592">
                  <c:v>39944.0</c:v>
                </c:pt>
                <c:pt idx="593">
                  <c:v>39945.0</c:v>
                </c:pt>
                <c:pt idx="594">
                  <c:v>39946.0</c:v>
                </c:pt>
                <c:pt idx="595">
                  <c:v>39947.0</c:v>
                </c:pt>
                <c:pt idx="596">
                  <c:v>39948.0</c:v>
                </c:pt>
                <c:pt idx="597">
                  <c:v>39951.0</c:v>
                </c:pt>
                <c:pt idx="598">
                  <c:v>39952.0</c:v>
                </c:pt>
                <c:pt idx="599">
                  <c:v>39953.0</c:v>
                </c:pt>
                <c:pt idx="600">
                  <c:v>39954.0</c:v>
                </c:pt>
                <c:pt idx="601">
                  <c:v>39955.0</c:v>
                </c:pt>
                <c:pt idx="602">
                  <c:v>39959.0</c:v>
                </c:pt>
                <c:pt idx="603">
                  <c:v>39960.0</c:v>
                </c:pt>
                <c:pt idx="604">
                  <c:v>39961.0</c:v>
                </c:pt>
                <c:pt idx="605">
                  <c:v>39962.0</c:v>
                </c:pt>
                <c:pt idx="606">
                  <c:v>39965.0</c:v>
                </c:pt>
                <c:pt idx="607">
                  <c:v>39966.0</c:v>
                </c:pt>
                <c:pt idx="608">
                  <c:v>39967.0</c:v>
                </c:pt>
                <c:pt idx="609">
                  <c:v>39968.0</c:v>
                </c:pt>
                <c:pt idx="610">
                  <c:v>39969.0</c:v>
                </c:pt>
                <c:pt idx="611">
                  <c:v>39972.0</c:v>
                </c:pt>
                <c:pt idx="612">
                  <c:v>39973.0</c:v>
                </c:pt>
                <c:pt idx="613">
                  <c:v>39974.0</c:v>
                </c:pt>
                <c:pt idx="614">
                  <c:v>39975.0</c:v>
                </c:pt>
                <c:pt idx="615">
                  <c:v>39976.0</c:v>
                </c:pt>
                <c:pt idx="616">
                  <c:v>39979.0</c:v>
                </c:pt>
                <c:pt idx="617">
                  <c:v>39980.0</c:v>
                </c:pt>
                <c:pt idx="618">
                  <c:v>39981.0</c:v>
                </c:pt>
                <c:pt idx="619">
                  <c:v>39982.0</c:v>
                </c:pt>
                <c:pt idx="620">
                  <c:v>39983.0</c:v>
                </c:pt>
                <c:pt idx="621">
                  <c:v>39986.0</c:v>
                </c:pt>
                <c:pt idx="622">
                  <c:v>39987.0</c:v>
                </c:pt>
                <c:pt idx="623">
                  <c:v>39988.0</c:v>
                </c:pt>
                <c:pt idx="624">
                  <c:v>39989.0</c:v>
                </c:pt>
                <c:pt idx="625">
                  <c:v>39990.0</c:v>
                </c:pt>
                <c:pt idx="626">
                  <c:v>39993.0</c:v>
                </c:pt>
                <c:pt idx="627">
                  <c:v>39994.0</c:v>
                </c:pt>
                <c:pt idx="628">
                  <c:v>39995.0</c:v>
                </c:pt>
                <c:pt idx="629">
                  <c:v>39996.0</c:v>
                </c:pt>
                <c:pt idx="630">
                  <c:v>40000.0</c:v>
                </c:pt>
                <c:pt idx="631">
                  <c:v>40001.0</c:v>
                </c:pt>
                <c:pt idx="632">
                  <c:v>40002.0</c:v>
                </c:pt>
                <c:pt idx="633">
                  <c:v>40003.0</c:v>
                </c:pt>
                <c:pt idx="634">
                  <c:v>40004.0</c:v>
                </c:pt>
                <c:pt idx="635">
                  <c:v>40007.0</c:v>
                </c:pt>
                <c:pt idx="636">
                  <c:v>40008.0</c:v>
                </c:pt>
                <c:pt idx="637">
                  <c:v>40009.0</c:v>
                </c:pt>
                <c:pt idx="638">
                  <c:v>40010.0</c:v>
                </c:pt>
                <c:pt idx="639">
                  <c:v>40011.0</c:v>
                </c:pt>
                <c:pt idx="640">
                  <c:v>40014.0</c:v>
                </c:pt>
                <c:pt idx="641">
                  <c:v>40015.0</c:v>
                </c:pt>
                <c:pt idx="642">
                  <c:v>40016.0</c:v>
                </c:pt>
                <c:pt idx="643">
                  <c:v>40017.0</c:v>
                </c:pt>
                <c:pt idx="644">
                  <c:v>40018.0</c:v>
                </c:pt>
                <c:pt idx="645">
                  <c:v>40021.0</c:v>
                </c:pt>
                <c:pt idx="646">
                  <c:v>40022.0</c:v>
                </c:pt>
                <c:pt idx="647">
                  <c:v>40023.0</c:v>
                </c:pt>
                <c:pt idx="648">
                  <c:v>40024.0</c:v>
                </c:pt>
                <c:pt idx="649">
                  <c:v>40025.0</c:v>
                </c:pt>
                <c:pt idx="650">
                  <c:v>40028.0</c:v>
                </c:pt>
                <c:pt idx="651">
                  <c:v>40029.0</c:v>
                </c:pt>
                <c:pt idx="652">
                  <c:v>40030.0</c:v>
                </c:pt>
                <c:pt idx="653">
                  <c:v>40031.0</c:v>
                </c:pt>
                <c:pt idx="654">
                  <c:v>40032.0</c:v>
                </c:pt>
                <c:pt idx="655">
                  <c:v>40035.0</c:v>
                </c:pt>
                <c:pt idx="656">
                  <c:v>40036.0</c:v>
                </c:pt>
                <c:pt idx="657">
                  <c:v>40037.0</c:v>
                </c:pt>
                <c:pt idx="658">
                  <c:v>40038.0</c:v>
                </c:pt>
                <c:pt idx="659">
                  <c:v>40039.0</c:v>
                </c:pt>
                <c:pt idx="660">
                  <c:v>40042.0</c:v>
                </c:pt>
                <c:pt idx="661">
                  <c:v>40043.0</c:v>
                </c:pt>
                <c:pt idx="662">
                  <c:v>40044.0</c:v>
                </c:pt>
                <c:pt idx="663">
                  <c:v>40045.0</c:v>
                </c:pt>
                <c:pt idx="664">
                  <c:v>40046.0</c:v>
                </c:pt>
                <c:pt idx="665">
                  <c:v>40049.0</c:v>
                </c:pt>
                <c:pt idx="666">
                  <c:v>40050.0</c:v>
                </c:pt>
                <c:pt idx="667">
                  <c:v>40051.0</c:v>
                </c:pt>
                <c:pt idx="668">
                  <c:v>40052.0</c:v>
                </c:pt>
                <c:pt idx="669">
                  <c:v>40053.0</c:v>
                </c:pt>
                <c:pt idx="670">
                  <c:v>40056.0</c:v>
                </c:pt>
                <c:pt idx="671">
                  <c:v>40057.0</c:v>
                </c:pt>
                <c:pt idx="672">
                  <c:v>40058.0</c:v>
                </c:pt>
                <c:pt idx="673">
                  <c:v>40059.0</c:v>
                </c:pt>
                <c:pt idx="674">
                  <c:v>40060.0</c:v>
                </c:pt>
                <c:pt idx="675">
                  <c:v>40064.0</c:v>
                </c:pt>
                <c:pt idx="676">
                  <c:v>40065.0</c:v>
                </c:pt>
                <c:pt idx="677">
                  <c:v>40066.0</c:v>
                </c:pt>
                <c:pt idx="678">
                  <c:v>40067.0</c:v>
                </c:pt>
                <c:pt idx="679">
                  <c:v>40070.0</c:v>
                </c:pt>
                <c:pt idx="680">
                  <c:v>40071.0</c:v>
                </c:pt>
                <c:pt idx="681">
                  <c:v>40072.0</c:v>
                </c:pt>
                <c:pt idx="682">
                  <c:v>40073.0</c:v>
                </c:pt>
                <c:pt idx="683">
                  <c:v>40074.0</c:v>
                </c:pt>
                <c:pt idx="684">
                  <c:v>40077.0</c:v>
                </c:pt>
                <c:pt idx="685">
                  <c:v>40078.0</c:v>
                </c:pt>
                <c:pt idx="686">
                  <c:v>40079.0</c:v>
                </c:pt>
                <c:pt idx="687">
                  <c:v>40080.0</c:v>
                </c:pt>
                <c:pt idx="688">
                  <c:v>40081.0</c:v>
                </c:pt>
                <c:pt idx="689">
                  <c:v>40084.0</c:v>
                </c:pt>
                <c:pt idx="690">
                  <c:v>40085.0</c:v>
                </c:pt>
                <c:pt idx="691">
                  <c:v>40086.0</c:v>
                </c:pt>
                <c:pt idx="692">
                  <c:v>40087.0</c:v>
                </c:pt>
                <c:pt idx="693">
                  <c:v>40088.0</c:v>
                </c:pt>
                <c:pt idx="694">
                  <c:v>40091.0</c:v>
                </c:pt>
                <c:pt idx="695">
                  <c:v>40092.0</c:v>
                </c:pt>
                <c:pt idx="696">
                  <c:v>40093.0</c:v>
                </c:pt>
                <c:pt idx="697">
                  <c:v>40094.0</c:v>
                </c:pt>
                <c:pt idx="698">
                  <c:v>40095.0</c:v>
                </c:pt>
                <c:pt idx="699">
                  <c:v>40098.0</c:v>
                </c:pt>
                <c:pt idx="700">
                  <c:v>40099.0</c:v>
                </c:pt>
                <c:pt idx="701">
                  <c:v>40100.0</c:v>
                </c:pt>
                <c:pt idx="702">
                  <c:v>40101.0</c:v>
                </c:pt>
                <c:pt idx="703">
                  <c:v>40102.0</c:v>
                </c:pt>
                <c:pt idx="704">
                  <c:v>40105.0</c:v>
                </c:pt>
                <c:pt idx="705">
                  <c:v>40106.0</c:v>
                </c:pt>
                <c:pt idx="706">
                  <c:v>40107.0</c:v>
                </c:pt>
                <c:pt idx="707">
                  <c:v>40108.0</c:v>
                </c:pt>
                <c:pt idx="708">
                  <c:v>40109.0</c:v>
                </c:pt>
                <c:pt idx="709">
                  <c:v>40112.0</c:v>
                </c:pt>
                <c:pt idx="710">
                  <c:v>40113.0</c:v>
                </c:pt>
                <c:pt idx="711">
                  <c:v>40114.0</c:v>
                </c:pt>
                <c:pt idx="712">
                  <c:v>40115.0</c:v>
                </c:pt>
                <c:pt idx="713">
                  <c:v>40116.0</c:v>
                </c:pt>
                <c:pt idx="714">
                  <c:v>40119.0</c:v>
                </c:pt>
                <c:pt idx="715">
                  <c:v>40120.0</c:v>
                </c:pt>
                <c:pt idx="716">
                  <c:v>40121.0</c:v>
                </c:pt>
                <c:pt idx="717">
                  <c:v>40122.0</c:v>
                </c:pt>
                <c:pt idx="718">
                  <c:v>40123.0</c:v>
                </c:pt>
                <c:pt idx="719">
                  <c:v>40126.0</c:v>
                </c:pt>
                <c:pt idx="720">
                  <c:v>40127.0</c:v>
                </c:pt>
                <c:pt idx="721">
                  <c:v>40128.0</c:v>
                </c:pt>
                <c:pt idx="722">
                  <c:v>40129.0</c:v>
                </c:pt>
                <c:pt idx="723">
                  <c:v>40130.0</c:v>
                </c:pt>
                <c:pt idx="724">
                  <c:v>40133.0</c:v>
                </c:pt>
                <c:pt idx="725">
                  <c:v>40134.0</c:v>
                </c:pt>
                <c:pt idx="726">
                  <c:v>40135.0</c:v>
                </c:pt>
                <c:pt idx="727">
                  <c:v>40136.0</c:v>
                </c:pt>
                <c:pt idx="728">
                  <c:v>40137.0</c:v>
                </c:pt>
                <c:pt idx="729">
                  <c:v>40140.0</c:v>
                </c:pt>
                <c:pt idx="730">
                  <c:v>40141.0</c:v>
                </c:pt>
                <c:pt idx="731">
                  <c:v>40142.0</c:v>
                </c:pt>
                <c:pt idx="732">
                  <c:v>40144.0</c:v>
                </c:pt>
                <c:pt idx="733">
                  <c:v>40147.0</c:v>
                </c:pt>
                <c:pt idx="734">
                  <c:v>40148.0</c:v>
                </c:pt>
                <c:pt idx="735">
                  <c:v>40149.0</c:v>
                </c:pt>
                <c:pt idx="736">
                  <c:v>40150.0</c:v>
                </c:pt>
                <c:pt idx="737">
                  <c:v>40151.0</c:v>
                </c:pt>
                <c:pt idx="738">
                  <c:v>40154.0</c:v>
                </c:pt>
                <c:pt idx="739">
                  <c:v>40155.0</c:v>
                </c:pt>
                <c:pt idx="740">
                  <c:v>40156.0</c:v>
                </c:pt>
                <c:pt idx="741">
                  <c:v>40157.0</c:v>
                </c:pt>
                <c:pt idx="742">
                  <c:v>40158.0</c:v>
                </c:pt>
                <c:pt idx="743">
                  <c:v>40161.0</c:v>
                </c:pt>
                <c:pt idx="744">
                  <c:v>40162.0</c:v>
                </c:pt>
                <c:pt idx="745">
                  <c:v>40163.0</c:v>
                </c:pt>
                <c:pt idx="746">
                  <c:v>40164.0</c:v>
                </c:pt>
                <c:pt idx="747">
                  <c:v>40165.0</c:v>
                </c:pt>
                <c:pt idx="748">
                  <c:v>40168.0</c:v>
                </c:pt>
                <c:pt idx="749">
                  <c:v>40169.0</c:v>
                </c:pt>
                <c:pt idx="750">
                  <c:v>40170.0</c:v>
                </c:pt>
                <c:pt idx="751">
                  <c:v>40171.0</c:v>
                </c:pt>
                <c:pt idx="752">
                  <c:v>40175.0</c:v>
                </c:pt>
                <c:pt idx="753">
                  <c:v>40176.0</c:v>
                </c:pt>
                <c:pt idx="754">
                  <c:v>40177.0</c:v>
                </c:pt>
                <c:pt idx="755">
                  <c:v>40178.0</c:v>
                </c:pt>
                <c:pt idx="756">
                  <c:v>40182.0</c:v>
                </c:pt>
                <c:pt idx="757">
                  <c:v>40183.0</c:v>
                </c:pt>
                <c:pt idx="758">
                  <c:v>40184.0</c:v>
                </c:pt>
                <c:pt idx="759">
                  <c:v>40185.0</c:v>
                </c:pt>
                <c:pt idx="760">
                  <c:v>40186.0</c:v>
                </c:pt>
                <c:pt idx="761">
                  <c:v>40189.0</c:v>
                </c:pt>
                <c:pt idx="762">
                  <c:v>40190.0</c:v>
                </c:pt>
                <c:pt idx="763">
                  <c:v>40191.0</c:v>
                </c:pt>
                <c:pt idx="764">
                  <c:v>40192.0</c:v>
                </c:pt>
                <c:pt idx="765">
                  <c:v>40193.0</c:v>
                </c:pt>
                <c:pt idx="766">
                  <c:v>40197.0</c:v>
                </c:pt>
                <c:pt idx="767">
                  <c:v>40198.0</c:v>
                </c:pt>
                <c:pt idx="768">
                  <c:v>40199.0</c:v>
                </c:pt>
                <c:pt idx="769">
                  <c:v>40200.0</c:v>
                </c:pt>
                <c:pt idx="770">
                  <c:v>40203.0</c:v>
                </c:pt>
                <c:pt idx="771">
                  <c:v>40204.0</c:v>
                </c:pt>
                <c:pt idx="772">
                  <c:v>40205.0</c:v>
                </c:pt>
                <c:pt idx="773">
                  <c:v>40206.0</c:v>
                </c:pt>
                <c:pt idx="774">
                  <c:v>40207.0</c:v>
                </c:pt>
                <c:pt idx="775">
                  <c:v>40210.0</c:v>
                </c:pt>
                <c:pt idx="776">
                  <c:v>40211.0</c:v>
                </c:pt>
                <c:pt idx="777">
                  <c:v>40212.0</c:v>
                </c:pt>
                <c:pt idx="778">
                  <c:v>40213.0</c:v>
                </c:pt>
                <c:pt idx="779">
                  <c:v>40214.0</c:v>
                </c:pt>
                <c:pt idx="780">
                  <c:v>40217.0</c:v>
                </c:pt>
                <c:pt idx="781">
                  <c:v>40218.0</c:v>
                </c:pt>
                <c:pt idx="782">
                  <c:v>40219.0</c:v>
                </c:pt>
                <c:pt idx="783">
                  <c:v>40220.0</c:v>
                </c:pt>
                <c:pt idx="784">
                  <c:v>40221.0</c:v>
                </c:pt>
                <c:pt idx="785">
                  <c:v>40225.0</c:v>
                </c:pt>
                <c:pt idx="786">
                  <c:v>40226.0</c:v>
                </c:pt>
                <c:pt idx="787">
                  <c:v>40227.0</c:v>
                </c:pt>
                <c:pt idx="788">
                  <c:v>40228.0</c:v>
                </c:pt>
                <c:pt idx="789">
                  <c:v>40231.0</c:v>
                </c:pt>
                <c:pt idx="790">
                  <c:v>40232.0</c:v>
                </c:pt>
                <c:pt idx="791">
                  <c:v>40233.0</c:v>
                </c:pt>
                <c:pt idx="792">
                  <c:v>40234.0</c:v>
                </c:pt>
                <c:pt idx="793">
                  <c:v>40235.0</c:v>
                </c:pt>
                <c:pt idx="794">
                  <c:v>40238.0</c:v>
                </c:pt>
                <c:pt idx="795">
                  <c:v>40239.0</c:v>
                </c:pt>
                <c:pt idx="796">
                  <c:v>40240.0</c:v>
                </c:pt>
                <c:pt idx="797">
                  <c:v>40241.0</c:v>
                </c:pt>
                <c:pt idx="798">
                  <c:v>40242.0</c:v>
                </c:pt>
                <c:pt idx="799">
                  <c:v>40245.0</c:v>
                </c:pt>
                <c:pt idx="800">
                  <c:v>40246.0</c:v>
                </c:pt>
                <c:pt idx="801">
                  <c:v>40247.0</c:v>
                </c:pt>
                <c:pt idx="802">
                  <c:v>40248.0</c:v>
                </c:pt>
                <c:pt idx="803">
                  <c:v>40249.0</c:v>
                </c:pt>
                <c:pt idx="804">
                  <c:v>40252.0</c:v>
                </c:pt>
                <c:pt idx="805">
                  <c:v>40253.0</c:v>
                </c:pt>
                <c:pt idx="806">
                  <c:v>40254.0</c:v>
                </c:pt>
                <c:pt idx="807">
                  <c:v>40255.0</c:v>
                </c:pt>
                <c:pt idx="808">
                  <c:v>40256.0</c:v>
                </c:pt>
                <c:pt idx="809">
                  <c:v>40259.0</c:v>
                </c:pt>
                <c:pt idx="810">
                  <c:v>40260.0</c:v>
                </c:pt>
                <c:pt idx="811">
                  <c:v>40261.0</c:v>
                </c:pt>
                <c:pt idx="812">
                  <c:v>40262.0</c:v>
                </c:pt>
                <c:pt idx="813">
                  <c:v>40263.0</c:v>
                </c:pt>
                <c:pt idx="814">
                  <c:v>40266.0</c:v>
                </c:pt>
                <c:pt idx="815">
                  <c:v>40267.0</c:v>
                </c:pt>
                <c:pt idx="816">
                  <c:v>40268.0</c:v>
                </c:pt>
                <c:pt idx="817">
                  <c:v>40269.0</c:v>
                </c:pt>
                <c:pt idx="818">
                  <c:v>40273.0</c:v>
                </c:pt>
                <c:pt idx="819">
                  <c:v>40274.0</c:v>
                </c:pt>
                <c:pt idx="820">
                  <c:v>40275.0</c:v>
                </c:pt>
                <c:pt idx="821">
                  <c:v>40276.0</c:v>
                </c:pt>
                <c:pt idx="822">
                  <c:v>40277.0</c:v>
                </c:pt>
                <c:pt idx="823">
                  <c:v>40280.0</c:v>
                </c:pt>
                <c:pt idx="824">
                  <c:v>40281.0</c:v>
                </c:pt>
                <c:pt idx="825">
                  <c:v>40282.0</c:v>
                </c:pt>
                <c:pt idx="826">
                  <c:v>40283.0</c:v>
                </c:pt>
                <c:pt idx="827">
                  <c:v>40284.0</c:v>
                </c:pt>
                <c:pt idx="828">
                  <c:v>40287.0</c:v>
                </c:pt>
                <c:pt idx="829">
                  <c:v>40288.0</c:v>
                </c:pt>
                <c:pt idx="830">
                  <c:v>40289.0</c:v>
                </c:pt>
                <c:pt idx="831">
                  <c:v>40290.0</c:v>
                </c:pt>
                <c:pt idx="832">
                  <c:v>40291.0</c:v>
                </c:pt>
                <c:pt idx="833">
                  <c:v>40294.0</c:v>
                </c:pt>
                <c:pt idx="834">
                  <c:v>40295.0</c:v>
                </c:pt>
                <c:pt idx="835">
                  <c:v>40296.0</c:v>
                </c:pt>
                <c:pt idx="836">
                  <c:v>40297.0</c:v>
                </c:pt>
                <c:pt idx="837">
                  <c:v>40298.0</c:v>
                </c:pt>
                <c:pt idx="838">
                  <c:v>40301.0</c:v>
                </c:pt>
                <c:pt idx="839">
                  <c:v>40302.0</c:v>
                </c:pt>
                <c:pt idx="840">
                  <c:v>40303.0</c:v>
                </c:pt>
                <c:pt idx="841">
                  <c:v>40304.0</c:v>
                </c:pt>
                <c:pt idx="842">
                  <c:v>40305.0</c:v>
                </c:pt>
                <c:pt idx="843">
                  <c:v>40308.0</c:v>
                </c:pt>
                <c:pt idx="844">
                  <c:v>40309.0</c:v>
                </c:pt>
                <c:pt idx="845">
                  <c:v>40310.0</c:v>
                </c:pt>
                <c:pt idx="846">
                  <c:v>40311.0</c:v>
                </c:pt>
                <c:pt idx="847">
                  <c:v>40312.0</c:v>
                </c:pt>
                <c:pt idx="848">
                  <c:v>40315.0</c:v>
                </c:pt>
                <c:pt idx="849">
                  <c:v>40316.0</c:v>
                </c:pt>
                <c:pt idx="850">
                  <c:v>40317.0</c:v>
                </c:pt>
                <c:pt idx="851">
                  <c:v>40318.0</c:v>
                </c:pt>
                <c:pt idx="852">
                  <c:v>40319.0</c:v>
                </c:pt>
                <c:pt idx="853">
                  <c:v>40322.0</c:v>
                </c:pt>
                <c:pt idx="854">
                  <c:v>40323.0</c:v>
                </c:pt>
                <c:pt idx="855">
                  <c:v>40324.0</c:v>
                </c:pt>
                <c:pt idx="856">
                  <c:v>40325.0</c:v>
                </c:pt>
                <c:pt idx="857">
                  <c:v>40326.0</c:v>
                </c:pt>
                <c:pt idx="858">
                  <c:v>40330.0</c:v>
                </c:pt>
                <c:pt idx="859">
                  <c:v>40331.0</c:v>
                </c:pt>
                <c:pt idx="860">
                  <c:v>40332.0</c:v>
                </c:pt>
                <c:pt idx="861">
                  <c:v>40333.0</c:v>
                </c:pt>
                <c:pt idx="862">
                  <c:v>40336.0</c:v>
                </c:pt>
                <c:pt idx="863">
                  <c:v>40337.0</c:v>
                </c:pt>
                <c:pt idx="864">
                  <c:v>40338.0</c:v>
                </c:pt>
                <c:pt idx="865">
                  <c:v>40339.0</c:v>
                </c:pt>
                <c:pt idx="866">
                  <c:v>40340.0</c:v>
                </c:pt>
                <c:pt idx="867">
                  <c:v>40343.0</c:v>
                </c:pt>
                <c:pt idx="868">
                  <c:v>40344.0</c:v>
                </c:pt>
                <c:pt idx="869">
                  <c:v>40345.0</c:v>
                </c:pt>
                <c:pt idx="870">
                  <c:v>40346.0</c:v>
                </c:pt>
                <c:pt idx="871">
                  <c:v>40347.0</c:v>
                </c:pt>
                <c:pt idx="872">
                  <c:v>40350.0</c:v>
                </c:pt>
                <c:pt idx="873">
                  <c:v>40351.0</c:v>
                </c:pt>
                <c:pt idx="874">
                  <c:v>40352.0</c:v>
                </c:pt>
                <c:pt idx="875">
                  <c:v>40353.0</c:v>
                </c:pt>
                <c:pt idx="876">
                  <c:v>40354.0</c:v>
                </c:pt>
                <c:pt idx="877">
                  <c:v>40357.0</c:v>
                </c:pt>
                <c:pt idx="878">
                  <c:v>40358.0</c:v>
                </c:pt>
                <c:pt idx="879">
                  <c:v>40359.0</c:v>
                </c:pt>
                <c:pt idx="880">
                  <c:v>40360.0</c:v>
                </c:pt>
                <c:pt idx="881">
                  <c:v>40361.0</c:v>
                </c:pt>
                <c:pt idx="882">
                  <c:v>40365.0</c:v>
                </c:pt>
                <c:pt idx="883">
                  <c:v>40366.0</c:v>
                </c:pt>
                <c:pt idx="884">
                  <c:v>40367.0</c:v>
                </c:pt>
                <c:pt idx="885">
                  <c:v>40368.0</c:v>
                </c:pt>
                <c:pt idx="886">
                  <c:v>40371.0</c:v>
                </c:pt>
                <c:pt idx="887">
                  <c:v>40372.0</c:v>
                </c:pt>
                <c:pt idx="888">
                  <c:v>40373.0</c:v>
                </c:pt>
                <c:pt idx="889">
                  <c:v>40374.0</c:v>
                </c:pt>
                <c:pt idx="890">
                  <c:v>40375.0</c:v>
                </c:pt>
                <c:pt idx="891">
                  <c:v>40378.0</c:v>
                </c:pt>
                <c:pt idx="892">
                  <c:v>40379.0</c:v>
                </c:pt>
                <c:pt idx="893">
                  <c:v>40380.0</c:v>
                </c:pt>
                <c:pt idx="894">
                  <c:v>40381.0</c:v>
                </c:pt>
                <c:pt idx="895">
                  <c:v>40382.0</c:v>
                </c:pt>
                <c:pt idx="896">
                  <c:v>40385.0</c:v>
                </c:pt>
                <c:pt idx="897">
                  <c:v>40386.0</c:v>
                </c:pt>
                <c:pt idx="898">
                  <c:v>40387.0</c:v>
                </c:pt>
                <c:pt idx="899">
                  <c:v>40388.0</c:v>
                </c:pt>
                <c:pt idx="900">
                  <c:v>40389.0</c:v>
                </c:pt>
                <c:pt idx="901">
                  <c:v>40392.0</c:v>
                </c:pt>
                <c:pt idx="902">
                  <c:v>40393.0</c:v>
                </c:pt>
                <c:pt idx="903">
                  <c:v>40394.0</c:v>
                </c:pt>
                <c:pt idx="904">
                  <c:v>40395.0</c:v>
                </c:pt>
                <c:pt idx="905">
                  <c:v>40396.0</c:v>
                </c:pt>
                <c:pt idx="906">
                  <c:v>40399.0</c:v>
                </c:pt>
                <c:pt idx="907">
                  <c:v>40400.0</c:v>
                </c:pt>
                <c:pt idx="908">
                  <c:v>40401.0</c:v>
                </c:pt>
                <c:pt idx="909">
                  <c:v>40402.0</c:v>
                </c:pt>
                <c:pt idx="910">
                  <c:v>40403.0</c:v>
                </c:pt>
                <c:pt idx="911">
                  <c:v>40406.0</c:v>
                </c:pt>
                <c:pt idx="912">
                  <c:v>40407.0</c:v>
                </c:pt>
                <c:pt idx="913">
                  <c:v>40408.0</c:v>
                </c:pt>
                <c:pt idx="914">
                  <c:v>40409.0</c:v>
                </c:pt>
                <c:pt idx="915">
                  <c:v>40410.0</c:v>
                </c:pt>
                <c:pt idx="916">
                  <c:v>40413.0</c:v>
                </c:pt>
                <c:pt idx="917">
                  <c:v>40414.0</c:v>
                </c:pt>
                <c:pt idx="918">
                  <c:v>40415.0</c:v>
                </c:pt>
                <c:pt idx="919">
                  <c:v>40416.0</c:v>
                </c:pt>
                <c:pt idx="920">
                  <c:v>40417.0</c:v>
                </c:pt>
                <c:pt idx="921">
                  <c:v>40420.0</c:v>
                </c:pt>
                <c:pt idx="922">
                  <c:v>40421.0</c:v>
                </c:pt>
                <c:pt idx="923">
                  <c:v>40422.0</c:v>
                </c:pt>
                <c:pt idx="924">
                  <c:v>40423.0</c:v>
                </c:pt>
                <c:pt idx="925">
                  <c:v>40424.0</c:v>
                </c:pt>
                <c:pt idx="926">
                  <c:v>40428.0</c:v>
                </c:pt>
                <c:pt idx="927">
                  <c:v>40429.0</c:v>
                </c:pt>
                <c:pt idx="928">
                  <c:v>40430.0</c:v>
                </c:pt>
                <c:pt idx="929">
                  <c:v>40431.0</c:v>
                </c:pt>
                <c:pt idx="930">
                  <c:v>40434.0</c:v>
                </c:pt>
                <c:pt idx="931">
                  <c:v>40435.0</c:v>
                </c:pt>
                <c:pt idx="932">
                  <c:v>40436.0</c:v>
                </c:pt>
                <c:pt idx="933">
                  <c:v>40437.0</c:v>
                </c:pt>
                <c:pt idx="934">
                  <c:v>40438.0</c:v>
                </c:pt>
                <c:pt idx="935">
                  <c:v>40441.0</c:v>
                </c:pt>
                <c:pt idx="936">
                  <c:v>40442.0</c:v>
                </c:pt>
                <c:pt idx="937">
                  <c:v>40443.0</c:v>
                </c:pt>
                <c:pt idx="938">
                  <c:v>40444.0</c:v>
                </c:pt>
                <c:pt idx="939">
                  <c:v>40445.0</c:v>
                </c:pt>
                <c:pt idx="940">
                  <c:v>40448.0</c:v>
                </c:pt>
                <c:pt idx="941">
                  <c:v>40449.0</c:v>
                </c:pt>
                <c:pt idx="942">
                  <c:v>40450.0</c:v>
                </c:pt>
                <c:pt idx="943">
                  <c:v>40451.0</c:v>
                </c:pt>
                <c:pt idx="944">
                  <c:v>40452.0</c:v>
                </c:pt>
                <c:pt idx="945">
                  <c:v>40455.0</c:v>
                </c:pt>
                <c:pt idx="946">
                  <c:v>40456.0</c:v>
                </c:pt>
                <c:pt idx="947">
                  <c:v>40457.0</c:v>
                </c:pt>
                <c:pt idx="948">
                  <c:v>40458.0</c:v>
                </c:pt>
                <c:pt idx="949">
                  <c:v>40459.0</c:v>
                </c:pt>
                <c:pt idx="950">
                  <c:v>40462.0</c:v>
                </c:pt>
                <c:pt idx="951">
                  <c:v>40463.0</c:v>
                </c:pt>
                <c:pt idx="952">
                  <c:v>40464.0</c:v>
                </c:pt>
                <c:pt idx="953">
                  <c:v>40465.0</c:v>
                </c:pt>
                <c:pt idx="954">
                  <c:v>40466.0</c:v>
                </c:pt>
                <c:pt idx="955">
                  <c:v>40469.0</c:v>
                </c:pt>
                <c:pt idx="956">
                  <c:v>40470.0</c:v>
                </c:pt>
                <c:pt idx="957">
                  <c:v>40471.0</c:v>
                </c:pt>
                <c:pt idx="958">
                  <c:v>40472.0</c:v>
                </c:pt>
                <c:pt idx="959">
                  <c:v>40473.0</c:v>
                </c:pt>
                <c:pt idx="960">
                  <c:v>40476.0</c:v>
                </c:pt>
                <c:pt idx="961">
                  <c:v>40477.0</c:v>
                </c:pt>
                <c:pt idx="962">
                  <c:v>40478.0</c:v>
                </c:pt>
                <c:pt idx="963">
                  <c:v>40479.0</c:v>
                </c:pt>
                <c:pt idx="964">
                  <c:v>40480.0</c:v>
                </c:pt>
                <c:pt idx="965">
                  <c:v>40483.0</c:v>
                </c:pt>
                <c:pt idx="966">
                  <c:v>40484.0</c:v>
                </c:pt>
                <c:pt idx="967">
                  <c:v>40485.0</c:v>
                </c:pt>
                <c:pt idx="968">
                  <c:v>40486.0</c:v>
                </c:pt>
                <c:pt idx="969">
                  <c:v>40487.0</c:v>
                </c:pt>
                <c:pt idx="970">
                  <c:v>40490.0</c:v>
                </c:pt>
                <c:pt idx="971">
                  <c:v>40491.0</c:v>
                </c:pt>
                <c:pt idx="972">
                  <c:v>40492.0</c:v>
                </c:pt>
                <c:pt idx="973">
                  <c:v>40493.0</c:v>
                </c:pt>
                <c:pt idx="974">
                  <c:v>40494.0</c:v>
                </c:pt>
                <c:pt idx="975">
                  <c:v>40497.0</c:v>
                </c:pt>
                <c:pt idx="976">
                  <c:v>40498.0</c:v>
                </c:pt>
                <c:pt idx="977">
                  <c:v>40499.0</c:v>
                </c:pt>
                <c:pt idx="978">
                  <c:v>40500.0</c:v>
                </c:pt>
                <c:pt idx="979">
                  <c:v>40501.0</c:v>
                </c:pt>
                <c:pt idx="980">
                  <c:v>40504.0</c:v>
                </c:pt>
                <c:pt idx="981">
                  <c:v>40505.0</c:v>
                </c:pt>
                <c:pt idx="982">
                  <c:v>40506.0</c:v>
                </c:pt>
                <c:pt idx="983">
                  <c:v>40508.0</c:v>
                </c:pt>
                <c:pt idx="984">
                  <c:v>40511.0</c:v>
                </c:pt>
                <c:pt idx="985">
                  <c:v>40512.0</c:v>
                </c:pt>
                <c:pt idx="986">
                  <c:v>40513.0</c:v>
                </c:pt>
                <c:pt idx="987">
                  <c:v>40514.0</c:v>
                </c:pt>
                <c:pt idx="988">
                  <c:v>40515.0</c:v>
                </c:pt>
                <c:pt idx="989">
                  <c:v>40518.0</c:v>
                </c:pt>
                <c:pt idx="990">
                  <c:v>40519.0</c:v>
                </c:pt>
                <c:pt idx="991">
                  <c:v>40520.0</c:v>
                </c:pt>
                <c:pt idx="992">
                  <c:v>40521.0</c:v>
                </c:pt>
                <c:pt idx="993">
                  <c:v>40522.0</c:v>
                </c:pt>
                <c:pt idx="994">
                  <c:v>40525.0</c:v>
                </c:pt>
                <c:pt idx="995">
                  <c:v>40526.0</c:v>
                </c:pt>
                <c:pt idx="996">
                  <c:v>40527.0</c:v>
                </c:pt>
                <c:pt idx="997">
                  <c:v>40528.0</c:v>
                </c:pt>
                <c:pt idx="998">
                  <c:v>40529.0</c:v>
                </c:pt>
                <c:pt idx="999">
                  <c:v>40532.0</c:v>
                </c:pt>
                <c:pt idx="1000">
                  <c:v>40533.0</c:v>
                </c:pt>
                <c:pt idx="1001">
                  <c:v>40534.0</c:v>
                </c:pt>
                <c:pt idx="1002">
                  <c:v>40535.0</c:v>
                </c:pt>
                <c:pt idx="1003">
                  <c:v>40539.0</c:v>
                </c:pt>
                <c:pt idx="1004">
                  <c:v>40540.0</c:v>
                </c:pt>
                <c:pt idx="1005">
                  <c:v>40541.0</c:v>
                </c:pt>
                <c:pt idx="1006">
                  <c:v>40542.0</c:v>
                </c:pt>
                <c:pt idx="1007">
                  <c:v>40543.0</c:v>
                </c:pt>
                <c:pt idx="1008">
                  <c:v>40546.0</c:v>
                </c:pt>
                <c:pt idx="1009">
                  <c:v>40547.0</c:v>
                </c:pt>
                <c:pt idx="1010">
                  <c:v>40548.0</c:v>
                </c:pt>
                <c:pt idx="1011">
                  <c:v>40549.0</c:v>
                </c:pt>
                <c:pt idx="1012">
                  <c:v>40550.0</c:v>
                </c:pt>
                <c:pt idx="1013">
                  <c:v>40553.0</c:v>
                </c:pt>
                <c:pt idx="1014">
                  <c:v>40554.0</c:v>
                </c:pt>
                <c:pt idx="1015">
                  <c:v>40555.0</c:v>
                </c:pt>
                <c:pt idx="1016">
                  <c:v>40556.0</c:v>
                </c:pt>
                <c:pt idx="1017">
                  <c:v>40557.0</c:v>
                </c:pt>
                <c:pt idx="1018">
                  <c:v>40561.0</c:v>
                </c:pt>
                <c:pt idx="1019">
                  <c:v>40562.0</c:v>
                </c:pt>
                <c:pt idx="1020">
                  <c:v>40563.0</c:v>
                </c:pt>
                <c:pt idx="1021">
                  <c:v>40564.0</c:v>
                </c:pt>
                <c:pt idx="1022">
                  <c:v>40567.0</c:v>
                </c:pt>
                <c:pt idx="1023">
                  <c:v>40568.0</c:v>
                </c:pt>
                <c:pt idx="1024">
                  <c:v>40569.0</c:v>
                </c:pt>
                <c:pt idx="1025">
                  <c:v>40570.0</c:v>
                </c:pt>
                <c:pt idx="1026">
                  <c:v>40571.0</c:v>
                </c:pt>
                <c:pt idx="1027">
                  <c:v>40574.0</c:v>
                </c:pt>
                <c:pt idx="1028">
                  <c:v>40575.0</c:v>
                </c:pt>
                <c:pt idx="1029">
                  <c:v>40576.0</c:v>
                </c:pt>
                <c:pt idx="1030">
                  <c:v>40577.0</c:v>
                </c:pt>
                <c:pt idx="1031">
                  <c:v>40578.0</c:v>
                </c:pt>
                <c:pt idx="1032">
                  <c:v>40581.0</c:v>
                </c:pt>
                <c:pt idx="1033">
                  <c:v>40582.0</c:v>
                </c:pt>
                <c:pt idx="1034">
                  <c:v>40583.0</c:v>
                </c:pt>
                <c:pt idx="1035">
                  <c:v>40584.0</c:v>
                </c:pt>
                <c:pt idx="1036">
                  <c:v>40585.0</c:v>
                </c:pt>
                <c:pt idx="1037">
                  <c:v>40588.0</c:v>
                </c:pt>
                <c:pt idx="1038">
                  <c:v>40589.0</c:v>
                </c:pt>
                <c:pt idx="1039">
                  <c:v>40590.0</c:v>
                </c:pt>
                <c:pt idx="1040">
                  <c:v>40591.0</c:v>
                </c:pt>
                <c:pt idx="1041">
                  <c:v>40592.0</c:v>
                </c:pt>
                <c:pt idx="1042">
                  <c:v>40596.0</c:v>
                </c:pt>
                <c:pt idx="1043">
                  <c:v>40597.0</c:v>
                </c:pt>
                <c:pt idx="1044">
                  <c:v>40598.0</c:v>
                </c:pt>
                <c:pt idx="1045">
                  <c:v>40599.0</c:v>
                </c:pt>
                <c:pt idx="1046">
                  <c:v>40602.0</c:v>
                </c:pt>
                <c:pt idx="1047">
                  <c:v>40603.0</c:v>
                </c:pt>
                <c:pt idx="1048">
                  <c:v>40604.0</c:v>
                </c:pt>
                <c:pt idx="1049">
                  <c:v>40605.0</c:v>
                </c:pt>
                <c:pt idx="1050">
                  <c:v>40606.0</c:v>
                </c:pt>
                <c:pt idx="1051">
                  <c:v>40609.0</c:v>
                </c:pt>
                <c:pt idx="1052">
                  <c:v>40610.0</c:v>
                </c:pt>
                <c:pt idx="1053">
                  <c:v>40611.0</c:v>
                </c:pt>
                <c:pt idx="1054">
                  <c:v>40612.0</c:v>
                </c:pt>
                <c:pt idx="1055">
                  <c:v>40613.0</c:v>
                </c:pt>
                <c:pt idx="1056">
                  <c:v>40616.0</c:v>
                </c:pt>
                <c:pt idx="1057">
                  <c:v>40617.0</c:v>
                </c:pt>
                <c:pt idx="1058">
                  <c:v>40618.0</c:v>
                </c:pt>
                <c:pt idx="1059">
                  <c:v>40619.0</c:v>
                </c:pt>
                <c:pt idx="1060">
                  <c:v>40620.0</c:v>
                </c:pt>
                <c:pt idx="1061">
                  <c:v>40623.0</c:v>
                </c:pt>
                <c:pt idx="1062">
                  <c:v>40624.0</c:v>
                </c:pt>
                <c:pt idx="1063">
                  <c:v>40625.0</c:v>
                </c:pt>
                <c:pt idx="1064">
                  <c:v>40626.0</c:v>
                </c:pt>
                <c:pt idx="1065">
                  <c:v>40627.0</c:v>
                </c:pt>
                <c:pt idx="1066">
                  <c:v>40630.0</c:v>
                </c:pt>
                <c:pt idx="1067">
                  <c:v>40631.0</c:v>
                </c:pt>
                <c:pt idx="1068">
                  <c:v>40632.0</c:v>
                </c:pt>
                <c:pt idx="1069">
                  <c:v>40633.0</c:v>
                </c:pt>
                <c:pt idx="1070">
                  <c:v>40634.0</c:v>
                </c:pt>
                <c:pt idx="1071">
                  <c:v>40637.0</c:v>
                </c:pt>
                <c:pt idx="1072">
                  <c:v>40638.0</c:v>
                </c:pt>
                <c:pt idx="1073">
                  <c:v>40639.0</c:v>
                </c:pt>
                <c:pt idx="1074">
                  <c:v>40640.0</c:v>
                </c:pt>
                <c:pt idx="1075">
                  <c:v>40641.0</c:v>
                </c:pt>
                <c:pt idx="1076">
                  <c:v>40644.0</c:v>
                </c:pt>
                <c:pt idx="1077">
                  <c:v>40645.0</c:v>
                </c:pt>
                <c:pt idx="1078">
                  <c:v>40646.0</c:v>
                </c:pt>
                <c:pt idx="1079">
                  <c:v>40647.0</c:v>
                </c:pt>
                <c:pt idx="1080">
                  <c:v>40648.0</c:v>
                </c:pt>
                <c:pt idx="1081">
                  <c:v>40651.0</c:v>
                </c:pt>
                <c:pt idx="1082">
                  <c:v>40652.0</c:v>
                </c:pt>
                <c:pt idx="1083">
                  <c:v>40653.0</c:v>
                </c:pt>
                <c:pt idx="1084">
                  <c:v>40654.0</c:v>
                </c:pt>
                <c:pt idx="1085">
                  <c:v>40658.0</c:v>
                </c:pt>
                <c:pt idx="1086">
                  <c:v>40659.0</c:v>
                </c:pt>
                <c:pt idx="1087">
                  <c:v>40660.0</c:v>
                </c:pt>
                <c:pt idx="1088">
                  <c:v>40661.0</c:v>
                </c:pt>
                <c:pt idx="1089">
                  <c:v>40662.0</c:v>
                </c:pt>
                <c:pt idx="1090">
                  <c:v>40665.0</c:v>
                </c:pt>
                <c:pt idx="1091">
                  <c:v>40666.0</c:v>
                </c:pt>
                <c:pt idx="1092">
                  <c:v>40667.0</c:v>
                </c:pt>
                <c:pt idx="1093">
                  <c:v>40668.0</c:v>
                </c:pt>
                <c:pt idx="1094">
                  <c:v>40669.0</c:v>
                </c:pt>
                <c:pt idx="1095">
                  <c:v>40672.0</c:v>
                </c:pt>
                <c:pt idx="1096">
                  <c:v>40673.0</c:v>
                </c:pt>
                <c:pt idx="1097">
                  <c:v>40674.0</c:v>
                </c:pt>
                <c:pt idx="1098">
                  <c:v>40675.0</c:v>
                </c:pt>
                <c:pt idx="1099">
                  <c:v>40676.0</c:v>
                </c:pt>
                <c:pt idx="1100">
                  <c:v>40679.0</c:v>
                </c:pt>
                <c:pt idx="1101">
                  <c:v>40680.0</c:v>
                </c:pt>
                <c:pt idx="1102">
                  <c:v>40681.0</c:v>
                </c:pt>
                <c:pt idx="1103">
                  <c:v>40682.0</c:v>
                </c:pt>
                <c:pt idx="1104">
                  <c:v>40683.0</c:v>
                </c:pt>
                <c:pt idx="1105">
                  <c:v>40686.0</c:v>
                </c:pt>
                <c:pt idx="1106">
                  <c:v>40687.0</c:v>
                </c:pt>
                <c:pt idx="1107">
                  <c:v>40688.0</c:v>
                </c:pt>
                <c:pt idx="1108">
                  <c:v>40689.0</c:v>
                </c:pt>
                <c:pt idx="1109">
                  <c:v>40690.0</c:v>
                </c:pt>
                <c:pt idx="1110">
                  <c:v>40694.0</c:v>
                </c:pt>
                <c:pt idx="1111">
                  <c:v>40695.0</c:v>
                </c:pt>
                <c:pt idx="1112">
                  <c:v>40696.0</c:v>
                </c:pt>
                <c:pt idx="1113">
                  <c:v>40697.0</c:v>
                </c:pt>
                <c:pt idx="1114">
                  <c:v>40700.0</c:v>
                </c:pt>
                <c:pt idx="1115">
                  <c:v>40701.0</c:v>
                </c:pt>
                <c:pt idx="1116">
                  <c:v>40702.0</c:v>
                </c:pt>
                <c:pt idx="1117">
                  <c:v>40703.0</c:v>
                </c:pt>
                <c:pt idx="1118">
                  <c:v>40704.0</c:v>
                </c:pt>
                <c:pt idx="1119">
                  <c:v>40707.0</c:v>
                </c:pt>
                <c:pt idx="1120">
                  <c:v>40708.0</c:v>
                </c:pt>
                <c:pt idx="1121">
                  <c:v>40709.0</c:v>
                </c:pt>
                <c:pt idx="1122">
                  <c:v>40710.0</c:v>
                </c:pt>
                <c:pt idx="1123">
                  <c:v>40711.0</c:v>
                </c:pt>
                <c:pt idx="1124">
                  <c:v>40714.0</c:v>
                </c:pt>
                <c:pt idx="1125">
                  <c:v>40715.0</c:v>
                </c:pt>
                <c:pt idx="1126">
                  <c:v>40716.0</c:v>
                </c:pt>
                <c:pt idx="1127">
                  <c:v>40717.0</c:v>
                </c:pt>
                <c:pt idx="1128">
                  <c:v>40718.0</c:v>
                </c:pt>
                <c:pt idx="1129">
                  <c:v>40721.0</c:v>
                </c:pt>
                <c:pt idx="1130">
                  <c:v>40722.0</c:v>
                </c:pt>
                <c:pt idx="1131">
                  <c:v>40723.0</c:v>
                </c:pt>
                <c:pt idx="1132">
                  <c:v>40724.0</c:v>
                </c:pt>
                <c:pt idx="1133">
                  <c:v>40725.0</c:v>
                </c:pt>
                <c:pt idx="1134">
                  <c:v>40729.0</c:v>
                </c:pt>
                <c:pt idx="1135">
                  <c:v>40730.0</c:v>
                </c:pt>
                <c:pt idx="1136">
                  <c:v>40731.0</c:v>
                </c:pt>
                <c:pt idx="1137">
                  <c:v>40732.0</c:v>
                </c:pt>
                <c:pt idx="1138">
                  <c:v>40735.0</c:v>
                </c:pt>
                <c:pt idx="1139">
                  <c:v>40736.0</c:v>
                </c:pt>
                <c:pt idx="1140">
                  <c:v>40737.0</c:v>
                </c:pt>
                <c:pt idx="1141">
                  <c:v>40738.0</c:v>
                </c:pt>
                <c:pt idx="1142">
                  <c:v>40739.0</c:v>
                </c:pt>
                <c:pt idx="1143">
                  <c:v>40742.0</c:v>
                </c:pt>
                <c:pt idx="1144">
                  <c:v>40743.0</c:v>
                </c:pt>
                <c:pt idx="1145">
                  <c:v>40744.0</c:v>
                </c:pt>
                <c:pt idx="1146">
                  <c:v>40745.0</c:v>
                </c:pt>
                <c:pt idx="1147">
                  <c:v>40746.0</c:v>
                </c:pt>
                <c:pt idx="1148">
                  <c:v>40749.0</c:v>
                </c:pt>
                <c:pt idx="1149">
                  <c:v>40750.0</c:v>
                </c:pt>
                <c:pt idx="1150">
                  <c:v>40751.0</c:v>
                </c:pt>
                <c:pt idx="1151">
                  <c:v>40752.0</c:v>
                </c:pt>
                <c:pt idx="1152">
                  <c:v>40753.0</c:v>
                </c:pt>
                <c:pt idx="1153">
                  <c:v>40756.0</c:v>
                </c:pt>
                <c:pt idx="1154">
                  <c:v>40757.0</c:v>
                </c:pt>
                <c:pt idx="1155">
                  <c:v>40758.0</c:v>
                </c:pt>
                <c:pt idx="1156">
                  <c:v>40759.0</c:v>
                </c:pt>
                <c:pt idx="1157">
                  <c:v>40760.0</c:v>
                </c:pt>
                <c:pt idx="1158">
                  <c:v>40763.0</c:v>
                </c:pt>
                <c:pt idx="1159">
                  <c:v>40764.0</c:v>
                </c:pt>
                <c:pt idx="1160">
                  <c:v>40765.0</c:v>
                </c:pt>
                <c:pt idx="1161">
                  <c:v>40766.0</c:v>
                </c:pt>
                <c:pt idx="1162">
                  <c:v>40767.0</c:v>
                </c:pt>
                <c:pt idx="1163">
                  <c:v>40770.0</c:v>
                </c:pt>
                <c:pt idx="1164">
                  <c:v>40771.0</c:v>
                </c:pt>
                <c:pt idx="1165">
                  <c:v>40772.0</c:v>
                </c:pt>
                <c:pt idx="1166">
                  <c:v>40773.0</c:v>
                </c:pt>
                <c:pt idx="1167">
                  <c:v>40774.0</c:v>
                </c:pt>
                <c:pt idx="1168">
                  <c:v>40777.0</c:v>
                </c:pt>
                <c:pt idx="1169">
                  <c:v>40778.0</c:v>
                </c:pt>
                <c:pt idx="1170">
                  <c:v>40779.0</c:v>
                </c:pt>
                <c:pt idx="1171">
                  <c:v>40780.0</c:v>
                </c:pt>
                <c:pt idx="1172">
                  <c:v>40781.0</c:v>
                </c:pt>
                <c:pt idx="1173">
                  <c:v>40784.0</c:v>
                </c:pt>
                <c:pt idx="1174">
                  <c:v>40785.0</c:v>
                </c:pt>
                <c:pt idx="1175">
                  <c:v>40786.0</c:v>
                </c:pt>
                <c:pt idx="1176">
                  <c:v>40787.0</c:v>
                </c:pt>
                <c:pt idx="1177">
                  <c:v>40788.0</c:v>
                </c:pt>
                <c:pt idx="1178">
                  <c:v>40792.0</c:v>
                </c:pt>
                <c:pt idx="1179">
                  <c:v>40793.0</c:v>
                </c:pt>
                <c:pt idx="1180">
                  <c:v>40794.0</c:v>
                </c:pt>
                <c:pt idx="1181">
                  <c:v>40795.0</c:v>
                </c:pt>
                <c:pt idx="1182">
                  <c:v>40798.0</c:v>
                </c:pt>
                <c:pt idx="1183">
                  <c:v>40799.0</c:v>
                </c:pt>
                <c:pt idx="1184">
                  <c:v>40800.0</c:v>
                </c:pt>
                <c:pt idx="1185">
                  <c:v>40801.0</c:v>
                </c:pt>
                <c:pt idx="1186">
                  <c:v>40802.0</c:v>
                </c:pt>
                <c:pt idx="1187">
                  <c:v>40805.0</c:v>
                </c:pt>
                <c:pt idx="1188">
                  <c:v>40806.0</c:v>
                </c:pt>
                <c:pt idx="1189">
                  <c:v>40807.0</c:v>
                </c:pt>
                <c:pt idx="1190">
                  <c:v>40808.0</c:v>
                </c:pt>
                <c:pt idx="1191">
                  <c:v>40809.0</c:v>
                </c:pt>
                <c:pt idx="1192">
                  <c:v>40812.0</c:v>
                </c:pt>
                <c:pt idx="1193">
                  <c:v>40813.0</c:v>
                </c:pt>
                <c:pt idx="1194">
                  <c:v>40814.0</c:v>
                </c:pt>
                <c:pt idx="1195">
                  <c:v>40815.0</c:v>
                </c:pt>
                <c:pt idx="1196">
                  <c:v>40816.0</c:v>
                </c:pt>
                <c:pt idx="1197">
                  <c:v>40819.0</c:v>
                </c:pt>
                <c:pt idx="1198">
                  <c:v>40820.0</c:v>
                </c:pt>
                <c:pt idx="1199">
                  <c:v>40821.0</c:v>
                </c:pt>
                <c:pt idx="1200">
                  <c:v>40822.0</c:v>
                </c:pt>
                <c:pt idx="1201">
                  <c:v>40823.0</c:v>
                </c:pt>
                <c:pt idx="1202">
                  <c:v>40826.0</c:v>
                </c:pt>
                <c:pt idx="1203">
                  <c:v>40827.0</c:v>
                </c:pt>
                <c:pt idx="1204">
                  <c:v>40828.0</c:v>
                </c:pt>
                <c:pt idx="1205">
                  <c:v>40829.0</c:v>
                </c:pt>
                <c:pt idx="1206">
                  <c:v>40830.0</c:v>
                </c:pt>
                <c:pt idx="1207">
                  <c:v>40833.0</c:v>
                </c:pt>
                <c:pt idx="1208">
                  <c:v>40834.0</c:v>
                </c:pt>
                <c:pt idx="1209">
                  <c:v>40835.0</c:v>
                </c:pt>
                <c:pt idx="1210">
                  <c:v>40836.0</c:v>
                </c:pt>
                <c:pt idx="1211">
                  <c:v>40837.0</c:v>
                </c:pt>
                <c:pt idx="1212">
                  <c:v>40840.0</c:v>
                </c:pt>
                <c:pt idx="1213">
                  <c:v>40841.0</c:v>
                </c:pt>
                <c:pt idx="1214">
                  <c:v>40842.0</c:v>
                </c:pt>
                <c:pt idx="1215">
                  <c:v>40843.0</c:v>
                </c:pt>
                <c:pt idx="1216">
                  <c:v>40844.0</c:v>
                </c:pt>
                <c:pt idx="1217">
                  <c:v>40847.0</c:v>
                </c:pt>
                <c:pt idx="1218">
                  <c:v>40848.0</c:v>
                </c:pt>
                <c:pt idx="1219">
                  <c:v>40849.0</c:v>
                </c:pt>
                <c:pt idx="1220">
                  <c:v>40850.0</c:v>
                </c:pt>
                <c:pt idx="1221">
                  <c:v>40851.0</c:v>
                </c:pt>
                <c:pt idx="1222">
                  <c:v>40854.0</c:v>
                </c:pt>
                <c:pt idx="1223">
                  <c:v>40855.0</c:v>
                </c:pt>
                <c:pt idx="1224">
                  <c:v>40856.0</c:v>
                </c:pt>
                <c:pt idx="1225">
                  <c:v>40857.0</c:v>
                </c:pt>
                <c:pt idx="1226">
                  <c:v>40858.0</c:v>
                </c:pt>
                <c:pt idx="1227">
                  <c:v>40861.0</c:v>
                </c:pt>
                <c:pt idx="1228">
                  <c:v>40862.0</c:v>
                </c:pt>
                <c:pt idx="1229">
                  <c:v>40863.0</c:v>
                </c:pt>
                <c:pt idx="1230">
                  <c:v>40864.0</c:v>
                </c:pt>
                <c:pt idx="1231">
                  <c:v>40865.0</c:v>
                </c:pt>
                <c:pt idx="1232">
                  <c:v>40868.0</c:v>
                </c:pt>
                <c:pt idx="1233">
                  <c:v>40869.0</c:v>
                </c:pt>
                <c:pt idx="1234">
                  <c:v>40870.0</c:v>
                </c:pt>
                <c:pt idx="1235">
                  <c:v>40872.0</c:v>
                </c:pt>
                <c:pt idx="1236">
                  <c:v>40875.0</c:v>
                </c:pt>
                <c:pt idx="1237">
                  <c:v>40876.0</c:v>
                </c:pt>
                <c:pt idx="1238">
                  <c:v>40877.0</c:v>
                </c:pt>
                <c:pt idx="1239">
                  <c:v>40878.0</c:v>
                </c:pt>
                <c:pt idx="1240">
                  <c:v>40879.0</c:v>
                </c:pt>
                <c:pt idx="1241">
                  <c:v>40882.0</c:v>
                </c:pt>
                <c:pt idx="1242">
                  <c:v>40883.0</c:v>
                </c:pt>
                <c:pt idx="1243">
                  <c:v>40884.0</c:v>
                </c:pt>
                <c:pt idx="1244">
                  <c:v>40885.0</c:v>
                </c:pt>
                <c:pt idx="1245">
                  <c:v>40886.0</c:v>
                </c:pt>
                <c:pt idx="1246">
                  <c:v>40889.0</c:v>
                </c:pt>
                <c:pt idx="1247">
                  <c:v>40890.0</c:v>
                </c:pt>
                <c:pt idx="1248">
                  <c:v>40891.0</c:v>
                </c:pt>
                <c:pt idx="1249">
                  <c:v>40892.0</c:v>
                </c:pt>
                <c:pt idx="1250">
                  <c:v>40893.0</c:v>
                </c:pt>
                <c:pt idx="1251">
                  <c:v>40896.0</c:v>
                </c:pt>
                <c:pt idx="1252">
                  <c:v>40897.0</c:v>
                </c:pt>
                <c:pt idx="1253">
                  <c:v>40898.0</c:v>
                </c:pt>
                <c:pt idx="1254">
                  <c:v>40899.0</c:v>
                </c:pt>
                <c:pt idx="1255">
                  <c:v>40900.0</c:v>
                </c:pt>
                <c:pt idx="1256">
                  <c:v>40904.0</c:v>
                </c:pt>
                <c:pt idx="1257">
                  <c:v>40905.0</c:v>
                </c:pt>
                <c:pt idx="1258">
                  <c:v>40906.0</c:v>
                </c:pt>
                <c:pt idx="1259">
                  <c:v>40907.0</c:v>
                </c:pt>
                <c:pt idx="1260">
                  <c:v>40911.0</c:v>
                </c:pt>
                <c:pt idx="1261">
                  <c:v>40912.0</c:v>
                </c:pt>
                <c:pt idx="1262">
                  <c:v>40913.0</c:v>
                </c:pt>
                <c:pt idx="1263">
                  <c:v>40914.0</c:v>
                </c:pt>
                <c:pt idx="1264">
                  <c:v>40917.0</c:v>
                </c:pt>
                <c:pt idx="1265">
                  <c:v>40918.0</c:v>
                </c:pt>
                <c:pt idx="1266">
                  <c:v>40919.0</c:v>
                </c:pt>
                <c:pt idx="1267">
                  <c:v>40920.0</c:v>
                </c:pt>
                <c:pt idx="1268">
                  <c:v>40921.0</c:v>
                </c:pt>
                <c:pt idx="1269">
                  <c:v>40925.0</c:v>
                </c:pt>
                <c:pt idx="1270">
                  <c:v>40926.0</c:v>
                </c:pt>
                <c:pt idx="1271">
                  <c:v>40927.0</c:v>
                </c:pt>
                <c:pt idx="1272">
                  <c:v>40928.0</c:v>
                </c:pt>
                <c:pt idx="1273">
                  <c:v>40931.0</c:v>
                </c:pt>
                <c:pt idx="1274">
                  <c:v>40932.0</c:v>
                </c:pt>
                <c:pt idx="1275">
                  <c:v>40933.0</c:v>
                </c:pt>
                <c:pt idx="1276">
                  <c:v>40934.0</c:v>
                </c:pt>
                <c:pt idx="1277">
                  <c:v>40935.0</c:v>
                </c:pt>
                <c:pt idx="1278">
                  <c:v>40938.0</c:v>
                </c:pt>
                <c:pt idx="1279">
                  <c:v>40939.0</c:v>
                </c:pt>
                <c:pt idx="1280">
                  <c:v>40940.0</c:v>
                </c:pt>
                <c:pt idx="1281">
                  <c:v>40941.0</c:v>
                </c:pt>
                <c:pt idx="1282">
                  <c:v>40942.0</c:v>
                </c:pt>
                <c:pt idx="1283">
                  <c:v>40945.0</c:v>
                </c:pt>
                <c:pt idx="1284">
                  <c:v>40946.0</c:v>
                </c:pt>
                <c:pt idx="1285">
                  <c:v>40947.0</c:v>
                </c:pt>
                <c:pt idx="1286">
                  <c:v>40948.0</c:v>
                </c:pt>
                <c:pt idx="1287">
                  <c:v>40949.0</c:v>
                </c:pt>
                <c:pt idx="1288">
                  <c:v>40952.0</c:v>
                </c:pt>
                <c:pt idx="1289">
                  <c:v>40953.0</c:v>
                </c:pt>
                <c:pt idx="1290">
                  <c:v>40954.0</c:v>
                </c:pt>
                <c:pt idx="1291">
                  <c:v>40955.0</c:v>
                </c:pt>
                <c:pt idx="1292">
                  <c:v>40956.0</c:v>
                </c:pt>
                <c:pt idx="1293">
                  <c:v>40960.0</c:v>
                </c:pt>
                <c:pt idx="1294">
                  <c:v>40961.0</c:v>
                </c:pt>
                <c:pt idx="1295">
                  <c:v>40962.0</c:v>
                </c:pt>
                <c:pt idx="1296">
                  <c:v>40963.0</c:v>
                </c:pt>
                <c:pt idx="1297">
                  <c:v>40966.0</c:v>
                </c:pt>
                <c:pt idx="1298">
                  <c:v>40967.0</c:v>
                </c:pt>
                <c:pt idx="1299">
                  <c:v>40968.0</c:v>
                </c:pt>
                <c:pt idx="1300">
                  <c:v>40969.0</c:v>
                </c:pt>
                <c:pt idx="1301">
                  <c:v>40970.0</c:v>
                </c:pt>
                <c:pt idx="1302">
                  <c:v>40973.0</c:v>
                </c:pt>
                <c:pt idx="1303">
                  <c:v>40974.0</c:v>
                </c:pt>
                <c:pt idx="1304">
                  <c:v>40975.0</c:v>
                </c:pt>
                <c:pt idx="1305">
                  <c:v>40976.0</c:v>
                </c:pt>
                <c:pt idx="1306">
                  <c:v>40977.0</c:v>
                </c:pt>
                <c:pt idx="1307">
                  <c:v>40980.0</c:v>
                </c:pt>
                <c:pt idx="1308">
                  <c:v>40981.0</c:v>
                </c:pt>
                <c:pt idx="1309">
                  <c:v>40982.0</c:v>
                </c:pt>
                <c:pt idx="1310">
                  <c:v>40983.0</c:v>
                </c:pt>
                <c:pt idx="1311">
                  <c:v>40984.0</c:v>
                </c:pt>
                <c:pt idx="1312">
                  <c:v>40987.0</c:v>
                </c:pt>
                <c:pt idx="1313">
                  <c:v>40988.0</c:v>
                </c:pt>
                <c:pt idx="1314">
                  <c:v>40989.0</c:v>
                </c:pt>
                <c:pt idx="1315">
                  <c:v>40990.0</c:v>
                </c:pt>
                <c:pt idx="1316">
                  <c:v>40991.0</c:v>
                </c:pt>
                <c:pt idx="1317">
                  <c:v>40994.0</c:v>
                </c:pt>
                <c:pt idx="1318">
                  <c:v>40995.0</c:v>
                </c:pt>
                <c:pt idx="1319">
                  <c:v>40996.0</c:v>
                </c:pt>
                <c:pt idx="1320">
                  <c:v>40997.0</c:v>
                </c:pt>
                <c:pt idx="1321">
                  <c:v>40998.0</c:v>
                </c:pt>
                <c:pt idx="1322">
                  <c:v>41001.0</c:v>
                </c:pt>
                <c:pt idx="1323">
                  <c:v>41002.0</c:v>
                </c:pt>
                <c:pt idx="1324">
                  <c:v>41003.0</c:v>
                </c:pt>
                <c:pt idx="1325">
                  <c:v>41004.0</c:v>
                </c:pt>
                <c:pt idx="1326">
                  <c:v>41008.0</c:v>
                </c:pt>
                <c:pt idx="1327">
                  <c:v>41009.0</c:v>
                </c:pt>
                <c:pt idx="1328">
                  <c:v>41010.0</c:v>
                </c:pt>
                <c:pt idx="1329">
                  <c:v>41011.0</c:v>
                </c:pt>
                <c:pt idx="1330">
                  <c:v>41012.0</c:v>
                </c:pt>
                <c:pt idx="1331">
                  <c:v>41015.0</c:v>
                </c:pt>
                <c:pt idx="1332">
                  <c:v>41016.0</c:v>
                </c:pt>
                <c:pt idx="1333">
                  <c:v>41017.0</c:v>
                </c:pt>
                <c:pt idx="1334">
                  <c:v>41018.0</c:v>
                </c:pt>
                <c:pt idx="1335">
                  <c:v>41019.0</c:v>
                </c:pt>
                <c:pt idx="1336">
                  <c:v>41022.0</c:v>
                </c:pt>
                <c:pt idx="1337">
                  <c:v>41023.0</c:v>
                </c:pt>
                <c:pt idx="1338">
                  <c:v>41024.0</c:v>
                </c:pt>
                <c:pt idx="1339">
                  <c:v>41025.0</c:v>
                </c:pt>
                <c:pt idx="1340">
                  <c:v>41026.0</c:v>
                </c:pt>
                <c:pt idx="1341">
                  <c:v>41029.0</c:v>
                </c:pt>
                <c:pt idx="1342">
                  <c:v>41030.0</c:v>
                </c:pt>
                <c:pt idx="1343">
                  <c:v>41031.0</c:v>
                </c:pt>
                <c:pt idx="1344">
                  <c:v>41032.0</c:v>
                </c:pt>
                <c:pt idx="1345">
                  <c:v>41033.0</c:v>
                </c:pt>
                <c:pt idx="1346">
                  <c:v>41036.0</c:v>
                </c:pt>
                <c:pt idx="1347">
                  <c:v>41037.0</c:v>
                </c:pt>
                <c:pt idx="1348">
                  <c:v>41038.0</c:v>
                </c:pt>
                <c:pt idx="1349">
                  <c:v>41039.0</c:v>
                </c:pt>
                <c:pt idx="1350">
                  <c:v>41040.0</c:v>
                </c:pt>
                <c:pt idx="1351">
                  <c:v>41043.0</c:v>
                </c:pt>
                <c:pt idx="1352">
                  <c:v>41044.0</c:v>
                </c:pt>
                <c:pt idx="1353">
                  <c:v>41045.0</c:v>
                </c:pt>
                <c:pt idx="1354">
                  <c:v>41046.0</c:v>
                </c:pt>
                <c:pt idx="1355">
                  <c:v>41047.0</c:v>
                </c:pt>
                <c:pt idx="1356">
                  <c:v>41050.0</c:v>
                </c:pt>
                <c:pt idx="1357">
                  <c:v>41051.0</c:v>
                </c:pt>
                <c:pt idx="1358">
                  <c:v>41052.0</c:v>
                </c:pt>
                <c:pt idx="1359">
                  <c:v>41053.0</c:v>
                </c:pt>
                <c:pt idx="1360">
                  <c:v>41054.0</c:v>
                </c:pt>
                <c:pt idx="1361">
                  <c:v>41058.0</c:v>
                </c:pt>
                <c:pt idx="1362">
                  <c:v>41059.0</c:v>
                </c:pt>
                <c:pt idx="1363">
                  <c:v>41060.0</c:v>
                </c:pt>
                <c:pt idx="1364">
                  <c:v>41061.0</c:v>
                </c:pt>
                <c:pt idx="1365">
                  <c:v>41064.0</c:v>
                </c:pt>
                <c:pt idx="1366">
                  <c:v>41065.0</c:v>
                </c:pt>
                <c:pt idx="1367">
                  <c:v>41066.0</c:v>
                </c:pt>
                <c:pt idx="1368">
                  <c:v>41067.0</c:v>
                </c:pt>
                <c:pt idx="1369">
                  <c:v>41068.0</c:v>
                </c:pt>
                <c:pt idx="1370">
                  <c:v>41071.0</c:v>
                </c:pt>
                <c:pt idx="1371">
                  <c:v>41072.0</c:v>
                </c:pt>
                <c:pt idx="1372">
                  <c:v>41073.0</c:v>
                </c:pt>
                <c:pt idx="1373">
                  <c:v>41074.0</c:v>
                </c:pt>
                <c:pt idx="1374">
                  <c:v>41075.0</c:v>
                </c:pt>
                <c:pt idx="1375">
                  <c:v>41078.0</c:v>
                </c:pt>
                <c:pt idx="1376">
                  <c:v>41079.0</c:v>
                </c:pt>
                <c:pt idx="1377">
                  <c:v>41080.0</c:v>
                </c:pt>
                <c:pt idx="1378">
                  <c:v>41081.0</c:v>
                </c:pt>
                <c:pt idx="1379">
                  <c:v>41082.0</c:v>
                </c:pt>
                <c:pt idx="1380">
                  <c:v>41085.0</c:v>
                </c:pt>
                <c:pt idx="1381">
                  <c:v>41086.0</c:v>
                </c:pt>
                <c:pt idx="1382">
                  <c:v>41087.0</c:v>
                </c:pt>
                <c:pt idx="1383">
                  <c:v>41088.0</c:v>
                </c:pt>
                <c:pt idx="1384">
                  <c:v>41089.0</c:v>
                </c:pt>
                <c:pt idx="1385">
                  <c:v>41092.0</c:v>
                </c:pt>
                <c:pt idx="1386">
                  <c:v>41093.0</c:v>
                </c:pt>
                <c:pt idx="1387">
                  <c:v>41095.0</c:v>
                </c:pt>
                <c:pt idx="1388">
                  <c:v>41096.0</c:v>
                </c:pt>
                <c:pt idx="1389">
                  <c:v>41099.0</c:v>
                </c:pt>
                <c:pt idx="1390">
                  <c:v>41100.0</c:v>
                </c:pt>
                <c:pt idx="1391">
                  <c:v>41101.0</c:v>
                </c:pt>
                <c:pt idx="1392">
                  <c:v>41102.0</c:v>
                </c:pt>
                <c:pt idx="1393">
                  <c:v>41103.0</c:v>
                </c:pt>
                <c:pt idx="1394">
                  <c:v>41106.0</c:v>
                </c:pt>
                <c:pt idx="1395">
                  <c:v>41107.0</c:v>
                </c:pt>
                <c:pt idx="1396">
                  <c:v>41108.0</c:v>
                </c:pt>
                <c:pt idx="1397">
                  <c:v>41109.0</c:v>
                </c:pt>
                <c:pt idx="1398">
                  <c:v>41110.0</c:v>
                </c:pt>
                <c:pt idx="1399">
                  <c:v>41113.0</c:v>
                </c:pt>
                <c:pt idx="1400">
                  <c:v>41114.0</c:v>
                </c:pt>
                <c:pt idx="1401">
                  <c:v>41115.0</c:v>
                </c:pt>
                <c:pt idx="1402">
                  <c:v>41116.0</c:v>
                </c:pt>
                <c:pt idx="1403">
                  <c:v>41117.0</c:v>
                </c:pt>
                <c:pt idx="1404">
                  <c:v>41120.0</c:v>
                </c:pt>
                <c:pt idx="1405">
                  <c:v>41121.0</c:v>
                </c:pt>
                <c:pt idx="1406">
                  <c:v>41122.0</c:v>
                </c:pt>
                <c:pt idx="1407">
                  <c:v>41123.0</c:v>
                </c:pt>
                <c:pt idx="1408">
                  <c:v>41124.0</c:v>
                </c:pt>
                <c:pt idx="1409">
                  <c:v>41127.0</c:v>
                </c:pt>
                <c:pt idx="1410">
                  <c:v>41128.0</c:v>
                </c:pt>
                <c:pt idx="1411">
                  <c:v>41129.0</c:v>
                </c:pt>
                <c:pt idx="1412">
                  <c:v>41130.0</c:v>
                </c:pt>
                <c:pt idx="1413">
                  <c:v>41131.0</c:v>
                </c:pt>
                <c:pt idx="1414">
                  <c:v>41134.0</c:v>
                </c:pt>
                <c:pt idx="1415">
                  <c:v>41135.0</c:v>
                </c:pt>
                <c:pt idx="1416">
                  <c:v>41136.0</c:v>
                </c:pt>
                <c:pt idx="1417">
                  <c:v>41137.0</c:v>
                </c:pt>
                <c:pt idx="1418">
                  <c:v>41138.0</c:v>
                </c:pt>
                <c:pt idx="1419">
                  <c:v>41141.0</c:v>
                </c:pt>
                <c:pt idx="1420">
                  <c:v>41142.0</c:v>
                </c:pt>
                <c:pt idx="1421">
                  <c:v>41143.0</c:v>
                </c:pt>
                <c:pt idx="1422">
                  <c:v>41144.0</c:v>
                </c:pt>
                <c:pt idx="1423">
                  <c:v>41145.0</c:v>
                </c:pt>
                <c:pt idx="1424">
                  <c:v>41148.0</c:v>
                </c:pt>
                <c:pt idx="1425">
                  <c:v>41149.0</c:v>
                </c:pt>
                <c:pt idx="1426">
                  <c:v>41150.0</c:v>
                </c:pt>
                <c:pt idx="1427">
                  <c:v>41151.0</c:v>
                </c:pt>
                <c:pt idx="1428">
                  <c:v>41152.0</c:v>
                </c:pt>
                <c:pt idx="1429">
                  <c:v>41156.0</c:v>
                </c:pt>
                <c:pt idx="1430">
                  <c:v>41157.0</c:v>
                </c:pt>
                <c:pt idx="1431">
                  <c:v>41158.0</c:v>
                </c:pt>
                <c:pt idx="1432">
                  <c:v>41159.0</c:v>
                </c:pt>
                <c:pt idx="1433">
                  <c:v>41162.0</c:v>
                </c:pt>
                <c:pt idx="1434">
                  <c:v>41163.0</c:v>
                </c:pt>
                <c:pt idx="1435">
                  <c:v>41164.0</c:v>
                </c:pt>
                <c:pt idx="1436">
                  <c:v>41165.0</c:v>
                </c:pt>
                <c:pt idx="1437">
                  <c:v>41166.0</c:v>
                </c:pt>
                <c:pt idx="1438">
                  <c:v>41169.0</c:v>
                </c:pt>
                <c:pt idx="1439">
                  <c:v>41170.0</c:v>
                </c:pt>
                <c:pt idx="1440">
                  <c:v>41171.0</c:v>
                </c:pt>
                <c:pt idx="1441">
                  <c:v>41172.0</c:v>
                </c:pt>
                <c:pt idx="1442">
                  <c:v>41173.0</c:v>
                </c:pt>
                <c:pt idx="1443">
                  <c:v>41176.0</c:v>
                </c:pt>
                <c:pt idx="1444">
                  <c:v>41177.0</c:v>
                </c:pt>
                <c:pt idx="1445">
                  <c:v>41178.0</c:v>
                </c:pt>
                <c:pt idx="1446">
                  <c:v>41179.0</c:v>
                </c:pt>
                <c:pt idx="1447">
                  <c:v>41180.0</c:v>
                </c:pt>
                <c:pt idx="1448">
                  <c:v>41183.0</c:v>
                </c:pt>
                <c:pt idx="1449">
                  <c:v>41184.0</c:v>
                </c:pt>
                <c:pt idx="1450">
                  <c:v>41185.0</c:v>
                </c:pt>
                <c:pt idx="1451">
                  <c:v>41186.0</c:v>
                </c:pt>
                <c:pt idx="1452">
                  <c:v>41187.0</c:v>
                </c:pt>
                <c:pt idx="1453">
                  <c:v>41190.0</c:v>
                </c:pt>
                <c:pt idx="1454">
                  <c:v>41191.0</c:v>
                </c:pt>
                <c:pt idx="1455">
                  <c:v>41192.0</c:v>
                </c:pt>
                <c:pt idx="1456">
                  <c:v>41193.0</c:v>
                </c:pt>
                <c:pt idx="1457">
                  <c:v>41194.0</c:v>
                </c:pt>
                <c:pt idx="1458">
                  <c:v>41197.0</c:v>
                </c:pt>
                <c:pt idx="1459">
                  <c:v>41198.0</c:v>
                </c:pt>
                <c:pt idx="1460">
                  <c:v>41199.0</c:v>
                </c:pt>
                <c:pt idx="1461">
                  <c:v>41200.0</c:v>
                </c:pt>
                <c:pt idx="1462">
                  <c:v>41201.0</c:v>
                </c:pt>
                <c:pt idx="1463">
                  <c:v>41204.0</c:v>
                </c:pt>
                <c:pt idx="1464">
                  <c:v>41205.0</c:v>
                </c:pt>
                <c:pt idx="1465">
                  <c:v>41206.0</c:v>
                </c:pt>
                <c:pt idx="1466">
                  <c:v>41207.0</c:v>
                </c:pt>
                <c:pt idx="1467">
                  <c:v>41208.0</c:v>
                </c:pt>
                <c:pt idx="1468">
                  <c:v>41213.0</c:v>
                </c:pt>
                <c:pt idx="1469">
                  <c:v>41214.0</c:v>
                </c:pt>
                <c:pt idx="1470">
                  <c:v>41215.0</c:v>
                </c:pt>
                <c:pt idx="1471">
                  <c:v>41218.0</c:v>
                </c:pt>
                <c:pt idx="1472">
                  <c:v>41219.0</c:v>
                </c:pt>
                <c:pt idx="1473">
                  <c:v>41220.0</c:v>
                </c:pt>
                <c:pt idx="1474">
                  <c:v>41221.0</c:v>
                </c:pt>
                <c:pt idx="1475">
                  <c:v>41222.0</c:v>
                </c:pt>
                <c:pt idx="1476">
                  <c:v>41225.0</c:v>
                </c:pt>
                <c:pt idx="1477">
                  <c:v>41226.0</c:v>
                </c:pt>
                <c:pt idx="1478">
                  <c:v>41227.0</c:v>
                </c:pt>
                <c:pt idx="1479">
                  <c:v>41228.0</c:v>
                </c:pt>
                <c:pt idx="1480">
                  <c:v>41229.0</c:v>
                </c:pt>
                <c:pt idx="1481">
                  <c:v>41232.0</c:v>
                </c:pt>
                <c:pt idx="1482">
                  <c:v>41233.0</c:v>
                </c:pt>
                <c:pt idx="1483">
                  <c:v>41234.0</c:v>
                </c:pt>
                <c:pt idx="1484">
                  <c:v>41236.0</c:v>
                </c:pt>
                <c:pt idx="1485">
                  <c:v>41239.0</c:v>
                </c:pt>
                <c:pt idx="1486">
                  <c:v>41240.0</c:v>
                </c:pt>
                <c:pt idx="1487">
                  <c:v>41241.0</c:v>
                </c:pt>
                <c:pt idx="1488">
                  <c:v>41242.0</c:v>
                </c:pt>
                <c:pt idx="1489">
                  <c:v>41243.0</c:v>
                </c:pt>
                <c:pt idx="1490">
                  <c:v>41246.0</c:v>
                </c:pt>
                <c:pt idx="1491">
                  <c:v>41247.0</c:v>
                </c:pt>
                <c:pt idx="1492">
                  <c:v>41248.0</c:v>
                </c:pt>
                <c:pt idx="1493">
                  <c:v>41249.0</c:v>
                </c:pt>
                <c:pt idx="1494">
                  <c:v>41250.0</c:v>
                </c:pt>
                <c:pt idx="1495">
                  <c:v>41253.0</c:v>
                </c:pt>
                <c:pt idx="1496">
                  <c:v>41254.0</c:v>
                </c:pt>
                <c:pt idx="1497">
                  <c:v>41255.0</c:v>
                </c:pt>
                <c:pt idx="1498">
                  <c:v>41256.0</c:v>
                </c:pt>
                <c:pt idx="1499">
                  <c:v>41257.0</c:v>
                </c:pt>
                <c:pt idx="1500">
                  <c:v>41260.0</c:v>
                </c:pt>
                <c:pt idx="1501">
                  <c:v>41261.0</c:v>
                </c:pt>
                <c:pt idx="1502">
                  <c:v>41262.0</c:v>
                </c:pt>
                <c:pt idx="1503">
                  <c:v>41263.0</c:v>
                </c:pt>
                <c:pt idx="1504">
                  <c:v>41264.0</c:v>
                </c:pt>
                <c:pt idx="1505">
                  <c:v>41267.0</c:v>
                </c:pt>
                <c:pt idx="1506">
                  <c:v>41269.0</c:v>
                </c:pt>
                <c:pt idx="1507">
                  <c:v>41270.0</c:v>
                </c:pt>
                <c:pt idx="1508">
                  <c:v>41271.0</c:v>
                </c:pt>
                <c:pt idx="1509">
                  <c:v>41274.0</c:v>
                </c:pt>
                <c:pt idx="1510">
                  <c:v>41276.0</c:v>
                </c:pt>
                <c:pt idx="1511">
                  <c:v>41277.0</c:v>
                </c:pt>
                <c:pt idx="1512">
                  <c:v>41278.0</c:v>
                </c:pt>
                <c:pt idx="1513">
                  <c:v>41281.0</c:v>
                </c:pt>
                <c:pt idx="1514">
                  <c:v>41282.0</c:v>
                </c:pt>
                <c:pt idx="1515">
                  <c:v>41283.0</c:v>
                </c:pt>
                <c:pt idx="1516">
                  <c:v>41284.0</c:v>
                </c:pt>
                <c:pt idx="1517">
                  <c:v>41285.0</c:v>
                </c:pt>
                <c:pt idx="1518">
                  <c:v>41288.0</c:v>
                </c:pt>
                <c:pt idx="1519">
                  <c:v>41289.0</c:v>
                </c:pt>
                <c:pt idx="1520">
                  <c:v>41290.0</c:v>
                </c:pt>
                <c:pt idx="1521">
                  <c:v>41291.0</c:v>
                </c:pt>
                <c:pt idx="1522">
                  <c:v>41292.0</c:v>
                </c:pt>
                <c:pt idx="1523">
                  <c:v>41296.0</c:v>
                </c:pt>
                <c:pt idx="1524">
                  <c:v>41297.0</c:v>
                </c:pt>
                <c:pt idx="1525">
                  <c:v>41298.0</c:v>
                </c:pt>
                <c:pt idx="1526">
                  <c:v>41299.0</c:v>
                </c:pt>
                <c:pt idx="1527">
                  <c:v>41302.0</c:v>
                </c:pt>
                <c:pt idx="1528">
                  <c:v>41303.0</c:v>
                </c:pt>
                <c:pt idx="1529">
                  <c:v>41304.0</c:v>
                </c:pt>
                <c:pt idx="1530">
                  <c:v>41305.0</c:v>
                </c:pt>
                <c:pt idx="1531">
                  <c:v>41306.0</c:v>
                </c:pt>
                <c:pt idx="1532">
                  <c:v>41309.0</c:v>
                </c:pt>
                <c:pt idx="1533">
                  <c:v>41310.0</c:v>
                </c:pt>
                <c:pt idx="1534">
                  <c:v>41311.0</c:v>
                </c:pt>
                <c:pt idx="1535">
                  <c:v>41312.0</c:v>
                </c:pt>
                <c:pt idx="1536">
                  <c:v>41313.0</c:v>
                </c:pt>
                <c:pt idx="1537">
                  <c:v>41316.0</c:v>
                </c:pt>
                <c:pt idx="1538">
                  <c:v>41317.0</c:v>
                </c:pt>
                <c:pt idx="1539">
                  <c:v>41318.0</c:v>
                </c:pt>
                <c:pt idx="1540">
                  <c:v>41319.0</c:v>
                </c:pt>
                <c:pt idx="1541">
                  <c:v>41320.0</c:v>
                </c:pt>
                <c:pt idx="1542">
                  <c:v>41324.0</c:v>
                </c:pt>
                <c:pt idx="1543">
                  <c:v>41325.0</c:v>
                </c:pt>
                <c:pt idx="1544">
                  <c:v>41326.0</c:v>
                </c:pt>
                <c:pt idx="1545">
                  <c:v>41327.0</c:v>
                </c:pt>
                <c:pt idx="1546">
                  <c:v>41330.0</c:v>
                </c:pt>
                <c:pt idx="1547">
                  <c:v>41331.0</c:v>
                </c:pt>
                <c:pt idx="1548">
                  <c:v>41332.0</c:v>
                </c:pt>
                <c:pt idx="1549">
                  <c:v>41333.0</c:v>
                </c:pt>
                <c:pt idx="1550">
                  <c:v>41334.0</c:v>
                </c:pt>
                <c:pt idx="1551">
                  <c:v>41337.0</c:v>
                </c:pt>
                <c:pt idx="1552">
                  <c:v>41338.0</c:v>
                </c:pt>
                <c:pt idx="1553">
                  <c:v>41339.0</c:v>
                </c:pt>
                <c:pt idx="1554">
                  <c:v>41340.0</c:v>
                </c:pt>
                <c:pt idx="1555">
                  <c:v>41341.0</c:v>
                </c:pt>
                <c:pt idx="1556">
                  <c:v>41344.0</c:v>
                </c:pt>
                <c:pt idx="1557">
                  <c:v>41345.0</c:v>
                </c:pt>
                <c:pt idx="1558">
                  <c:v>41346.0</c:v>
                </c:pt>
                <c:pt idx="1559">
                  <c:v>41347.0</c:v>
                </c:pt>
                <c:pt idx="1560">
                  <c:v>41348.0</c:v>
                </c:pt>
                <c:pt idx="1561">
                  <c:v>41351.0</c:v>
                </c:pt>
                <c:pt idx="1562">
                  <c:v>41352.0</c:v>
                </c:pt>
                <c:pt idx="1563">
                  <c:v>41353.0</c:v>
                </c:pt>
                <c:pt idx="1564">
                  <c:v>41354.0</c:v>
                </c:pt>
                <c:pt idx="1565">
                  <c:v>41355.0</c:v>
                </c:pt>
                <c:pt idx="1566">
                  <c:v>41358.0</c:v>
                </c:pt>
                <c:pt idx="1567">
                  <c:v>41359.0</c:v>
                </c:pt>
                <c:pt idx="1568">
                  <c:v>41360.0</c:v>
                </c:pt>
                <c:pt idx="1569">
                  <c:v>41361.0</c:v>
                </c:pt>
                <c:pt idx="1570">
                  <c:v>41365.0</c:v>
                </c:pt>
                <c:pt idx="1571">
                  <c:v>41366.0</c:v>
                </c:pt>
                <c:pt idx="1572">
                  <c:v>41367.0</c:v>
                </c:pt>
                <c:pt idx="1573">
                  <c:v>41368.0</c:v>
                </c:pt>
                <c:pt idx="1574">
                  <c:v>41369.0</c:v>
                </c:pt>
                <c:pt idx="1575">
                  <c:v>41372.0</c:v>
                </c:pt>
                <c:pt idx="1576">
                  <c:v>41373.0</c:v>
                </c:pt>
                <c:pt idx="1577">
                  <c:v>41374.0</c:v>
                </c:pt>
                <c:pt idx="1578">
                  <c:v>41375.0</c:v>
                </c:pt>
                <c:pt idx="1579">
                  <c:v>41376.0</c:v>
                </c:pt>
                <c:pt idx="1580">
                  <c:v>41379.0</c:v>
                </c:pt>
                <c:pt idx="1581">
                  <c:v>41380.0</c:v>
                </c:pt>
                <c:pt idx="1582">
                  <c:v>41381.0</c:v>
                </c:pt>
                <c:pt idx="1583">
                  <c:v>41382.0</c:v>
                </c:pt>
                <c:pt idx="1584">
                  <c:v>41383.0</c:v>
                </c:pt>
                <c:pt idx="1585">
                  <c:v>41386.0</c:v>
                </c:pt>
                <c:pt idx="1586">
                  <c:v>41387.0</c:v>
                </c:pt>
                <c:pt idx="1587">
                  <c:v>41388.0</c:v>
                </c:pt>
                <c:pt idx="1588">
                  <c:v>41389.0</c:v>
                </c:pt>
                <c:pt idx="1589">
                  <c:v>41390.0</c:v>
                </c:pt>
                <c:pt idx="1590">
                  <c:v>41393.0</c:v>
                </c:pt>
                <c:pt idx="1591">
                  <c:v>41394.0</c:v>
                </c:pt>
                <c:pt idx="1592">
                  <c:v>41395.0</c:v>
                </c:pt>
                <c:pt idx="1593">
                  <c:v>41396.0</c:v>
                </c:pt>
                <c:pt idx="1594">
                  <c:v>41397.0</c:v>
                </c:pt>
                <c:pt idx="1595">
                  <c:v>41400.0</c:v>
                </c:pt>
                <c:pt idx="1596">
                  <c:v>41401.0</c:v>
                </c:pt>
                <c:pt idx="1597">
                  <c:v>41402.0</c:v>
                </c:pt>
                <c:pt idx="1598">
                  <c:v>41403.0</c:v>
                </c:pt>
                <c:pt idx="1599">
                  <c:v>41404.0</c:v>
                </c:pt>
                <c:pt idx="1600">
                  <c:v>41407.0</c:v>
                </c:pt>
                <c:pt idx="1601">
                  <c:v>41408.0</c:v>
                </c:pt>
                <c:pt idx="1602">
                  <c:v>41409.0</c:v>
                </c:pt>
                <c:pt idx="1603">
                  <c:v>41410.0</c:v>
                </c:pt>
                <c:pt idx="1604">
                  <c:v>41411.0</c:v>
                </c:pt>
                <c:pt idx="1605">
                  <c:v>41414.0</c:v>
                </c:pt>
                <c:pt idx="1606">
                  <c:v>41415.0</c:v>
                </c:pt>
                <c:pt idx="1607">
                  <c:v>41416.0</c:v>
                </c:pt>
                <c:pt idx="1608">
                  <c:v>41417.0</c:v>
                </c:pt>
                <c:pt idx="1609">
                  <c:v>41418.0</c:v>
                </c:pt>
                <c:pt idx="1610">
                  <c:v>41422.0</c:v>
                </c:pt>
                <c:pt idx="1611">
                  <c:v>41423.0</c:v>
                </c:pt>
                <c:pt idx="1612">
                  <c:v>41424.0</c:v>
                </c:pt>
                <c:pt idx="1613">
                  <c:v>41425.0</c:v>
                </c:pt>
                <c:pt idx="1614">
                  <c:v>41428.0</c:v>
                </c:pt>
                <c:pt idx="1615">
                  <c:v>41429.0</c:v>
                </c:pt>
                <c:pt idx="1616">
                  <c:v>41430.0</c:v>
                </c:pt>
                <c:pt idx="1617">
                  <c:v>41431.0</c:v>
                </c:pt>
                <c:pt idx="1618">
                  <c:v>41432.0</c:v>
                </c:pt>
                <c:pt idx="1619">
                  <c:v>41435.0</c:v>
                </c:pt>
                <c:pt idx="1620">
                  <c:v>41436.0</c:v>
                </c:pt>
                <c:pt idx="1621">
                  <c:v>41437.0</c:v>
                </c:pt>
                <c:pt idx="1622">
                  <c:v>41438.0</c:v>
                </c:pt>
                <c:pt idx="1623">
                  <c:v>41439.0</c:v>
                </c:pt>
                <c:pt idx="1624">
                  <c:v>41442.0</c:v>
                </c:pt>
                <c:pt idx="1625">
                  <c:v>41443.0</c:v>
                </c:pt>
                <c:pt idx="1626">
                  <c:v>41444.0</c:v>
                </c:pt>
                <c:pt idx="1627">
                  <c:v>41445.0</c:v>
                </c:pt>
                <c:pt idx="1628">
                  <c:v>41446.0</c:v>
                </c:pt>
                <c:pt idx="1629">
                  <c:v>41449.0</c:v>
                </c:pt>
                <c:pt idx="1630">
                  <c:v>41450.0</c:v>
                </c:pt>
                <c:pt idx="1631">
                  <c:v>41451.0</c:v>
                </c:pt>
                <c:pt idx="1632">
                  <c:v>41452.0</c:v>
                </c:pt>
                <c:pt idx="1633">
                  <c:v>41453.0</c:v>
                </c:pt>
                <c:pt idx="1634">
                  <c:v>41456.0</c:v>
                </c:pt>
                <c:pt idx="1635">
                  <c:v>41457.0</c:v>
                </c:pt>
                <c:pt idx="1636">
                  <c:v>41458.0</c:v>
                </c:pt>
                <c:pt idx="1637">
                  <c:v>41460.0</c:v>
                </c:pt>
                <c:pt idx="1638">
                  <c:v>41463.0</c:v>
                </c:pt>
                <c:pt idx="1639">
                  <c:v>41464.0</c:v>
                </c:pt>
                <c:pt idx="1640">
                  <c:v>41465.0</c:v>
                </c:pt>
                <c:pt idx="1641">
                  <c:v>41466.0</c:v>
                </c:pt>
                <c:pt idx="1642">
                  <c:v>41467.0</c:v>
                </c:pt>
                <c:pt idx="1643">
                  <c:v>41470.0</c:v>
                </c:pt>
                <c:pt idx="1644">
                  <c:v>41471.0</c:v>
                </c:pt>
                <c:pt idx="1645">
                  <c:v>41472.0</c:v>
                </c:pt>
                <c:pt idx="1646">
                  <c:v>41473.0</c:v>
                </c:pt>
                <c:pt idx="1647">
                  <c:v>41474.0</c:v>
                </c:pt>
                <c:pt idx="1648">
                  <c:v>41477.0</c:v>
                </c:pt>
                <c:pt idx="1649">
                  <c:v>41478.0</c:v>
                </c:pt>
                <c:pt idx="1650">
                  <c:v>41479.0</c:v>
                </c:pt>
                <c:pt idx="1651">
                  <c:v>41480.0</c:v>
                </c:pt>
                <c:pt idx="1652">
                  <c:v>41481.0</c:v>
                </c:pt>
                <c:pt idx="1653">
                  <c:v>41484.0</c:v>
                </c:pt>
                <c:pt idx="1654">
                  <c:v>41485.0</c:v>
                </c:pt>
                <c:pt idx="1655">
                  <c:v>41486.0</c:v>
                </c:pt>
                <c:pt idx="1656">
                  <c:v>41487.0</c:v>
                </c:pt>
                <c:pt idx="1657">
                  <c:v>41488.0</c:v>
                </c:pt>
                <c:pt idx="1658">
                  <c:v>41491.0</c:v>
                </c:pt>
                <c:pt idx="1659">
                  <c:v>41492.0</c:v>
                </c:pt>
                <c:pt idx="1660">
                  <c:v>41493.0</c:v>
                </c:pt>
                <c:pt idx="1661">
                  <c:v>41494.0</c:v>
                </c:pt>
                <c:pt idx="1662">
                  <c:v>41495.0</c:v>
                </c:pt>
                <c:pt idx="1663">
                  <c:v>41498.0</c:v>
                </c:pt>
                <c:pt idx="1664">
                  <c:v>41499.0</c:v>
                </c:pt>
                <c:pt idx="1665">
                  <c:v>41500.0</c:v>
                </c:pt>
                <c:pt idx="1666">
                  <c:v>41501.0</c:v>
                </c:pt>
                <c:pt idx="1667">
                  <c:v>41502.0</c:v>
                </c:pt>
                <c:pt idx="1668">
                  <c:v>41505.0</c:v>
                </c:pt>
                <c:pt idx="1669">
                  <c:v>41506.0</c:v>
                </c:pt>
                <c:pt idx="1670">
                  <c:v>41507.0</c:v>
                </c:pt>
                <c:pt idx="1671">
                  <c:v>41508.0</c:v>
                </c:pt>
                <c:pt idx="1672">
                  <c:v>41509.0</c:v>
                </c:pt>
                <c:pt idx="1673">
                  <c:v>41512.0</c:v>
                </c:pt>
                <c:pt idx="1674">
                  <c:v>41513.0</c:v>
                </c:pt>
                <c:pt idx="1675">
                  <c:v>41514.0</c:v>
                </c:pt>
                <c:pt idx="1676">
                  <c:v>41515.0</c:v>
                </c:pt>
                <c:pt idx="1677">
                  <c:v>41516.0</c:v>
                </c:pt>
                <c:pt idx="1678">
                  <c:v>41520.0</c:v>
                </c:pt>
                <c:pt idx="1679">
                  <c:v>41521.0</c:v>
                </c:pt>
                <c:pt idx="1680">
                  <c:v>41522.0</c:v>
                </c:pt>
                <c:pt idx="1681">
                  <c:v>41523.0</c:v>
                </c:pt>
                <c:pt idx="1682">
                  <c:v>41526.0</c:v>
                </c:pt>
                <c:pt idx="1683">
                  <c:v>41527.0</c:v>
                </c:pt>
                <c:pt idx="1684">
                  <c:v>41528.0</c:v>
                </c:pt>
                <c:pt idx="1685">
                  <c:v>41529.0</c:v>
                </c:pt>
                <c:pt idx="1686">
                  <c:v>41530.0</c:v>
                </c:pt>
                <c:pt idx="1687">
                  <c:v>41533.0</c:v>
                </c:pt>
                <c:pt idx="1688">
                  <c:v>41534.0</c:v>
                </c:pt>
                <c:pt idx="1689">
                  <c:v>41535.0</c:v>
                </c:pt>
                <c:pt idx="1690">
                  <c:v>41536.0</c:v>
                </c:pt>
                <c:pt idx="1691">
                  <c:v>41537.0</c:v>
                </c:pt>
                <c:pt idx="1692">
                  <c:v>41540.0</c:v>
                </c:pt>
                <c:pt idx="1693">
                  <c:v>41541.0</c:v>
                </c:pt>
                <c:pt idx="1694">
                  <c:v>41542.0</c:v>
                </c:pt>
                <c:pt idx="1695">
                  <c:v>41543.0</c:v>
                </c:pt>
                <c:pt idx="1696">
                  <c:v>41544.0</c:v>
                </c:pt>
                <c:pt idx="1697">
                  <c:v>41547.0</c:v>
                </c:pt>
                <c:pt idx="1698">
                  <c:v>41548.0</c:v>
                </c:pt>
                <c:pt idx="1699">
                  <c:v>41549.0</c:v>
                </c:pt>
                <c:pt idx="1700">
                  <c:v>41550.0</c:v>
                </c:pt>
                <c:pt idx="1701">
                  <c:v>41551.0</c:v>
                </c:pt>
                <c:pt idx="1702">
                  <c:v>41554.0</c:v>
                </c:pt>
                <c:pt idx="1703">
                  <c:v>41555.0</c:v>
                </c:pt>
                <c:pt idx="1704">
                  <c:v>41556.0</c:v>
                </c:pt>
                <c:pt idx="1705">
                  <c:v>41557.0</c:v>
                </c:pt>
                <c:pt idx="1706">
                  <c:v>41558.0</c:v>
                </c:pt>
                <c:pt idx="1707">
                  <c:v>41561.0</c:v>
                </c:pt>
                <c:pt idx="1708">
                  <c:v>41562.0</c:v>
                </c:pt>
                <c:pt idx="1709">
                  <c:v>41563.0</c:v>
                </c:pt>
                <c:pt idx="1710">
                  <c:v>41564.0</c:v>
                </c:pt>
                <c:pt idx="1711">
                  <c:v>41565.0</c:v>
                </c:pt>
                <c:pt idx="1712">
                  <c:v>41568.0</c:v>
                </c:pt>
                <c:pt idx="1713">
                  <c:v>41569.0</c:v>
                </c:pt>
                <c:pt idx="1714">
                  <c:v>41570.0</c:v>
                </c:pt>
                <c:pt idx="1715">
                  <c:v>41571.0</c:v>
                </c:pt>
                <c:pt idx="1716">
                  <c:v>41572.0</c:v>
                </c:pt>
                <c:pt idx="1717">
                  <c:v>41575.0</c:v>
                </c:pt>
                <c:pt idx="1718">
                  <c:v>41576.0</c:v>
                </c:pt>
                <c:pt idx="1719">
                  <c:v>41577.0</c:v>
                </c:pt>
                <c:pt idx="1720">
                  <c:v>41578.0</c:v>
                </c:pt>
                <c:pt idx="1721">
                  <c:v>41579.0</c:v>
                </c:pt>
                <c:pt idx="1722">
                  <c:v>41582.0</c:v>
                </c:pt>
                <c:pt idx="1723">
                  <c:v>41583.0</c:v>
                </c:pt>
                <c:pt idx="1724">
                  <c:v>41584.0</c:v>
                </c:pt>
                <c:pt idx="1725">
                  <c:v>41585.0</c:v>
                </c:pt>
                <c:pt idx="1726">
                  <c:v>41586.0</c:v>
                </c:pt>
                <c:pt idx="1727">
                  <c:v>41589.0</c:v>
                </c:pt>
                <c:pt idx="1728">
                  <c:v>41590.0</c:v>
                </c:pt>
                <c:pt idx="1729">
                  <c:v>41591.0</c:v>
                </c:pt>
                <c:pt idx="1730">
                  <c:v>41592.0</c:v>
                </c:pt>
                <c:pt idx="1731">
                  <c:v>41593.0</c:v>
                </c:pt>
                <c:pt idx="1732">
                  <c:v>41596.0</c:v>
                </c:pt>
                <c:pt idx="1733">
                  <c:v>41597.0</c:v>
                </c:pt>
                <c:pt idx="1734">
                  <c:v>41598.0</c:v>
                </c:pt>
                <c:pt idx="1735">
                  <c:v>41599.0</c:v>
                </c:pt>
                <c:pt idx="1736">
                  <c:v>41600.0</c:v>
                </c:pt>
                <c:pt idx="1737">
                  <c:v>41603.0</c:v>
                </c:pt>
                <c:pt idx="1738">
                  <c:v>41604.0</c:v>
                </c:pt>
                <c:pt idx="1739">
                  <c:v>41605.0</c:v>
                </c:pt>
                <c:pt idx="1740">
                  <c:v>41607.0</c:v>
                </c:pt>
                <c:pt idx="1741">
                  <c:v>41610.0</c:v>
                </c:pt>
                <c:pt idx="1742">
                  <c:v>41611.0</c:v>
                </c:pt>
                <c:pt idx="1743">
                  <c:v>41612.0</c:v>
                </c:pt>
                <c:pt idx="1744">
                  <c:v>41613.0</c:v>
                </c:pt>
                <c:pt idx="1745">
                  <c:v>41614.0</c:v>
                </c:pt>
                <c:pt idx="1746">
                  <c:v>41617.0</c:v>
                </c:pt>
                <c:pt idx="1747">
                  <c:v>41618.0</c:v>
                </c:pt>
                <c:pt idx="1748">
                  <c:v>41619.0</c:v>
                </c:pt>
                <c:pt idx="1749">
                  <c:v>41620.0</c:v>
                </c:pt>
                <c:pt idx="1750">
                  <c:v>41621.0</c:v>
                </c:pt>
                <c:pt idx="1751">
                  <c:v>41624.0</c:v>
                </c:pt>
                <c:pt idx="1752">
                  <c:v>41625.0</c:v>
                </c:pt>
                <c:pt idx="1753">
                  <c:v>41626.0</c:v>
                </c:pt>
                <c:pt idx="1754">
                  <c:v>41627.0</c:v>
                </c:pt>
                <c:pt idx="1755">
                  <c:v>41628.0</c:v>
                </c:pt>
                <c:pt idx="1756">
                  <c:v>41631.0</c:v>
                </c:pt>
                <c:pt idx="1757">
                  <c:v>41632.0</c:v>
                </c:pt>
                <c:pt idx="1758">
                  <c:v>41634.0</c:v>
                </c:pt>
                <c:pt idx="1759">
                  <c:v>41635.0</c:v>
                </c:pt>
                <c:pt idx="1760">
                  <c:v>41638.0</c:v>
                </c:pt>
                <c:pt idx="1761">
                  <c:v>41639.0</c:v>
                </c:pt>
                <c:pt idx="1762">
                  <c:v>41641.0</c:v>
                </c:pt>
                <c:pt idx="1763">
                  <c:v>41642.0</c:v>
                </c:pt>
                <c:pt idx="1764">
                  <c:v>41645.0</c:v>
                </c:pt>
                <c:pt idx="1765">
                  <c:v>41646.0</c:v>
                </c:pt>
                <c:pt idx="1766">
                  <c:v>41647.0</c:v>
                </c:pt>
                <c:pt idx="1767">
                  <c:v>41648.0</c:v>
                </c:pt>
                <c:pt idx="1768">
                  <c:v>41649.0</c:v>
                </c:pt>
                <c:pt idx="1769">
                  <c:v>41652.0</c:v>
                </c:pt>
                <c:pt idx="1770">
                  <c:v>41653.0</c:v>
                </c:pt>
                <c:pt idx="1771">
                  <c:v>41654.0</c:v>
                </c:pt>
                <c:pt idx="1772">
                  <c:v>41655.0</c:v>
                </c:pt>
                <c:pt idx="1773">
                  <c:v>41656.0</c:v>
                </c:pt>
                <c:pt idx="1774">
                  <c:v>41660.0</c:v>
                </c:pt>
                <c:pt idx="1775">
                  <c:v>41661.0</c:v>
                </c:pt>
                <c:pt idx="1776">
                  <c:v>41662.0</c:v>
                </c:pt>
                <c:pt idx="1777">
                  <c:v>41663.0</c:v>
                </c:pt>
                <c:pt idx="1778">
                  <c:v>41666.0</c:v>
                </c:pt>
                <c:pt idx="1779">
                  <c:v>41667.0</c:v>
                </c:pt>
                <c:pt idx="1780">
                  <c:v>41668.0</c:v>
                </c:pt>
                <c:pt idx="1781">
                  <c:v>41669.0</c:v>
                </c:pt>
                <c:pt idx="1782">
                  <c:v>41670.0</c:v>
                </c:pt>
                <c:pt idx="1783">
                  <c:v>41673.0</c:v>
                </c:pt>
                <c:pt idx="1784">
                  <c:v>41674.0</c:v>
                </c:pt>
                <c:pt idx="1785">
                  <c:v>41675.0</c:v>
                </c:pt>
                <c:pt idx="1786">
                  <c:v>41676.0</c:v>
                </c:pt>
                <c:pt idx="1787">
                  <c:v>41677.0</c:v>
                </c:pt>
                <c:pt idx="1788">
                  <c:v>41680.0</c:v>
                </c:pt>
                <c:pt idx="1789">
                  <c:v>41681.0</c:v>
                </c:pt>
                <c:pt idx="1790">
                  <c:v>41682.0</c:v>
                </c:pt>
                <c:pt idx="1791">
                  <c:v>41683.0</c:v>
                </c:pt>
                <c:pt idx="1792">
                  <c:v>41684.0</c:v>
                </c:pt>
                <c:pt idx="1793">
                  <c:v>41688.0</c:v>
                </c:pt>
                <c:pt idx="1794">
                  <c:v>41689.0</c:v>
                </c:pt>
                <c:pt idx="1795">
                  <c:v>41690.0</c:v>
                </c:pt>
                <c:pt idx="1796">
                  <c:v>41691.0</c:v>
                </c:pt>
                <c:pt idx="1797">
                  <c:v>41694.0</c:v>
                </c:pt>
                <c:pt idx="1798">
                  <c:v>41695.0</c:v>
                </c:pt>
                <c:pt idx="1799">
                  <c:v>41696.0</c:v>
                </c:pt>
                <c:pt idx="1800">
                  <c:v>41697.0</c:v>
                </c:pt>
                <c:pt idx="1801">
                  <c:v>41698.0</c:v>
                </c:pt>
                <c:pt idx="1802">
                  <c:v>41701.0</c:v>
                </c:pt>
                <c:pt idx="1803">
                  <c:v>41702.0</c:v>
                </c:pt>
                <c:pt idx="1804">
                  <c:v>41703.0</c:v>
                </c:pt>
                <c:pt idx="1805">
                  <c:v>41704.0</c:v>
                </c:pt>
                <c:pt idx="1806">
                  <c:v>41705.0</c:v>
                </c:pt>
                <c:pt idx="1807">
                  <c:v>41708.0</c:v>
                </c:pt>
                <c:pt idx="1808">
                  <c:v>41709.0</c:v>
                </c:pt>
                <c:pt idx="1809">
                  <c:v>41710.0</c:v>
                </c:pt>
                <c:pt idx="1810">
                  <c:v>41711.0</c:v>
                </c:pt>
                <c:pt idx="1811">
                  <c:v>41712.0</c:v>
                </c:pt>
                <c:pt idx="1812">
                  <c:v>41715.0</c:v>
                </c:pt>
                <c:pt idx="1813">
                  <c:v>41716.0</c:v>
                </c:pt>
                <c:pt idx="1814">
                  <c:v>41717.0</c:v>
                </c:pt>
                <c:pt idx="1815">
                  <c:v>41718.0</c:v>
                </c:pt>
                <c:pt idx="1816">
                  <c:v>41719.0</c:v>
                </c:pt>
                <c:pt idx="1817">
                  <c:v>41722.0</c:v>
                </c:pt>
                <c:pt idx="1818">
                  <c:v>41723.0</c:v>
                </c:pt>
                <c:pt idx="1819">
                  <c:v>41724.0</c:v>
                </c:pt>
                <c:pt idx="1820">
                  <c:v>41725.0</c:v>
                </c:pt>
                <c:pt idx="1821">
                  <c:v>41726.0</c:v>
                </c:pt>
                <c:pt idx="1822">
                  <c:v>41729.0</c:v>
                </c:pt>
                <c:pt idx="1823">
                  <c:v>41730.0</c:v>
                </c:pt>
                <c:pt idx="1824">
                  <c:v>41731.0</c:v>
                </c:pt>
                <c:pt idx="1825">
                  <c:v>41732.0</c:v>
                </c:pt>
                <c:pt idx="1826">
                  <c:v>41733.0</c:v>
                </c:pt>
                <c:pt idx="1827">
                  <c:v>41736.0</c:v>
                </c:pt>
                <c:pt idx="1828">
                  <c:v>41737.0</c:v>
                </c:pt>
                <c:pt idx="1829">
                  <c:v>41738.0</c:v>
                </c:pt>
                <c:pt idx="1830">
                  <c:v>41739.0</c:v>
                </c:pt>
                <c:pt idx="1831">
                  <c:v>41740.0</c:v>
                </c:pt>
                <c:pt idx="1832">
                  <c:v>41743.0</c:v>
                </c:pt>
                <c:pt idx="1833">
                  <c:v>41744.0</c:v>
                </c:pt>
                <c:pt idx="1834">
                  <c:v>41745.0</c:v>
                </c:pt>
                <c:pt idx="1835">
                  <c:v>41746.0</c:v>
                </c:pt>
                <c:pt idx="1836">
                  <c:v>41750.0</c:v>
                </c:pt>
                <c:pt idx="1837">
                  <c:v>41751.0</c:v>
                </c:pt>
                <c:pt idx="1838">
                  <c:v>41752.0</c:v>
                </c:pt>
                <c:pt idx="1839">
                  <c:v>41753.0</c:v>
                </c:pt>
                <c:pt idx="1840">
                  <c:v>41754.0</c:v>
                </c:pt>
                <c:pt idx="1841">
                  <c:v>41757.0</c:v>
                </c:pt>
                <c:pt idx="1842">
                  <c:v>41758.0</c:v>
                </c:pt>
                <c:pt idx="1843">
                  <c:v>41759.0</c:v>
                </c:pt>
                <c:pt idx="1844">
                  <c:v>41760.0</c:v>
                </c:pt>
                <c:pt idx="1845">
                  <c:v>41761.0</c:v>
                </c:pt>
                <c:pt idx="1846">
                  <c:v>41764.0</c:v>
                </c:pt>
                <c:pt idx="1847">
                  <c:v>41765.0</c:v>
                </c:pt>
                <c:pt idx="1848">
                  <c:v>41766.0</c:v>
                </c:pt>
                <c:pt idx="1849">
                  <c:v>41767.0</c:v>
                </c:pt>
                <c:pt idx="1850">
                  <c:v>41768.0</c:v>
                </c:pt>
                <c:pt idx="1851">
                  <c:v>41771.0</c:v>
                </c:pt>
                <c:pt idx="1852">
                  <c:v>41772.0</c:v>
                </c:pt>
                <c:pt idx="1853">
                  <c:v>41773.0</c:v>
                </c:pt>
                <c:pt idx="1854">
                  <c:v>41774.0</c:v>
                </c:pt>
                <c:pt idx="1855">
                  <c:v>41775.0</c:v>
                </c:pt>
                <c:pt idx="1856">
                  <c:v>41778.0</c:v>
                </c:pt>
                <c:pt idx="1857">
                  <c:v>41779.0</c:v>
                </c:pt>
                <c:pt idx="1858">
                  <c:v>41780.0</c:v>
                </c:pt>
                <c:pt idx="1859">
                  <c:v>41781.0</c:v>
                </c:pt>
                <c:pt idx="1860">
                  <c:v>41782.0</c:v>
                </c:pt>
                <c:pt idx="1861">
                  <c:v>41786.0</c:v>
                </c:pt>
                <c:pt idx="1862">
                  <c:v>41787.0</c:v>
                </c:pt>
                <c:pt idx="1863">
                  <c:v>41788.0</c:v>
                </c:pt>
                <c:pt idx="1864">
                  <c:v>41789.0</c:v>
                </c:pt>
                <c:pt idx="1865">
                  <c:v>41792.0</c:v>
                </c:pt>
                <c:pt idx="1866">
                  <c:v>41793.0</c:v>
                </c:pt>
                <c:pt idx="1867">
                  <c:v>41794.0</c:v>
                </c:pt>
                <c:pt idx="1868">
                  <c:v>41795.0</c:v>
                </c:pt>
                <c:pt idx="1869">
                  <c:v>41796.0</c:v>
                </c:pt>
                <c:pt idx="1870">
                  <c:v>41799.0</c:v>
                </c:pt>
                <c:pt idx="1871">
                  <c:v>41800.0</c:v>
                </c:pt>
                <c:pt idx="1872">
                  <c:v>41801.0</c:v>
                </c:pt>
                <c:pt idx="1873">
                  <c:v>41802.0</c:v>
                </c:pt>
                <c:pt idx="1874">
                  <c:v>41803.0</c:v>
                </c:pt>
                <c:pt idx="1875">
                  <c:v>41806.0</c:v>
                </c:pt>
                <c:pt idx="1876">
                  <c:v>41807.0</c:v>
                </c:pt>
                <c:pt idx="1877">
                  <c:v>41808.0</c:v>
                </c:pt>
                <c:pt idx="1878">
                  <c:v>41809.0</c:v>
                </c:pt>
                <c:pt idx="1879">
                  <c:v>41810.0</c:v>
                </c:pt>
                <c:pt idx="1880">
                  <c:v>41813.0</c:v>
                </c:pt>
                <c:pt idx="1881">
                  <c:v>41814.0</c:v>
                </c:pt>
                <c:pt idx="1882">
                  <c:v>41815.0</c:v>
                </c:pt>
                <c:pt idx="1883">
                  <c:v>41816.0</c:v>
                </c:pt>
                <c:pt idx="1884">
                  <c:v>41817.0</c:v>
                </c:pt>
                <c:pt idx="1885">
                  <c:v>41820.0</c:v>
                </c:pt>
                <c:pt idx="1886">
                  <c:v>41821.0</c:v>
                </c:pt>
                <c:pt idx="1887">
                  <c:v>41822.0</c:v>
                </c:pt>
                <c:pt idx="1888">
                  <c:v>41823.0</c:v>
                </c:pt>
                <c:pt idx="1889">
                  <c:v>41827.0</c:v>
                </c:pt>
                <c:pt idx="1890">
                  <c:v>41828.0</c:v>
                </c:pt>
                <c:pt idx="1891">
                  <c:v>41829.0</c:v>
                </c:pt>
                <c:pt idx="1892">
                  <c:v>41830.0</c:v>
                </c:pt>
                <c:pt idx="1893">
                  <c:v>41831.0</c:v>
                </c:pt>
                <c:pt idx="1894">
                  <c:v>41834.0</c:v>
                </c:pt>
                <c:pt idx="1895">
                  <c:v>41835.0</c:v>
                </c:pt>
                <c:pt idx="1896">
                  <c:v>41836.0</c:v>
                </c:pt>
                <c:pt idx="1897">
                  <c:v>41837.0</c:v>
                </c:pt>
                <c:pt idx="1898">
                  <c:v>41838.0</c:v>
                </c:pt>
                <c:pt idx="1899">
                  <c:v>41841.0</c:v>
                </c:pt>
                <c:pt idx="1900">
                  <c:v>41842.0</c:v>
                </c:pt>
                <c:pt idx="1901">
                  <c:v>41843.0</c:v>
                </c:pt>
                <c:pt idx="1902">
                  <c:v>41844.0</c:v>
                </c:pt>
                <c:pt idx="1903">
                  <c:v>41845.0</c:v>
                </c:pt>
                <c:pt idx="1904">
                  <c:v>41848.0</c:v>
                </c:pt>
                <c:pt idx="1905">
                  <c:v>41849.0</c:v>
                </c:pt>
                <c:pt idx="1906">
                  <c:v>41850.0</c:v>
                </c:pt>
                <c:pt idx="1907">
                  <c:v>41851.0</c:v>
                </c:pt>
                <c:pt idx="1908">
                  <c:v>41852.0</c:v>
                </c:pt>
                <c:pt idx="1909">
                  <c:v>41855.0</c:v>
                </c:pt>
                <c:pt idx="1910">
                  <c:v>41856.0</c:v>
                </c:pt>
                <c:pt idx="1911">
                  <c:v>41857.0</c:v>
                </c:pt>
                <c:pt idx="1912">
                  <c:v>41858.0</c:v>
                </c:pt>
                <c:pt idx="1913">
                  <c:v>41859.0</c:v>
                </c:pt>
                <c:pt idx="1914">
                  <c:v>41862.0</c:v>
                </c:pt>
                <c:pt idx="1915">
                  <c:v>41863.0</c:v>
                </c:pt>
                <c:pt idx="1916">
                  <c:v>41864.0</c:v>
                </c:pt>
                <c:pt idx="1917">
                  <c:v>41865.0</c:v>
                </c:pt>
                <c:pt idx="1918">
                  <c:v>41866.0</c:v>
                </c:pt>
                <c:pt idx="1919">
                  <c:v>41869.0</c:v>
                </c:pt>
                <c:pt idx="1920">
                  <c:v>41870.0</c:v>
                </c:pt>
                <c:pt idx="1921">
                  <c:v>41871.0</c:v>
                </c:pt>
                <c:pt idx="1922">
                  <c:v>41872.0</c:v>
                </c:pt>
                <c:pt idx="1923">
                  <c:v>41873.0</c:v>
                </c:pt>
                <c:pt idx="1924">
                  <c:v>41876.0</c:v>
                </c:pt>
                <c:pt idx="1925">
                  <c:v>41877.0</c:v>
                </c:pt>
                <c:pt idx="1926">
                  <c:v>41878.0</c:v>
                </c:pt>
                <c:pt idx="1927">
                  <c:v>41879.0</c:v>
                </c:pt>
                <c:pt idx="1928">
                  <c:v>41880.0</c:v>
                </c:pt>
                <c:pt idx="1929">
                  <c:v>41884.0</c:v>
                </c:pt>
                <c:pt idx="1930">
                  <c:v>41885.0</c:v>
                </c:pt>
                <c:pt idx="1931">
                  <c:v>41886.0</c:v>
                </c:pt>
                <c:pt idx="1932">
                  <c:v>41887.0</c:v>
                </c:pt>
                <c:pt idx="1933">
                  <c:v>41890.0</c:v>
                </c:pt>
                <c:pt idx="1934">
                  <c:v>41891.0</c:v>
                </c:pt>
                <c:pt idx="1935">
                  <c:v>41892.0</c:v>
                </c:pt>
                <c:pt idx="1936">
                  <c:v>41893.0</c:v>
                </c:pt>
                <c:pt idx="1937">
                  <c:v>41894.0</c:v>
                </c:pt>
                <c:pt idx="1938">
                  <c:v>41897.0</c:v>
                </c:pt>
                <c:pt idx="1939">
                  <c:v>41898.0</c:v>
                </c:pt>
                <c:pt idx="1940">
                  <c:v>41899.0</c:v>
                </c:pt>
                <c:pt idx="1941">
                  <c:v>41900.0</c:v>
                </c:pt>
                <c:pt idx="1942">
                  <c:v>41901.0</c:v>
                </c:pt>
                <c:pt idx="1943">
                  <c:v>41904.0</c:v>
                </c:pt>
                <c:pt idx="1944">
                  <c:v>41905.0</c:v>
                </c:pt>
                <c:pt idx="1945">
                  <c:v>41906.0</c:v>
                </c:pt>
                <c:pt idx="1946">
                  <c:v>41907.0</c:v>
                </c:pt>
                <c:pt idx="1947">
                  <c:v>41908.0</c:v>
                </c:pt>
                <c:pt idx="1948">
                  <c:v>41911.0</c:v>
                </c:pt>
                <c:pt idx="1949">
                  <c:v>41912.0</c:v>
                </c:pt>
                <c:pt idx="1950">
                  <c:v>41913.0</c:v>
                </c:pt>
                <c:pt idx="1951">
                  <c:v>41914.0</c:v>
                </c:pt>
                <c:pt idx="1952">
                  <c:v>41915.0</c:v>
                </c:pt>
                <c:pt idx="1953">
                  <c:v>41918.0</c:v>
                </c:pt>
                <c:pt idx="1954">
                  <c:v>41919.0</c:v>
                </c:pt>
                <c:pt idx="1955">
                  <c:v>41920.0</c:v>
                </c:pt>
                <c:pt idx="1956">
                  <c:v>41921.0</c:v>
                </c:pt>
                <c:pt idx="1957">
                  <c:v>41922.0</c:v>
                </c:pt>
                <c:pt idx="1958">
                  <c:v>41925.0</c:v>
                </c:pt>
                <c:pt idx="1959">
                  <c:v>41926.0</c:v>
                </c:pt>
                <c:pt idx="1960">
                  <c:v>41927.0</c:v>
                </c:pt>
                <c:pt idx="1961">
                  <c:v>41928.0</c:v>
                </c:pt>
                <c:pt idx="1962">
                  <c:v>41929.0</c:v>
                </c:pt>
                <c:pt idx="1963">
                  <c:v>41932.0</c:v>
                </c:pt>
                <c:pt idx="1964">
                  <c:v>41933.0</c:v>
                </c:pt>
                <c:pt idx="1965">
                  <c:v>41934.0</c:v>
                </c:pt>
                <c:pt idx="1966">
                  <c:v>41935.0</c:v>
                </c:pt>
                <c:pt idx="1967">
                  <c:v>41936.0</c:v>
                </c:pt>
                <c:pt idx="1968">
                  <c:v>41939.0</c:v>
                </c:pt>
                <c:pt idx="1969">
                  <c:v>41940.0</c:v>
                </c:pt>
                <c:pt idx="1970">
                  <c:v>41941.0</c:v>
                </c:pt>
                <c:pt idx="1971">
                  <c:v>41942.0</c:v>
                </c:pt>
                <c:pt idx="1972">
                  <c:v>41943.0</c:v>
                </c:pt>
                <c:pt idx="1973">
                  <c:v>41946.0</c:v>
                </c:pt>
                <c:pt idx="1974">
                  <c:v>41947.0</c:v>
                </c:pt>
                <c:pt idx="1975">
                  <c:v>41948.0</c:v>
                </c:pt>
                <c:pt idx="1976">
                  <c:v>41949.0</c:v>
                </c:pt>
                <c:pt idx="1977">
                  <c:v>41950.0</c:v>
                </c:pt>
                <c:pt idx="1978">
                  <c:v>41953.0</c:v>
                </c:pt>
                <c:pt idx="1979">
                  <c:v>41954.0</c:v>
                </c:pt>
                <c:pt idx="1980">
                  <c:v>41955.0</c:v>
                </c:pt>
                <c:pt idx="1981">
                  <c:v>41956.0</c:v>
                </c:pt>
                <c:pt idx="1982">
                  <c:v>41957.0</c:v>
                </c:pt>
                <c:pt idx="1983">
                  <c:v>41960.0</c:v>
                </c:pt>
                <c:pt idx="1984">
                  <c:v>41961.0</c:v>
                </c:pt>
                <c:pt idx="1985">
                  <c:v>41962.0</c:v>
                </c:pt>
                <c:pt idx="1986">
                  <c:v>41963.0</c:v>
                </c:pt>
                <c:pt idx="1987">
                  <c:v>41964.0</c:v>
                </c:pt>
                <c:pt idx="1988">
                  <c:v>41967.0</c:v>
                </c:pt>
                <c:pt idx="1989">
                  <c:v>41968.0</c:v>
                </c:pt>
                <c:pt idx="1990">
                  <c:v>41969.0</c:v>
                </c:pt>
                <c:pt idx="1991">
                  <c:v>41971.0</c:v>
                </c:pt>
                <c:pt idx="1992">
                  <c:v>41974.0</c:v>
                </c:pt>
                <c:pt idx="1993">
                  <c:v>41975.0</c:v>
                </c:pt>
                <c:pt idx="1994">
                  <c:v>41976.0</c:v>
                </c:pt>
                <c:pt idx="1995">
                  <c:v>41977.0</c:v>
                </c:pt>
                <c:pt idx="1996">
                  <c:v>41978.0</c:v>
                </c:pt>
                <c:pt idx="1997">
                  <c:v>41981.0</c:v>
                </c:pt>
                <c:pt idx="1998">
                  <c:v>41982.0</c:v>
                </c:pt>
                <c:pt idx="1999">
                  <c:v>41983.0</c:v>
                </c:pt>
                <c:pt idx="2000">
                  <c:v>41984.0</c:v>
                </c:pt>
                <c:pt idx="2001">
                  <c:v>41985.0</c:v>
                </c:pt>
                <c:pt idx="2002">
                  <c:v>41988.0</c:v>
                </c:pt>
                <c:pt idx="2003">
                  <c:v>41989.0</c:v>
                </c:pt>
                <c:pt idx="2004">
                  <c:v>41990.0</c:v>
                </c:pt>
                <c:pt idx="2005">
                  <c:v>41991.0</c:v>
                </c:pt>
                <c:pt idx="2006">
                  <c:v>41992.0</c:v>
                </c:pt>
                <c:pt idx="2007">
                  <c:v>41995.0</c:v>
                </c:pt>
                <c:pt idx="2008">
                  <c:v>41996.0</c:v>
                </c:pt>
                <c:pt idx="2009">
                  <c:v>41997.0</c:v>
                </c:pt>
                <c:pt idx="2010">
                  <c:v>41999.0</c:v>
                </c:pt>
                <c:pt idx="2011">
                  <c:v>42002.0</c:v>
                </c:pt>
                <c:pt idx="2012">
                  <c:v>42003.0</c:v>
                </c:pt>
                <c:pt idx="2013">
                  <c:v>42004.0</c:v>
                </c:pt>
                <c:pt idx="2014">
                  <c:v>42006.0</c:v>
                </c:pt>
                <c:pt idx="2015">
                  <c:v>42009.0</c:v>
                </c:pt>
                <c:pt idx="2016">
                  <c:v>42010.0</c:v>
                </c:pt>
                <c:pt idx="2017">
                  <c:v>42011.0</c:v>
                </c:pt>
                <c:pt idx="2018">
                  <c:v>42012.0</c:v>
                </c:pt>
                <c:pt idx="2019">
                  <c:v>42013.0</c:v>
                </c:pt>
                <c:pt idx="2020">
                  <c:v>42016.0</c:v>
                </c:pt>
                <c:pt idx="2021">
                  <c:v>42017.0</c:v>
                </c:pt>
                <c:pt idx="2022">
                  <c:v>42018.0</c:v>
                </c:pt>
                <c:pt idx="2023">
                  <c:v>42019.0</c:v>
                </c:pt>
                <c:pt idx="2024">
                  <c:v>42020.0</c:v>
                </c:pt>
                <c:pt idx="2025">
                  <c:v>42024.0</c:v>
                </c:pt>
                <c:pt idx="2026">
                  <c:v>42025.0</c:v>
                </c:pt>
                <c:pt idx="2027">
                  <c:v>42026.0</c:v>
                </c:pt>
                <c:pt idx="2028">
                  <c:v>42027.0</c:v>
                </c:pt>
                <c:pt idx="2029">
                  <c:v>42030.0</c:v>
                </c:pt>
                <c:pt idx="2030">
                  <c:v>42031.0</c:v>
                </c:pt>
                <c:pt idx="2031">
                  <c:v>42032.0</c:v>
                </c:pt>
                <c:pt idx="2032">
                  <c:v>42033.0</c:v>
                </c:pt>
                <c:pt idx="2033">
                  <c:v>42034.0</c:v>
                </c:pt>
                <c:pt idx="2034">
                  <c:v>42037.0</c:v>
                </c:pt>
                <c:pt idx="2035">
                  <c:v>42038.0</c:v>
                </c:pt>
                <c:pt idx="2036">
                  <c:v>42039.0</c:v>
                </c:pt>
                <c:pt idx="2037">
                  <c:v>42040.0</c:v>
                </c:pt>
                <c:pt idx="2038">
                  <c:v>42041.0</c:v>
                </c:pt>
                <c:pt idx="2039">
                  <c:v>42044.0</c:v>
                </c:pt>
                <c:pt idx="2040">
                  <c:v>42045.0</c:v>
                </c:pt>
                <c:pt idx="2041">
                  <c:v>42046.0</c:v>
                </c:pt>
                <c:pt idx="2042">
                  <c:v>42047.0</c:v>
                </c:pt>
                <c:pt idx="2043">
                  <c:v>42048.0</c:v>
                </c:pt>
                <c:pt idx="2044">
                  <c:v>42052.0</c:v>
                </c:pt>
                <c:pt idx="2045">
                  <c:v>42053.0</c:v>
                </c:pt>
                <c:pt idx="2046">
                  <c:v>42054.0</c:v>
                </c:pt>
                <c:pt idx="2047">
                  <c:v>42055.0</c:v>
                </c:pt>
                <c:pt idx="2048">
                  <c:v>42058.0</c:v>
                </c:pt>
                <c:pt idx="2049">
                  <c:v>42059.0</c:v>
                </c:pt>
                <c:pt idx="2050">
                  <c:v>42060.0</c:v>
                </c:pt>
                <c:pt idx="2051">
                  <c:v>42061.0</c:v>
                </c:pt>
                <c:pt idx="2052">
                  <c:v>42062.0</c:v>
                </c:pt>
                <c:pt idx="2053">
                  <c:v>42065.0</c:v>
                </c:pt>
                <c:pt idx="2054">
                  <c:v>42066.0</c:v>
                </c:pt>
                <c:pt idx="2055">
                  <c:v>42067.0</c:v>
                </c:pt>
                <c:pt idx="2056">
                  <c:v>42068.0</c:v>
                </c:pt>
                <c:pt idx="2057">
                  <c:v>42069.0</c:v>
                </c:pt>
                <c:pt idx="2058">
                  <c:v>42072.0</c:v>
                </c:pt>
                <c:pt idx="2059">
                  <c:v>42073.0</c:v>
                </c:pt>
                <c:pt idx="2060">
                  <c:v>42074.0</c:v>
                </c:pt>
                <c:pt idx="2061">
                  <c:v>42075.0</c:v>
                </c:pt>
                <c:pt idx="2062">
                  <c:v>42076.0</c:v>
                </c:pt>
                <c:pt idx="2063">
                  <c:v>42079.0</c:v>
                </c:pt>
                <c:pt idx="2064">
                  <c:v>42080.0</c:v>
                </c:pt>
                <c:pt idx="2065">
                  <c:v>42081.0</c:v>
                </c:pt>
                <c:pt idx="2066">
                  <c:v>42082.0</c:v>
                </c:pt>
                <c:pt idx="2067">
                  <c:v>42083.0</c:v>
                </c:pt>
                <c:pt idx="2068">
                  <c:v>42086.0</c:v>
                </c:pt>
                <c:pt idx="2069">
                  <c:v>42087.0</c:v>
                </c:pt>
                <c:pt idx="2070">
                  <c:v>42088.0</c:v>
                </c:pt>
                <c:pt idx="2071">
                  <c:v>42089.0</c:v>
                </c:pt>
                <c:pt idx="2072">
                  <c:v>42090.0</c:v>
                </c:pt>
                <c:pt idx="2073">
                  <c:v>42093.0</c:v>
                </c:pt>
                <c:pt idx="2074">
                  <c:v>42094.0</c:v>
                </c:pt>
                <c:pt idx="2075">
                  <c:v>42095.0</c:v>
                </c:pt>
                <c:pt idx="2076">
                  <c:v>42096.0</c:v>
                </c:pt>
                <c:pt idx="2077">
                  <c:v>42100.0</c:v>
                </c:pt>
                <c:pt idx="2078">
                  <c:v>42101.0</c:v>
                </c:pt>
                <c:pt idx="2079">
                  <c:v>42102.0</c:v>
                </c:pt>
                <c:pt idx="2080">
                  <c:v>42103.0</c:v>
                </c:pt>
                <c:pt idx="2081">
                  <c:v>42104.0</c:v>
                </c:pt>
                <c:pt idx="2082">
                  <c:v>42107.0</c:v>
                </c:pt>
                <c:pt idx="2083">
                  <c:v>42108.0</c:v>
                </c:pt>
                <c:pt idx="2084">
                  <c:v>42109.0</c:v>
                </c:pt>
                <c:pt idx="2085">
                  <c:v>42110.0</c:v>
                </c:pt>
                <c:pt idx="2086">
                  <c:v>42111.0</c:v>
                </c:pt>
                <c:pt idx="2087">
                  <c:v>42114.0</c:v>
                </c:pt>
                <c:pt idx="2088">
                  <c:v>42115.0</c:v>
                </c:pt>
                <c:pt idx="2089">
                  <c:v>42116.0</c:v>
                </c:pt>
                <c:pt idx="2090">
                  <c:v>42117.0</c:v>
                </c:pt>
                <c:pt idx="2091">
                  <c:v>42118.0</c:v>
                </c:pt>
                <c:pt idx="2092">
                  <c:v>42121.0</c:v>
                </c:pt>
                <c:pt idx="2093">
                  <c:v>42122.0</c:v>
                </c:pt>
                <c:pt idx="2094">
                  <c:v>42123.0</c:v>
                </c:pt>
                <c:pt idx="2095">
                  <c:v>42124.0</c:v>
                </c:pt>
                <c:pt idx="2096">
                  <c:v>42125.0</c:v>
                </c:pt>
                <c:pt idx="2097">
                  <c:v>42128.0</c:v>
                </c:pt>
                <c:pt idx="2098">
                  <c:v>42129.0</c:v>
                </c:pt>
                <c:pt idx="2099">
                  <c:v>42130.0</c:v>
                </c:pt>
                <c:pt idx="2100">
                  <c:v>42131.0</c:v>
                </c:pt>
                <c:pt idx="2101">
                  <c:v>42132.0</c:v>
                </c:pt>
                <c:pt idx="2102">
                  <c:v>42135.0</c:v>
                </c:pt>
                <c:pt idx="2103">
                  <c:v>42136.0</c:v>
                </c:pt>
                <c:pt idx="2104">
                  <c:v>42137.0</c:v>
                </c:pt>
                <c:pt idx="2105">
                  <c:v>42138.0</c:v>
                </c:pt>
                <c:pt idx="2106">
                  <c:v>42139.0</c:v>
                </c:pt>
                <c:pt idx="2107">
                  <c:v>42142.0</c:v>
                </c:pt>
                <c:pt idx="2108">
                  <c:v>42143.0</c:v>
                </c:pt>
                <c:pt idx="2109">
                  <c:v>42144.0</c:v>
                </c:pt>
                <c:pt idx="2110">
                  <c:v>42145.0</c:v>
                </c:pt>
                <c:pt idx="2111">
                  <c:v>42146.0</c:v>
                </c:pt>
                <c:pt idx="2112">
                  <c:v>42150.0</c:v>
                </c:pt>
                <c:pt idx="2113">
                  <c:v>42151.0</c:v>
                </c:pt>
                <c:pt idx="2114">
                  <c:v>42152.0</c:v>
                </c:pt>
                <c:pt idx="2115">
                  <c:v>42153.0</c:v>
                </c:pt>
                <c:pt idx="2116">
                  <c:v>42156.0</c:v>
                </c:pt>
                <c:pt idx="2117">
                  <c:v>42157.0</c:v>
                </c:pt>
                <c:pt idx="2118">
                  <c:v>42158.0</c:v>
                </c:pt>
                <c:pt idx="2119">
                  <c:v>42159.0</c:v>
                </c:pt>
                <c:pt idx="2120">
                  <c:v>42160.0</c:v>
                </c:pt>
                <c:pt idx="2121">
                  <c:v>42163.0</c:v>
                </c:pt>
                <c:pt idx="2122">
                  <c:v>42164.0</c:v>
                </c:pt>
                <c:pt idx="2123">
                  <c:v>42165.0</c:v>
                </c:pt>
                <c:pt idx="2124">
                  <c:v>42166.0</c:v>
                </c:pt>
                <c:pt idx="2125">
                  <c:v>42167.0</c:v>
                </c:pt>
                <c:pt idx="2126">
                  <c:v>42170.0</c:v>
                </c:pt>
                <c:pt idx="2127">
                  <c:v>42171.0</c:v>
                </c:pt>
                <c:pt idx="2128">
                  <c:v>42172.0</c:v>
                </c:pt>
                <c:pt idx="2129">
                  <c:v>42173.0</c:v>
                </c:pt>
                <c:pt idx="2130">
                  <c:v>42174.0</c:v>
                </c:pt>
                <c:pt idx="2131">
                  <c:v>42177.0</c:v>
                </c:pt>
                <c:pt idx="2132">
                  <c:v>42178.0</c:v>
                </c:pt>
                <c:pt idx="2133">
                  <c:v>42179.0</c:v>
                </c:pt>
                <c:pt idx="2134">
                  <c:v>42180.0</c:v>
                </c:pt>
                <c:pt idx="2135">
                  <c:v>42181.0</c:v>
                </c:pt>
                <c:pt idx="2136">
                  <c:v>42184.0</c:v>
                </c:pt>
                <c:pt idx="2137">
                  <c:v>42185.0</c:v>
                </c:pt>
                <c:pt idx="2138">
                  <c:v>42186.0</c:v>
                </c:pt>
                <c:pt idx="2139">
                  <c:v>42187.0</c:v>
                </c:pt>
                <c:pt idx="2140">
                  <c:v>42191.0</c:v>
                </c:pt>
                <c:pt idx="2141">
                  <c:v>42192.0</c:v>
                </c:pt>
                <c:pt idx="2142">
                  <c:v>42193.0</c:v>
                </c:pt>
                <c:pt idx="2143">
                  <c:v>42194.0</c:v>
                </c:pt>
                <c:pt idx="2144">
                  <c:v>42195.0</c:v>
                </c:pt>
                <c:pt idx="2145">
                  <c:v>42198.0</c:v>
                </c:pt>
                <c:pt idx="2146">
                  <c:v>42199.0</c:v>
                </c:pt>
                <c:pt idx="2147">
                  <c:v>42200.0</c:v>
                </c:pt>
                <c:pt idx="2148">
                  <c:v>42201.0</c:v>
                </c:pt>
                <c:pt idx="2149">
                  <c:v>42202.0</c:v>
                </c:pt>
                <c:pt idx="2150">
                  <c:v>42205.0</c:v>
                </c:pt>
                <c:pt idx="2151">
                  <c:v>42206.0</c:v>
                </c:pt>
                <c:pt idx="2152">
                  <c:v>42207.0</c:v>
                </c:pt>
                <c:pt idx="2153">
                  <c:v>42208.0</c:v>
                </c:pt>
                <c:pt idx="2154">
                  <c:v>42209.0</c:v>
                </c:pt>
                <c:pt idx="2155">
                  <c:v>42212.0</c:v>
                </c:pt>
                <c:pt idx="2156">
                  <c:v>42213.0</c:v>
                </c:pt>
                <c:pt idx="2157">
                  <c:v>42214.0</c:v>
                </c:pt>
                <c:pt idx="2158">
                  <c:v>42215.0</c:v>
                </c:pt>
                <c:pt idx="2159">
                  <c:v>42216.0</c:v>
                </c:pt>
                <c:pt idx="2160">
                  <c:v>42219.0</c:v>
                </c:pt>
                <c:pt idx="2161">
                  <c:v>42220.0</c:v>
                </c:pt>
                <c:pt idx="2162">
                  <c:v>42221.0</c:v>
                </c:pt>
                <c:pt idx="2163">
                  <c:v>42222.0</c:v>
                </c:pt>
                <c:pt idx="2164">
                  <c:v>42223.0</c:v>
                </c:pt>
                <c:pt idx="2165">
                  <c:v>42226.0</c:v>
                </c:pt>
                <c:pt idx="2166">
                  <c:v>42227.0</c:v>
                </c:pt>
                <c:pt idx="2167">
                  <c:v>42228.0</c:v>
                </c:pt>
                <c:pt idx="2168">
                  <c:v>42229.0</c:v>
                </c:pt>
                <c:pt idx="2169">
                  <c:v>42230.0</c:v>
                </c:pt>
                <c:pt idx="2170">
                  <c:v>42233.0</c:v>
                </c:pt>
                <c:pt idx="2171">
                  <c:v>42234.0</c:v>
                </c:pt>
                <c:pt idx="2172">
                  <c:v>42235.0</c:v>
                </c:pt>
                <c:pt idx="2173">
                  <c:v>42236.0</c:v>
                </c:pt>
                <c:pt idx="2174">
                  <c:v>42237.0</c:v>
                </c:pt>
                <c:pt idx="2175">
                  <c:v>42240.0</c:v>
                </c:pt>
                <c:pt idx="2176">
                  <c:v>42241.0</c:v>
                </c:pt>
                <c:pt idx="2177">
                  <c:v>42242.0</c:v>
                </c:pt>
                <c:pt idx="2178">
                  <c:v>42243.0</c:v>
                </c:pt>
                <c:pt idx="2179">
                  <c:v>42244.0</c:v>
                </c:pt>
                <c:pt idx="2180">
                  <c:v>42247.0</c:v>
                </c:pt>
                <c:pt idx="2181">
                  <c:v>42248.0</c:v>
                </c:pt>
                <c:pt idx="2182">
                  <c:v>42249.0</c:v>
                </c:pt>
                <c:pt idx="2183">
                  <c:v>42250.0</c:v>
                </c:pt>
                <c:pt idx="2184">
                  <c:v>42251.0</c:v>
                </c:pt>
                <c:pt idx="2185">
                  <c:v>42255.0</c:v>
                </c:pt>
                <c:pt idx="2186">
                  <c:v>42256.0</c:v>
                </c:pt>
                <c:pt idx="2187">
                  <c:v>42257.0</c:v>
                </c:pt>
                <c:pt idx="2188">
                  <c:v>42258.0</c:v>
                </c:pt>
                <c:pt idx="2189">
                  <c:v>42261.0</c:v>
                </c:pt>
                <c:pt idx="2190">
                  <c:v>42262.0</c:v>
                </c:pt>
                <c:pt idx="2191">
                  <c:v>42263.0</c:v>
                </c:pt>
                <c:pt idx="2192">
                  <c:v>42264.0</c:v>
                </c:pt>
                <c:pt idx="2193">
                  <c:v>42265.0</c:v>
                </c:pt>
                <c:pt idx="2194">
                  <c:v>42268.0</c:v>
                </c:pt>
                <c:pt idx="2195">
                  <c:v>42269.0</c:v>
                </c:pt>
                <c:pt idx="2196">
                  <c:v>42270.0</c:v>
                </c:pt>
                <c:pt idx="2197">
                  <c:v>42271.0</c:v>
                </c:pt>
                <c:pt idx="2198">
                  <c:v>42272.0</c:v>
                </c:pt>
                <c:pt idx="2199">
                  <c:v>42275.0</c:v>
                </c:pt>
                <c:pt idx="2200">
                  <c:v>42276.0</c:v>
                </c:pt>
                <c:pt idx="2201">
                  <c:v>42277.0</c:v>
                </c:pt>
                <c:pt idx="2202">
                  <c:v>42278.0</c:v>
                </c:pt>
                <c:pt idx="2203">
                  <c:v>42279.0</c:v>
                </c:pt>
                <c:pt idx="2204">
                  <c:v>42282.0</c:v>
                </c:pt>
                <c:pt idx="2205">
                  <c:v>42283.0</c:v>
                </c:pt>
                <c:pt idx="2206">
                  <c:v>42284.0</c:v>
                </c:pt>
                <c:pt idx="2207">
                  <c:v>42285.0</c:v>
                </c:pt>
                <c:pt idx="2208">
                  <c:v>42286.0</c:v>
                </c:pt>
                <c:pt idx="2209">
                  <c:v>42289.0</c:v>
                </c:pt>
                <c:pt idx="2210">
                  <c:v>42290.0</c:v>
                </c:pt>
                <c:pt idx="2211">
                  <c:v>42291.0</c:v>
                </c:pt>
                <c:pt idx="2212">
                  <c:v>42292.0</c:v>
                </c:pt>
                <c:pt idx="2213">
                  <c:v>42293.0</c:v>
                </c:pt>
                <c:pt idx="2214">
                  <c:v>42296.0</c:v>
                </c:pt>
                <c:pt idx="2215">
                  <c:v>42297.0</c:v>
                </c:pt>
                <c:pt idx="2216">
                  <c:v>42298.0</c:v>
                </c:pt>
                <c:pt idx="2217">
                  <c:v>42299.0</c:v>
                </c:pt>
                <c:pt idx="2218">
                  <c:v>42300.0</c:v>
                </c:pt>
                <c:pt idx="2219">
                  <c:v>42303.0</c:v>
                </c:pt>
                <c:pt idx="2220">
                  <c:v>42304.0</c:v>
                </c:pt>
                <c:pt idx="2221">
                  <c:v>42305.0</c:v>
                </c:pt>
                <c:pt idx="2222">
                  <c:v>42306.0</c:v>
                </c:pt>
                <c:pt idx="2223">
                  <c:v>42307.0</c:v>
                </c:pt>
                <c:pt idx="2224">
                  <c:v>42310.0</c:v>
                </c:pt>
                <c:pt idx="2225">
                  <c:v>42311.0</c:v>
                </c:pt>
                <c:pt idx="2226">
                  <c:v>42312.0</c:v>
                </c:pt>
                <c:pt idx="2227">
                  <c:v>42313.0</c:v>
                </c:pt>
                <c:pt idx="2228">
                  <c:v>42314.0</c:v>
                </c:pt>
                <c:pt idx="2229">
                  <c:v>42317.0</c:v>
                </c:pt>
                <c:pt idx="2230">
                  <c:v>42318.0</c:v>
                </c:pt>
                <c:pt idx="2231">
                  <c:v>42319.0</c:v>
                </c:pt>
                <c:pt idx="2232">
                  <c:v>42320.0</c:v>
                </c:pt>
                <c:pt idx="2233">
                  <c:v>42321.0</c:v>
                </c:pt>
                <c:pt idx="2234">
                  <c:v>42324.0</c:v>
                </c:pt>
                <c:pt idx="2235">
                  <c:v>42325.0</c:v>
                </c:pt>
                <c:pt idx="2236">
                  <c:v>42326.0</c:v>
                </c:pt>
                <c:pt idx="2237">
                  <c:v>42327.0</c:v>
                </c:pt>
                <c:pt idx="2238">
                  <c:v>42328.0</c:v>
                </c:pt>
                <c:pt idx="2239">
                  <c:v>42331.0</c:v>
                </c:pt>
                <c:pt idx="2240">
                  <c:v>42332.0</c:v>
                </c:pt>
                <c:pt idx="2241">
                  <c:v>42333.0</c:v>
                </c:pt>
                <c:pt idx="2242">
                  <c:v>42335.0</c:v>
                </c:pt>
                <c:pt idx="2243">
                  <c:v>42338.0</c:v>
                </c:pt>
                <c:pt idx="2244">
                  <c:v>42339.0</c:v>
                </c:pt>
                <c:pt idx="2245">
                  <c:v>42340.0</c:v>
                </c:pt>
                <c:pt idx="2246">
                  <c:v>42341.0</c:v>
                </c:pt>
                <c:pt idx="2247">
                  <c:v>42342.0</c:v>
                </c:pt>
                <c:pt idx="2248">
                  <c:v>42345.0</c:v>
                </c:pt>
                <c:pt idx="2249">
                  <c:v>42346.0</c:v>
                </c:pt>
                <c:pt idx="2250">
                  <c:v>42347.0</c:v>
                </c:pt>
                <c:pt idx="2251">
                  <c:v>42348.0</c:v>
                </c:pt>
                <c:pt idx="2252">
                  <c:v>42349.0</c:v>
                </c:pt>
                <c:pt idx="2253">
                  <c:v>42352.0</c:v>
                </c:pt>
                <c:pt idx="2254">
                  <c:v>42353.0</c:v>
                </c:pt>
                <c:pt idx="2255">
                  <c:v>42354.0</c:v>
                </c:pt>
                <c:pt idx="2256">
                  <c:v>42355.0</c:v>
                </c:pt>
                <c:pt idx="2257">
                  <c:v>42356.0</c:v>
                </c:pt>
                <c:pt idx="2258">
                  <c:v>42359.0</c:v>
                </c:pt>
                <c:pt idx="2259">
                  <c:v>42360.0</c:v>
                </c:pt>
                <c:pt idx="2260">
                  <c:v>42361.0</c:v>
                </c:pt>
                <c:pt idx="2261">
                  <c:v>42362.0</c:v>
                </c:pt>
                <c:pt idx="2262">
                  <c:v>42366.0</c:v>
                </c:pt>
                <c:pt idx="2263">
                  <c:v>42367.0</c:v>
                </c:pt>
                <c:pt idx="2264">
                  <c:v>42368.0</c:v>
                </c:pt>
                <c:pt idx="2265">
                  <c:v>42369.0</c:v>
                </c:pt>
                <c:pt idx="2266">
                  <c:v>42373.0</c:v>
                </c:pt>
                <c:pt idx="2267">
                  <c:v>42374.0</c:v>
                </c:pt>
                <c:pt idx="2268">
                  <c:v>42375.0</c:v>
                </c:pt>
                <c:pt idx="2269">
                  <c:v>42376.0</c:v>
                </c:pt>
                <c:pt idx="2270">
                  <c:v>42377.0</c:v>
                </c:pt>
                <c:pt idx="2271">
                  <c:v>42380.0</c:v>
                </c:pt>
                <c:pt idx="2272">
                  <c:v>42381.0</c:v>
                </c:pt>
                <c:pt idx="2273">
                  <c:v>42382.0</c:v>
                </c:pt>
                <c:pt idx="2274">
                  <c:v>42383.0</c:v>
                </c:pt>
                <c:pt idx="2275">
                  <c:v>42384.0</c:v>
                </c:pt>
                <c:pt idx="2276">
                  <c:v>42388.0</c:v>
                </c:pt>
                <c:pt idx="2277">
                  <c:v>42389.0</c:v>
                </c:pt>
                <c:pt idx="2278">
                  <c:v>42390.0</c:v>
                </c:pt>
                <c:pt idx="2279">
                  <c:v>42391.0</c:v>
                </c:pt>
                <c:pt idx="2280">
                  <c:v>42394.0</c:v>
                </c:pt>
                <c:pt idx="2281">
                  <c:v>42395.0</c:v>
                </c:pt>
                <c:pt idx="2282">
                  <c:v>42396.0</c:v>
                </c:pt>
                <c:pt idx="2283">
                  <c:v>42397.0</c:v>
                </c:pt>
                <c:pt idx="2284">
                  <c:v>42398.0</c:v>
                </c:pt>
                <c:pt idx="2285">
                  <c:v>42401.0</c:v>
                </c:pt>
                <c:pt idx="2286">
                  <c:v>42402.0</c:v>
                </c:pt>
                <c:pt idx="2287">
                  <c:v>42403.0</c:v>
                </c:pt>
                <c:pt idx="2288">
                  <c:v>42404.0</c:v>
                </c:pt>
                <c:pt idx="2289">
                  <c:v>42405.0</c:v>
                </c:pt>
                <c:pt idx="2290">
                  <c:v>42408.0</c:v>
                </c:pt>
                <c:pt idx="2291">
                  <c:v>42409.0</c:v>
                </c:pt>
                <c:pt idx="2292">
                  <c:v>42410.0</c:v>
                </c:pt>
                <c:pt idx="2293">
                  <c:v>42411.0</c:v>
                </c:pt>
                <c:pt idx="2294">
                  <c:v>42412.0</c:v>
                </c:pt>
                <c:pt idx="2295">
                  <c:v>42416.0</c:v>
                </c:pt>
                <c:pt idx="2296">
                  <c:v>42417.0</c:v>
                </c:pt>
                <c:pt idx="2297">
                  <c:v>42418.0</c:v>
                </c:pt>
                <c:pt idx="2298">
                  <c:v>42419.0</c:v>
                </c:pt>
                <c:pt idx="2299">
                  <c:v>42422.0</c:v>
                </c:pt>
                <c:pt idx="2300">
                  <c:v>42423.0</c:v>
                </c:pt>
                <c:pt idx="2301">
                  <c:v>42424.0</c:v>
                </c:pt>
                <c:pt idx="2302">
                  <c:v>42425.0</c:v>
                </c:pt>
                <c:pt idx="2303">
                  <c:v>42426.0</c:v>
                </c:pt>
                <c:pt idx="2304">
                  <c:v>42429.0</c:v>
                </c:pt>
                <c:pt idx="2305">
                  <c:v>42430.0</c:v>
                </c:pt>
                <c:pt idx="2306">
                  <c:v>42431.0</c:v>
                </c:pt>
                <c:pt idx="2307">
                  <c:v>42432.0</c:v>
                </c:pt>
                <c:pt idx="2308">
                  <c:v>42433.0</c:v>
                </c:pt>
                <c:pt idx="2309">
                  <c:v>42436.0</c:v>
                </c:pt>
                <c:pt idx="2310">
                  <c:v>42437.0</c:v>
                </c:pt>
                <c:pt idx="2311">
                  <c:v>42438.0</c:v>
                </c:pt>
                <c:pt idx="2312">
                  <c:v>42439.0</c:v>
                </c:pt>
                <c:pt idx="2313">
                  <c:v>42440.0</c:v>
                </c:pt>
                <c:pt idx="2314">
                  <c:v>42443.0</c:v>
                </c:pt>
                <c:pt idx="2315">
                  <c:v>42444.0</c:v>
                </c:pt>
                <c:pt idx="2316">
                  <c:v>42445.0</c:v>
                </c:pt>
                <c:pt idx="2317">
                  <c:v>42446.0</c:v>
                </c:pt>
                <c:pt idx="2318">
                  <c:v>42447.0</c:v>
                </c:pt>
                <c:pt idx="2319">
                  <c:v>42450.0</c:v>
                </c:pt>
                <c:pt idx="2320">
                  <c:v>42451.0</c:v>
                </c:pt>
                <c:pt idx="2321">
                  <c:v>42452.0</c:v>
                </c:pt>
                <c:pt idx="2322">
                  <c:v>42453.0</c:v>
                </c:pt>
                <c:pt idx="2323">
                  <c:v>42457.0</c:v>
                </c:pt>
                <c:pt idx="2324">
                  <c:v>42458.0</c:v>
                </c:pt>
                <c:pt idx="2325">
                  <c:v>42459.0</c:v>
                </c:pt>
                <c:pt idx="2326">
                  <c:v>42460.0</c:v>
                </c:pt>
                <c:pt idx="2327">
                  <c:v>42461.0</c:v>
                </c:pt>
                <c:pt idx="2328">
                  <c:v>42464.0</c:v>
                </c:pt>
                <c:pt idx="2329">
                  <c:v>42465.0</c:v>
                </c:pt>
                <c:pt idx="2330">
                  <c:v>42466.0</c:v>
                </c:pt>
                <c:pt idx="2331">
                  <c:v>42467.0</c:v>
                </c:pt>
                <c:pt idx="2332">
                  <c:v>42468.0</c:v>
                </c:pt>
                <c:pt idx="2333">
                  <c:v>42471.0</c:v>
                </c:pt>
                <c:pt idx="2334">
                  <c:v>42472.0</c:v>
                </c:pt>
                <c:pt idx="2335">
                  <c:v>42473.0</c:v>
                </c:pt>
                <c:pt idx="2336">
                  <c:v>42474.0</c:v>
                </c:pt>
                <c:pt idx="2337">
                  <c:v>42475.0</c:v>
                </c:pt>
                <c:pt idx="2338">
                  <c:v>42478.0</c:v>
                </c:pt>
                <c:pt idx="2339">
                  <c:v>42479.0</c:v>
                </c:pt>
                <c:pt idx="2340">
                  <c:v>42480.0</c:v>
                </c:pt>
                <c:pt idx="2341">
                  <c:v>42481.0</c:v>
                </c:pt>
                <c:pt idx="2342">
                  <c:v>42482.0</c:v>
                </c:pt>
              </c:numCache>
            </c:numRef>
          </c:cat>
          <c:val>
            <c:numRef>
              <c:f>'BOG5 N SOG10'!$J$4:$J$2508</c:f>
              <c:numCache>
                <c:formatCode>General</c:formatCode>
                <c:ptCount val="2505"/>
                <c:pt idx="0" formatCode="0.0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  <c:pt idx="9">
                  <c:v>100.0</c:v>
                </c:pt>
                <c:pt idx="10">
                  <c:v>100.0</c:v>
                </c:pt>
                <c:pt idx="11">
                  <c:v>100.0</c:v>
                </c:pt>
                <c:pt idx="12">
                  <c:v>100.0</c:v>
                </c:pt>
                <c:pt idx="13">
                  <c:v>100.0</c:v>
                </c:pt>
                <c:pt idx="14">
                  <c:v>100.0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100.0</c:v>
                </c:pt>
                <c:pt idx="19">
                  <c:v>100.0</c:v>
                </c:pt>
                <c:pt idx="20">
                  <c:v>100.0</c:v>
                </c:pt>
                <c:pt idx="21">
                  <c:v>100.0</c:v>
                </c:pt>
                <c:pt idx="22">
                  <c:v>100.0</c:v>
                </c:pt>
                <c:pt idx="23">
                  <c:v>100.0</c:v>
                </c:pt>
                <c:pt idx="24">
                  <c:v>100.0</c:v>
                </c:pt>
                <c:pt idx="25">
                  <c:v>100.0</c:v>
                </c:pt>
                <c:pt idx="26">
                  <c:v>100.0</c:v>
                </c:pt>
                <c:pt idx="27">
                  <c:v>100.0</c:v>
                </c:pt>
                <c:pt idx="28">
                  <c:v>100.0</c:v>
                </c:pt>
                <c:pt idx="29">
                  <c:v>100.0</c:v>
                </c:pt>
                <c:pt idx="30">
                  <c:v>100.0</c:v>
                </c:pt>
                <c:pt idx="31">
                  <c:v>100.0</c:v>
                </c:pt>
                <c:pt idx="32">
                  <c:v>100.0</c:v>
                </c:pt>
                <c:pt idx="33">
                  <c:v>100.0</c:v>
                </c:pt>
                <c:pt idx="34">
                  <c:v>100.0</c:v>
                </c:pt>
                <c:pt idx="35">
                  <c:v>100.0</c:v>
                </c:pt>
                <c:pt idx="36">
                  <c:v>100.0</c:v>
                </c:pt>
                <c:pt idx="37">
                  <c:v>100.0</c:v>
                </c:pt>
                <c:pt idx="38">
                  <c:v>100.0</c:v>
                </c:pt>
                <c:pt idx="39">
                  <c:v>100.0</c:v>
                </c:pt>
                <c:pt idx="40">
                  <c:v>100.0</c:v>
                </c:pt>
                <c:pt idx="41">
                  <c:v>100.0</c:v>
                </c:pt>
                <c:pt idx="42">
                  <c:v>100.0</c:v>
                </c:pt>
                <c:pt idx="43">
                  <c:v>100.0</c:v>
                </c:pt>
                <c:pt idx="44">
                  <c:v>100.0</c:v>
                </c:pt>
                <c:pt idx="45">
                  <c:v>100.0</c:v>
                </c:pt>
                <c:pt idx="46">
                  <c:v>100.0</c:v>
                </c:pt>
                <c:pt idx="47">
                  <c:v>100.0</c:v>
                </c:pt>
                <c:pt idx="48">
                  <c:v>100.0</c:v>
                </c:pt>
                <c:pt idx="49">
                  <c:v>100.0</c:v>
                </c:pt>
                <c:pt idx="50">
                  <c:v>100.0</c:v>
                </c:pt>
                <c:pt idx="51">
                  <c:v>100.0</c:v>
                </c:pt>
                <c:pt idx="52">
                  <c:v>100.0</c:v>
                </c:pt>
                <c:pt idx="53">
                  <c:v>100.0</c:v>
                </c:pt>
                <c:pt idx="54">
                  <c:v>100.0</c:v>
                </c:pt>
                <c:pt idx="55">
                  <c:v>100.0</c:v>
                </c:pt>
                <c:pt idx="56">
                  <c:v>100.0</c:v>
                </c:pt>
                <c:pt idx="57">
                  <c:v>100.0</c:v>
                </c:pt>
                <c:pt idx="58">
                  <c:v>100.0</c:v>
                </c:pt>
                <c:pt idx="59">
                  <c:v>100.0</c:v>
                </c:pt>
                <c:pt idx="60">
                  <c:v>100.0</c:v>
                </c:pt>
                <c:pt idx="61">
                  <c:v>100.0</c:v>
                </c:pt>
                <c:pt idx="62">
                  <c:v>100.0</c:v>
                </c:pt>
                <c:pt idx="63">
                  <c:v>100.0</c:v>
                </c:pt>
                <c:pt idx="64">
                  <c:v>100.0</c:v>
                </c:pt>
                <c:pt idx="65">
                  <c:v>100.0</c:v>
                </c:pt>
                <c:pt idx="66">
                  <c:v>100.0</c:v>
                </c:pt>
                <c:pt idx="67">
                  <c:v>100.0</c:v>
                </c:pt>
                <c:pt idx="68">
                  <c:v>100.0</c:v>
                </c:pt>
                <c:pt idx="69">
                  <c:v>100.0</c:v>
                </c:pt>
                <c:pt idx="70">
                  <c:v>100.0</c:v>
                </c:pt>
                <c:pt idx="71">
                  <c:v>100.0</c:v>
                </c:pt>
                <c:pt idx="72">
                  <c:v>100.0</c:v>
                </c:pt>
                <c:pt idx="73">
                  <c:v>100.0</c:v>
                </c:pt>
                <c:pt idx="74">
                  <c:v>100.0</c:v>
                </c:pt>
                <c:pt idx="75">
                  <c:v>100.0</c:v>
                </c:pt>
                <c:pt idx="76">
                  <c:v>100.0</c:v>
                </c:pt>
                <c:pt idx="77">
                  <c:v>100.0</c:v>
                </c:pt>
                <c:pt idx="78">
                  <c:v>100.0</c:v>
                </c:pt>
                <c:pt idx="79">
                  <c:v>100.0</c:v>
                </c:pt>
                <c:pt idx="80">
                  <c:v>100.0</c:v>
                </c:pt>
                <c:pt idx="81">
                  <c:v>100.0</c:v>
                </c:pt>
                <c:pt idx="82">
                  <c:v>100.0</c:v>
                </c:pt>
                <c:pt idx="83">
                  <c:v>100.0</c:v>
                </c:pt>
                <c:pt idx="84">
                  <c:v>100.0</c:v>
                </c:pt>
                <c:pt idx="85">
                  <c:v>100.0</c:v>
                </c:pt>
                <c:pt idx="86">
                  <c:v>100.0</c:v>
                </c:pt>
                <c:pt idx="87">
                  <c:v>100.0</c:v>
                </c:pt>
                <c:pt idx="88">
                  <c:v>100.0</c:v>
                </c:pt>
                <c:pt idx="89">
                  <c:v>100.0</c:v>
                </c:pt>
                <c:pt idx="90">
                  <c:v>100.0</c:v>
                </c:pt>
                <c:pt idx="91">
                  <c:v>100.5211217391964</c:v>
                </c:pt>
                <c:pt idx="92">
                  <c:v>99.97876068602982</c:v>
                </c:pt>
                <c:pt idx="93">
                  <c:v>99.73223293459047</c:v>
                </c:pt>
                <c:pt idx="94">
                  <c:v>100.6113888235696</c:v>
                </c:pt>
                <c:pt idx="95">
                  <c:v>101.3676601102927</c:v>
                </c:pt>
                <c:pt idx="96">
                  <c:v>101.3866237834804</c:v>
                </c:pt>
                <c:pt idx="97">
                  <c:v>101.5808117969218</c:v>
                </c:pt>
                <c:pt idx="98">
                  <c:v>101.3304913108449</c:v>
                </c:pt>
                <c:pt idx="99">
                  <c:v>100.9868695526848</c:v>
                </c:pt>
                <c:pt idx="100">
                  <c:v>101.1985041454589</c:v>
                </c:pt>
                <c:pt idx="101">
                  <c:v>102.4205232456706</c:v>
                </c:pt>
                <c:pt idx="102">
                  <c:v>102.6480873239222</c:v>
                </c:pt>
                <c:pt idx="103">
                  <c:v>102.3719762423102</c:v>
                </c:pt>
                <c:pt idx="104">
                  <c:v>102.4538993104808</c:v>
                </c:pt>
                <c:pt idx="105">
                  <c:v>102.6632582624724</c:v>
                </c:pt>
                <c:pt idx="106">
                  <c:v>102.4000424786279</c:v>
                </c:pt>
                <c:pt idx="107">
                  <c:v>103.3770509212552</c:v>
                </c:pt>
                <c:pt idx="108">
                  <c:v>103.5886855140293</c:v>
                </c:pt>
                <c:pt idx="109">
                  <c:v>103.8488671101637</c:v>
                </c:pt>
                <c:pt idx="110">
                  <c:v>103.469593646411</c:v>
                </c:pt>
                <c:pt idx="111">
                  <c:v>103.6144761095644</c:v>
                </c:pt>
                <c:pt idx="112">
                  <c:v>103.690330802315</c:v>
                </c:pt>
                <c:pt idx="113">
                  <c:v>103.814732498426</c:v>
                </c:pt>
                <c:pt idx="114">
                  <c:v>104.4534290113857</c:v>
                </c:pt>
                <c:pt idx="115">
                  <c:v>104.4807367007759</c:v>
                </c:pt>
                <c:pt idx="116">
                  <c:v>104.8478734136887</c:v>
                </c:pt>
                <c:pt idx="117">
                  <c:v>105.3682366059576</c:v>
                </c:pt>
                <c:pt idx="118">
                  <c:v>104.4777025130659</c:v>
                </c:pt>
                <c:pt idx="119">
                  <c:v>104.5224567817887</c:v>
                </c:pt>
                <c:pt idx="120">
                  <c:v>104.5232153287163</c:v>
                </c:pt>
                <c:pt idx="121">
                  <c:v>103.754807291153</c:v>
                </c:pt>
                <c:pt idx="122">
                  <c:v>103.7191555855603</c:v>
                </c:pt>
                <c:pt idx="123">
                  <c:v>103.4885573195985</c:v>
                </c:pt>
                <c:pt idx="124">
                  <c:v>104.6627879633773</c:v>
                </c:pt>
                <c:pt idx="125">
                  <c:v>104.8949033231941</c:v>
                </c:pt>
                <c:pt idx="126">
                  <c:v>105.1133648383157</c:v>
                </c:pt>
                <c:pt idx="127">
                  <c:v>104.552798658889</c:v>
                </c:pt>
                <c:pt idx="128">
                  <c:v>104.747745219258</c:v>
                </c:pt>
                <c:pt idx="129">
                  <c:v>105.01475373774</c:v>
                </c:pt>
                <c:pt idx="130">
                  <c:v>105.6822750339449</c:v>
                </c:pt>
                <c:pt idx="131">
                  <c:v>105.9363882546593</c:v>
                </c:pt>
                <c:pt idx="132">
                  <c:v>106.1783647245337</c:v>
                </c:pt>
                <c:pt idx="133">
                  <c:v>106.2875954820945</c:v>
                </c:pt>
                <c:pt idx="134">
                  <c:v>106.2344971971691</c:v>
                </c:pt>
                <c:pt idx="135">
                  <c:v>106.4097215374229</c:v>
                </c:pt>
                <c:pt idx="136">
                  <c:v>106.6585249296447</c:v>
                </c:pt>
                <c:pt idx="137">
                  <c:v>106.2686318089068</c:v>
                </c:pt>
                <c:pt idx="138">
                  <c:v>104.8235999120085</c:v>
                </c:pt>
                <c:pt idx="139">
                  <c:v>105.1892195310663</c:v>
                </c:pt>
                <c:pt idx="140">
                  <c:v>106.1571254105635</c:v>
                </c:pt>
                <c:pt idx="141">
                  <c:v>106.2443583072266</c:v>
                </c:pt>
                <c:pt idx="142">
                  <c:v>105.9470079116444</c:v>
                </c:pt>
                <c:pt idx="143">
                  <c:v>106.888364648679</c:v>
                </c:pt>
                <c:pt idx="144">
                  <c:v>107.3161851157922</c:v>
                </c:pt>
                <c:pt idx="145">
                  <c:v>107.1750953872761</c:v>
                </c:pt>
                <c:pt idx="146">
                  <c:v>106.7495505609454</c:v>
                </c:pt>
                <c:pt idx="147">
                  <c:v>106.9429800274593</c:v>
                </c:pt>
                <c:pt idx="148">
                  <c:v>107.1857150442611</c:v>
                </c:pt>
                <c:pt idx="149">
                  <c:v>107.0734500989903</c:v>
                </c:pt>
                <c:pt idx="150">
                  <c:v>107.1986103420288</c:v>
                </c:pt>
                <c:pt idx="151">
                  <c:v>108.1301059690057</c:v>
                </c:pt>
                <c:pt idx="152">
                  <c:v>108.2514734774066</c:v>
                </c:pt>
                <c:pt idx="153">
                  <c:v>107.9017833438265</c:v>
                </c:pt>
                <c:pt idx="154">
                  <c:v>108.1346572505708</c:v>
                </c:pt>
                <c:pt idx="155">
                  <c:v>107.9814307712146</c:v>
                </c:pt>
                <c:pt idx="156">
                  <c:v>107.5847107281292</c:v>
                </c:pt>
                <c:pt idx="157">
                  <c:v>107.0127663447899</c:v>
                </c:pt>
                <c:pt idx="158">
                  <c:v>107.4785141582784</c:v>
                </c:pt>
                <c:pt idx="159">
                  <c:v>108.232509804219</c:v>
                </c:pt>
                <c:pt idx="160">
                  <c:v>108.0724564025153</c:v>
                </c:pt>
                <c:pt idx="161">
                  <c:v>107.5847107281292</c:v>
                </c:pt>
                <c:pt idx="162">
                  <c:v>107.4557577504532</c:v>
                </c:pt>
                <c:pt idx="163">
                  <c:v>107.5877449158392</c:v>
                </c:pt>
                <c:pt idx="164">
                  <c:v>106.9331189174018</c:v>
                </c:pt>
                <c:pt idx="165">
                  <c:v>107.1705441057111</c:v>
                </c:pt>
                <c:pt idx="166">
                  <c:v>107.1151701800032</c:v>
                </c:pt>
                <c:pt idx="167">
                  <c:v>107.3230120381397</c:v>
                </c:pt>
                <c:pt idx="168">
                  <c:v>108.0034286321123</c:v>
                </c:pt>
                <c:pt idx="169">
                  <c:v>108.5275845590187</c:v>
                </c:pt>
                <c:pt idx="170">
                  <c:v>108.6163345495369</c:v>
                </c:pt>
                <c:pt idx="171">
                  <c:v>108.5192405428162</c:v>
                </c:pt>
                <c:pt idx="172">
                  <c:v>108.1968580986263</c:v>
                </c:pt>
                <c:pt idx="173">
                  <c:v>108.5101379796861</c:v>
                </c:pt>
                <c:pt idx="174">
                  <c:v>107.9374350494193</c:v>
                </c:pt>
                <c:pt idx="175">
                  <c:v>108.3197427008821</c:v>
                </c:pt>
                <c:pt idx="176">
                  <c:v>109.2406186708741</c:v>
                </c:pt>
                <c:pt idx="177">
                  <c:v>108.0094970075323</c:v>
                </c:pt>
                <c:pt idx="178">
                  <c:v>107.8790269360014</c:v>
                </c:pt>
                <c:pt idx="179">
                  <c:v>107.7606936153105</c:v>
                </c:pt>
                <c:pt idx="180">
                  <c:v>108.3827020958651</c:v>
                </c:pt>
                <c:pt idx="181">
                  <c:v>109.0972533015755</c:v>
                </c:pt>
                <c:pt idx="182">
                  <c:v>109.6813344357548</c:v>
                </c:pt>
                <c:pt idx="183">
                  <c:v>109.8671784329937</c:v>
                </c:pt>
                <c:pt idx="184">
                  <c:v>109.760981863143</c:v>
                </c:pt>
                <c:pt idx="185">
                  <c:v>109.837595102821</c:v>
                </c:pt>
                <c:pt idx="186">
                  <c:v>109.9908215821771</c:v>
                </c:pt>
                <c:pt idx="187">
                  <c:v>109.8611100575736</c:v>
                </c:pt>
                <c:pt idx="188">
                  <c:v>109.0835994568803</c:v>
                </c:pt>
                <c:pt idx="189">
                  <c:v>108.7278409478802</c:v>
                </c:pt>
                <c:pt idx="190">
                  <c:v>109.5538985519338</c:v>
                </c:pt>
                <c:pt idx="191">
                  <c:v>110.3913343599001</c:v>
                </c:pt>
                <c:pt idx="192">
                  <c:v>110.5058749459535</c:v>
                </c:pt>
                <c:pt idx="193">
                  <c:v>110.4095394861603</c:v>
                </c:pt>
                <c:pt idx="194">
                  <c:v>110.7235779141476</c:v>
                </c:pt>
                <c:pt idx="195">
                  <c:v>110.5680757940089</c:v>
                </c:pt>
                <c:pt idx="196">
                  <c:v>110.4732574280707</c:v>
                </c:pt>
                <c:pt idx="197">
                  <c:v>110.0795715726953</c:v>
                </c:pt>
                <c:pt idx="198">
                  <c:v>109.9415160318893</c:v>
                </c:pt>
                <c:pt idx="199">
                  <c:v>106.1237493457532</c:v>
                </c:pt>
                <c:pt idx="200">
                  <c:v>106.7138988553526</c:v>
                </c:pt>
                <c:pt idx="201">
                  <c:v>106.4370292268131</c:v>
                </c:pt>
                <c:pt idx="202">
                  <c:v>105.223354142804</c:v>
                </c:pt>
                <c:pt idx="203">
                  <c:v>104.2334504024091</c:v>
                </c:pt>
                <c:pt idx="204">
                  <c:v>105.8483968110686</c:v>
                </c:pt>
                <c:pt idx="205">
                  <c:v>105.5874566680067</c:v>
                </c:pt>
                <c:pt idx="206">
                  <c:v>106.3399352200923</c:v>
                </c:pt>
                <c:pt idx="207">
                  <c:v>106.412755725133</c:v>
                </c:pt>
                <c:pt idx="208">
                  <c:v>106.6972108229475</c:v>
                </c:pt>
                <c:pt idx="209">
                  <c:v>104.5239738756437</c:v>
                </c:pt>
                <c:pt idx="210">
                  <c:v>105.223354142804</c:v>
                </c:pt>
                <c:pt idx="211">
                  <c:v>105.6109716227594</c:v>
                </c:pt>
                <c:pt idx="212">
                  <c:v>105.2066661103988</c:v>
                </c:pt>
                <c:pt idx="213">
                  <c:v>106.3528305178598</c:v>
                </c:pt>
                <c:pt idx="214">
                  <c:v>107.0264201894849</c:v>
                </c:pt>
                <c:pt idx="215">
                  <c:v>108.8545182847736</c:v>
                </c:pt>
                <c:pt idx="216">
                  <c:v>108.8165909383983</c:v>
                </c:pt>
                <c:pt idx="217">
                  <c:v>108.9356828060167</c:v>
                </c:pt>
                <c:pt idx="218">
                  <c:v>109.04112082894</c:v>
                </c:pt>
                <c:pt idx="219">
                  <c:v>108.3667726103874</c:v>
                </c:pt>
                <c:pt idx="220">
                  <c:v>107.503546206886</c:v>
                </c:pt>
                <c:pt idx="221">
                  <c:v>107.905576078464</c:v>
                </c:pt>
                <c:pt idx="222">
                  <c:v>107.7788987415705</c:v>
                </c:pt>
                <c:pt idx="223">
                  <c:v>108.0588025578201</c:v>
                </c:pt>
                <c:pt idx="224">
                  <c:v>109.0616015959826</c:v>
                </c:pt>
                <c:pt idx="225">
                  <c:v>109.1829691043835</c:v>
                </c:pt>
                <c:pt idx="226">
                  <c:v>109.5159712055585</c:v>
                </c:pt>
                <c:pt idx="227">
                  <c:v>109.5804476943965</c:v>
                </c:pt>
                <c:pt idx="228">
                  <c:v>109.8671784329936</c:v>
                </c:pt>
                <c:pt idx="229">
                  <c:v>109.1450417580082</c:v>
                </c:pt>
                <c:pt idx="230">
                  <c:v>109.8224241642708</c:v>
                </c:pt>
                <c:pt idx="231">
                  <c:v>110.2054903626611</c:v>
                </c:pt>
                <c:pt idx="232">
                  <c:v>111.3903406634249</c:v>
                </c:pt>
                <c:pt idx="233">
                  <c:v>111.6186632886042</c:v>
                </c:pt>
                <c:pt idx="234">
                  <c:v>111.6960350752097</c:v>
                </c:pt>
                <c:pt idx="235">
                  <c:v>111.5617722690413</c:v>
                </c:pt>
                <c:pt idx="236">
                  <c:v>112.594913184304</c:v>
                </c:pt>
                <c:pt idx="237">
                  <c:v>112.335490135097</c:v>
                </c:pt>
                <c:pt idx="238">
                  <c:v>112.2960456948668</c:v>
                </c:pt>
                <c:pt idx="239">
                  <c:v>113.4346246330528</c:v>
                </c:pt>
                <c:pt idx="240">
                  <c:v>113.3458746425346</c:v>
                </c:pt>
                <c:pt idx="241">
                  <c:v>113.3322207978395</c:v>
                </c:pt>
                <c:pt idx="242">
                  <c:v>112.4447208926579</c:v>
                </c:pt>
                <c:pt idx="243">
                  <c:v>112.7428298351676</c:v>
                </c:pt>
                <c:pt idx="244">
                  <c:v>113.472551979428</c:v>
                </c:pt>
                <c:pt idx="245">
                  <c:v>113.9633318415242</c:v>
                </c:pt>
                <c:pt idx="246">
                  <c:v>114.2083424991086</c:v>
                </c:pt>
                <c:pt idx="247">
                  <c:v>114.5011416131257</c:v>
                </c:pt>
                <c:pt idx="248">
                  <c:v>114.3676373538847</c:v>
                </c:pt>
                <c:pt idx="249">
                  <c:v>114.7362911606525</c:v>
                </c:pt>
                <c:pt idx="250">
                  <c:v>113.134998596688</c:v>
                </c:pt>
                <c:pt idx="251">
                  <c:v>114.2257890784412</c:v>
                </c:pt>
                <c:pt idx="252">
                  <c:v>114.0209814080147</c:v>
                </c:pt>
                <c:pt idx="253">
                  <c:v>113.8723062102235</c:v>
                </c:pt>
                <c:pt idx="254">
                  <c:v>114.8546244813434</c:v>
                </c:pt>
                <c:pt idx="255">
                  <c:v>114.7491864584201</c:v>
                </c:pt>
                <c:pt idx="256">
                  <c:v>115.5077333859258</c:v>
                </c:pt>
                <c:pt idx="257">
                  <c:v>115.6859919138896</c:v>
                </c:pt>
                <c:pt idx="258">
                  <c:v>115.6116543149941</c:v>
                </c:pt>
                <c:pt idx="259">
                  <c:v>115.472081680333</c:v>
                </c:pt>
                <c:pt idx="260">
                  <c:v>114.3517078684071</c:v>
                </c:pt>
                <c:pt idx="261">
                  <c:v>114.9752334428168</c:v>
                </c:pt>
                <c:pt idx="262">
                  <c:v>115.1557676115631</c:v>
                </c:pt>
                <c:pt idx="263">
                  <c:v>116.0751264877</c:v>
                </c:pt>
                <c:pt idx="264">
                  <c:v>116.1047098178727</c:v>
                </c:pt>
                <c:pt idx="265">
                  <c:v>116.538598660406</c:v>
                </c:pt>
                <c:pt idx="266">
                  <c:v>116.7540259878176</c:v>
                </c:pt>
                <c:pt idx="267">
                  <c:v>116.1297418664804</c:v>
                </c:pt>
                <c:pt idx="268">
                  <c:v>115.1003936858553</c:v>
                </c:pt>
                <c:pt idx="269">
                  <c:v>113.0781075771251</c:v>
                </c:pt>
                <c:pt idx="270">
                  <c:v>114.3638446192473</c:v>
                </c:pt>
                <c:pt idx="271">
                  <c:v>114.4738339237356</c:v>
                </c:pt>
                <c:pt idx="272">
                  <c:v>113.2510562765964</c:v>
                </c:pt>
                <c:pt idx="273">
                  <c:v>114.9706821612518</c:v>
                </c:pt>
                <c:pt idx="274">
                  <c:v>115.524421418331</c:v>
                </c:pt>
                <c:pt idx="275">
                  <c:v>116.2784170642716</c:v>
                </c:pt>
                <c:pt idx="276">
                  <c:v>116.1373273357555</c:v>
                </c:pt>
                <c:pt idx="277">
                  <c:v>116.3383422715445</c:v>
                </c:pt>
                <c:pt idx="278">
                  <c:v>114.7560133807677</c:v>
                </c:pt>
                <c:pt idx="279">
                  <c:v>115.4652547579855</c:v>
                </c:pt>
                <c:pt idx="280">
                  <c:v>113.9762271392918</c:v>
                </c:pt>
                <c:pt idx="281">
                  <c:v>113.6106075202341</c:v>
                </c:pt>
                <c:pt idx="282">
                  <c:v>113.242712260394</c:v>
                </c:pt>
                <c:pt idx="283">
                  <c:v>114.262957877889</c:v>
                </c:pt>
                <c:pt idx="284">
                  <c:v>114.2151694214561</c:v>
                </c:pt>
                <c:pt idx="285">
                  <c:v>114.0361523465648</c:v>
                </c:pt>
                <c:pt idx="286">
                  <c:v>115.2558958059939</c:v>
                </c:pt>
                <c:pt idx="287">
                  <c:v>115.6685453345569</c:v>
                </c:pt>
                <c:pt idx="288">
                  <c:v>115.7087483217147</c:v>
                </c:pt>
                <c:pt idx="289">
                  <c:v>116.0910559731776</c:v>
                </c:pt>
                <c:pt idx="290">
                  <c:v>116.1980110899559</c:v>
                </c:pt>
                <c:pt idx="291">
                  <c:v>114.5496886164861</c:v>
                </c:pt>
                <c:pt idx="292">
                  <c:v>115.205073161851</c:v>
                </c:pt>
                <c:pt idx="293">
                  <c:v>117.4003079700524</c:v>
                </c:pt>
                <c:pt idx="294">
                  <c:v>117.7644104952551</c:v>
                </c:pt>
                <c:pt idx="295">
                  <c:v>117.5383635108584</c:v>
                </c:pt>
                <c:pt idx="296">
                  <c:v>117.5269853069458</c:v>
                </c:pt>
                <c:pt idx="297">
                  <c:v>117.284250290144</c:v>
                </c:pt>
                <c:pt idx="298">
                  <c:v>117.8084062170504</c:v>
                </c:pt>
                <c:pt idx="299">
                  <c:v>116.3686841486447</c:v>
                </c:pt>
                <c:pt idx="300">
                  <c:v>116.9353187034914</c:v>
                </c:pt>
                <c:pt idx="301">
                  <c:v>114.6194749338166</c:v>
                </c:pt>
                <c:pt idx="302">
                  <c:v>115.1542505177081</c:v>
                </c:pt>
                <c:pt idx="303">
                  <c:v>112.4667187535555</c:v>
                </c:pt>
                <c:pt idx="304">
                  <c:v>110.6682039884396</c:v>
                </c:pt>
                <c:pt idx="305">
                  <c:v>111.8029901919881</c:v>
                </c:pt>
                <c:pt idx="306">
                  <c:v>110.3890587191175</c:v>
                </c:pt>
                <c:pt idx="307">
                  <c:v>111.1885671807085</c:v>
                </c:pt>
                <c:pt idx="308">
                  <c:v>111.6732786673846</c:v>
                </c:pt>
                <c:pt idx="309">
                  <c:v>108.7043259931274</c:v>
                </c:pt>
                <c:pt idx="310">
                  <c:v>111.3296569092245</c:v>
                </c:pt>
                <c:pt idx="311">
                  <c:v>112.0153833316896</c:v>
                </c:pt>
                <c:pt idx="312">
                  <c:v>113.5916438470465</c:v>
                </c:pt>
                <c:pt idx="313">
                  <c:v>110.2236954889213</c:v>
                </c:pt>
                <c:pt idx="314">
                  <c:v>110.2654155699341</c:v>
                </c:pt>
                <c:pt idx="315">
                  <c:v>110.2108001911537</c:v>
                </c:pt>
                <c:pt idx="316">
                  <c:v>108.2097533963937</c:v>
                </c:pt>
                <c:pt idx="317">
                  <c:v>106.7047962922225</c:v>
                </c:pt>
                <c:pt idx="318">
                  <c:v>107.0514522380926</c:v>
                </c:pt>
                <c:pt idx="319">
                  <c:v>109.6813344357547</c:v>
                </c:pt>
                <c:pt idx="320">
                  <c:v>109.651751105582</c:v>
                </c:pt>
                <c:pt idx="321">
                  <c:v>109.7708429732004</c:v>
                </c:pt>
                <c:pt idx="322">
                  <c:v>111.0565800153225</c:v>
                </c:pt>
                <c:pt idx="323">
                  <c:v>110.9374881477041</c:v>
                </c:pt>
                <c:pt idx="324">
                  <c:v>112.2171568144062</c:v>
                </c:pt>
                <c:pt idx="325">
                  <c:v>111.262904779604</c:v>
                </c:pt>
                <c:pt idx="326">
                  <c:v>108.651227708202</c:v>
                </c:pt>
                <c:pt idx="327">
                  <c:v>111.0330650605698</c:v>
                </c:pt>
                <c:pt idx="328">
                  <c:v>110.5688343409363</c:v>
                </c:pt>
                <c:pt idx="329">
                  <c:v>111.8090585674081</c:v>
                </c:pt>
                <c:pt idx="330">
                  <c:v>112.9794964765493</c:v>
                </c:pt>
                <c:pt idx="331">
                  <c:v>111.6801055897321</c:v>
                </c:pt>
                <c:pt idx="332">
                  <c:v>112.1549559663507</c:v>
                </c:pt>
                <c:pt idx="333">
                  <c:v>110.2585886475865</c:v>
                </c:pt>
                <c:pt idx="334">
                  <c:v>110.118257465998</c:v>
                </c:pt>
                <c:pt idx="335">
                  <c:v>111.6194218355317</c:v>
                </c:pt>
                <c:pt idx="336">
                  <c:v>111.6247316640242</c:v>
                </c:pt>
                <c:pt idx="337">
                  <c:v>112.5645713072037</c:v>
                </c:pt>
                <c:pt idx="338">
                  <c:v>112.5873277150289</c:v>
                </c:pt>
                <c:pt idx="339">
                  <c:v>112.0108320501246</c:v>
                </c:pt>
                <c:pt idx="340">
                  <c:v>115.2824449484565</c:v>
                </c:pt>
                <c:pt idx="341">
                  <c:v>115.9841008563993</c:v>
                </c:pt>
                <c:pt idx="342">
                  <c:v>115.2043146149235</c:v>
                </c:pt>
                <c:pt idx="343">
                  <c:v>115.7352974641775</c:v>
                </c:pt>
                <c:pt idx="344">
                  <c:v>115.1269428283179</c:v>
                </c:pt>
                <c:pt idx="345">
                  <c:v>115.0874983880876</c:v>
                </c:pt>
                <c:pt idx="346">
                  <c:v>115.7102654155698</c:v>
                </c:pt>
                <c:pt idx="347">
                  <c:v>116.1623593843632</c:v>
                </c:pt>
                <c:pt idx="348">
                  <c:v>115.811152156928</c:v>
                </c:pt>
                <c:pt idx="349">
                  <c:v>117.3494853259096</c:v>
                </c:pt>
                <c:pt idx="350">
                  <c:v>117.3191434488094</c:v>
                </c:pt>
                <c:pt idx="351">
                  <c:v>116.7851264118454</c:v>
                </c:pt>
                <c:pt idx="352">
                  <c:v>117.0316541632847</c:v>
                </c:pt>
                <c:pt idx="353">
                  <c:v>118.1505108813556</c:v>
                </c:pt>
                <c:pt idx="354">
                  <c:v>117.7704788706752</c:v>
                </c:pt>
                <c:pt idx="355">
                  <c:v>118.7239723585498</c:v>
                </c:pt>
                <c:pt idx="356">
                  <c:v>118.5206817819784</c:v>
                </c:pt>
                <c:pt idx="357">
                  <c:v>117.9092929584088</c:v>
                </c:pt>
                <c:pt idx="358">
                  <c:v>118.4698591378355</c:v>
                </c:pt>
                <c:pt idx="359">
                  <c:v>117.4769212097306</c:v>
                </c:pt>
                <c:pt idx="360">
                  <c:v>116.7047204375298</c:v>
                </c:pt>
                <c:pt idx="361">
                  <c:v>116.9102866548838</c:v>
                </c:pt>
                <c:pt idx="362">
                  <c:v>116.8222952112932</c:v>
                </c:pt>
                <c:pt idx="363">
                  <c:v>113.8298275822833</c:v>
                </c:pt>
                <c:pt idx="364">
                  <c:v>114.2621993309615</c:v>
                </c:pt>
                <c:pt idx="365">
                  <c:v>115.268032556834</c:v>
                </c:pt>
                <c:pt idx="366">
                  <c:v>114.9866116467295</c:v>
                </c:pt>
                <c:pt idx="367">
                  <c:v>114.8743467014586</c:v>
                </c:pt>
                <c:pt idx="368">
                  <c:v>116.4581926860905</c:v>
                </c:pt>
                <c:pt idx="369">
                  <c:v>116.8905644347687</c:v>
                </c:pt>
                <c:pt idx="370">
                  <c:v>116.135051694973</c:v>
                </c:pt>
                <c:pt idx="371">
                  <c:v>117.5277438538734</c:v>
                </c:pt>
                <c:pt idx="372">
                  <c:v>114.4222527326652</c:v>
                </c:pt>
                <c:pt idx="373">
                  <c:v>114.5140369108934</c:v>
                </c:pt>
                <c:pt idx="374">
                  <c:v>113.9466438091192</c:v>
                </c:pt>
                <c:pt idx="375">
                  <c:v>115.3196137479044</c:v>
                </c:pt>
                <c:pt idx="376">
                  <c:v>111.9327017165916</c:v>
                </c:pt>
                <c:pt idx="377">
                  <c:v>111.8682252277536</c:v>
                </c:pt>
                <c:pt idx="378">
                  <c:v>110.2699668514991</c:v>
                </c:pt>
                <c:pt idx="379">
                  <c:v>109.1685567127609</c:v>
                </c:pt>
                <c:pt idx="380">
                  <c:v>112.3445926982272</c:v>
                </c:pt>
                <c:pt idx="381">
                  <c:v>111.5503940651287</c:v>
                </c:pt>
                <c:pt idx="382">
                  <c:v>110.0765373849852</c:v>
                </c:pt>
                <c:pt idx="383">
                  <c:v>110.652274502962</c:v>
                </c:pt>
                <c:pt idx="384">
                  <c:v>108.7202554786051</c:v>
                </c:pt>
                <c:pt idx="385">
                  <c:v>109.2080011529912</c:v>
                </c:pt>
                <c:pt idx="386">
                  <c:v>107.4686530482207</c:v>
                </c:pt>
                <c:pt idx="387">
                  <c:v>109.2838558457418</c:v>
                </c:pt>
                <c:pt idx="388">
                  <c:v>106.7442407324528</c:v>
                </c:pt>
                <c:pt idx="389">
                  <c:v>108.3379478271422</c:v>
                </c:pt>
                <c:pt idx="390">
                  <c:v>111.4320607444378</c:v>
                </c:pt>
                <c:pt idx="391">
                  <c:v>111.4851590293632</c:v>
                </c:pt>
                <c:pt idx="392">
                  <c:v>112.3514196205747</c:v>
                </c:pt>
                <c:pt idx="393">
                  <c:v>111.6899666997897</c:v>
                </c:pt>
                <c:pt idx="394">
                  <c:v>110.9594860086017</c:v>
                </c:pt>
                <c:pt idx="395">
                  <c:v>112.6449772815193</c:v>
                </c:pt>
                <c:pt idx="396">
                  <c:v>114.3388125706395</c:v>
                </c:pt>
                <c:pt idx="397">
                  <c:v>114.135521994068</c:v>
                </c:pt>
                <c:pt idx="398">
                  <c:v>114.9926800221494</c:v>
                </c:pt>
                <c:pt idx="399">
                  <c:v>112.0866867428752</c:v>
                </c:pt>
                <c:pt idx="400">
                  <c:v>112.7648276960652</c:v>
                </c:pt>
                <c:pt idx="401">
                  <c:v>112.9028832368712</c:v>
                </c:pt>
                <c:pt idx="402">
                  <c:v>111.3508962231947</c:v>
                </c:pt>
                <c:pt idx="403">
                  <c:v>109.6783002480446</c:v>
                </c:pt>
                <c:pt idx="404">
                  <c:v>110.3670608582198</c:v>
                </c:pt>
                <c:pt idx="405">
                  <c:v>110.2168685665737</c:v>
                </c:pt>
                <c:pt idx="406">
                  <c:v>110.7569539789578</c:v>
                </c:pt>
                <c:pt idx="407">
                  <c:v>112.6032572005065</c:v>
                </c:pt>
                <c:pt idx="408">
                  <c:v>113.5127549665858</c:v>
                </c:pt>
                <c:pt idx="409">
                  <c:v>113.604539144814</c:v>
                </c:pt>
                <c:pt idx="410">
                  <c:v>111.9895927361544</c:v>
                </c:pt>
                <c:pt idx="411">
                  <c:v>112.1504046847856</c:v>
                </c:pt>
                <c:pt idx="412">
                  <c:v>111.3812381002949</c:v>
                </c:pt>
                <c:pt idx="413">
                  <c:v>109.7738771609104</c:v>
                </c:pt>
                <c:pt idx="414">
                  <c:v>107.0787599274827</c:v>
                </c:pt>
                <c:pt idx="415">
                  <c:v>107.4238987794978</c:v>
                </c:pt>
                <c:pt idx="416">
                  <c:v>105.4524353149106</c:v>
                </c:pt>
                <c:pt idx="417">
                  <c:v>106.8891231956064</c:v>
                </c:pt>
                <c:pt idx="418">
                  <c:v>107.7386957544127</c:v>
                </c:pt>
                <c:pt idx="419">
                  <c:v>106.2739416373992</c:v>
                </c:pt>
                <c:pt idx="420">
                  <c:v>107.4292086079904</c:v>
                </c:pt>
                <c:pt idx="421">
                  <c:v>104.7515379538954</c:v>
                </c:pt>
                <c:pt idx="422">
                  <c:v>104.1636640850785</c:v>
                </c:pt>
                <c:pt idx="423">
                  <c:v>101.1332691096933</c:v>
                </c:pt>
                <c:pt idx="424">
                  <c:v>100.5218802861237</c:v>
                </c:pt>
                <c:pt idx="425">
                  <c:v>99.40757484961794</c:v>
                </c:pt>
                <c:pt idx="426">
                  <c:v>101.5390917159089</c:v>
                </c:pt>
                <c:pt idx="427">
                  <c:v>102.560854427259</c:v>
                </c:pt>
                <c:pt idx="428">
                  <c:v>100.9322541739043</c:v>
                </c:pt>
                <c:pt idx="429">
                  <c:v>102.7049783434851</c:v>
                </c:pt>
                <c:pt idx="430">
                  <c:v>103.3368479340973</c:v>
                </c:pt>
                <c:pt idx="431">
                  <c:v>102.8445509781461</c:v>
                </c:pt>
                <c:pt idx="432">
                  <c:v>104.569486691294</c:v>
                </c:pt>
                <c:pt idx="433">
                  <c:v>105.8491553579961</c:v>
                </c:pt>
                <c:pt idx="434">
                  <c:v>104.7416768438378</c:v>
                </c:pt>
                <c:pt idx="435">
                  <c:v>101.3904165181178</c:v>
                </c:pt>
                <c:pt idx="436">
                  <c:v>100.6174571989895</c:v>
                </c:pt>
                <c:pt idx="437">
                  <c:v>101.4108972851604</c:v>
                </c:pt>
                <c:pt idx="438">
                  <c:v>100.9845939119022</c:v>
                </c:pt>
                <c:pt idx="439">
                  <c:v>101.5792947030667</c:v>
                </c:pt>
                <c:pt idx="440">
                  <c:v>102.3173608635297</c:v>
                </c:pt>
                <c:pt idx="441">
                  <c:v>103.7092944755026</c:v>
                </c:pt>
                <c:pt idx="442">
                  <c:v>102.3173608635297</c:v>
                </c:pt>
                <c:pt idx="443">
                  <c:v>102.4030766663378</c:v>
                </c:pt>
                <c:pt idx="444">
                  <c:v>102.3112924881097</c:v>
                </c:pt>
                <c:pt idx="445">
                  <c:v>103.1646577815535</c:v>
                </c:pt>
                <c:pt idx="446">
                  <c:v>101.8372006584186</c:v>
                </c:pt>
                <c:pt idx="447">
                  <c:v>102.6397433077196</c:v>
                </c:pt>
                <c:pt idx="448">
                  <c:v>104.0574675152277</c:v>
                </c:pt>
                <c:pt idx="449">
                  <c:v>104.7773285494306</c:v>
                </c:pt>
                <c:pt idx="450">
                  <c:v>104.6809930896374</c:v>
                </c:pt>
                <c:pt idx="451">
                  <c:v>103.7449461810954</c:v>
                </c:pt>
                <c:pt idx="452">
                  <c:v>100.9345298146869</c:v>
                </c:pt>
                <c:pt idx="453">
                  <c:v>100.9883866465398</c:v>
                </c:pt>
                <c:pt idx="454">
                  <c:v>100.6402136068147</c:v>
                </c:pt>
                <c:pt idx="455">
                  <c:v>101.1674037214311</c:v>
                </c:pt>
                <c:pt idx="456">
                  <c:v>98.94030994227446</c:v>
                </c:pt>
                <c:pt idx="457">
                  <c:v>98.10818396280075</c:v>
                </c:pt>
                <c:pt idx="458">
                  <c:v>96.59109010778938</c:v>
                </c:pt>
                <c:pt idx="459">
                  <c:v>100.1774999810362</c:v>
                </c:pt>
                <c:pt idx="460">
                  <c:v>99.27634623115942</c:v>
                </c:pt>
                <c:pt idx="461">
                  <c:v>99.78533121951575</c:v>
                </c:pt>
                <c:pt idx="462">
                  <c:v>97.7114639197153</c:v>
                </c:pt>
                <c:pt idx="463">
                  <c:v>96.83610076537377</c:v>
                </c:pt>
                <c:pt idx="464">
                  <c:v>100.9428738308894</c:v>
                </c:pt>
                <c:pt idx="465">
                  <c:v>98.4912501611911</c:v>
                </c:pt>
                <c:pt idx="466">
                  <c:v>100.8495725588062</c:v>
                </c:pt>
                <c:pt idx="467">
                  <c:v>102.3947326501353</c:v>
                </c:pt>
                <c:pt idx="468">
                  <c:v>102.6306407445895</c:v>
                </c:pt>
                <c:pt idx="469">
                  <c:v>101.7310040885678</c:v>
                </c:pt>
                <c:pt idx="470">
                  <c:v>100.5651174609916</c:v>
                </c:pt>
                <c:pt idx="471">
                  <c:v>99.76560899940061</c:v>
                </c:pt>
                <c:pt idx="472">
                  <c:v>100.3330021011748</c:v>
                </c:pt>
                <c:pt idx="473">
                  <c:v>103.9345829129718</c:v>
                </c:pt>
                <c:pt idx="474">
                  <c:v>103.7335679771828</c:v>
                </c:pt>
                <c:pt idx="475">
                  <c:v>103.8685893302788</c:v>
                </c:pt>
                <c:pt idx="476">
                  <c:v>103.951270945377</c:v>
                </c:pt>
                <c:pt idx="477">
                  <c:v>104.1135999878631</c:v>
                </c:pt>
                <c:pt idx="478">
                  <c:v>103.5826171386091</c:v>
                </c:pt>
                <c:pt idx="479">
                  <c:v>102.7444227837154</c:v>
                </c:pt>
                <c:pt idx="480">
                  <c:v>103.2041022217838</c:v>
                </c:pt>
                <c:pt idx="481">
                  <c:v>101.101410138738</c:v>
                </c:pt>
                <c:pt idx="482">
                  <c:v>100.759305474433</c:v>
                </c:pt>
                <c:pt idx="483">
                  <c:v>101.222777647139</c:v>
                </c:pt>
                <c:pt idx="484">
                  <c:v>103.5196577436261</c:v>
                </c:pt>
                <c:pt idx="485">
                  <c:v>103.5841342324641</c:v>
                </c:pt>
                <c:pt idx="486">
                  <c:v>105.4630549718956</c:v>
                </c:pt>
                <c:pt idx="487">
                  <c:v>105.2992088355544</c:v>
                </c:pt>
                <c:pt idx="488">
                  <c:v>104.371505943215</c:v>
                </c:pt>
                <c:pt idx="489">
                  <c:v>104.6741661672897</c:v>
                </c:pt>
                <c:pt idx="490">
                  <c:v>105.3485143858423</c:v>
                </c:pt>
                <c:pt idx="491">
                  <c:v>106.0327237144524</c:v>
                </c:pt>
                <c:pt idx="492">
                  <c:v>105.9212173161091</c:v>
                </c:pt>
                <c:pt idx="493">
                  <c:v>105.5093263344735</c:v>
                </c:pt>
                <c:pt idx="494">
                  <c:v>105.103503728258</c:v>
                </c:pt>
                <c:pt idx="495">
                  <c:v>106.905052681084</c:v>
                </c:pt>
                <c:pt idx="496">
                  <c:v>107.2509500800265</c:v>
                </c:pt>
                <c:pt idx="497">
                  <c:v>106.7647214994954</c:v>
                </c:pt>
                <c:pt idx="498">
                  <c:v>107.581676540419</c:v>
                </c:pt>
                <c:pt idx="499">
                  <c:v>105.6329694836569</c:v>
                </c:pt>
                <c:pt idx="500">
                  <c:v>106.0205869636123</c:v>
                </c:pt>
                <c:pt idx="501">
                  <c:v>105.307552851757</c:v>
                </c:pt>
                <c:pt idx="502">
                  <c:v>106.4681296508407</c:v>
                </c:pt>
                <c:pt idx="503">
                  <c:v>106.4271681167553</c:v>
                </c:pt>
                <c:pt idx="504">
                  <c:v>106.8534714900135</c:v>
                </c:pt>
                <c:pt idx="505">
                  <c:v>107.9844649589245</c:v>
                </c:pt>
                <c:pt idx="506">
                  <c:v>108.1194863120205</c:v>
                </c:pt>
                <c:pt idx="507">
                  <c:v>108.2165803187412</c:v>
                </c:pt>
                <c:pt idx="508">
                  <c:v>107.2130227336512</c:v>
                </c:pt>
                <c:pt idx="509">
                  <c:v>105.491879755141</c:v>
                </c:pt>
                <c:pt idx="510">
                  <c:v>105.7679908367529</c:v>
                </c:pt>
                <c:pt idx="511">
                  <c:v>104.3707473962875</c:v>
                </c:pt>
                <c:pt idx="512">
                  <c:v>105.0852986019978</c:v>
                </c:pt>
                <c:pt idx="513">
                  <c:v>105.5017408651984</c:v>
                </c:pt>
                <c:pt idx="514">
                  <c:v>106.0645826854077</c:v>
                </c:pt>
                <c:pt idx="515">
                  <c:v>106.2253946340388</c:v>
                </c:pt>
                <c:pt idx="516">
                  <c:v>105.109572103678</c:v>
                </c:pt>
                <c:pt idx="517">
                  <c:v>104.5012174678185</c:v>
                </c:pt>
                <c:pt idx="518">
                  <c:v>104.4670828560807</c:v>
                </c:pt>
                <c:pt idx="519">
                  <c:v>106.5037813564334</c:v>
                </c:pt>
                <c:pt idx="520">
                  <c:v>103.2139633318414</c:v>
                </c:pt>
                <c:pt idx="521">
                  <c:v>103.295886400012</c:v>
                </c:pt>
                <c:pt idx="522">
                  <c:v>103.0440488200801</c:v>
                </c:pt>
                <c:pt idx="523">
                  <c:v>101.3031836214546</c:v>
                </c:pt>
                <c:pt idx="524">
                  <c:v>101.635427175702</c:v>
                </c:pt>
                <c:pt idx="525">
                  <c:v>103.1646577815535</c:v>
                </c:pt>
                <c:pt idx="526">
                  <c:v>103.173001797756</c:v>
                </c:pt>
                <c:pt idx="527">
                  <c:v>102.4743800775233</c:v>
                </c:pt>
                <c:pt idx="528">
                  <c:v>101.4791665086359</c:v>
                </c:pt>
                <c:pt idx="529">
                  <c:v>101.8599570662437</c:v>
                </c:pt>
                <c:pt idx="530">
                  <c:v>99.97117521675456</c:v>
                </c:pt>
                <c:pt idx="531">
                  <c:v>99.97648504524717</c:v>
                </c:pt>
                <c:pt idx="532">
                  <c:v>99.69506413514254</c:v>
                </c:pt>
                <c:pt idx="533">
                  <c:v>100.2776281754669</c:v>
                </c:pt>
                <c:pt idx="534">
                  <c:v>97.33294900288988</c:v>
                </c:pt>
                <c:pt idx="535">
                  <c:v>96.97112211846967</c:v>
                </c:pt>
                <c:pt idx="536">
                  <c:v>97.09400672072563</c:v>
                </c:pt>
                <c:pt idx="537">
                  <c:v>97.46645326213092</c:v>
                </c:pt>
                <c:pt idx="538">
                  <c:v>95.69221199869515</c:v>
                </c:pt>
                <c:pt idx="539">
                  <c:v>95.79689147469095</c:v>
                </c:pt>
                <c:pt idx="540">
                  <c:v>94.99359027846243</c:v>
                </c:pt>
                <c:pt idx="541">
                  <c:v>96.61612215639707</c:v>
                </c:pt>
                <c:pt idx="542">
                  <c:v>94.41557751970311</c:v>
                </c:pt>
                <c:pt idx="543">
                  <c:v>95.07551334663302</c:v>
                </c:pt>
                <c:pt idx="544">
                  <c:v>94.02113311740013</c:v>
                </c:pt>
                <c:pt idx="545">
                  <c:v>93.17231910552123</c:v>
                </c:pt>
                <c:pt idx="546">
                  <c:v>92.1566247695912</c:v>
                </c:pt>
                <c:pt idx="547">
                  <c:v>94.46640016384597</c:v>
                </c:pt>
                <c:pt idx="548">
                  <c:v>95.60118636739445</c:v>
                </c:pt>
                <c:pt idx="549">
                  <c:v>95.62849405678458</c:v>
                </c:pt>
                <c:pt idx="550">
                  <c:v>95.57691286571425</c:v>
                </c:pt>
                <c:pt idx="551">
                  <c:v>96.86644264247387</c:v>
                </c:pt>
                <c:pt idx="552">
                  <c:v>97.26012849784936</c:v>
                </c:pt>
                <c:pt idx="553">
                  <c:v>95.01103685779501</c:v>
                </c:pt>
                <c:pt idx="554">
                  <c:v>95.40699835395296</c:v>
                </c:pt>
                <c:pt idx="555">
                  <c:v>93.6327570905172</c:v>
                </c:pt>
                <c:pt idx="556">
                  <c:v>95.81964788251605</c:v>
                </c:pt>
                <c:pt idx="557">
                  <c:v>97.417147711843</c:v>
                </c:pt>
                <c:pt idx="558">
                  <c:v>96.13672049821346</c:v>
                </c:pt>
                <c:pt idx="559">
                  <c:v>95.60042782046688</c:v>
                </c:pt>
                <c:pt idx="560">
                  <c:v>94.74326979238556</c:v>
                </c:pt>
                <c:pt idx="561">
                  <c:v>97.4641776213484</c:v>
                </c:pt>
                <c:pt idx="562">
                  <c:v>97.79111134710332</c:v>
                </c:pt>
                <c:pt idx="563">
                  <c:v>96.03735085071018</c:v>
                </c:pt>
                <c:pt idx="564">
                  <c:v>98.33195530641481</c:v>
                </c:pt>
                <c:pt idx="565">
                  <c:v>99.01464754116996</c:v>
                </c:pt>
                <c:pt idx="566">
                  <c:v>97.82145322420356</c:v>
                </c:pt>
                <c:pt idx="567">
                  <c:v>97.53623957946141</c:v>
                </c:pt>
                <c:pt idx="568">
                  <c:v>98.07480789799042</c:v>
                </c:pt>
                <c:pt idx="569">
                  <c:v>98.47456212878591</c:v>
                </c:pt>
                <c:pt idx="570">
                  <c:v>96.98781015087481</c:v>
                </c:pt>
                <c:pt idx="571">
                  <c:v>96.08438076021556</c:v>
                </c:pt>
                <c:pt idx="572">
                  <c:v>96.67984009830751</c:v>
                </c:pt>
                <c:pt idx="573">
                  <c:v>96.92105802125434</c:v>
                </c:pt>
                <c:pt idx="574">
                  <c:v>98.01943397228255</c:v>
                </c:pt>
                <c:pt idx="575">
                  <c:v>96.09575896412815</c:v>
                </c:pt>
                <c:pt idx="576">
                  <c:v>96.45000037927331</c:v>
                </c:pt>
                <c:pt idx="577">
                  <c:v>97.21992551069158</c:v>
                </c:pt>
                <c:pt idx="578">
                  <c:v>98.66268176680735</c:v>
                </c:pt>
                <c:pt idx="579">
                  <c:v>97.30867550120971</c:v>
                </c:pt>
                <c:pt idx="580">
                  <c:v>96.91043836426924</c:v>
                </c:pt>
                <c:pt idx="581">
                  <c:v>96.7132161631178</c:v>
                </c:pt>
                <c:pt idx="582">
                  <c:v>93.81935963468361</c:v>
                </c:pt>
                <c:pt idx="583">
                  <c:v>94.2350433509567</c:v>
                </c:pt>
                <c:pt idx="584">
                  <c:v>96.16782092224117</c:v>
                </c:pt>
                <c:pt idx="585">
                  <c:v>92.88482981999664</c:v>
                </c:pt>
                <c:pt idx="586">
                  <c:v>93.45601565640841</c:v>
                </c:pt>
                <c:pt idx="587">
                  <c:v>94.74630398009557</c:v>
                </c:pt>
                <c:pt idx="588">
                  <c:v>94.94731891588455</c:v>
                </c:pt>
                <c:pt idx="589">
                  <c:v>90.4718920436011</c:v>
                </c:pt>
                <c:pt idx="590">
                  <c:v>92.05649657516045</c:v>
                </c:pt>
                <c:pt idx="591">
                  <c:v>87.71760814982806</c:v>
                </c:pt>
                <c:pt idx="592">
                  <c:v>91.51944535048639</c:v>
                </c:pt>
                <c:pt idx="593">
                  <c:v>95.20294923045392</c:v>
                </c:pt>
                <c:pt idx="594">
                  <c:v>91.56344107228171</c:v>
                </c:pt>
                <c:pt idx="595">
                  <c:v>90.13206302007857</c:v>
                </c:pt>
                <c:pt idx="596">
                  <c:v>89.95380449211475</c:v>
                </c:pt>
                <c:pt idx="597">
                  <c:v>91.72197738013045</c:v>
                </c:pt>
                <c:pt idx="598">
                  <c:v>92.01250085336511</c:v>
                </c:pt>
                <c:pt idx="599">
                  <c:v>83.92487351229967</c:v>
                </c:pt>
                <c:pt idx="600">
                  <c:v>88.47387943655114</c:v>
                </c:pt>
                <c:pt idx="601">
                  <c:v>88.0718495649732</c:v>
                </c:pt>
                <c:pt idx="602">
                  <c:v>84.52336703810164</c:v>
                </c:pt>
                <c:pt idx="603">
                  <c:v>83.38175391220564</c:v>
                </c:pt>
                <c:pt idx="604">
                  <c:v>80.17006622114664</c:v>
                </c:pt>
                <c:pt idx="605">
                  <c:v>75.56872055889725</c:v>
                </c:pt>
                <c:pt idx="606">
                  <c:v>74.71232107774335</c:v>
                </c:pt>
                <c:pt idx="607">
                  <c:v>69.02170202759577</c:v>
                </c:pt>
                <c:pt idx="608">
                  <c:v>68.21005681516475</c:v>
                </c:pt>
                <c:pt idx="609">
                  <c:v>76.10880597128126</c:v>
                </c:pt>
                <c:pt idx="610">
                  <c:v>75.70374191199325</c:v>
                </c:pt>
                <c:pt idx="611">
                  <c:v>68.86392426667464</c:v>
                </c:pt>
                <c:pt idx="612">
                  <c:v>71.79115685991905</c:v>
                </c:pt>
                <c:pt idx="613">
                  <c:v>71.34513126654568</c:v>
                </c:pt>
                <c:pt idx="614">
                  <c:v>74.74721423640862</c:v>
                </c:pt>
                <c:pt idx="615">
                  <c:v>72.44502431142891</c:v>
                </c:pt>
                <c:pt idx="616">
                  <c:v>68.02497136485334</c:v>
                </c:pt>
                <c:pt idx="617">
                  <c:v>68.8844050337173</c:v>
                </c:pt>
                <c:pt idx="618">
                  <c:v>66.50711896291453</c:v>
                </c:pt>
                <c:pt idx="619">
                  <c:v>64.3945657698113</c:v>
                </c:pt>
                <c:pt idx="620">
                  <c:v>71.34133853190815</c:v>
                </c:pt>
                <c:pt idx="621">
                  <c:v>70.55169118037476</c:v>
                </c:pt>
                <c:pt idx="622">
                  <c:v>72.37220380638834</c:v>
                </c:pt>
                <c:pt idx="623">
                  <c:v>73.4842336021117</c:v>
                </c:pt>
                <c:pt idx="624">
                  <c:v>73.2983896048728</c:v>
                </c:pt>
                <c:pt idx="625">
                  <c:v>76.29085723388265</c:v>
                </c:pt>
                <c:pt idx="626">
                  <c:v>72.2720756119576</c:v>
                </c:pt>
                <c:pt idx="627">
                  <c:v>68.63939437613294</c:v>
                </c:pt>
                <c:pt idx="628">
                  <c:v>70.61996040385027</c:v>
                </c:pt>
                <c:pt idx="629">
                  <c:v>69.72639212324857</c:v>
                </c:pt>
                <c:pt idx="630">
                  <c:v>68.18957604812211</c:v>
                </c:pt>
                <c:pt idx="631">
                  <c:v>64.6509546313082</c:v>
                </c:pt>
                <c:pt idx="632">
                  <c:v>69.12562295666405</c:v>
                </c:pt>
                <c:pt idx="633">
                  <c:v>66.24314463214258</c:v>
                </c:pt>
                <c:pt idx="634">
                  <c:v>64.53337985754473</c:v>
                </c:pt>
                <c:pt idx="635">
                  <c:v>65.16828363586706</c:v>
                </c:pt>
                <c:pt idx="636">
                  <c:v>61.18287807875225</c:v>
                </c:pt>
                <c:pt idx="637">
                  <c:v>57.07610501323655</c:v>
                </c:pt>
                <c:pt idx="638">
                  <c:v>60.68602984123603</c:v>
                </c:pt>
                <c:pt idx="639">
                  <c:v>64.61378583186038</c:v>
                </c:pt>
                <c:pt idx="640">
                  <c:v>65.03705501740855</c:v>
                </c:pt>
                <c:pt idx="641">
                  <c:v>67.33469366082326</c:v>
                </c:pt>
                <c:pt idx="642">
                  <c:v>67.9840098307681</c:v>
                </c:pt>
                <c:pt idx="643">
                  <c:v>61.9133587699402</c:v>
                </c:pt>
                <c:pt idx="644">
                  <c:v>64.38622175360868</c:v>
                </c:pt>
                <c:pt idx="645">
                  <c:v>66.04971516562861</c:v>
                </c:pt>
                <c:pt idx="646">
                  <c:v>64.11390340663415</c:v>
                </c:pt>
                <c:pt idx="647">
                  <c:v>66.45402067798913</c:v>
                </c:pt>
                <c:pt idx="648">
                  <c:v>69.0050139951907</c:v>
                </c:pt>
                <c:pt idx="649">
                  <c:v>67.40978980664624</c:v>
                </c:pt>
                <c:pt idx="650">
                  <c:v>68.2115739090198</c:v>
                </c:pt>
                <c:pt idx="651">
                  <c:v>66.26590103996771</c:v>
                </c:pt>
                <c:pt idx="652">
                  <c:v>66.73164885345614</c:v>
                </c:pt>
                <c:pt idx="653">
                  <c:v>65.88511048235985</c:v>
                </c:pt>
                <c:pt idx="654">
                  <c:v>69.26898832596265</c:v>
                </c:pt>
                <c:pt idx="655">
                  <c:v>68.60450121746766</c:v>
                </c:pt>
                <c:pt idx="656">
                  <c:v>67.15264239822177</c:v>
                </c:pt>
                <c:pt idx="657">
                  <c:v>67.3498645993733</c:v>
                </c:pt>
                <c:pt idx="658">
                  <c:v>66.1172258421766</c:v>
                </c:pt>
                <c:pt idx="659">
                  <c:v>65.47473659457927</c:v>
                </c:pt>
                <c:pt idx="660">
                  <c:v>65.85325151140459</c:v>
                </c:pt>
                <c:pt idx="661">
                  <c:v>66.20597583269469</c:v>
                </c:pt>
                <c:pt idx="662">
                  <c:v>65.94958697119788</c:v>
                </c:pt>
                <c:pt idx="663">
                  <c:v>67.5592235513649</c:v>
                </c:pt>
                <c:pt idx="664">
                  <c:v>68.5157512269495</c:v>
                </c:pt>
                <c:pt idx="665">
                  <c:v>70.68140270497821</c:v>
                </c:pt>
                <c:pt idx="666">
                  <c:v>70.35143479151325</c:v>
                </c:pt>
                <c:pt idx="667">
                  <c:v>70.9013813139548</c:v>
                </c:pt>
                <c:pt idx="668">
                  <c:v>68.77365718230145</c:v>
                </c:pt>
                <c:pt idx="669">
                  <c:v>69.0072896359732</c:v>
                </c:pt>
                <c:pt idx="670">
                  <c:v>67.53722569046725</c:v>
                </c:pt>
                <c:pt idx="671">
                  <c:v>66.01330491310831</c:v>
                </c:pt>
                <c:pt idx="672">
                  <c:v>66.12936259301662</c:v>
                </c:pt>
                <c:pt idx="673">
                  <c:v>63.91668120548259</c:v>
                </c:pt>
                <c:pt idx="674">
                  <c:v>64.00163846136328</c:v>
                </c:pt>
                <c:pt idx="675">
                  <c:v>64.48559140111187</c:v>
                </c:pt>
                <c:pt idx="676">
                  <c:v>61.07971569661142</c:v>
                </c:pt>
                <c:pt idx="677">
                  <c:v>63.73614703673627</c:v>
                </c:pt>
                <c:pt idx="678">
                  <c:v>62.76975825109405</c:v>
                </c:pt>
                <c:pt idx="679">
                  <c:v>63.10731163383408</c:v>
                </c:pt>
                <c:pt idx="680">
                  <c:v>63.45776031434168</c:v>
                </c:pt>
                <c:pt idx="681">
                  <c:v>64.15107220608182</c:v>
                </c:pt>
                <c:pt idx="682">
                  <c:v>66.30382838634295</c:v>
                </c:pt>
                <c:pt idx="683">
                  <c:v>64.10783503121405</c:v>
                </c:pt>
                <c:pt idx="684">
                  <c:v>62.64687364883814</c:v>
                </c:pt>
                <c:pt idx="685">
                  <c:v>62.61349758402789</c:v>
                </c:pt>
                <c:pt idx="686">
                  <c:v>63.6049184182778</c:v>
                </c:pt>
                <c:pt idx="687">
                  <c:v>63.12855094780426</c:v>
                </c:pt>
                <c:pt idx="688">
                  <c:v>64.16169186306695</c:v>
                </c:pt>
                <c:pt idx="689">
                  <c:v>65.88738612314235</c:v>
                </c:pt>
                <c:pt idx="690">
                  <c:v>65.98523867679056</c:v>
                </c:pt>
                <c:pt idx="691">
                  <c:v>62.74396765555885</c:v>
                </c:pt>
                <c:pt idx="692">
                  <c:v>63.2423329869301</c:v>
                </c:pt>
                <c:pt idx="693">
                  <c:v>63.3530808383459</c:v>
                </c:pt>
                <c:pt idx="694">
                  <c:v>62.71969415387865</c:v>
                </c:pt>
                <c:pt idx="695">
                  <c:v>59.8622478779648</c:v>
                </c:pt>
                <c:pt idx="696">
                  <c:v>59.8053568584019</c:v>
                </c:pt>
                <c:pt idx="697">
                  <c:v>59.0862543711265</c:v>
                </c:pt>
                <c:pt idx="698">
                  <c:v>58.41190615257398</c:v>
                </c:pt>
                <c:pt idx="699">
                  <c:v>56.38506876227883</c:v>
                </c:pt>
                <c:pt idx="700">
                  <c:v>58.64629715317322</c:v>
                </c:pt>
                <c:pt idx="701">
                  <c:v>58.02125448490855</c:v>
                </c:pt>
                <c:pt idx="702">
                  <c:v>57.10568834340923</c:v>
                </c:pt>
                <c:pt idx="703">
                  <c:v>55.76002609401417</c:v>
                </c:pt>
                <c:pt idx="704">
                  <c:v>53.16048577345224</c:v>
                </c:pt>
                <c:pt idx="705">
                  <c:v>52.81989820300219</c:v>
                </c:pt>
                <c:pt idx="706">
                  <c:v>54.07453482109657</c:v>
                </c:pt>
                <c:pt idx="707">
                  <c:v>51.77462053689941</c:v>
                </c:pt>
                <c:pt idx="708">
                  <c:v>51.83757993188237</c:v>
                </c:pt>
                <c:pt idx="709">
                  <c:v>51.317975286541</c:v>
                </c:pt>
                <c:pt idx="710">
                  <c:v>54.58503690330791</c:v>
                </c:pt>
                <c:pt idx="711">
                  <c:v>54.71854116254891</c:v>
                </c:pt>
                <c:pt idx="712">
                  <c:v>56.94715203556056</c:v>
                </c:pt>
                <c:pt idx="713">
                  <c:v>57.38786780044133</c:v>
                </c:pt>
                <c:pt idx="714">
                  <c:v>57.18609431772485</c:v>
                </c:pt>
                <c:pt idx="715">
                  <c:v>59.02405352307108</c:v>
                </c:pt>
                <c:pt idx="716">
                  <c:v>60.2551751864128</c:v>
                </c:pt>
                <c:pt idx="717">
                  <c:v>59.47311330415445</c:v>
                </c:pt>
                <c:pt idx="718">
                  <c:v>58.29736556652066</c:v>
                </c:pt>
                <c:pt idx="719">
                  <c:v>62.42234375829647</c:v>
                </c:pt>
                <c:pt idx="720">
                  <c:v>61.14798492008696</c:v>
                </c:pt>
                <c:pt idx="721">
                  <c:v>61.73661733583136</c:v>
                </c:pt>
                <c:pt idx="722">
                  <c:v>63.1763394042371</c:v>
                </c:pt>
                <c:pt idx="723">
                  <c:v>61.89287800289753</c:v>
                </c:pt>
                <c:pt idx="724">
                  <c:v>59.7378461818539</c:v>
                </c:pt>
                <c:pt idx="725">
                  <c:v>60.52218370489477</c:v>
                </c:pt>
                <c:pt idx="726">
                  <c:v>61.52422419612977</c:v>
                </c:pt>
                <c:pt idx="727">
                  <c:v>63.29163853721797</c:v>
                </c:pt>
                <c:pt idx="728">
                  <c:v>63.90757864235255</c:v>
                </c:pt>
                <c:pt idx="729">
                  <c:v>63.37507869924358</c:v>
                </c:pt>
                <c:pt idx="730">
                  <c:v>61.86329467272481</c:v>
                </c:pt>
                <c:pt idx="731">
                  <c:v>62.59225827005776</c:v>
                </c:pt>
                <c:pt idx="732">
                  <c:v>64.97409562242551</c:v>
                </c:pt>
                <c:pt idx="733">
                  <c:v>65.13870030569421</c:v>
                </c:pt>
                <c:pt idx="734">
                  <c:v>63.831723949602</c:v>
                </c:pt>
                <c:pt idx="735">
                  <c:v>64.63274950504798</c:v>
                </c:pt>
                <c:pt idx="736">
                  <c:v>65.6370656370655</c:v>
                </c:pt>
                <c:pt idx="737">
                  <c:v>65.96324081589294</c:v>
                </c:pt>
                <c:pt idx="738">
                  <c:v>63.14068769864433</c:v>
                </c:pt>
                <c:pt idx="739">
                  <c:v>64.48255721340183</c:v>
                </c:pt>
                <c:pt idx="740">
                  <c:v>63.98722606974064</c:v>
                </c:pt>
                <c:pt idx="741">
                  <c:v>64.62212984806291</c:v>
                </c:pt>
                <c:pt idx="742">
                  <c:v>65.70761050132355</c:v>
                </c:pt>
                <c:pt idx="743">
                  <c:v>65.04615758053857</c:v>
                </c:pt>
                <c:pt idx="744">
                  <c:v>64.86789905257471</c:v>
                </c:pt>
                <c:pt idx="745">
                  <c:v>66.26969377460522</c:v>
                </c:pt>
                <c:pt idx="746">
                  <c:v>66.20673437962222</c:v>
                </c:pt>
                <c:pt idx="747">
                  <c:v>66.56400998247742</c:v>
                </c:pt>
                <c:pt idx="748">
                  <c:v>68.81841145102425</c:v>
                </c:pt>
                <c:pt idx="749">
                  <c:v>68.5574713079623</c:v>
                </c:pt>
                <c:pt idx="750">
                  <c:v>69.75066562492877</c:v>
                </c:pt>
                <c:pt idx="751">
                  <c:v>68.82978965493685</c:v>
                </c:pt>
                <c:pt idx="752">
                  <c:v>70.48645614460921</c:v>
                </c:pt>
                <c:pt idx="753">
                  <c:v>68.97012083652538</c:v>
                </c:pt>
                <c:pt idx="754">
                  <c:v>68.90261015997742</c:v>
                </c:pt>
                <c:pt idx="755">
                  <c:v>67.04948001608101</c:v>
                </c:pt>
                <c:pt idx="756">
                  <c:v>67.74355045474877</c:v>
                </c:pt>
                <c:pt idx="757">
                  <c:v>66.97059113562042</c:v>
                </c:pt>
                <c:pt idx="758">
                  <c:v>69.00577254211815</c:v>
                </c:pt>
                <c:pt idx="759">
                  <c:v>68.88592212757226</c:v>
                </c:pt>
                <c:pt idx="760">
                  <c:v>68.53243925935462</c:v>
                </c:pt>
                <c:pt idx="761">
                  <c:v>67.38399921111106</c:v>
                </c:pt>
                <c:pt idx="762">
                  <c:v>67.28311246975282</c:v>
                </c:pt>
                <c:pt idx="763">
                  <c:v>69.05280245162349</c:v>
                </c:pt>
                <c:pt idx="764">
                  <c:v>67.74279190782121</c:v>
                </c:pt>
                <c:pt idx="765">
                  <c:v>68.78731102699655</c:v>
                </c:pt>
                <c:pt idx="766">
                  <c:v>69.721082294756</c:v>
                </c:pt>
                <c:pt idx="767">
                  <c:v>71.52111415372696</c:v>
                </c:pt>
                <c:pt idx="768">
                  <c:v>71.66296242917053</c:v>
                </c:pt>
                <c:pt idx="769">
                  <c:v>70.67836851726811</c:v>
                </c:pt>
                <c:pt idx="770">
                  <c:v>71.49001372969925</c:v>
                </c:pt>
                <c:pt idx="771">
                  <c:v>71.31023810788035</c:v>
                </c:pt>
                <c:pt idx="772">
                  <c:v>71.23817614976734</c:v>
                </c:pt>
                <c:pt idx="773">
                  <c:v>71.48773808891671</c:v>
                </c:pt>
                <c:pt idx="774">
                  <c:v>71.23893469669481</c:v>
                </c:pt>
                <c:pt idx="775">
                  <c:v>71.67434063308303</c:v>
                </c:pt>
                <c:pt idx="776">
                  <c:v>71.77446882751383</c:v>
                </c:pt>
                <c:pt idx="777">
                  <c:v>70.06849678755358</c:v>
                </c:pt>
                <c:pt idx="778">
                  <c:v>69.17720414773443</c:v>
                </c:pt>
                <c:pt idx="779">
                  <c:v>69.08162723486876</c:v>
                </c:pt>
                <c:pt idx="780">
                  <c:v>69.6626741813381</c:v>
                </c:pt>
                <c:pt idx="781">
                  <c:v>69.87961860260467</c:v>
                </c:pt>
                <c:pt idx="782">
                  <c:v>67.74127481396624</c:v>
                </c:pt>
                <c:pt idx="783">
                  <c:v>67.89753548103244</c:v>
                </c:pt>
                <c:pt idx="784">
                  <c:v>68.34052688669574</c:v>
                </c:pt>
                <c:pt idx="785">
                  <c:v>69.80603955063665</c:v>
                </c:pt>
                <c:pt idx="786">
                  <c:v>69.70287716849586</c:v>
                </c:pt>
                <c:pt idx="787">
                  <c:v>70.33474675910814</c:v>
                </c:pt>
                <c:pt idx="788">
                  <c:v>69.73473613945112</c:v>
                </c:pt>
                <c:pt idx="789">
                  <c:v>70.03891345738093</c:v>
                </c:pt>
                <c:pt idx="790">
                  <c:v>67.9976636754632</c:v>
                </c:pt>
                <c:pt idx="791">
                  <c:v>68.17212946878945</c:v>
                </c:pt>
                <c:pt idx="792">
                  <c:v>66.83025995403193</c:v>
                </c:pt>
                <c:pt idx="793">
                  <c:v>66.71875355568861</c:v>
                </c:pt>
                <c:pt idx="794">
                  <c:v>66.95542019707038</c:v>
                </c:pt>
                <c:pt idx="795">
                  <c:v>66.68613603780582</c:v>
                </c:pt>
                <c:pt idx="796">
                  <c:v>68.34887090289827</c:v>
                </c:pt>
                <c:pt idx="797">
                  <c:v>68.71221488117355</c:v>
                </c:pt>
                <c:pt idx="798">
                  <c:v>70.74815483459871</c:v>
                </c:pt>
                <c:pt idx="799">
                  <c:v>71.3595436581683</c:v>
                </c:pt>
                <c:pt idx="800">
                  <c:v>71.3322359687781</c:v>
                </c:pt>
                <c:pt idx="801">
                  <c:v>72.14767391584666</c:v>
                </c:pt>
                <c:pt idx="802">
                  <c:v>72.40937260583611</c:v>
                </c:pt>
                <c:pt idx="803">
                  <c:v>72.37068671253328</c:v>
                </c:pt>
                <c:pt idx="804">
                  <c:v>74.0561779854509</c:v>
                </c:pt>
                <c:pt idx="805">
                  <c:v>74.28146642292013</c:v>
                </c:pt>
                <c:pt idx="806">
                  <c:v>74.50296212575174</c:v>
                </c:pt>
                <c:pt idx="807">
                  <c:v>74.30877411231027</c:v>
                </c:pt>
                <c:pt idx="808">
                  <c:v>73.9697036357153</c:v>
                </c:pt>
                <c:pt idx="809">
                  <c:v>74.84961807162185</c:v>
                </c:pt>
                <c:pt idx="810">
                  <c:v>74.9049919973298</c:v>
                </c:pt>
                <c:pt idx="811">
                  <c:v>76.05419059250085</c:v>
                </c:pt>
                <c:pt idx="812">
                  <c:v>76.2832717646076</c:v>
                </c:pt>
                <c:pt idx="813">
                  <c:v>76.06101751484843</c:v>
                </c:pt>
                <c:pt idx="814">
                  <c:v>75.63319704773521</c:v>
                </c:pt>
                <c:pt idx="815">
                  <c:v>76.64964993059283</c:v>
                </c:pt>
                <c:pt idx="816">
                  <c:v>76.39326106909592</c:v>
                </c:pt>
                <c:pt idx="817">
                  <c:v>75.42611373652618</c:v>
                </c:pt>
                <c:pt idx="818">
                  <c:v>76.29540851544768</c:v>
                </c:pt>
                <c:pt idx="819">
                  <c:v>76.82032298928158</c:v>
                </c:pt>
                <c:pt idx="820">
                  <c:v>76.16493844391671</c:v>
                </c:pt>
                <c:pt idx="821">
                  <c:v>74.3171181285129</c:v>
                </c:pt>
                <c:pt idx="822">
                  <c:v>75.07111377445351</c:v>
                </c:pt>
                <c:pt idx="823">
                  <c:v>75.58616713822985</c:v>
                </c:pt>
                <c:pt idx="824">
                  <c:v>76.41374183613854</c:v>
                </c:pt>
                <c:pt idx="825">
                  <c:v>77.83677587213916</c:v>
                </c:pt>
                <c:pt idx="826">
                  <c:v>77.7942972441989</c:v>
                </c:pt>
                <c:pt idx="827">
                  <c:v>77.97862414758278</c:v>
                </c:pt>
                <c:pt idx="828">
                  <c:v>77.98772671071286</c:v>
                </c:pt>
                <c:pt idx="829">
                  <c:v>78.20467113197948</c:v>
                </c:pt>
                <c:pt idx="830">
                  <c:v>78.04916901184084</c:v>
                </c:pt>
                <c:pt idx="831">
                  <c:v>77.41881651508358</c:v>
                </c:pt>
                <c:pt idx="832">
                  <c:v>75.70601755277578</c:v>
                </c:pt>
                <c:pt idx="833">
                  <c:v>75.4564556136264</c:v>
                </c:pt>
                <c:pt idx="834">
                  <c:v>76.10046195507874</c:v>
                </c:pt>
                <c:pt idx="835">
                  <c:v>77.09870971167618</c:v>
                </c:pt>
                <c:pt idx="836">
                  <c:v>77.78064339950381</c:v>
                </c:pt>
                <c:pt idx="837">
                  <c:v>78.38596384765331</c:v>
                </c:pt>
                <c:pt idx="838">
                  <c:v>79.20291888857692</c:v>
                </c:pt>
                <c:pt idx="839">
                  <c:v>79.09596377179863</c:v>
                </c:pt>
                <c:pt idx="840">
                  <c:v>79.5973632908799</c:v>
                </c:pt>
                <c:pt idx="841">
                  <c:v>79.84692523002927</c:v>
                </c:pt>
                <c:pt idx="842">
                  <c:v>81.07046142409591</c:v>
                </c:pt>
                <c:pt idx="843">
                  <c:v>80.82241657880152</c:v>
                </c:pt>
                <c:pt idx="844">
                  <c:v>81.03556826543065</c:v>
                </c:pt>
                <c:pt idx="845">
                  <c:v>80.75945718381858</c:v>
                </c:pt>
                <c:pt idx="846">
                  <c:v>81.29044003307255</c:v>
                </c:pt>
                <c:pt idx="847">
                  <c:v>80.47196789829394</c:v>
                </c:pt>
                <c:pt idx="848">
                  <c:v>79.7065940484407</c:v>
                </c:pt>
                <c:pt idx="849">
                  <c:v>79.2211240148371</c:v>
                </c:pt>
                <c:pt idx="850">
                  <c:v>80.63202129999763</c:v>
                </c:pt>
                <c:pt idx="851">
                  <c:v>80.4522456781788</c:v>
                </c:pt>
                <c:pt idx="852">
                  <c:v>80.18447861276921</c:v>
                </c:pt>
                <c:pt idx="853">
                  <c:v>78.11895532917133</c:v>
                </c:pt>
                <c:pt idx="854">
                  <c:v>77.7669895548087</c:v>
                </c:pt>
                <c:pt idx="855">
                  <c:v>78.92377361925482</c:v>
                </c:pt>
                <c:pt idx="856">
                  <c:v>80.00546153787791</c:v>
                </c:pt>
                <c:pt idx="857">
                  <c:v>80.22240595914455</c:v>
                </c:pt>
                <c:pt idx="858">
                  <c:v>80.82165803187401</c:v>
                </c:pt>
                <c:pt idx="859">
                  <c:v>81.27754473530494</c:v>
                </c:pt>
                <c:pt idx="860">
                  <c:v>81.63406179123262</c:v>
                </c:pt>
                <c:pt idx="861">
                  <c:v>81.40649771298087</c:v>
                </c:pt>
                <c:pt idx="862">
                  <c:v>82.83484157747402</c:v>
                </c:pt>
                <c:pt idx="863">
                  <c:v>83.17922188256159</c:v>
                </c:pt>
                <c:pt idx="864">
                  <c:v>82.50563221093658</c:v>
                </c:pt>
                <c:pt idx="865">
                  <c:v>83.28162571777491</c:v>
                </c:pt>
                <c:pt idx="866">
                  <c:v>82.76202107243348</c:v>
                </c:pt>
                <c:pt idx="867">
                  <c:v>82.02926474046306</c:v>
                </c:pt>
                <c:pt idx="868">
                  <c:v>82.90235225402205</c:v>
                </c:pt>
                <c:pt idx="869">
                  <c:v>81.89272629351201</c:v>
                </c:pt>
                <c:pt idx="870">
                  <c:v>80.9331644302174</c:v>
                </c:pt>
                <c:pt idx="871">
                  <c:v>80.66463881788032</c:v>
                </c:pt>
                <c:pt idx="872">
                  <c:v>79.08837830252349</c:v>
                </c:pt>
                <c:pt idx="873">
                  <c:v>80.8694464883069</c:v>
                </c:pt>
                <c:pt idx="874">
                  <c:v>78.59987408120993</c:v>
                </c:pt>
                <c:pt idx="875">
                  <c:v>79.10734197571121</c:v>
                </c:pt>
                <c:pt idx="876">
                  <c:v>79.2992543483702</c:v>
                </c:pt>
                <c:pt idx="877">
                  <c:v>79.38193596346828</c:v>
                </c:pt>
                <c:pt idx="878">
                  <c:v>80.9088909285372</c:v>
                </c:pt>
                <c:pt idx="879">
                  <c:v>81.11142295818118</c:v>
                </c:pt>
                <c:pt idx="880">
                  <c:v>82.91524755178965</c:v>
                </c:pt>
                <c:pt idx="881">
                  <c:v>82.90993772329716</c:v>
                </c:pt>
                <c:pt idx="882">
                  <c:v>83.32713853342521</c:v>
                </c:pt>
                <c:pt idx="883">
                  <c:v>82.47225614612636</c:v>
                </c:pt>
                <c:pt idx="884">
                  <c:v>82.94558942888991</c:v>
                </c:pt>
                <c:pt idx="885">
                  <c:v>84.1456106682039</c:v>
                </c:pt>
                <c:pt idx="886">
                  <c:v>84.22298245480943</c:v>
                </c:pt>
                <c:pt idx="887">
                  <c:v>84.1835380145791</c:v>
                </c:pt>
                <c:pt idx="888">
                  <c:v>83.05330309259568</c:v>
                </c:pt>
                <c:pt idx="889">
                  <c:v>82.78629457411372</c:v>
                </c:pt>
                <c:pt idx="890">
                  <c:v>83.91349530838716</c:v>
                </c:pt>
                <c:pt idx="891">
                  <c:v>83.86874103966426</c:v>
                </c:pt>
                <c:pt idx="892">
                  <c:v>84.24649740956216</c:v>
                </c:pt>
                <c:pt idx="893">
                  <c:v>82.7946385903163</c:v>
                </c:pt>
                <c:pt idx="894">
                  <c:v>83.10867701830362</c:v>
                </c:pt>
                <c:pt idx="895">
                  <c:v>84.11223460339367</c:v>
                </c:pt>
                <c:pt idx="896">
                  <c:v>84.14105938663887</c:v>
                </c:pt>
                <c:pt idx="897">
                  <c:v>83.4340936502036</c:v>
                </c:pt>
                <c:pt idx="898">
                  <c:v>83.89377308827202</c:v>
                </c:pt>
                <c:pt idx="899">
                  <c:v>83.68668977706295</c:v>
                </c:pt>
                <c:pt idx="900">
                  <c:v>82.82877320205398</c:v>
                </c:pt>
                <c:pt idx="901">
                  <c:v>83.13295051998379</c:v>
                </c:pt>
                <c:pt idx="902">
                  <c:v>83.61842055358744</c:v>
                </c:pt>
                <c:pt idx="903">
                  <c:v>83.92639060615474</c:v>
                </c:pt>
                <c:pt idx="904">
                  <c:v>84.51047174033411</c:v>
                </c:pt>
                <c:pt idx="905">
                  <c:v>84.0416897391356</c:v>
                </c:pt>
                <c:pt idx="906">
                  <c:v>84.13650810507379</c:v>
                </c:pt>
                <c:pt idx="907">
                  <c:v>83.14281163004138</c:v>
                </c:pt>
                <c:pt idx="908">
                  <c:v>83.62752311671751</c:v>
                </c:pt>
                <c:pt idx="909">
                  <c:v>84.50592045876907</c:v>
                </c:pt>
                <c:pt idx="910">
                  <c:v>84.80706358898882</c:v>
                </c:pt>
                <c:pt idx="911">
                  <c:v>85.00201014935778</c:v>
                </c:pt>
                <c:pt idx="912">
                  <c:v>85.44879428965863</c:v>
                </c:pt>
                <c:pt idx="913">
                  <c:v>85.54740539023435</c:v>
                </c:pt>
                <c:pt idx="914">
                  <c:v>85.4275549756885</c:v>
                </c:pt>
                <c:pt idx="915">
                  <c:v>85.44424300809365</c:v>
                </c:pt>
                <c:pt idx="916">
                  <c:v>84.58556788615718</c:v>
                </c:pt>
                <c:pt idx="917">
                  <c:v>85.94260833946478</c:v>
                </c:pt>
                <c:pt idx="918">
                  <c:v>86.21037540487431</c:v>
                </c:pt>
                <c:pt idx="919">
                  <c:v>86.25740531437968</c:v>
                </c:pt>
                <c:pt idx="920">
                  <c:v>86.60254416639472</c:v>
                </c:pt>
                <c:pt idx="921">
                  <c:v>86.85210610554408</c:v>
                </c:pt>
                <c:pt idx="922">
                  <c:v>87.0038154910453</c:v>
                </c:pt>
                <c:pt idx="923">
                  <c:v>86.18761899704915</c:v>
                </c:pt>
                <c:pt idx="924">
                  <c:v>86.90520439046951</c:v>
                </c:pt>
                <c:pt idx="925">
                  <c:v>87.11608043631608</c:v>
                </c:pt>
                <c:pt idx="926">
                  <c:v>86.1732066054265</c:v>
                </c:pt>
                <c:pt idx="927">
                  <c:v>87.25034324248453</c:v>
                </c:pt>
                <c:pt idx="928">
                  <c:v>86.32567453785512</c:v>
                </c:pt>
                <c:pt idx="929">
                  <c:v>84.69024736215292</c:v>
                </c:pt>
                <c:pt idx="930">
                  <c:v>82.81511935735891</c:v>
                </c:pt>
                <c:pt idx="931">
                  <c:v>83.19590991496675</c:v>
                </c:pt>
                <c:pt idx="932">
                  <c:v>82.8462197813867</c:v>
                </c:pt>
                <c:pt idx="933">
                  <c:v>83.2505252937472</c:v>
                </c:pt>
                <c:pt idx="934">
                  <c:v>82.26668992877235</c:v>
                </c:pt>
                <c:pt idx="935">
                  <c:v>81.45807890405123</c:v>
                </c:pt>
                <c:pt idx="936">
                  <c:v>82.62017279698988</c:v>
                </c:pt>
                <c:pt idx="937">
                  <c:v>83.69199960555546</c:v>
                </c:pt>
                <c:pt idx="938">
                  <c:v>83.23383726134207</c:v>
                </c:pt>
                <c:pt idx="939">
                  <c:v>80.64188241005517</c:v>
                </c:pt>
                <c:pt idx="940">
                  <c:v>80.87551486372689</c:v>
                </c:pt>
                <c:pt idx="941">
                  <c:v>80.15868801723401</c:v>
                </c:pt>
                <c:pt idx="942">
                  <c:v>81.2039656833369</c:v>
                </c:pt>
                <c:pt idx="943">
                  <c:v>81.02267296766298</c:v>
                </c:pt>
                <c:pt idx="944">
                  <c:v>81.8070104907039</c:v>
                </c:pt>
                <c:pt idx="945">
                  <c:v>81.58248060016221</c:v>
                </c:pt>
                <c:pt idx="946">
                  <c:v>83.0510274518132</c:v>
                </c:pt>
                <c:pt idx="947">
                  <c:v>83.40299322617582</c:v>
                </c:pt>
                <c:pt idx="948">
                  <c:v>83.95218120168988</c:v>
                </c:pt>
                <c:pt idx="949">
                  <c:v>84.13574955814626</c:v>
                </c:pt>
                <c:pt idx="950">
                  <c:v>84.04775811455556</c:v>
                </c:pt>
                <c:pt idx="951">
                  <c:v>83.03054668477055</c:v>
                </c:pt>
                <c:pt idx="952">
                  <c:v>83.83764061563654</c:v>
                </c:pt>
                <c:pt idx="953">
                  <c:v>83.66317482231025</c:v>
                </c:pt>
                <c:pt idx="954">
                  <c:v>83.7807495960736</c:v>
                </c:pt>
                <c:pt idx="955">
                  <c:v>84.63183924873495</c:v>
                </c:pt>
                <c:pt idx="956">
                  <c:v>84.82906144988644</c:v>
                </c:pt>
                <c:pt idx="957">
                  <c:v>84.86547170240665</c:v>
                </c:pt>
                <c:pt idx="958">
                  <c:v>85.18254431810404</c:v>
                </c:pt>
                <c:pt idx="959">
                  <c:v>86.37573863507046</c:v>
                </c:pt>
                <c:pt idx="960">
                  <c:v>86.36056769652038</c:v>
                </c:pt>
                <c:pt idx="961">
                  <c:v>86.50848434738397</c:v>
                </c:pt>
                <c:pt idx="962">
                  <c:v>86.89989456197692</c:v>
                </c:pt>
                <c:pt idx="963">
                  <c:v>87.25110178941206</c:v>
                </c:pt>
                <c:pt idx="964">
                  <c:v>87.23213811622432</c:v>
                </c:pt>
                <c:pt idx="965">
                  <c:v>87.27158255645462</c:v>
                </c:pt>
                <c:pt idx="966">
                  <c:v>87.95048205657224</c:v>
                </c:pt>
                <c:pt idx="967">
                  <c:v>88.46250123263856</c:v>
                </c:pt>
                <c:pt idx="968">
                  <c:v>88.43367644939338</c:v>
                </c:pt>
                <c:pt idx="969">
                  <c:v>87.98385812138251</c:v>
                </c:pt>
                <c:pt idx="970">
                  <c:v>88.43215935553834</c:v>
                </c:pt>
                <c:pt idx="971">
                  <c:v>89.0663045869331</c:v>
                </c:pt>
                <c:pt idx="972">
                  <c:v>88.57704181869188</c:v>
                </c:pt>
                <c:pt idx="973">
                  <c:v>88.4260909801183</c:v>
                </c:pt>
                <c:pt idx="974">
                  <c:v>88.49132601588378</c:v>
                </c:pt>
                <c:pt idx="975">
                  <c:v>88.99424262882007</c:v>
                </c:pt>
                <c:pt idx="976">
                  <c:v>88.99803536345755</c:v>
                </c:pt>
                <c:pt idx="977">
                  <c:v>88.7067533432954</c:v>
                </c:pt>
                <c:pt idx="978">
                  <c:v>89.36441352944285</c:v>
                </c:pt>
                <c:pt idx="979">
                  <c:v>90.07289635973306</c:v>
                </c:pt>
                <c:pt idx="980">
                  <c:v>90.22460574523427</c:v>
                </c:pt>
                <c:pt idx="981">
                  <c:v>89.69438144290777</c:v>
                </c:pt>
                <c:pt idx="982">
                  <c:v>89.99704166698252</c:v>
                </c:pt>
                <c:pt idx="983">
                  <c:v>90.59856938049454</c:v>
                </c:pt>
                <c:pt idx="984">
                  <c:v>90.75862278219823</c:v>
                </c:pt>
                <c:pt idx="985">
                  <c:v>90.8208236302537</c:v>
                </c:pt>
                <c:pt idx="986">
                  <c:v>91.83348377847378</c:v>
                </c:pt>
                <c:pt idx="987">
                  <c:v>91.9108555650794</c:v>
                </c:pt>
                <c:pt idx="988">
                  <c:v>90.42865486873328</c:v>
                </c:pt>
                <c:pt idx="989">
                  <c:v>90.83751166265881</c:v>
                </c:pt>
                <c:pt idx="990">
                  <c:v>91.5695094477018</c:v>
                </c:pt>
                <c:pt idx="991">
                  <c:v>91.47620817561861</c:v>
                </c:pt>
                <c:pt idx="992">
                  <c:v>91.68329148682765</c:v>
                </c:pt>
                <c:pt idx="993">
                  <c:v>92.33640039141001</c:v>
                </c:pt>
                <c:pt idx="994">
                  <c:v>91.93968034832457</c:v>
                </c:pt>
                <c:pt idx="995">
                  <c:v>89.78995835577348</c:v>
                </c:pt>
                <c:pt idx="996">
                  <c:v>90.37024675531533</c:v>
                </c:pt>
                <c:pt idx="997">
                  <c:v>91.53992611752901</c:v>
                </c:pt>
                <c:pt idx="998">
                  <c:v>90.0160053401702</c:v>
                </c:pt>
                <c:pt idx="999">
                  <c:v>91.19706290629648</c:v>
                </c:pt>
                <c:pt idx="1000">
                  <c:v>89.02306741206525</c:v>
                </c:pt>
                <c:pt idx="1001">
                  <c:v>88.43898627788587</c:v>
                </c:pt>
                <c:pt idx="1002">
                  <c:v>85.5754716265519</c:v>
                </c:pt>
                <c:pt idx="1003">
                  <c:v>84.26546108274968</c:v>
                </c:pt>
                <c:pt idx="1004">
                  <c:v>87.97096282361485</c:v>
                </c:pt>
                <c:pt idx="1005">
                  <c:v>87.67209533417761</c:v>
                </c:pt>
                <c:pt idx="1006">
                  <c:v>88.87666785505662</c:v>
                </c:pt>
                <c:pt idx="1007">
                  <c:v>87.7972555772161</c:v>
                </c:pt>
                <c:pt idx="1008">
                  <c:v>86.14665746296377</c:v>
                </c:pt>
                <c:pt idx="1009">
                  <c:v>86.24223437582948</c:v>
                </c:pt>
                <c:pt idx="1010">
                  <c:v>85.01793963483535</c:v>
                </c:pt>
                <c:pt idx="1011">
                  <c:v>84.58177515151952</c:v>
                </c:pt>
                <c:pt idx="1012">
                  <c:v>81.2851302045799</c:v>
                </c:pt>
                <c:pt idx="1013">
                  <c:v>82.50639075786403</c:v>
                </c:pt>
                <c:pt idx="1014">
                  <c:v>81.4413908716461</c:v>
                </c:pt>
                <c:pt idx="1015">
                  <c:v>81.4702156548913</c:v>
                </c:pt>
                <c:pt idx="1016">
                  <c:v>81.00901912296785</c:v>
                </c:pt>
                <c:pt idx="1017">
                  <c:v>83.67227738544022</c:v>
                </c:pt>
                <c:pt idx="1018">
                  <c:v>82.63686082939503</c:v>
                </c:pt>
                <c:pt idx="1019">
                  <c:v>81.21837807495938</c:v>
                </c:pt>
                <c:pt idx="1020">
                  <c:v>83.31727742336762</c:v>
                </c:pt>
                <c:pt idx="1021">
                  <c:v>83.65407225918008</c:v>
                </c:pt>
                <c:pt idx="1022">
                  <c:v>80.77614521622358</c:v>
                </c:pt>
                <c:pt idx="1023">
                  <c:v>79.68307909368789</c:v>
                </c:pt>
                <c:pt idx="1024">
                  <c:v>80.557683701102</c:v>
                </c:pt>
                <c:pt idx="1025">
                  <c:v>80.07904058984591</c:v>
                </c:pt>
                <c:pt idx="1026">
                  <c:v>82.4411557220986</c:v>
                </c:pt>
                <c:pt idx="1027">
                  <c:v>82.80298260651875</c:v>
                </c:pt>
                <c:pt idx="1028">
                  <c:v>82.65354886180015</c:v>
                </c:pt>
                <c:pt idx="1029">
                  <c:v>84.59542899621468</c:v>
                </c:pt>
                <c:pt idx="1030">
                  <c:v>84.54839908670934</c:v>
                </c:pt>
                <c:pt idx="1031">
                  <c:v>84.6568712973426</c:v>
                </c:pt>
                <c:pt idx="1032">
                  <c:v>84.76837769568594</c:v>
                </c:pt>
                <c:pt idx="1033">
                  <c:v>84.44144396993108</c:v>
                </c:pt>
                <c:pt idx="1034">
                  <c:v>83.08440351662335</c:v>
                </c:pt>
                <c:pt idx="1035">
                  <c:v>82.83560012440147</c:v>
                </c:pt>
                <c:pt idx="1036">
                  <c:v>81.44442505935616</c:v>
                </c:pt>
                <c:pt idx="1037">
                  <c:v>81.67729896610035</c:v>
                </c:pt>
                <c:pt idx="1038">
                  <c:v>81.51117718897661</c:v>
                </c:pt>
                <c:pt idx="1039">
                  <c:v>78.98294027960023</c:v>
                </c:pt>
                <c:pt idx="1040">
                  <c:v>78.18419036493677</c:v>
                </c:pt>
                <c:pt idx="1041">
                  <c:v>77.9308356911499</c:v>
                </c:pt>
                <c:pt idx="1042">
                  <c:v>77.56749171287463</c:v>
                </c:pt>
                <c:pt idx="1043">
                  <c:v>77.9831754291478</c:v>
                </c:pt>
                <c:pt idx="1044">
                  <c:v>80.4264550826435</c:v>
                </c:pt>
                <c:pt idx="1045">
                  <c:v>81.18348491629411</c:v>
                </c:pt>
                <c:pt idx="1046">
                  <c:v>81.768324597401</c:v>
                </c:pt>
                <c:pt idx="1047">
                  <c:v>81.82824980467396</c:v>
                </c:pt>
                <c:pt idx="1048">
                  <c:v>83.08667915740585</c:v>
                </c:pt>
                <c:pt idx="1049">
                  <c:v>83.07378385963828</c:v>
                </c:pt>
                <c:pt idx="1050">
                  <c:v>83.17315350714155</c:v>
                </c:pt>
                <c:pt idx="1051">
                  <c:v>80.77614521622363</c:v>
                </c:pt>
                <c:pt idx="1052">
                  <c:v>81.25933960904477</c:v>
                </c:pt>
                <c:pt idx="1053">
                  <c:v>82.18704250138416</c:v>
                </c:pt>
                <c:pt idx="1054">
                  <c:v>81.13342081907878</c:v>
                </c:pt>
                <c:pt idx="1055">
                  <c:v>82.96000182051245</c:v>
                </c:pt>
                <c:pt idx="1056">
                  <c:v>83.64193550834006</c:v>
                </c:pt>
                <c:pt idx="1057">
                  <c:v>84.57874096380952</c:v>
                </c:pt>
                <c:pt idx="1058">
                  <c:v>84.48999097329138</c:v>
                </c:pt>
                <c:pt idx="1059">
                  <c:v>83.90515129218448</c:v>
                </c:pt>
                <c:pt idx="1060">
                  <c:v>83.55621970553191</c:v>
                </c:pt>
                <c:pt idx="1061">
                  <c:v>83.56152953402447</c:v>
                </c:pt>
                <c:pt idx="1062">
                  <c:v>85.40176438015322</c:v>
                </c:pt>
                <c:pt idx="1063">
                  <c:v>84.9921490393002</c:v>
                </c:pt>
                <c:pt idx="1064">
                  <c:v>85.50644385614898</c:v>
                </c:pt>
                <c:pt idx="1065">
                  <c:v>85.3979716455157</c:v>
                </c:pt>
                <c:pt idx="1066">
                  <c:v>85.08165757674581</c:v>
                </c:pt>
                <c:pt idx="1067">
                  <c:v>85.5481639371618</c:v>
                </c:pt>
                <c:pt idx="1068">
                  <c:v>85.03766185495048</c:v>
                </c:pt>
                <c:pt idx="1069">
                  <c:v>82.64141211096008</c:v>
                </c:pt>
                <c:pt idx="1070">
                  <c:v>82.19690361144177</c:v>
                </c:pt>
                <c:pt idx="1071">
                  <c:v>81.86617715104926</c:v>
                </c:pt>
                <c:pt idx="1072">
                  <c:v>81.87603826110684</c:v>
                </c:pt>
                <c:pt idx="1073">
                  <c:v>82.87428601770426</c:v>
                </c:pt>
                <c:pt idx="1074">
                  <c:v>82.9971706199603</c:v>
                </c:pt>
                <c:pt idx="1075">
                  <c:v>81.59158316329228</c:v>
                </c:pt>
                <c:pt idx="1076">
                  <c:v>81.29271567385501</c:v>
                </c:pt>
                <c:pt idx="1077">
                  <c:v>80.9642648542451</c:v>
                </c:pt>
                <c:pt idx="1078">
                  <c:v>79.78927566353877</c:v>
                </c:pt>
                <c:pt idx="1079">
                  <c:v>80.05173290045568</c:v>
                </c:pt>
                <c:pt idx="1080">
                  <c:v>79.43655134224863</c:v>
                </c:pt>
                <c:pt idx="1081">
                  <c:v>80.75414735532597</c:v>
                </c:pt>
                <c:pt idx="1082">
                  <c:v>79.56550431992457</c:v>
                </c:pt>
                <c:pt idx="1083">
                  <c:v>79.59660474395232</c:v>
                </c:pt>
                <c:pt idx="1084">
                  <c:v>81.94506603150988</c:v>
                </c:pt>
                <c:pt idx="1085">
                  <c:v>82.68920056739294</c:v>
                </c:pt>
                <c:pt idx="1086">
                  <c:v>83.78226668992866</c:v>
                </c:pt>
                <c:pt idx="1087">
                  <c:v>82.8211877327789</c:v>
                </c:pt>
                <c:pt idx="1088">
                  <c:v>83.35444622281544</c:v>
                </c:pt>
                <c:pt idx="1089">
                  <c:v>83.75723464132096</c:v>
                </c:pt>
                <c:pt idx="1090">
                  <c:v>84.16457434139148</c:v>
                </c:pt>
                <c:pt idx="1091">
                  <c:v>85.10137979686095</c:v>
                </c:pt>
                <c:pt idx="1092">
                  <c:v>85.04069604266054</c:v>
                </c:pt>
                <c:pt idx="1093">
                  <c:v>85.34183917288026</c:v>
                </c:pt>
                <c:pt idx="1094">
                  <c:v>85.31073874885254</c:v>
                </c:pt>
                <c:pt idx="1095">
                  <c:v>85.3812836131106</c:v>
                </c:pt>
                <c:pt idx="1096">
                  <c:v>86.6799159530003</c:v>
                </c:pt>
                <c:pt idx="1097">
                  <c:v>86.4576617032412</c:v>
                </c:pt>
                <c:pt idx="1098">
                  <c:v>86.04046089311306</c:v>
                </c:pt>
                <c:pt idx="1099">
                  <c:v>85.32363404662017</c:v>
                </c:pt>
                <c:pt idx="1100">
                  <c:v>87.13200992179374</c:v>
                </c:pt>
                <c:pt idx="1101">
                  <c:v>86.63819587198755</c:v>
                </c:pt>
                <c:pt idx="1102">
                  <c:v>87.05843086982566</c:v>
                </c:pt>
                <c:pt idx="1103">
                  <c:v>86.83314243235645</c:v>
                </c:pt>
                <c:pt idx="1104">
                  <c:v>86.56537536694695</c:v>
                </c:pt>
                <c:pt idx="1105">
                  <c:v>86.94768301840986</c:v>
                </c:pt>
                <c:pt idx="1106">
                  <c:v>86.24906129817718</c:v>
                </c:pt>
                <c:pt idx="1107">
                  <c:v>88.0475760632931</c:v>
                </c:pt>
                <c:pt idx="1108">
                  <c:v>87.9891679498752</c:v>
                </c:pt>
                <c:pt idx="1109">
                  <c:v>87.84428548672156</c:v>
                </c:pt>
                <c:pt idx="1110">
                  <c:v>88.38209525832305</c:v>
                </c:pt>
                <c:pt idx="1111">
                  <c:v>88.39499055609065</c:v>
                </c:pt>
                <c:pt idx="1112">
                  <c:v>88.7325439388307</c:v>
                </c:pt>
                <c:pt idx="1113">
                  <c:v>89.36441352944292</c:v>
                </c:pt>
                <c:pt idx="1114">
                  <c:v>89.03899689754294</c:v>
                </c:pt>
                <c:pt idx="1115">
                  <c:v>89.21953106628931</c:v>
                </c:pt>
                <c:pt idx="1116">
                  <c:v>89.86581304852415</c:v>
                </c:pt>
                <c:pt idx="1117">
                  <c:v>88.43898627788597</c:v>
                </c:pt>
                <c:pt idx="1118">
                  <c:v>89.36972335793545</c:v>
                </c:pt>
                <c:pt idx="1119">
                  <c:v>89.52825966578413</c:v>
                </c:pt>
                <c:pt idx="1120">
                  <c:v>89.74216989934075</c:v>
                </c:pt>
                <c:pt idx="1121">
                  <c:v>89.93484081892717</c:v>
                </c:pt>
                <c:pt idx="1122">
                  <c:v>89.93635791278216</c:v>
                </c:pt>
                <c:pt idx="1123">
                  <c:v>89.69438144290787</c:v>
                </c:pt>
                <c:pt idx="1124">
                  <c:v>89.7952681842661</c:v>
                </c:pt>
                <c:pt idx="1125">
                  <c:v>89.75582374403582</c:v>
                </c:pt>
                <c:pt idx="1126">
                  <c:v>89.84078099991647</c:v>
                </c:pt>
                <c:pt idx="1127">
                  <c:v>90.53788562629417</c:v>
                </c:pt>
                <c:pt idx="1128">
                  <c:v>90.87088772746908</c:v>
                </c:pt>
                <c:pt idx="1129">
                  <c:v>92.62313113000722</c:v>
                </c:pt>
                <c:pt idx="1130">
                  <c:v>92.98647510828245</c:v>
                </c:pt>
                <c:pt idx="1131">
                  <c:v>92.78925290713098</c:v>
                </c:pt>
                <c:pt idx="1132">
                  <c:v>92.04208418353791</c:v>
                </c:pt>
                <c:pt idx="1133">
                  <c:v>92.44487260204343</c:v>
                </c:pt>
                <c:pt idx="1134">
                  <c:v>92.05270384052295</c:v>
                </c:pt>
                <c:pt idx="1135">
                  <c:v>90.96570609340735</c:v>
                </c:pt>
                <c:pt idx="1136">
                  <c:v>90.85495824199154</c:v>
                </c:pt>
                <c:pt idx="1137">
                  <c:v>89.38261865570301</c:v>
                </c:pt>
                <c:pt idx="1138">
                  <c:v>89.40158232889068</c:v>
                </c:pt>
                <c:pt idx="1139">
                  <c:v>90.77455226767594</c:v>
                </c:pt>
                <c:pt idx="1140">
                  <c:v>91.00515053363765</c:v>
                </c:pt>
                <c:pt idx="1141">
                  <c:v>90.86178516433908</c:v>
                </c:pt>
                <c:pt idx="1142">
                  <c:v>89.5639113713769</c:v>
                </c:pt>
                <c:pt idx="1143">
                  <c:v>90.90047105764185</c:v>
                </c:pt>
                <c:pt idx="1144">
                  <c:v>90.22157155752426</c:v>
                </c:pt>
                <c:pt idx="1145">
                  <c:v>90.0971698614134</c:v>
                </c:pt>
                <c:pt idx="1146">
                  <c:v>89.55025752668173</c:v>
                </c:pt>
                <c:pt idx="1147">
                  <c:v>91.4860692856763</c:v>
                </c:pt>
                <c:pt idx="1148">
                  <c:v>92.65878283559994</c:v>
                </c:pt>
                <c:pt idx="1149">
                  <c:v>92.90000075854681</c:v>
                </c:pt>
                <c:pt idx="1150">
                  <c:v>92.7793917970734</c:v>
                </c:pt>
                <c:pt idx="1151">
                  <c:v>92.82718025350624</c:v>
                </c:pt>
                <c:pt idx="1152">
                  <c:v>93.17080201166628</c:v>
                </c:pt>
                <c:pt idx="1153">
                  <c:v>93.52883616144896</c:v>
                </c:pt>
                <c:pt idx="1154">
                  <c:v>94.09016088780322</c:v>
                </c:pt>
                <c:pt idx="1155">
                  <c:v>94.09471216936826</c:v>
                </c:pt>
                <c:pt idx="1156">
                  <c:v>94.18042797217637</c:v>
                </c:pt>
                <c:pt idx="1157">
                  <c:v>93.69799212628276</c:v>
                </c:pt>
                <c:pt idx="1158">
                  <c:v>94.27752197889712</c:v>
                </c:pt>
                <c:pt idx="1159">
                  <c:v>94.35641085935771</c:v>
                </c:pt>
                <c:pt idx="1160">
                  <c:v>94.59687023537702</c:v>
                </c:pt>
                <c:pt idx="1161">
                  <c:v>95.16729752486128</c:v>
                </c:pt>
                <c:pt idx="1162">
                  <c:v>95.48892142212368</c:v>
                </c:pt>
                <c:pt idx="1163">
                  <c:v>95.33190220813</c:v>
                </c:pt>
                <c:pt idx="1164">
                  <c:v>95.39031032154793</c:v>
                </c:pt>
                <c:pt idx="1165">
                  <c:v>95.46388937351598</c:v>
                </c:pt>
                <c:pt idx="1166">
                  <c:v>95.5602248333092</c:v>
                </c:pt>
                <c:pt idx="1167">
                  <c:v>95.41610091708313</c:v>
                </c:pt>
                <c:pt idx="1168">
                  <c:v>95.39789579082298</c:v>
                </c:pt>
                <c:pt idx="1169">
                  <c:v>96.47730806866352</c:v>
                </c:pt>
                <c:pt idx="1170">
                  <c:v>96.35063073177008</c:v>
                </c:pt>
                <c:pt idx="1171">
                  <c:v>96.83306657766366</c:v>
                </c:pt>
                <c:pt idx="1172">
                  <c:v>96.62750036030967</c:v>
                </c:pt>
                <c:pt idx="1173">
                  <c:v>96.44924183234581</c:v>
                </c:pt>
                <c:pt idx="1174">
                  <c:v>96.31649612003231</c:v>
                </c:pt>
                <c:pt idx="1175">
                  <c:v>96.67528881674245</c:v>
                </c:pt>
                <c:pt idx="1176">
                  <c:v>97.54610068951905</c:v>
                </c:pt>
                <c:pt idx="1177">
                  <c:v>97.37922036546777</c:v>
                </c:pt>
                <c:pt idx="1178">
                  <c:v>98.09832285274312</c:v>
                </c:pt>
                <c:pt idx="1179">
                  <c:v>98.23334420583915</c:v>
                </c:pt>
                <c:pt idx="1180">
                  <c:v>97.23964773080674</c:v>
                </c:pt>
                <c:pt idx="1181">
                  <c:v>97.1137289408408</c:v>
                </c:pt>
                <c:pt idx="1182">
                  <c:v>97.34811994144008</c:v>
                </c:pt>
                <c:pt idx="1183">
                  <c:v>97.91627159014178</c:v>
                </c:pt>
                <c:pt idx="1184">
                  <c:v>97.942062185677</c:v>
                </c:pt>
                <c:pt idx="1185">
                  <c:v>98.35547026116758</c:v>
                </c:pt>
                <c:pt idx="1186">
                  <c:v>98.5762074170717</c:v>
                </c:pt>
                <c:pt idx="1187">
                  <c:v>96.81637854525854</c:v>
                </c:pt>
                <c:pt idx="1188">
                  <c:v>97.55823744035911</c:v>
                </c:pt>
                <c:pt idx="1189">
                  <c:v>99.18683769371377</c:v>
                </c:pt>
                <c:pt idx="1190">
                  <c:v>98.91679498752178</c:v>
                </c:pt>
                <c:pt idx="1191">
                  <c:v>99.14966889426604</c:v>
                </c:pt>
                <c:pt idx="1192">
                  <c:v>99.4356410859357</c:v>
                </c:pt>
                <c:pt idx="1193">
                  <c:v>100.0561324726353</c:v>
                </c:pt>
                <c:pt idx="1194">
                  <c:v>100.4748503766184</c:v>
                </c:pt>
                <c:pt idx="1195">
                  <c:v>100.194946560369</c:v>
                </c:pt>
                <c:pt idx="1196">
                  <c:v>100.2700427061919</c:v>
                </c:pt>
                <c:pt idx="1197">
                  <c:v>100.8222648694161</c:v>
                </c:pt>
                <c:pt idx="1198">
                  <c:v>101.0627242454353</c:v>
                </c:pt>
                <c:pt idx="1199">
                  <c:v>100.7357905196804</c:v>
                </c:pt>
                <c:pt idx="1200">
                  <c:v>101.3661430164376</c:v>
                </c:pt>
                <c:pt idx="1201">
                  <c:v>101.6779058036424</c:v>
                </c:pt>
                <c:pt idx="1202">
                  <c:v>101.8736109109389</c:v>
                </c:pt>
                <c:pt idx="1203">
                  <c:v>99.78229703180577</c:v>
                </c:pt>
                <c:pt idx="1204">
                  <c:v>99.17242530209116</c:v>
                </c:pt>
                <c:pt idx="1205">
                  <c:v>99.07381420151547</c:v>
                </c:pt>
                <c:pt idx="1206">
                  <c:v>100.1190918676183</c:v>
                </c:pt>
                <c:pt idx="1207">
                  <c:v>100.6758653124074</c:v>
                </c:pt>
                <c:pt idx="1208">
                  <c:v>99.0912607808481</c:v>
                </c:pt>
                <c:pt idx="1209">
                  <c:v>99.25131418255175</c:v>
                </c:pt>
                <c:pt idx="1210">
                  <c:v>100.9603204102221</c:v>
                </c:pt>
                <c:pt idx="1211">
                  <c:v>100.2154273274115</c:v>
                </c:pt>
                <c:pt idx="1212">
                  <c:v>99.37950861330025</c:v>
                </c:pt>
                <c:pt idx="1213">
                  <c:v>100.2662499715544</c:v>
                </c:pt>
                <c:pt idx="1214">
                  <c:v>100.1297115246034</c:v>
                </c:pt>
                <c:pt idx="1215">
                  <c:v>98.24017112818672</c:v>
                </c:pt>
                <c:pt idx="1216">
                  <c:v>98.93575866070944</c:v>
                </c:pt>
                <c:pt idx="1217">
                  <c:v>98.3372651349075</c:v>
                </c:pt>
                <c:pt idx="1218">
                  <c:v>97.23585499616925</c:v>
                </c:pt>
                <c:pt idx="1219">
                  <c:v>95.3402462243326</c:v>
                </c:pt>
                <c:pt idx="1220">
                  <c:v>96.61763925025216</c:v>
                </c:pt>
                <c:pt idx="1221">
                  <c:v>97.03332296652522</c:v>
                </c:pt>
                <c:pt idx="1222">
                  <c:v>98.4882159734811</c:v>
                </c:pt>
                <c:pt idx="1223">
                  <c:v>98.13852583990098</c:v>
                </c:pt>
                <c:pt idx="1224">
                  <c:v>98.42449803157065</c:v>
                </c:pt>
                <c:pt idx="1225">
                  <c:v>99.34385690770753</c:v>
                </c:pt>
                <c:pt idx="1226">
                  <c:v>99.6578953356948</c:v>
                </c:pt>
                <c:pt idx="1227">
                  <c:v>99.38405989486531</c:v>
                </c:pt>
                <c:pt idx="1228">
                  <c:v>100.085715802808</c:v>
                </c:pt>
                <c:pt idx="1229">
                  <c:v>100.754754192868</c:v>
                </c:pt>
                <c:pt idx="1230">
                  <c:v>100.5704272894842</c:v>
                </c:pt>
                <c:pt idx="1231">
                  <c:v>101.0695511677829</c:v>
                </c:pt>
                <c:pt idx="1232">
                  <c:v>101.1044443264482</c:v>
                </c:pt>
                <c:pt idx="1233">
                  <c:v>101.0862392001881</c:v>
                </c:pt>
                <c:pt idx="1234">
                  <c:v>101.3069763560922</c:v>
                </c:pt>
                <c:pt idx="1235">
                  <c:v>101.1529913298085</c:v>
                </c:pt>
                <c:pt idx="1236">
                  <c:v>100.7479272705205</c:v>
                </c:pt>
                <c:pt idx="1237">
                  <c:v>100.466506360416</c:v>
                </c:pt>
                <c:pt idx="1238">
                  <c:v>99.6852030250851</c:v>
                </c:pt>
                <c:pt idx="1239">
                  <c:v>99.7041666982728</c:v>
                </c:pt>
                <c:pt idx="1240">
                  <c:v>99.7125107144753</c:v>
                </c:pt>
                <c:pt idx="1241">
                  <c:v>100.1039209290683</c:v>
                </c:pt>
                <c:pt idx="1242">
                  <c:v>99.00099369647498</c:v>
                </c:pt>
                <c:pt idx="1243">
                  <c:v>99.56838679824921</c:v>
                </c:pt>
                <c:pt idx="1244">
                  <c:v>100.9140490476443</c:v>
                </c:pt>
                <c:pt idx="1245">
                  <c:v>101.4465489907533</c:v>
                </c:pt>
                <c:pt idx="1246">
                  <c:v>101.2849784951946</c:v>
                </c:pt>
                <c:pt idx="1247">
                  <c:v>102.194476261274</c:v>
                </c:pt>
                <c:pt idx="1248">
                  <c:v>102.8331727742336</c:v>
                </c:pt>
                <c:pt idx="1249">
                  <c:v>103.1987923932913</c:v>
                </c:pt>
                <c:pt idx="1250">
                  <c:v>103.4362175816007</c:v>
                </c:pt>
                <c:pt idx="1251">
                  <c:v>103.2549248659268</c:v>
                </c:pt>
                <c:pt idx="1252">
                  <c:v>102.9059932792742</c:v>
                </c:pt>
                <c:pt idx="1253">
                  <c:v>102.2005446366939</c:v>
                </c:pt>
                <c:pt idx="1254">
                  <c:v>101.273600291282</c:v>
                </c:pt>
                <c:pt idx="1255">
                  <c:v>101.66045922431</c:v>
                </c:pt>
                <c:pt idx="1256">
                  <c:v>102.1224143031608</c:v>
                </c:pt>
                <c:pt idx="1257">
                  <c:v>102.9469548133595</c:v>
                </c:pt>
                <c:pt idx="1258">
                  <c:v>101.8030660466809</c:v>
                </c:pt>
                <c:pt idx="1259">
                  <c:v>102.3014313780522</c:v>
                </c:pt>
                <c:pt idx="1260">
                  <c:v>101.476132320926</c:v>
                </c:pt>
                <c:pt idx="1261">
                  <c:v>100.8465383710963</c:v>
                </c:pt>
                <c:pt idx="1262">
                  <c:v>100.8093695716485</c:v>
                </c:pt>
                <c:pt idx="1263">
                  <c:v>101.6968694768301</c:v>
                </c:pt>
                <c:pt idx="1264">
                  <c:v>101.9183651796618</c:v>
                </c:pt>
                <c:pt idx="1265">
                  <c:v>101.1347862035484</c:v>
                </c:pt>
                <c:pt idx="1266">
                  <c:v>99.92869658881443</c:v>
                </c:pt>
                <c:pt idx="1267">
                  <c:v>99.8460149737163</c:v>
                </c:pt>
                <c:pt idx="1268">
                  <c:v>100.1638461363411</c:v>
                </c:pt>
                <c:pt idx="1269">
                  <c:v>100.5598076324991</c:v>
                </c:pt>
                <c:pt idx="1270">
                  <c:v>100.9701815202797</c:v>
                </c:pt>
                <c:pt idx="1271">
                  <c:v>102.0397326880627</c:v>
                </c:pt>
                <c:pt idx="1272">
                  <c:v>99.7147863552578</c:v>
                </c:pt>
                <c:pt idx="1273">
                  <c:v>99.5926602999294</c:v>
                </c:pt>
                <c:pt idx="1274">
                  <c:v>98.62323732657714</c:v>
                </c:pt>
                <c:pt idx="1275">
                  <c:v>97.56203017499669</c:v>
                </c:pt>
                <c:pt idx="1276">
                  <c:v>97.46872890291354</c:v>
                </c:pt>
                <c:pt idx="1277">
                  <c:v>97.0606306559155</c:v>
                </c:pt>
                <c:pt idx="1278">
                  <c:v>97.7766989554808</c:v>
                </c:pt>
                <c:pt idx="1279">
                  <c:v>96.40979739211561</c:v>
                </c:pt>
                <c:pt idx="1280">
                  <c:v>96.4742738809536</c:v>
                </c:pt>
                <c:pt idx="1281">
                  <c:v>97.69098315267269</c:v>
                </c:pt>
                <c:pt idx="1282">
                  <c:v>95.98804530042246</c:v>
                </c:pt>
                <c:pt idx="1283">
                  <c:v>96.15644271832871</c:v>
                </c:pt>
                <c:pt idx="1284">
                  <c:v>96.44924183234593</c:v>
                </c:pt>
                <c:pt idx="1285">
                  <c:v>96.96960502461482</c:v>
                </c:pt>
                <c:pt idx="1286">
                  <c:v>98.2712715522145</c:v>
                </c:pt>
                <c:pt idx="1287">
                  <c:v>97.63560922696477</c:v>
                </c:pt>
                <c:pt idx="1288">
                  <c:v>97.35949814535269</c:v>
                </c:pt>
                <c:pt idx="1289">
                  <c:v>96.21788501945667</c:v>
                </c:pt>
                <c:pt idx="1290">
                  <c:v>97.10159219000077</c:v>
                </c:pt>
                <c:pt idx="1291">
                  <c:v>98.3585044488777</c:v>
                </c:pt>
                <c:pt idx="1292">
                  <c:v>99.17318384901878</c:v>
                </c:pt>
                <c:pt idx="1293">
                  <c:v>100.1767414341088</c:v>
                </c:pt>
                <c:pt idx="1294">
                  <c:v>101.6202562371521</c:v>
                </c:pt>
                <c:pt idx="1295">
                  <c:v>101.4844763371286</c:v>
                </c:pt>
                <c:pt idx="1296">
                  <c:v>101.5861216254144</c:v>
                </c:pt>
                <c:pt idx="1297">
                  <c:v>102.6480873239223</c:v>
                </c:pt>
                <c:pt idx="1298">
                  <c:v>101.9335361182119</c:v>
                </c:pt>
                <c:pt idx="1299">
                  <c:v>100.0895085374456</c:v>
                </c:pt>
                <c:pt idx="1300">
                  <c:v>99.64575858485479</c:v>
                </c:pt>
                <c:pt idx="1301">
                  <c:v>99.95524573127717</c:v>
                </c:pt>
                <c:pt idx="1302">
                  <c:v>99.28393170043459</c:v>
                </c:pt>
                <c:pt idx="1303">
                  <c:v>99.83539531673118</c:v>
                </c:pt>
                <c:pt idx="1304">
                  <c:v>99.02375010430018</c:v>
                </c:pt>
                <c:pt idx="1305">
                  <c:v>100.6386965129597</c:v>
                </c:pt>
                <c:pt idx="1306">
                  <c:v>100.5711858364117</c:v>
                </c:pt>
                <c:pt idx="1307">
                  <c:v>101.9335361182119</c:v>
                </c:pt>
                <c:pt idx="1308">
                  <c:v>102.0260788433676</c:v>
                </c:pt>
                <c:pt idx="1309">
                  <c:v>101.4503417253908</c:v>
                </c:pt>
                <c:pt idx="1310">
                  <c:v>101.0338994621902</c:v>
                </c:pt>
                <c:pt idx="1311">
                  <c:v>98.98203002328738</c:v>
                </c:pt>
                <c:pt idx="1312">
                  <c:v>98.66192321988</c:v>
                </c:pt>
                <c:pt idx="1313">
                  <c:v>98.02550234770268</c:v>
                </c:pt>
                <c:pt idx="1314">
                  <c:v>97.62043828841463</c:v>
                </c:pt>
                <c:pt idx="1315">
                  <c:v>95.12481889692097</c:v>
                </c:pt>
                <c:pt idx="1316">
                  <c:v>95.6027034612496</c:v>
                </c:pt>
                <c:pt idx="1317">
                  <c:v>91.03094112917293</c:v>
                </c:pt>
                <c:pt idx="1318">
                  <c:v>90.97860139117506</c:v>
                </c:pt>
                <c:pt idx="1319">
                  <c:v>84.91629434654976</c:v>
                </c:pt>
                <c:pt idx="1320">
                  <c:v>88.94190289082233</c:v>
                </c:pt>
                <c:pt idx="1321">
                  <c:v>85.0149054471255</c:v>
                </c:pt>
                <c:pt idx="1322">
                  <c:v>88.95024690702488</c:v>
                </c:pt>
                <c:pt idx="1323">
                  <c:v>89.4182703612959</c:v>
                </c:pt>
                <c:pt idx="1324">
                  <c:v>91.36621887113044</c:v>
                </c:pt>
                <c:pt idx="1325">
                  <c:v>90.47644332516628</c:v>
                </c:pt>
                <c:pt idx="1326">
                  <c:v>90.56215912797444</c:v>
                </c:pt>
                <c:pt idx="1327">
                  <c:v>86.52365528593426</c:v>
                </c:pt>
                <c:pt idx="1328">
                  <c:v>85.2250229460445</c:v>
                </c:pt>
                <c:pt idx="1329">
                  <c:v>85.2470208069422</c:v>
                </c:pt>
                <c:pt idx="1330">
                  <c:v>88.16970211862149</c:v>
                </c:pt>
                <c:pt idx="1331">
                  <c:v>89.32648618306767</c:v>
                </c:pt>
                <c:pt idx="1332">
                  <c:v>87.9360696649498</c:v>
                </c:pt>
                <c:pt idx="1333">
                  <c:v>89.26580242886723</c:v>
                </c:pt>
                <c:pt idx="1334">
                  <c:v>91.7902466036061</c:v>
                </c:pt>
                <c:pt idx="1335">
                  <c:v>92.00567393101772</c:v>
                </c:pt>
                <c:pt idx="1336">
                  <c:v>92.45852644673861</c:v>
                </c:pt>
                <c:pt idx="1337">
                  <c:v>91.36090904263791</c:v>
                </c:pt>
                <c:pt idx="1338">
                  <c:v>89.05113364838317</c:v>
                </c:pt>
                <c:pt idx="1339">
                  <c:v>88.38892218067068</c:v>
                </c:pt>
                <c:pt idx="1340">
                  <c:v>90.92095182468456</c:v>
                </c:pt>
                <c:pt idx="1341">
                  <c:v>89.95608013289738</c:v>
                </c:pt>
                <c:pt idx="1342">
                  <c:v>87.55376201348686</c:v>
                </c:pt>
                <c:pt idx="1343">
                  <c:v>88.1636337432015</c:v>
                </c:pt>
                <c:pt idx="1344">
                  <c:v>88.96769348635758</c:v>
                </c:pt>
                <c:pt idx="1345">
                  <c:v>90.16695617874394</c:v>
                </c:pt>
                <c:pt idx="1346">
                  <c:v>91.71666755163806</c:v>
                </c:pt>
                <c:pt idx="1347">
                  <c:v>92.240064931617</c:v>
                </c:pt>
                <c:pt idx="1348">
                  <c:v>91.33587699403019</c:v>
                </c:pt>
                <c:pt idx="1349">
                  <c:v>91.18416760852908</c:v>
                </c:pt>
                <c:pt idx="1350">
                  <c:v>88.50422131365153</c:v>
                </c:pt>
                <c:pt idx="1351">
                  <c:v>85.68242674333045</c:v>
                </c:pt>
                <c:pt idx="1352">
                  <c:v>86.20354848252684</c:v>
                </c:pt>
                <c:pt idx="1353">
                  <c:v>88.2152149342719</c:v>
                </c:pt>
                <c:pt idx="1354">
                  <c:v>89.15808876516142</c:v>
                </c:pt>
                <c:pt idx="1355">
                  <c:v>87.31330263746761</c:v>
                </c:pt>
                <c:pt idx="1356">
                  <c:v>88.02178546775795</c:v>
                </c:pt>
                <c:pt idx="1357">
                  <c:v>85.82351647184651</c:v>
                </c:pt>
                <c:pt idx="1358">
                  <c:v>83.38175391220575</c:v>
                </c:pt>
                <c:pt idx="1359">
                  <c:v>85.25688191699975</c:v>
                </c:pt>
                <c:pt idx="1360">
                  <c:v>86.78004414743114</c:v>
                </c:pt>
                <c:pt idx="1361">
                  <c:v>88.36844141362801</c:v>
                </c:pt>
                <c:pt idx="1362">
                  <c:v>87.6470632855702</c:v>
                </c:pt>
                <c:pt idx="1363">
                  <c:v>90.63801382072496</c:v>
                </c:pt>
                <c:pt idx="1364">
                  <c:v>90.68731937101286</c:v>
                </c:pt>
                <c:pt idx="1365">
                  <c:v>91.57557782312198</c:v>
                </c:pt>
                <c:pt idx="1366">
                  <c:v>91.3032594761475</c:v>
                </c:pt>
                <c:pt idx="1367">
                  <c:v>92.89013964848935</c:v>
                </c:pt>
                <c:pt idx="1368">
                  <c:v>91.09086633644588</c:v>
                </c:pt>
                <c:pt idx="1369">
                  <c:v>92.95082340268978</c:v>
                </c:pt>
                <c:pt idx="1370">
                  <c:v>91.77507566505601</c:v>
                </c:pt>
                <c:pt idx="1371">
                  <c:v>92.19303502211164</c:v>
                </c:pt>
                <c:pt idx="1372">
                  <c:v>93.92707329838961</c:v>
                </c:pt>
                <c:pt idx="1373">
                  <c:v>95.13619710083364</c:v>
                </c:pt>
                <c:pt idx="1374">
                  <c:v>93.22921012508438</c:v>
                </c:pt>
                <c:pt idx="1375">
                  <c:v>94.21152839620427</c:v>
                </c:pt>
                <c:pt idx="1376">
                  <c:v>97.44217976045091</c:v>
                </c:pt>
                <c:pt idx="1377">
                  <c:v>97.48010710682615</c:v>
                </c:pt>
                <c:pt idx="1378">
                  <c:v>95.06868642428567</c:v>
                </c:pt>
                <c:pt idx="1379">
                  <c:v>92.41225508416086</c:v>
                </c:pt>
                <c:pt idx="1380">
                  <c:v>93.90052415592697</c:v>
                </c:pt>
                <c:pt idx="1381">
                  <c:v>95.66414576237767</c:v>
                </c:pt>
                <c:pt idx="1382">
                  <c:v>95.06337659579312</c:v>
                </c:pt>
                <c:pt idx="1383">
                  <c:v>95.6618701215951</c:v>
                </c:pt>
                <c:pt idx="1384">
                  <c:v>96.78451957430354</c:v>
                </c:pt>
                <c:pt idx="1385">
                  <c:v>93.23300285972192</c:v>
                </c:pt>
                <c:pt idx="1386">
                  <c:v>94.03630405595045</c:v>
                </c:pt>
                <c:pt idx="1387">
                  <c:v>95.86895343280415</c:v>
                </c:pt>
                <c:pt idx="1388">
                  <c:v>94.95338729130481</c:v>
                </c:pt>
                <c:pt idx="1389">
                  <c:v>95.41079108859071</c:v>
                </c:pt>
                <c:pt idx="1390">
                  <c:v>93.82542801010383</c:v>
                </c:pt>
                <c:pt idx="1391">
                  <c:v>92.24916749474716</c:v>
                </c:pt>
                <c:pt idx="1392">
                  <c:v>92.21275724222681</c:v>
                </c:pt>
                <c:pt idx="1393">
                  <c:v>90.49313135757144</c:v>
                </c:pt>
                <c:pt idx="1394">
                  <c:v>90.11840917538365</c:v>
                </c:pt>
                <c:pt idx="1395">
                  <c:v>88.12722349068127</c:v>
                </c:pt>
                <c:pt idx="1396">
                  <c:v>87.89055684929951</c:v>
                </c:pt>
                <c:pt idx="1397">
                  <c:v>90.46051383968871</c:v>
                </c:pt>
                <c:pt idx="1398">
                  <c:v>90.66077022855019</c:v>
                </c:pt>
                <c:pt idx="1399">
                  <c:v>94.5877676722471</c:v>
                </c:pt>
                <c:pt idx="1400">
                  <c:v>94.40723350350071</c:v>
                </c:pt>
                <c:pt idx="1401">
                  <c:v>94.38447709567555</c:v>
                </c:pt>
                <c:pt idx="1402">
                  <c:v>95.35541716288276</c:v>
                </c:pt>
                <c:pt idx="1403">
                  <c:v>95.46085518580612</c:v>
                </c:pt>
                <c:pt idx="1404">
                  <c:v>95.65352610539254</c:v>
                </c:pt>
                <c:pt idx="1405">
                  <c:v>93.63123999666244</c:v>
                </c:pt>
                <c:pt idx="1406">
                  <c:v>95.21205179358422</c:v>
                </c:pt>
                <c:pt idx="1407">
                  <c:v>93.79205194529366</c:v>
                </c:pt>
                <c:pt idx="1408">
                  <c:v>92.97737254515255</c:v>
                </c:pt>
                <c:pt idx="1409">
                  <c:v>91.9222337689922</c:v>
                </c:pt>
                <c:pt idx="1410">
                  <c:v>92.22034271150184</c:v>
                </c:pt>
                <c:pt idx="1411">
                  <c:v>92.51693456015661</c:v>
                </c:pt>
                <c:pt idx="1412">
                  <c:v>91.43145390689602</c:v>
                </c:pt>
                <c:pt idx="1413">
                  <c:v>94.15843011127886</c:v>
                </c:pt>
                <c:pt idx="1414">
                  <c:v>94.34199846773526</c:v>
                </c:pt>
                <c:pt idx="1415">
                  <c:v>95.12178470921108</c:v>
                </c:pt>
                <c:pt idx="1416">
                  <c:v>95.981218378075</c:v>
                </c:pt>
                <c:pt idx="1417">
                  <c:v>95.98880384735007</c:v>
                </c:pt>
                <c:pt idx="1418">
                  <c:v>94.79105824881862</c:v>
                </c:pt>
                <c:pt idx="1419">
                  <c:v>95.80599403782114</c:v>
                </c:pt>
                <c:pt idx="1420">
                  <c:v>95.39486160311315</c:v>
                </c:pt>
                <c:pt idx="1421">
                  <c:v>96.87099392403914</c:v>
                </c:pt>
                <c:pt idx="1422">
                  <c:v>96.88919905029928</c:v>
                </c:pt>
                <c:pt idx="1423">
                  <c:v>97.17441269504141</c:v>
                </c:pt>
                <c:pt idx="1424">
                  <c:v>96.92788494360206</c:v>
                </c:pt>
                <c:pt idx="1425">
                  <c:v>97.14710500565121</c:v>
                </c:pt>
                <c:pt idx="1426">
                  <c:v>98.01033140915265</c:v>
                </c:pt>
                <c:pt idx="1427">
                  <c:v>98.0406732862529</c:v>
                </c:pt>
                <c:pt idx="1428">
                  <c:v>98.26975445835958</c:v>
                </c:pt>
                <c:pt idx="1429">
                  <c:v>97.78352587782844</c:v>
                </c:pt>
                <c:pt idx="1430">
                  <c:v>98.13094037062599</c:v>
                </c:pt>
                <c:pt idx="1431">
                  <c:v>99.22097230545162</c:v>
                </c:pt>
                <c:pt idx="1432">
                  <c:v>99.71099362062037</c:v>
                </c:pt>
                <c:pt idx="1433">
                  <c:v>99.77774575024085</c:v>
                </c:pt>
                <c:pt idx="1434">
                  <c:v>99.82477565974618</c:v>
                </c:pt>
                <c:pt idx="1435">
                  <c:v>99.72237182453287</c:v>
                </c:pt>
                <c:pt idx="1436">
                  <c:v>100.5871153218894</c:v>
                </c:pt>
                <c:pt idx="1437">
                  <c:v>100.0091025631301</c:v>
                </c:pt>
                <c:pt idx="1438">
                  <c:v>99.84980770835388</c:v>
                </c:pt>
                <c:pt idx="1439">
                  <c:v>99.59797012842196</c:v>
                </c:pt>
                <c:pt idx="1440">
                  <c:v>99.55245731277158</c:v>
                </c:pt>
                <c:pt idx="1441">
                  <c:v>100.4384401240983</c:v>
                </c:pt>
                <c:pt idx="1442">
                  <c:v>100.5484294285866</c:v>
                </c:pt>
                <c:pt idx="1443">
                  <c:v>102.0169762802376</c:v>
                </c:pt>
                <c:pt idx="1444">
                  <c:v>101.9737391053698</c:v>
                </c:pt>
                <c:pt idx="1445">
                  <c:v>102.1800638696513</c:v>
                </c:pt>
                <c:pt idx="1446">
                  <c:v>102.4008010255555</c:v>
                </c:pt>
                <c:pt idx="1447">
                  <c:v>102.5517518641291</c:v>
                </c:pt>
                <c:pt idx="1448">
                  <c:v>101.8455446746213</c:v>
                </c:pt>
                <c:pt idx="1449">
                  <c:v>102.538098019434</c:v>
                </c:pt>
                <c:pt idx="1450">
                  <c:v>102.4417625596408</c:v>
                </c:pt>
                <c:pt idx="1451">
                  <c:v>101.8902989433442</c:v>
                </c:pt>
                <c:pt idx="1452">
                  <c:v>103.0137069429801</c:v>
                </c:pt>
                <c:pt idx="1453">
                  <c:v>103.2556834128544</c:v>
                </c:pt>
                <c:pt idx="1454">
                  <c:v>103.3300210117499</c:v>
                </c:pt>
                <c:pt idx="1455">
                  <c:v>102.9848821597348</c:v>
                </c:pt>
                <c:pt idx="1456">
                  <c:v>103.4248393776881</c:v>
                </c:pt>
                <c:pt idx="1457">
                  <c:v>103.5977880771594</c:v>
                </c:pt>
                <c:pt idx="1458">
                  <c:v>103.738119258748</c:v>
                </c:pt>
                <c:pt idx="1459">
                  <c:v>104.0862922984731</c:v>
                </c:pt>
                <c:pt idx="1460">
                  <c:v>103.5932367955944</c:v>
                </c:pt>
                <c:pt idx="1461">
                  <c:v>104.2311747616267</c:v>
                </c:pt>
                <c:pt idx="1462">
                  <c:v>103.8928628319592</c:v>
                </c:pt>
                <c:pt idx="1463">
                  <c:v>103.4908329603812</c:v>
                </c:pt>
                <c:pt idx="1464">
                  <c:v>101.9001600534018</c:v>
                </c:pt>
                <c:pt idx="1465">
                  <c:v>102.6033330551995</c:v>
                </c:pt>
                <c:pt idx="1466">
                  <c:v>103.6106833749271</c:v>
                </c:pt>
                <c:pt idx="1467">
                  <c:v>103.98692265097</c:v>
                </c:pt>
                <c:pt idx="1468">
                  <c:v>104.003610683375</c:v>
                </c:pt>
                <c:pt idx="1469">
                  <c:v>105.8893583451541</c:v>
                </c:pt>
                <c:pt idx="1470">
                  <c:v>105.7626810082607</c:v>
                </c:pt>
                <c:pt idx="1471">
                  <c:v>106.3937920519454</c:v>
                </c:pt>
                <c:pt idx="1472">
                  <c:v>106.5128839195638</c:v>
                </c:pt>
                <c:pt idx="1473">
                  <c:v>106.936153105112</c:v>
                </c:pt>
                <c:pt idx="1474">
                  <c:v>106.615287754777</c:v>
                </c:pt>
                <c:pt idx="1475">
                  <c:v>106.4157899128431</c:v>
                </c:pt>
                <c:pt idx="1476">
                  <c:v>105.6488989691348</c:v>
                </c:pt>
                <c:pt idx="1477">
                  <c:v>105.9773497887448</c:v>
                </c:pt>
                <c:pt idx="1478">
                  <c:v>107.4489308281058</c:v>
                </c:pt>
                <c:pt idx="1479">
                  <c:v>107.146270604031</c:v>
                </c:pt>
                <c:pt idx="1480">
                  <c:v>106.6168048486321</c:v>
                </c:pt>
                <c:pt idx="1481">
                  <c:v>106.4453732430158</c:v>
                </c:pt>
                <c:pt idx="1482">
                  <c:v>106.8390590983912</c:v>
                </c:pt>
                <c:pt idx="1483">
                  <c:v>107.6408432007647</c:v>
                </c:pt>
                <c:pt idx="1484">
                  <c:v>107.2115056397965</c:v>
                </c:pt>
                <c:pt idx="1485">
                  <c:v>106.1176809703334</c:v>
                </c:pt>
                <c:pt idx="1486">
                  <c:v>106.0509288407128</c:v>
                </c:pt>
                <c:pt idx="1487">
                  <c:v>104.8463563198338</c:v>
                </c:pt>
                <c:pt idx="1488">
                  <c:v>103.0554270239929</c:v>
                </c:pt>
                <c:pt idx="1489">
                  <c:v>103.8230765146287</c:v>
                </c:pt>
                <c:pt idx="1490">
                  <c:v>105.2536960199044</c:v>
                </c:pt>
                <c:pt idx="1491">
                  <c:v>103.9406512883921</c:v>
                </c:pt>
                <c:pt idx="1492">
                  <c:v>103.8883115503941</c:v>
                </c:pt>
                <c:pt idx="1493">
                  <c:v>105.4971895836337</c:v>
                </c:pt>
                <c:pt idx="1494">
                  <c:v>105.0693691165205</c:v>
                </c:pt>
                <c:pt idx="1495">
                  <c:v>104.4458435421108</c:v>
                </c:pt>
                <c:pt idx="1496">
                  <c:v>104.5679695974392</c:v>
                </c:pt>
                <c:pt idx="1497">
                  <c:v>103.6888137084602</c:v>
                </c:pt>
                <c:pt idx="1498">
                  <c:v>104.0703628129955</c:v>
                </c:pt>
                <c:pt idx="1499">
                  <c:v>105.4903626612862</c:v>
                </c:pt>
                <c:pt idx="1500">
                  <c:v>106.1950527569389</c:v>
                </c:pt>
                <c:pt idx="1501">
                  <c:v>106.4514416184359</c:v>
                </c:pt>
                <c:pt idx="1502">
                  <c:v>106.0380335429453</c:v>
                </c:pt>
                <c:pt idx="1503">
                  <c:v>106.6380441626022</c:v>
                </c:pt>
                <c:pt idx="1504">
                  <c:v>106.3710356441202</c:v>
                </c:pt>
                <c:pt idx="1505">
                  <c:v>105.5571147909067</c:v>
                </c:pt>
                <c:pt idx="1506">
                  <c:v>103.8526598448014</c:v>
                </c:pt>
                <c:pt idx="1507">
                  <c:v>103.8890700973217</c:v>
                </c:pt>
                <c:pt idx="1508">
                  <c:v>103.4445615978034</c:v>
                </c:pt>
                <c:pt idx="1509">
                  <c:v>102.7512497060632</c:v>
                </c:pt>
                <c:pt idx="1510">
                  <c:v>103.0099142083426</c:v>
                </c:pt>
                <c:pt idx="1511">
                  <c:v>102.66098262169</c:v>
                </c:pt>
                <c:pt idx="1512">
                  <c:v>101.5201280427215</c:v>
                </c:pt>
                <c:pt idx="1513">
                  <c:v>100.9368054554696</c:v>
                </c:pt>
                <c:pt idx="1514">
                  <c:v>100.4922969559513</c:v>
                </c:pt>
                <c:pt idx="1515">
                  <c:v>98.97975438250494</c:v>
                </c:pt>
                <c:pt idx="1516">
                  <c:v>98.2485151443895</c:v>
                </c:pt>
                <c:pt idx="1517">
                  <c:v>99.82401711281872</c:v>
                </c:pt>
                <c:pt idx="1518">
                  <c:v>99.87256411617909</c:v>
                </c:pt>
                <c:pt idx="1519">
                  <c:v>100.041720081013</c:v>
                </c:pt>
                <c:pt idx="1520">
                  <c:v>100.1797756218189</c:v>
                </c:pt>
                <c:pt idx="1521">
                  <c:v>99.96283120055226</c:v>
                </c:pt>
                <c:pt idx="1522">
                  <c:v>101.0703097147106</c:v>
                </c:pt>
                <c:pt idx="1523">
                  <c:v>99.6214850831747</c:v>
                </c:pt>
                <c:pt idx="1524">
                  <c:v>99.39467955185053</c:v>
                </c:pt>
                <c:pt idx="1525">
                  <c:v>96.94533152293467</c:v>
                </c:pt>
                <c:pt idx="1526">
                  <c:v>96.95595117991981</c:v>
                </c:pt>
                <c:pt idx="1527">
                  <c:v>97.51120753085395</c:v>
                </c:pt>
                <c:pt idx="1528">
                  <c:v>99.75878207705321</c:v>
                </c:pt>
                <c:pt idx="1529">
                  <c:v>99.7481624200682</c:v>
                </c:pt>
                <c:pt idx="1530">
                  <c:v>100.5575319917167</c:v>
                </c:pt>
                <c:pt idx="1531">
                  <c:v>99.28848298199971</c:v>
                </c:pt>
                <c:pt idx="1532">
                  <c:v>100.445267046446</c:v>
                </c:pt>
                <c:pt idx="1533">
                  <c:v>99.73981840386561</c:v>
                </c:pt>
                <c:pt idx="1534">
                  <c:v>100.8184721347786</c:v>
                </c:pt>
                <c:pt idx="1535">
                  <c:v>101.8607156131714</c:v>
                </c:pt>
                <c:pt idx="1536">
                  <c:v>102.0078737171075</c:v>
                </c:pt>
                <c:pt idx="1537">
                  <c:v>103.0091556614151</c:v>
                </c:pt>
                <c:pt idx="1538">
                  <c:v>102.8354484150162</c:v>
                </c:pt>
                <c:pt idx="1539">
                  <c:v>100.5461537878041</c:v>
                </c:pt>
                <c:pt idx="1540">
                  <c:v>101.267531915862</c:v>
                </c:pt>
                <c:pt idx="1541">
                  <c:v>99.65182696027493</c:v>
                </c:pt>
                <c:pt idx="1542">
                  <c:v>100.1266773368935</c:v>
                </c:pt>
                <c:pt idx="1543">
                  <c:v>101.0270725398427</c:v>
                </c:pt>
                <c:pt idx="1544">
                  <c:v>100.8139208532136</c:v>
                </c:pt>
                <c:pt idx="1545">
                  <c:v>103.3262282771124</c:v>
                </c:pt>
                <c:pt idx="1546">
                  <c:v>103.5803414978268</c:v>
                </c:pt>
                <c:pt idx="1547">
                  <c:v>104.2258649331341</c:v>
                </c:pt>
                <c:pt idx="1548">
                  <c:v>103.7373607118205</c:v>
                </c:pt>
                <c:pt idx="1549">
                  <c:v>102.7588351753381</c:v>
                </c:pt>
                <c:pt idx="1550">
                  <c:v>102.5904377574319</c:v>
                </c:pt>
                <c:pt idx="1551">
                  <c:v>101.7567946841032</c:v>
                </c:pt>
                <c:pt idx="1552">
                  <c:v>101.7552775902481</c:v>
                </c:pt>
                <c:pt idx="1553">
                  <c:v>101.247809695747</c:v>
                </c:pt>
                <c:pt idx="1554">
                  <c:v>102.9181300301143</c:v>
                </c:pt>
                <c:pt idx="1555">
                  <c:v>102.6799462948775</c:v>
                </c:pt>
                <c:pt idx="1556">
                  <c:v>103.4407688631657</c:v>
                </c:pt>
                <c:pt idx="1557">
                  <c:v>104.1318051141234</c:v>
                </c:pt>
                <c:pt idx="1558">
                  <c:v>104.414743118083</c:v>
                </c:pt>
                <c:pt idx="1559">
                  <c:v>103.3641556234877</c:v>
                </c:pt>
                <c:pt idx="1560">
                  <c:v>102.4432796534958</c:v>
                </c:pt>
                <c:pt idx="1561">
                  <c:v>101.5170938550114</c:v>
                </c:pt>
                <c:pt idx="1562">
                  <c:v>101.4852348840561</c:v>
                </c:pt>
                <c:pt idx="1563">
                  <c:v>103.1638992346261</c:v>
                </c:pt>
                <c:pt idx="1564">
                  <c:v>105.1323285115033</c:v>
                </c:pt>
                <c:pt idx="1565">
                  <c:v>105.0815058673605</c:v>
                </c:pt>
                <c:pt idx="1566">
                  <c:v>104.6278948047121</c:v>
                </c:pt>
                <c:pt idx="1567">
                  <c:v>104.3108221890147</c:v>
                </c:pt>
                <c:pt idx="1568">
                  <c:v>103.541655604524</c:v>
                </c:pt>
                <c:pt idx="1569">
                  <c:v>105.5131190691112</c:v>
                </c:pt>
                <c:pt idx="1570">
                  <c:v>105.758888273623</c:v>
                </c:pt>
                <c:pt idx="1571">
                  <c:v>106.2989736860071</c:v>
                </c:pt>
                <c:pt idx="1572">
                  <c:v>106.3649672687001</c:v>
                </c:pt>
                <c:pt idx="1573">
                  <c:v>106.4089629904954</c:v>
                </c:pt>
                <c:pt idx="1574">
                  <c:v>106.6418368972396</c:v>
                </c:pt>
                <c:pt idx="1575">
                  <c:v>106.5083326379986</c:v>
                </c:pt>
                <c:pt idx="1576">
                  <c:v>106.4946787933035</c:v>
                </c:pt>
                <c:pt idx="1577">
                  <c:v>106.6160463017044</c:v>
                </c:pt>
                <c:pt idx="1578">
                  <c:v>107.3730761353551</c:v>
                </c:pt>
                <c:pt idx="1579">
                  <c:v>107.5740910711441</c:v>
                </c:pt>
                <c:pt idx="1580">
                  <c:v>107.5718154303616</c:v>
                </c:pt>
                <c:pt idx="1581">
                  <c:v>107.1955761543187</c:v>
                </c:pt>
                <c:pt idx="1582">
                  <c:v>107.219849655999</c:v>
                </c:pt>
                <c:pt idx="1583">
                  <c:v>106.3543476117149</c:v>
                </c:pt>
                <c:pt idx="1584">
                  <c:v>107.0408325811076</c:v>
                </c:pt>
                <c:pt idx="1585">
                  <c:v>106.9884928431097</c:v>
                </c:pt>
                <c:pt idx="1586">
                  <c:v>106.902018493374</c:v>
                </c:pt>
                <c:pt idx="1587">
                  <c:v>106.9922855777472</c:v>
                </c:pt>
                <c:pt idx="1588">
                  <c:v>106.1571254105635</c:v>
                </c:pt>
                <c:pt idx="1589">
                  <c:v>106.6956937290925</c:v>
                </c:pt>
                <c:pt idx="1590">
                  <c:v>106.5712920329815</c:v>
                </c:pt>
                <c:pt idx="1591">
                  <c:v>106.4575099938557</c:v>
                </c:pt>
                <c:pt idx="1592">
                  <c:v>108.6322640350145</c:v>
                </c:pt>
                <c:pt idx="1593">
                  <c:v>109.0729797998953</c:v>
                </c:pt>
                <c:pt idx="1594">
                  <c:v>108.4024243159803</c:v>
                </c:pt>
                <c:pt idx="1595">
                  <c:v>108.7422533395028</c:v>
                </c:pt>
                <c:pt idx="1596">
                  <c:v>108.9698174177545</c:v>
                </c:pt>
                <c:pt idx="1597">
                  <c:v>110.7470928689003</c:v>
                </c:pt>
                <c:pt idx="1598">
                  <c:v>111.1855329929985</c:v>
                </c:pt>
                <c:pt idx="1599">
                  <c:v>110.8381185002009</c:v>
                </c:pt>
                <c:pt idx="1600">
                  <c:v>110.6962702247574</c:v>
                </c:pt>
                <c:pt idx="1601">
                  <c:v>110.8274988432159</c:v>
                </c:pt>
                <c:pt idx="1602">
                  <c:v>110.767573635943</c:v>
                </c:pt>
                <c:pt idx="1603">
                  <c:v>110.7592296197404</c:v>
                </c:pt>
                <c:pt idx="1604">
                  <c:v>110.5119433213735</c:v>
                </c:pt>
                <c:pt idx="1605">
                  <c:v>109.3513665222898</c:v>
                </c:pt>
                <c:pt idx="1606">
                  <c:v>108.7240482132426</c:v>
                </c:pt>
                <c:pt idx="1607">
                  <c:v>109.773118613983</c:v>
                </c:pt>
                <c:pt idx="1608">
                  <c:v>109.2815802049593</c:v>
                </c:pt>
                <c:pt idx="1609">
                  <c:v>109.5713451312665</c:v>
                </c:pt>
                <c:pt idx="1610">
                  <c:v>109.6669220441322</c:v>
                </c:pt>
                <c:pt idx="1611">
                  <c:v>110.0644006341452</c:v>
                </c:pt>
                <c:pt idx="1612">
                  <c:v>110.8540479856786</c:v>
                </c:pt>
                <c:pt idx="1613">
                  <c:v>110.8183962800858</c:v>
                </c:pt>
                <c:pt idx="1614">
                  <c:v>110.4353300816954</c:v>
                </c:pt>
                <c:pt idx="1615">
                  <c:v>109.3430225060873</c:v>
                </c:pt>
                <c:pt idx="1616">
                  <c:v>108.6663986467522</c:v>
                </c:pt>
                <c:pt idx="1617">
                  <c:v>108.6876379607224</c:v>
                </c:pt>
                <c:pt idx="1618">
                  <c:v>108.3652555165324</c:v>
                </c:pt>
                <c:pt idx="1619">
                  <c:v>109.240618670874</c:v>
                </c:pt>
                <c:pt idx="1620">
                  <c:v>110.3625095766548</c:v>
                </c:pt>
                <c:pt idx="1621">
                  <c:v>110.8168791862308</c:v>
                </c:pt>
                <c:pt idx="1622">
                  <c:v>110.5460779331112</c:v>
                </c:pt>
                <c:pt idx="1623">
                  <c:v>108.7141871031851</c:v>
                </c:pt>
                <c:pt idx="1624">
                  <c:v>108.761975559618</c:v>
                </c:pt>
                <c:pt idx="1625">
                  <c:v>107.1910248727537</c:v>
                </c:pt>
                <c:pt idx="1626">
                  <c:v>106.8602984123612</c:v>
                </c:pt>
                <c:pt idx="1627">
                  <c:v>107.1804052157686</c:v>
                </c:pt>
                <c:pt idx="1628">
                  <c:v>107.1022748822355</c:v>
                </c:pt>
                <c:pt idx="1629">
                  <c:v>107.1189629146406</c:v>
                </c:pt>
                <c:pt idx="1630">
                  <c:v>108.2894008237819</c:v>
                </c:pt>
                <c:pt idx="1631">
                  <c:v>107.2737064878518</c:v>
                </c:pt>
                <c:pt idx="1632">
                  <c:v>107.5058218476685</c:v>
                </c:pt>
                <c:pt idx="1633">
                  <c:v>108.3500845779823</c:v>
                </c:pt>
                <c:pt idx="1634">
                  <c:v>105.7816446814481</c:v>
                </c:pt>
                <c:pt idx="1635">
                  <c:v>104.4905978108334</c:v>
                </c:pt>
                <c:pt idx="1636">
                  <c:v>104.6680977918698</c:v>
                </c:pt>
                <c:pt idx="1637">
                  <c:v>104.6817516365649</c:v>
                </c:pt>
                <c:pt idx="1638">
                  <c:v>104.2645508264368</c:v>
                </c:pt>
                <c:pt idx="1639">
                  <c:v>102.820277476466</c:v>
                </c:pt>
                <c:pt idx="1640">
                  <c:v>102.6564313401247</c:v>
                </c:pt>
                <c:pt idx="1641">
                  <c:v>103.153279577641</c:v>
                </c:pt>
                <c:pt idx="1642">
                  <c:v>105.2021148288338</c:v>
                </c:pt>
                <c:pt idx="1643">
                  <c:v>105.2719011461643</c:v>
                </c:pt>
                <c:pt idx="1644">
                  <c:v>105.5161532568212</c:v>
                </c:pt>
                <c:pt idx="1645">
                  <c:v>106.8906402894614</c:v>
                </c:pt>
                <c:pt idx="1646">
                  <c:v>106.6736958681948</c:v>
                </c:pt>
                <c:pt idx="1647">
                  <c:v>106.1161638764782</c:v>
                </c:pt>
                <c:pt idx="1648">
                  <c:v>106.949806949807</c:v>
                </c:pt>
                <c:pt idx="1649">
                  <c:v>107.4064522001653</c:v>
                </c:pt>
                <c:pt idx="1650">
                  <c:v>107.4238987794979</c:v>
                </c:pt>
                <c:pt idx="1651">
                  <c:v>106.9141552442142</c:v>
                </c:pt>
                <c:pt idx="1652">
                  <c:v>106.7313454346853</c:v>
                </c:pt>
                <c:pt idx="1653">
                  <c:v>106.900501399519</c:v>
                </c:pt>
                <c:pt idx="1654">
                  <c:v>107.2539842677367</c:v>
                </c:pt>
                <c:pt idx="1655">
                  <c:v>107.5672641487965</c:v>
                </c:pt>
                <c:pt idx="1656">
                  <c:v>107.6036744013168</c:v>
                </c:pt>
                <c:pt idx="1657">
                  <c:v>108.3083644969695</c:v>
                </c:pt>
                <c:pt idx="1658">
                  <c:v>108.3569115003299</c:v>
                </c:pt>
                <c:pt idx="1659">
                  <c:v>107.6719436247923</c:v>
                </c:pt>
                <c:pt idx="1660">
                  <c:v>107.2266765783464</c:v>
                </c:pt>
                <c:pt idx="1661">
                  <c:v>108.4995183227009</c:v>
                </c:pt>
                <c:pt idx="1662">
                  <c:v>109.7458109245927</c:v>
                </c:pt>
                <c:pt idx="1663">
                  <c:v>108.9129263981915</c:v>
                </c:pt>
                <c:pt idx="1664">
                  <c:v>109.510661377066</c:v>
                </c:pt>
                <c:pt idx="1665">
                  <c:v>108.4835888372233</c:v>
                </c:pt>
                <c:pt idx="1666">
                  <c:v>108.2188559595238</c:v>
                </c:pt>
                <c:pt idx="1667">
                  <c:v>107.7007684080375</c:v>
                </c:pt>
                <c:pt idx="1668">
                  <c:v>107.569539789579</c:v>
                </c:pt>
                <c:pt idx="1669">
                  <c:v>106.3808967541776</c:v>
                </c:pt>
                <c:pt idx="1670">
                  <c:v>108.1832042539311</c:v>
                </c:pt>
                <c:pt idx="1671">
                  <c:v>110.9314197722841</c:v>
                </c:pt>
                <c:pt idx="1672">
                  <c:v>110.7000629593949</c:v>
                </c:pt>
                <c:pt idx="1673">
                  <c:v>111.2386312779239</c:v>
                </c:pt>
                <c:pt idx="1674">
                  <c:v>110.8912167851263</c:v>
                </c:pt>
                <c:pt idx="1675">
                  <c:v>110.5316655414886</c:v>
                </c:pt>
                <c:pt idx="1676">
                  <c:v>110.8252232024333</c:v>
                </c:pt>
                <c:pt idx="1677">
                  <c:v>111.6672102919646</c:v>
                </c:pt>
                <c:pt idx="1678">
                  <c:v>111.6619004634721</c:v>
                </c:pt>
                <c:pt idx="1679">
                  <c:v>111.5579795344038</c:v>
                </c:pt>
                <c:pt idx="1680">
                  <c:v>111.6838983243697</c:v>
                </c:pt>
                <c:pt idx="1681">
                  <c:v>111.7058961852674</c:v>
                </c:pt>
                <c:pt idx="1682">
                  <c:v>112.3362486820246</c:v>
                </c:pt>
                <c:pt idx="1683">
                  <c:v>112.7185563334874</c:v>
                </c:pt>
                <c:pt idx="1684">
                  <c:v>113.2176802117862</c:v>
                </c:pt>
                <c:pt idx="1685">
                  <c:v>113.3883532704749</c:v>
                </c:pt>
                <c:pt idx="1686">
                  <c:v>113.3891118174024</c:v>
                </c:pt>
                <c:pt idx="1687">
                  <c:v>114.0065690163921</c:v>
                </c:pt>
                <c:pt idx="1688">
                  <c:v>113.7956929705455</c:v>
                </c:pt>
                <c:pt idx="1689">
                  <c:v>114.3767399170148</c:v>
                </c:pt>
                <c:pt idx="1690">
                  <c:v>113.9307143236415</c:v>
                </c:pt>
                <c:pt idx="1691">
                  <c:v>113.6386737565518</c:v>
                </c:pt>
                <c:pt idx="1692">
                  <c:v>114.7810454293754</c:v>
                </c:pt>
                <c:pt idx="1693">
                  <c:v>113.4566224939504</c:v>
                </c:pt>
                <c:pt idx="1694">
                  <c:v>114.6384386070042</c:v>
                </c:pt>
                <c:pt idx="1695">
                  <c:v>114.7013980019872</c:v>
                </c:pt>
                <c:pt idx="1696">
                  <c:v>114.4943146907782</c:v>
                </c:pt>
                <c:pt idx="1697">
                  <c:v>115.142113766868</c:v>
                </c:pt>
                <c:pt idx="1698">
                  <c:v>115.0723274495375</c:v>
                </c:pt>
                <c:pt idx="1699">
                  <c:v>115.2558958059939</c:v>
                </c:pt>
                <c:pt idx="1700">
                  <c:v>115.3241650294694</c:v>
                </c:pt>
                <c:pt idx="1701">
                  <c:v>115.4038124568575</c:v>
                </c:pt>
                <c:pt idx="1702">
                  <c:v>115.2832034953841</c:v>
                </c:pt>
                <c:pt idx="1703">
                  <c:v>116.1289833195529</c:v>
                </c:pt>
                <c:pt idx="1704">
                  <c:v>114.6885027042196</c:v>
                </c:pt>
                <c:pt idx="1705">
                  <c:v>113.9656074823068</c:v>
                </c:pt>
                <c:pt idx="1706">
                  <c:v>114.9653723327592</c:v>
                </c:pt>
                <c:pt idx="1707">
                  <c:v>112.860404608931</c:v>
                </c:pt>
                <c:pt idx="1708">
                  <c:v>113.5499237660337</c:v>
                </c:pt>
                <c:pt idx="1709">
                  <c:v>114.994955662932</c:v>
                </c:pt>
                <c:pt idx="1710">
                  <c:v>114.8955860154287</c:v>
                </c:pt>
                <c:pt idx="1711">
                  <c:v>115.1625945339107</c:v>
                </c:pt>
                <c:pt idx="1712">
                  <c:v>115.6935773831647</c:v>
                </c:pt>
                <c:pt idx="1713">
                  <c:v>116.8002973503955</c:v>
                </c:pt>
                <c:pt idx="1714">
                  <c:v>116.926974687289</c:v>
                </c:pt>
                <c:pt idx="1715">
                  <c:v>117.1393678269905</c:v>
                </c:pt>
                <c:pt idx="1716">
                  <c:v>117.6642823008244</c:v>
                </c:pt>
                <c:pt idx="1717">
                  <c:v>118.0465899522873</c:v>
                </c:pt>
                <c:pt idx="1718">
                  <c:v>117.7628934014002</c:v>
                </c:pt>
                <c:pt idx="1719">
                  <c:v>117.9176369746113</c:v>
                </c:pt>
                <c:pt idx="1720">
                  <c:v>118.5783313484687</c:v>
                </c:pt>
                <c:pt idx="1721">
                  <c:v>118.3864189758098</c:v>
                </c:pt>
                <c:pt idx="1722">
                  <c:v>117.7340686181549</c:v>
                </c:pt>
                <c:pt idx="1723">
                  <c:v>117.4488549734128</c:v>
                </c:pt>
                <c:pt idx="1724">
                  <c:v>118.2354681372362</c:v>
                </c:pt>
                <c:pt idx="1725">
                  <c:v>117.2561840538263</c:v>
                </c:pt>
                <c:pt idx="1726">
                  <c:v>118.0974125964301</c:v>
                </c:pt>
                <c:pt idx="1727">
                  <c:v>117.7029681941272</c:v>
                </c:pt>
                <c:pt idx="1728">
                  <c:v>118.619292882554</c:v>
                </c:pt>
                <c:pt idx="1729">
                  <c:v>118.5495065652235</c:v>
                </c:pt>
                <c:pt idx="1730">
                  <c:v>119.0304253172621</c:v>
                </c:pt>
                <c:pt idx="1731">
                  <c:v>118.4979253741531</c:v>
                </c:pt>
                <c:pt idx="1732">
                  <c:v>119.1108312915777</c:v>
                </c:pt>
                <c:pt idx="1733">
                  <c:v>117.8546775796283</c:v>
                </c:pt>
                <c:pt idx="1734">
                  <c:v>118.3318035970294</c:v>
                </c:pt>
                <c:pt idx="1735">
                  <c:v>117.8235771556005</c:v>
                </c:pt>
                <c:pt idx="1736">
                  <c:v>118.5661945976286</c:v>
                </c:pt>
                <c:pt idx="1737">
                  <c:v>118.9864295954668</c:v>
                </c:pt>
                <c:pt idx="1738">
                  <c:v>120.4367713208576</c:v>
                </c:pt>
                <c:pt idx="1739">
                  <c:v>120.8645917879708</c:v>
                </c:pt>
                <c:pt idx="1740">
                  <c:v>120.5217285767382</c:v>
                </c:pt>
                <c:pt idx="1741">
                  <c:v>117.75379083827</c:v>
                </c:pt>
                <c:pt idx="1742">
                  <c:v>119.4385235642601</c:v>
                </c:pt>
                <c:pt idx="1743">
                  <c:v>117.7272416958074</c:v>
                </c:pt>
                <c:pt idx="1744">
                  <c:v>116.9383528912014</c:v>
                </c:pt>
                <c:pt idx="1745">
                  <c:v>117.9730109003192</c:v>
                </c:pt>
                <c:pt idx="1746">
                  <c:v>118.5229574227608</c:v>
                </c:pt>
                <c:pt idx="1747">
                  <c:v>119.75787182074</c:v>
                </c:pt>
                <c:pt idx="1748">
                  <c:v>119.7586303676675</c:v>
                </c:pt>
                <c:pt idx="1749">
                  <c:v>120.2418247604887</c:v>
                </c:pt>
                <c:pt idx="1750">
                  <c:v>120.020329057657</c:v>
                </c:pt>
                <c:pt idx="1751">
                  <c:v>120.8827969142309</c:v>
                </c:pt>
                <c:pt idx="1752">
                  <c:v>121.1831814975231</c:v>
                </c:pt>
                <c:pt idx="1753">
                  <c:v>120.0552222163222</c:v>
                </c:pt>
                <c:pt idx="1754">
                  <c:v>121.1846985913782</c:v>
                </c:pt>
                <c:pt idx="1755">
                  <c:v>122.4613330703702</c:v>
                </c:pt>
                <c:pt idx="1756">
                  <c:v>122.694965524042</c:v>
                </c:pt>
                <c:pt idx="1757">
                  <c:v>123.3366962247118</c:v>
                </c:pt>
                <c:pt idx="1758">
                  <c:v>123.847198306923</c:v>
                </c:pt>
                <c:pt idx="1759">
                  <c:v>123.3905530565646</c:v>
                </c:pt>
                <c:pt idx="1760">
                  <c:v>123.9238115466011</c:v>
                </c:pt>
                <c:pt idx="1761">
                  <c:v>123.9291213750937</c:v>
                </c:pt>
                <c:pt idx="1762">
                  <c:v>125.1860336339706</c:v>
                </c:pt>
                <c:pt idx="1763">
                  <c:v>125.8262472407853</c:v>
                </c:pt>
                <c:pt idx="1764">
                  <c:v>125.1958947440282</c:v>
                </c:pt>
                <c:pt idx="1765">
                  <c:v>126.4854245207878</c:v>
                </c:pt>
                <c:pt idx="1766">
                  <c:v>126.3959159833422</c:v>
                </c:pt>
                <c:pt idx="1767">
                  <c:v>126.6136189515363</c:v>
                </c:pt>
                <c:pt idx="1768">
                  <c:v>125.566065644651</c:v>
                </c:pt>
                <c:pt idx="1769">
                  <c:v>125.1989289317382</c:v>
                </c:pt>
                <c:pt idx="1770">
                  <c:v>125.1299011613352</c:v>
                </c:pt>
                <c:pt idx="1771">
                  <c:v>125.9233412475061</c:v>
                </c:pt>
                <c:pt idx="1772">
                  <c:v>125.0358413423244</c:v>
                </c:pt>
                <c:pt idx="1773">
                  <c:v>125.4947622334654</c:v>
                </c:pt>
                <c:pt idx="1774">
                  <c:v>123.6992816560595</c:v>
                </c:pt>
                <c:pt idx="1775">
                  <c:v>124.433555081885</c:v>
                </c:pt>
                <c:pt idx="1776">
                  <c:v>123.74782865942</c:v>
                </c:pt>
                <c:pt idx="1777">
                  <c:v>122.0426151663871</c:v>
                </c:pt>
                <c:pt idx="1778">
                  <c:v>123.0787902693598</c:v>
                </c:pt>
                <c:pt idx="1779">
                  <c:v>124.6580849724266</c:v>
                </c:pt>
                <c:pt idx="1780">
                  <c:v>124.6148477975588</c:v>
                </c:pt>
                <c:pt idx="1781">
                  <c:v>123.3495915224793</c:v>
                </c:pt>
                <c:pt idx="1782">
                  <c:v>122.3172091541441</c:v>
                </c:pt>
                <c:pt idx="1783">
                  <c:v>124.1255850293177</c:v>
                </c:pt>
                <c:pt idx="1784">
                  <c:v>123.3951043381297</c:v>
                </c:pt>
                <c:pt idx="1785">
                  <c:v>124.3288756058892</c:v>
                </c:pt>
                <c:pt idx="1786">
                  <c:v>125.297540032314</c:v>
                </c:pt>
                <c:pt idx="1787">
                  <c:v>123.561984662181</c:v>
                </c:pt>
                <c:pt idx="1788">
                  <c:v>120.4716644795228</c:v>
                </c:pt>
                <c:pt idx="1789">
                  <c:v>120.7932883767852</c:v>
                </c:pt>
                <c:pt idx="1790">
                  <c:v>119.3262586189893</c:v>
                </c:pt>
                <c:pt idx="1791">
                  <c:v>120.4595277286827</c:v>
                </c:pt>
                <c:pt idx="1792">
                  <c:v>121.614794699274</c:v>
                </c:pt>
                <c:pt idx="1793">
                  <c:v>122.3687903452145</c:v>
                </c:pt>
                <c:pt idx="1794">
                  <c:v>121.8438758713806</c:v>
                </c:pt>
                <c:pt idx="1795">
                  <c:v>122.5022946044555</c:v>
                </c:pt>
                <c:pt idx="1796">
                  <c:v>122.435542474835</c:v>
                </c:pt>
                <c:pt idx="1797">
                  <c:v>122.5364292161933</c:v>
                </c:pt>
                <c:pt idx="1798">
                  <c:v>123.7865145527226</c:v>
                </c:pt>
                <c:pt idx="1799">
                  <c:v>124.436589269595</c:v>
                </c:pt>
                <c:pt idx="1800">
                  <c:v>125.3362259256167</c:v>
                </c:pt>
                <c:pt idx="1801">
                  <c:v>125.3589823334419</c:v>
                </c:pt>
                <c:pt idx="1802">
                  <c:v>127.0581274510546</c:v>
                </c:pt>
                <c:pt idx="1803">
                  <c:v>127.450296212575</c:v>
                </c:pt>
                <c:pt idx="1804">
                  <c:v>127.6255205528288</c:v>
                </c:pt>
                <c:pt idx="1805">
                  <c:v>127.1521872700653</c:v>
                </c:pt>
                <c:pt idx="1806">
                  <c:v>127.5049115913555</c:v>
                </c:pt>
                <c:pt idx="1807">
                  <c:v>128.1466422920252</c:v>
                </c:pt>
                <c:pt idx="1808">
                  <c:v>128.352967056307</c:v>
                </c:pt>
                <c:pt idx="1809">
                  <c:v>128.6139071993686</c:v>
                </c:pt>
                <c:pt idx="1810">
                  <c:v>128.375723464132</c:v>
                </c:pt>
                <c:pt idx="1811">
                  <c:v>127.8864606958908</c:v>
                </c:pt>
                <c:pt idx="1812">
                  <c:v>128.2133944216457</c:v>
                </c:pt>
                <c:pt idx="1813">
                  <c:v>128.3195909914965</c:v>
                </c:pt>
                <c:pt idx="1814">
                  <c:v>127.840189333313</c:v>
                </c:pt>
                <c:pt idx="1815">
                  <c:v>127.887977789746</c:v>
                </c:pt>
                <c:pt idx="1816">
                  <c:v>127.8697726634857</c:v>
                </c:pt>
                <c:pt idx="1817">
                  <c:v>129.4740994151602</c:v>
                </c:pt>
                <c:pt idx="1818">
                  <c:v>129.6864925548618</c:v>
                </c:pt>
                <c:pt idx="1819">
                  <c:v>129.4945801822028</c:v>
                </c:pt>
                <c:pt idx="1820">
                  <c:v>128.7534798340298</c:v>
                </c:pt>
                <c:pt idx="1821">
                  <c:v>128.2634585188611</c:v>
                </c:pt>
                <c:pt idx="1822">
                  <c:v>128.7618238502324</c:v>
                </c:pt>
                <c:pt idx="1823">
                  <c:v>128.302144412164</c:v>
                </c:pt>
                <c:pt idx="1824">
                  <c:v>128.1542277613003</c:v>
                </c:pt>
                <c:pt idx="1825">
                  <c:v>128.5099862703005</c:v>
                </c:pt>
                <c:pt idx="1826">
                  <c:v>127.844740614878</c:v>
                </c:pt>
                <c:pt idx="1827">
                  <c:v>126.0189181603719</c:v>
                </c:pt>
                <c:pt idx="1828">
                  <c:v>125.6024758971712</c:v>
                </c:pt>
                <c:pt idx="1829">
                  <c:v>124.8613755489982</c:v>
                </c:pt>
                <c:pt idx="1830">
                  <c:v>125.3385015663993</c:v>
                </c:pt>
                <c:pt idx="1831">
                  <c:v>124.6140892506314</c:v>
                </c:pt>
                <c:pt idx="1832">
                  <c:v>125.6881916999794</c:v>
                </c:pt>
                <c:pt idx="1833">
                  <c:v>126.1842813905681</c:v>
                </c:pt>
                <c:pt idx="1834">
                  <c:v>125.6745378552842</c:v>
                </c:pt>
                <c:pt idx="1835">
                  <c:v>123.6795594359444</c:v>
                </c:pt>
                <c:pt idx="1836">
                  <c:v>124.0193884594669</c:v>
                </c:pt>
                <c:pt idx="1837">
                  <c:v>124.2628820231962</c:v>
                </c:pt>
                <c:pt idx="1838">
                  <c:v>123.8684376208932</c:v>
                </c:pt>
                <c:pt idx="1839">
                  <c:v>124.3842495315971</c:v>
                </c:pt>
                <c:pt idx="1840">
                  <c:v>125.3938754921071</c:v>
                </c:pt>
                <c:pt idx="1841">
                  <c:v>125.5455848776082</c:v>
                </c:pt>
                <c:pt idx="1842">
                  <c:v>125.5524117999558</c:v>
                </c:pt>
                <c:pt idx="1843">
                  <c:v>126.8070484180502</c:v>
                </c:pt>
                <c:pt idx="1844">
                  <c:v>127.7385440450272</c:v>
                </c:pt>
                <c:pt idx="1845">
                  <c:v>128.1284371657651</c:v>
                </c:pt>
                <c:pt idx="1846">
                  <c:v>127.6953068701593</c:v>
                </c:pt>
                <c:pt idx="1847">
                  <c:v>128.0419628160294</c:v>
                </c:pt>
                <c:pt idx="1848">
                  <c:v>128.7709264133624</c:v>
                </c:pt>
                <c:pt idx="1849">
                  <c:v>129.3140460134564</c:v>
                </c:pt>
                <c:pt idx="1850">
                  <c:v>130.8887894349582</c:v>
                </c:pt>
                <c:pt idx="1851">
                  <c:v>130.6475715120114</c:v>
                </c:pt>
                <c:pt idx="1852">
                  <c:v>129.7046976811218</c:v>
                </c:pt>
                <c:pt idx="1853">
                  <c:v>129.0925503106248</c:v>
                </c:pt>
                <c:pt idx="1854">
                  <c:v>128.7572725686673</c:v>
                </c:pt>
                <c:pt idx="1855">
                  <c:v>128.4045482473771</c:v>
                </c:pt>
                <c:pt idx="1856">
                  <c:v>128.8520909346055</c:v>
                </c:pt>
                <c:pt idx="1857">
                  <c:v>128.3271764607716</c:v>
                </c:pt>
                <c:pt idx="1858">
                  <c:v>127.5534585947158</c:v>
                </c:pt>
                <c:pt idx="1859">
                  <c:v>128.5737042122109</c:v>
                </c:pt>
                <c:pt idx="1860">
                  <c:v>128.4879884094028</c:v>
                </c:pt>
                <c:pt idx="1861">
                  <c:v>127.3342385326667</c:v>
                </c:pt>
                <c:pt idx="1862">
                  <c:v>128.2323580948334</c:v>
                </c:pt>
                <c:pt idx="1863">
                  <c:v>127.1415676130802</c:v>
                </c:pt>
                <c:pt idx="1864">
                  <c:v>125.573651113926</c:v>
                </c:pt>
                <c:pt idx="1865">
                  <c:v>125.645713072039</c:v>
                </c:pt>
                <c:pt idx="1866">
                  <c:v>128.3886187618996</c:v>
                </c:pt>
                <c:pt idx="1867">
                  <c:v>129.1957126927656</c:v>
                </c:pt>
                <c:pt idx="1868">
                  <c:v>129.7221442604545</c:v>
                </c:pt>
                <c:pt idx="1869">
                  <c:v>128.8058195720277</c:v>
                </c:pt>
                <c:pt idx="1870">
                  <c:v>130.586887757811</c:v>
                </c:pt>
                <c:pt idx="1871">
                  <c:v>131.467560740645</c:v>
                </c:pt>
                <c:pt idx="1872">
                  <c:v>132.328511503364</c:v>
                </c:pt>
                <c:pt idx="1873">
                  <c:v>132.3406482542041</c:v>
                </c:pt>
                <c:pt idx="1874">
                  <c:v>133.0999537286372</c:v>
                </c:pt>
                <c:pt idx="1875">
                  <c:v>132.4711183257351</c:v>
                </c:pt>
                <c:pt idx="1876">
                  <c:v>132.9027315274858</c:v>
                </c:pt>
                <c:pt idx="1877">
                  <c:v>133.4868126616652</c:v>
                </c:pt>
                <c:pt idx="1878">
                  <c:v>133.6643126427015</c:v>
                </c:pt>
                <c:pt idx="1879">
                  <c:v>134.4107228193671</c:v>
                </c:pt>
                <c:pt idx="1880">
                  <c:v>133.7553382740022</c:v>
                </c:pt>
                <c:pt idx="1881">
                  <c:v>133.2418020040808</c:v>
                </c:pt>
                <c:pt idx="1882">
                  <c:v>133.6286609371087</c:v>
                </c:pt>
                <c:pt idx="1883">
                  <c:v>134.1057869545098</c:v>
                </c:pt>
                <c:pt idx="1884">
                  <c:v>133.729547678467</c:v>
                </c:pt>
                <c:pt idx="1885">
                  <c:v>134.2999749679512</c:v>
                </c:pt>
                <c:pt idx="1886">
                  <c:v>132.529526439153</c:v>
                </c:pt>
                <c:pt idx="1887">
                  <c:v>134.3090775310813</c:v>
                </c:pt>
                <c:pt idx="1888">
                  <c:v>134.406171537802</c:v>
                </c:pt>
                <c:pt idx="1889">
                  <c:v>134.0875818282497</c:v>
                </c:pt>
                <c:pt idx="1890">
                  <c:v>135.1730624815102</c:v>
                </c:pt>
                <c:pt idx="1891">
                  <c:v>135.8269299330202</c:v>
                </c:pt>
                <c:pt idx="1892">
                  <c:v>136.4003914102145</c:v>
                </c:pt>
                <c:pt idx="1893">
                  <c:v>135.8959577034232</c:v>
                </c:pt>
                <c:pt idx="1894">
                  <c:v>135.6183295279562</c:v>
                </c:pt>
                <c:pt idx="1895">
                  <c:v>135.1252740250774</c:v>
                </c:pt>
                <c:pt idx="1896">
                  <c:v>136.2236499761057</c:v>
                </c:pt>
                <c:pt idx="1897">
                  <c:v>136.8995152885132</c:v>
                </c:pt>
                <c:pt idx="1898">
                  <c:v>136.7265665890419</c:v>
                </c:pt>
                <c:pt idx="1899">
                  <c:v>136.7470473560846</c:v>
                </c:pt>
                <c:pt idx="1900">
                  <c:v>137.0868763796071</c:v>
                </c:pt>
                <c:pt idx="1901">
                  <c:v>136.9791627159013</c:v>
                </c:pt>
                <c:pt idx="1902">
                  <c:v>136.606716174496</c:v>
                </c:pt>
                <c:pt idx="1903">
                  <c:v>136.1705516911801</c:v>
                </c:pt>
                <c:pt idx="1904">
                  <c:v>135.9930517101439</c:v>
                </c:pt>
                <c:pt idx="1905">
                  <c:v>135.4029022005445</c:v>
                </c:pt>
                <c:pt idx="1906">
                  <c:v>136.924547337121</c:v>
                </c:pt>
                <c:pt idx="1907">
                  <c:v>137.1725921824153</c:v>
                </c:pt>
                <c:pt idx="1908">
                  <c:v>136.7371862460271</c:v>
                </c:pt>
                <c:pt idx="1909">
                  <c:v>135.1897505139154</c:v>
                </c:pt>
                <c:pt idx="1910">
                  <c:v>134.6800069786317</c:v>
                </c:pt>
                <c:pt idx="1911">
                  <c:v>134.6663531339366</c:v>
                </c:pt>
                <c:pt idx="1912">
                  <c:v>135.517442786598</c:v>
                </c:pt>
                <c:pt idx="1913">
                  <c:v>135.0972077887598</c:v>
                </c:pt>
                <c:pt idx="1914">
                  <c:v>137.3462994288141</c:v>
                </c:pt>
                <c:pt idx="1915">
                  <c:v>137.266652001426</c:v>
                </c:pt>
                <c:pt idx="1916">
                  <c:v>137.928104922211</c:v>
                </c:pt>
                <c:pt idx="1917">
                  <c:v>138.6616198011089</c:v>
                </c:pt>
                <c:pt idx="1918">
                  <c:v>139.0659253134695</c:v>
                </c:pt>
                <c:pt idx="1919">
                  <c:v>139.7258611403994</c:v>
                </c:pt>
                <c:pt idx="1920">
                  <c:v>139.678831230894</c:v>
                </c:pt>
                <c:pt idx="1921">
                  <c:v>139.6537991822864</c:v>
                </c:pt>
                <c:pt idx="1922">
                  <c:v>140.206779892438</c:v>
                </c:pt>
                <c:pt idx="1923">
                  <c:v>138.9642800251837</c:v>
                </c:pt>
                <c:pt idx="1924">
                  <c:v>138.9180086626058</c:v>
                </c:pt>
                <c:pt idx="1925">
                  <c:v>138.5690770759532</c:v>
                </c:pt>
                <c:pt idx="1926">
                  <c:v>139.4118227124121</c:v>
                </c:pt>
                <c:pt idx="1927">
                  <c:v>139.3822393822395</c:v>
                </c:pt>
                <c:pt idx="1928">
                  <c:v>139.4307863855997</c:v>
                </c:pt>
                <c:pt idx="1929">
                  <c:v>139.7524102828621</c:v>
                </c:pt>
                <c:pt idx="1930">
                  <c:v>137.9948570518314</c:v>
                </c:pt>
                <c:pt idx="1931">
                  <c:v>139.4876774051627</c:v>
                </c:pt>
                <c:pt idx="1932">
                  <c:v>140.2082969862931</c:v>
                </c:pt>
                <c:pt idx="1933">
                  <c:v>140.0194188013441</c:v>
                </c:pt>
                <c:pt idx="1934">
                  <c:v>139.4740235604675</c:v>
                </c:pt>
                <c:pt idx="1935">
                  <c:v>139.8608824934954</c:v>
                </c:pt>
                <c:pt idx="1936">
                  <c:v>139.941288467811</c:v>
                </c:pt>
                <c:pt idx="1937">
                  <c:v>138.6972715067017</c:v>
                </c:pt>
                <c:pt idx="1938">
                  <c:v>135.8018978844126</c:v>
                </c:pt>
                <c:pt idx="1939">
                  <c:v>135.1396864167001</c:v>
                </c:pt>
                <c:pt idx="1940">
                  <c:v>135.9695367553914</c:v>
                </c:pt>
                <c:pt idx="1941">
                  <c:v>134.581395878056</c:v>
                </c:pt>
                <c:pt idx="1942">
                  <c:v>136.0977311861398</c:v>
                </c:pt>
                <c:pt idx="1943">
                  <c:v>135.2178167502333</c:v>
                </c:pt>
                <c:pt idx="1944">
                  <c:v>132.1305307552852</c:v>
                </c:pt>
                <c:pt idx="1945">
                  <c:v>133.1401567157953</c:v>
                </c:pt>
                <c:pt idx="1946">
                  <c:v>132.8701140096032</c:v>
                </c:pt>
                <c:pt idx="1947">
                  <c:v>134.5229877646381</c:v>
                </c:pt>
                <c:pt idx="1948">
                  <c:v>136.312399966624</c:v>
                </c:pt>
                <c:pt idx="1949">
                  <c:v>136.5263102001806</c:v>
                </c:pt>
                <c:pt idx="1950">
                  <c:v>138.0365771328443</c:v>
                </c:pt>
                <c:pt idx="1951">
                  <c:v>137.9994083333966</c:v>
                </c:pt>
                <c:pt idx="1952">
                  <c:v>138.80119243577</c:v>
                </c:pt>
                <c:pt idx="1953">
                  <c:v>139.468713731975</c:v>
                </c:pt>
                <c:pt idx="1954">
                  <c:v>139.6302842275337</c:v>
                </c:pt>
                <c:pt idx="1955">
                  <c:v>138.7192693675994</c:v>
                </c:pt>
                <c:pt idx="1956">
                  <c:v>139.5559466286382</c:v>
                </c:pt>
                <c:pt idx="1957">
                  <c:v>139.2881795632287</c:v>
                </c:pt>
                <c:pt idx="1958">
                  <c:v>140.1498888728751</c:v>
                </c:pt>
                <c:pt idx="1959">
                  <c:v>139.9610106879262</c:v>
                </c:pt>
                <c:pt idx="1960">
                  <c:v>139.9640448756362</c:v>
                </c:pt>
                <c:pt idx="1961">
                  <c:v>140.6565982204488</c:v>
                </c:pt>
                <c:pt idx="1962">
                  <c:v>141.0480084350418</c:v>
                </c:pt>
                <c:pt idx="1963">
                  <c:v>140.007282050504</c:v>
                </c:pt>
                <c:pt idx="1964">
                  <c:v>142.1448672922149</c:v>
                </c:pt>
                <c:pt idx="1965">
                  <c:v>142.13728182294</c:v>
                </c:pt>
                <c:pt idx="1966">
                  <c:v>142.3815339335968</c:v>
                </c:pt>
                <c:pt idx="1967">
                  <c:v>142.458147173275</c:v>
                </c:pt>
                <c:pt idx="1968">
                  <c:v>142.3921535905818</c:v>
                </c:pt>
                <c:pt idx="1969">
                  <c:v>141.6684998217415</c:v>
                </c:pt>
                <c:pt idx="1970">
                  <c:v>141.7117369966093</c:v>
                </c:pt>
                <c:pt idx="1971">
                  <c:v>140.0535534130819</c:v>
                </c:pt>
                <c:pt idx="1972">
                  <c:v>139.6583504638514</c:v>
                </c:pt>
                <c:pt idx="1973">
                  <c:v>141.0009785255365</c:v>
                </c:pt>
                <c:pt idx="1974">
                  <c:v>142.0189485022491</c:v>
                </c:pt>
                <c:pt idx="1975">
                  <c:v>141.1481366294725</c:v>
                </c:pt>
                <c:pt idx="1976">
                  <c:v>142.000743375989</c:v>
                </c:pt>
                <c:pt idx="1977">
                  <c:v>141.5843011127883</c:v>
                </c:pt>
                <c:pt idx="1978">
                  <c:v>140.8955405026132</c:v>
                </c:pt>
                <c:pt idx="1979">
                  <c:v>141.5160318893128</c:v>
                </c:pt>
                <c:pt idx="1980">
                  <c:v>140.5253696019904</c:v>
                </c:pt>
                <c:pt idx="1981">
                  <c:v>140.2583610835084</c:v>
                </c:pt>
                <c:pt idx="1982">
                  <c:v>140.9091943473083</c:v>
                </c:pt>
                <c:pt idx="1983">
                  <c:v>142.0250168776692</c:v>
                </c:pt>
                <c:pt idx="1984">
                  <c:v>143.0255402750491</c:v>
                </c:pt>
                <c:pt idx="1985">
                  <c:v>143.4336385220472</c:v>
                </c:pt>
                <c:pt idx="1986">
                  <c:v>143.2720680264884</c:v>
                </c:pt>
                <c:pt idx="1987">
                  <c:v>141.475828902155</c:v>
                </c:pt>
                <c:pt idx="1988">
                  <c:v>139.9549423125062</c:v>
                </c:pt>
                <c:pt idx="1989">
                  <c:v>140.47985678634</c:v>
                </c:pt>
                <c:pt idx="1990">
                  <c:v>142.0136386737565</c:v>
                </c:pt>
                <c:pt idx="1991">
                  <c:v>139.0477201872094</c:v>
                </c:pt>
                <c:pt idx="1992">
                  <c:v>137.728607080277</c:v>
                </c:pt>
                <c:pt idx="1993">
                  <c:v>138.8603590961154</c:v>
                </c:pt>
                <c:pt idx="1994">
                  <c:v>139.79868164544</c:v>
                </c:pt>
                <c:pt idx="1995">
                  <c:v>141.2649528563084</c:v>
                </c:pt>
                <c:pt idx="1996">
                  <c:v>141.457623775895</c:v>
                </c:pt>
                <c:pt idx="1997">
                  <c:v>141.991640812859</c:v>
                </c:pt>
                <c:pt idx="1998">
                  <c:v>142.5726877593282</c:v>
                </c:pt>
                <c:pt idx="1999">
                  <c:v>142.257132237486</c:v>
                </c:pt>
                <c:pt idx="2000">
                  <c:v>142.5013843481426</c:v>
                </c:pt>
                <c:pt idx="2001">
                  <c:v>141.3476344714065</c:v>
                </c:pt>
                <c:pt idx="2002">
                  <c:v>141.8050382686924</c:v>
                </c:pt>
                <c:pt idx="2003">
                  <c:v>142.4801450341724</c:v>
                </c:pt>
                <c:pt idx="2004">
                  <c:v>142.9064484074307</c:v>
                </c:pt>
                <c:pt idx="2005">
                  <c:v>142.885967640388</c:v>
                </c:pt>
                <c:pt idx="2006">
                  <c:v>142.6932967208015</c:v>
                </c:pt>
                <c:pt idx="2007">
                  <c:v>142.9603052392835</c:v>
                </c:pt>
                <c:pt idx="2008">
                  <c:v>141.6753267440889</c:v>
                </c:pt>
                <c:pt idx="2009">
                  <c:v>142.4710424710424</c:v>
                </c:pt>
                <c:pt idx="2010">
                  <c:v>142.275337363746</c:v>
                </c:pt>
                <c:pt idx="2011">
                  <c:v>142.4915232380851</c:v>
                </c:pt>
                <c:pt idx="2012">
                  <c:v>143.8698030053629</c:v>
                </c:pt>
                <c:pt idx="2013">
                  <c:v>143.9304867595633</c:v>
                </c:pt>
                <c:pt idx="2014">
                  <c:v>143.2538629002282</c:v>
                </c:pt>
                <c:pt idx="2015">
                  <c:v>141.9127519323982</c:v>
                </c:pt>
                <c:pt idx="2016">
                  <c:v>142.4444933285797</c:v>
                </c:pt>
                <c:pt idx="2017">
                  <c:v>142.9921642102388</c:v>
                </c:pt>
                <c:pt idx="2018">
                  <c:v>142.0629442240443</c:v>
                </c:pt>
                <c:pt idx="2019">
                  <c:v>143.2159355538529</c:v>
                </c:pt>
                <c:pt idx="2020">
                  <c:v>143.5542474835205</c:v>
                </c:pt>
                <c:pt idx="2021">
                  <c:v>144.164119213235</c:v>
                </c:pt>
                <c:pt idx="2022">
                  <c:v>145.0273456167365</c:v>
                </c:pt>
                <c:pt idx="2023">
                  <c:v>144.8657751211776</c:v>
                </c:pt>
                <c:pt idx="2024">
                  <c:v>145.6432857218709</c:v>
                </c:pt>
                <c:pt idx="2025">
                  <c:v>145.9118113342081</c:v>
                </c:pt>
                <c:pt idx="2026">
                  <c:v>146.0180079040589</c:v>
                </c:pt>
                <c:pt idx="2027">
                  <c:v>145.962633978351</c:v>
                </c:pt>
                <c:pt idx="2028">
                  <c:v>146.238745059963</c:v>
                </c:pt>
                <c:pt idx="2029">
                  <c:v>147.1929970947652</c:v>
                </c:pt>
                <c:pt idx="2030">
                  <c:v>147.8741722356652</c:v>
                </c:pt>
                <c:pt idx="2031">
                  <c:v>148.0129863233988</c:v>
                </c:pt>
                <c:pt idx="2032">
                  <c:v>147.9765760708785</c:v>
                </c:pt>
                <c:pt idx="2033">
                  <c:v>147.4531786908996</c:v>
                </c:pt>
                <c:pt idx="2034">
                  <c:v>146.4079010247968</c:v>
                </c:pt>
                <c:pt idx="2035">
                  <c:v>146.8668219159378</c:v>
                </c:pt>
                <c:pt idx="2036">
                  <c:v>146.9897065181937</c:v>
                </c:pt>
                <c:pt idx="2037">
                  <c:v>147.3090547746735</c:v>
                </c:pt>
                <c:pt idx="2038">
                  <c:v>148.4461166190046</c:v>
                </c:pt>
                <c:pt idx="2039">
                  <c:v>148.635753350881</c:v>
                </c:pt>
                <c:pt idx="2040">
                  <c:v>148.8929007593055</c:v>
                </c:pt>
                <c:pt idx="2041">
                  <c:v>148.8731785391903</c:v>
                </c:pt>
                <c:pt idx="2042">
                  <c:v>147.9151337697506</c:v>
                </c:pt>
                <c:pt idx="2043">
                  <c:v>148.6395460855186</c:v>
                </c:pt>
                <c:pt idx="2044">
                  <c:v>148.4643217452648</c:v>
                </c:pt>
                <c:pt idx="2045">
                  <c:v>148.7480182961517</c:v>
                </c:pt>
                <c:pt idx="2046">
                  <c:v>148.692644370444</c:v>
                </c:pt>
                <c:pt idx="2047">
                  <c:v>149.6855822985487</c:v>
                </c:pt>
                <c:pt idx="2048">
                  <c:v>149.7841933991246</c:v>
                </c:pt>
                <c:pt idx="2049">
                  <c:v>150.6049411746858</c:v>
                </c:pt>
                <c:pt idx="2050">
                  <c:v>150.0140331181587</c:v>
                </c:pt>
                <c:pt idx="2051">
                  <c:v>148.956618701216</c:v>
                </c:pt>
                <c:pt idx="2052">
                  <c:v>149.6484134991011</c:v>
                </c:pt>
                <c:pt idx="2053">
                  <c:v>149.030197753184</c:v>
                </c:pt>
                <c:pt idx="2054">
                  <c:v>149.2494178152331</c:v>
                </c:pt>
                <c:pt idx="2055">
                  <c:v>149.972313037146</c:v>
                </c:pt>
                <c:pt idx="2056">
                  <c:v>149.6825481108388</c:v>
                </c:pt>
                <c:pt idx="2057">
                  <c:v>150.311383513741</c:v>
                </c:pt>
                <c:pt idx="2058">
                  <c:v>148.5325909687402</c:v>
                </c:pt>
                <c:pt idx="2059">
                  <c:v>150.0572702930266</c:v>
                </c:pt>
                <c:pt idx="2060">
                  <c:v>149.7090972533015</c:v>
                </c:pt>
                <c:pt idx="2061">
                  <c:v>150.4600587115321</c:v>
                </c:pt>
                <c:pt idx="2062">
                  <c:v>150.7240330423041</c:v>
                </c:pt>
                <c:pt idx="2063">
                  <c:v>150.7976120942721</c:v>
                </c:pt>
                <c:pt idx="2064">
                  <c:v>150.0663728561567</c:v>
                </c:pt>
                <c:pt idx="2065">
                  <c:v>150.1096100310245</c:v>
                </c:pt>
                <c:pt idx="2066">
                  <c:v>149.4299519839794</c:v>
                </c:pt>
                <c:pt idx="2067">
                  <c:v>149.4390545471094</c:v>
                </c:pt>
                <c:pt idx="2068">
                  <c:v>146.4503796527372</c:v>
                </c:pt>
                <c:pt idx="2069">
                  <c:v>146.031661748754</c:v>
                </c:pt>
                <c:pt idx="2070">
                  <c:v>147.081490696422</c:v>
                </c:pt>
                <c:pt idx="2071">
                  <c:v>145.6569395665662</c:v>
                </c:pt>
                <c:pt idx="2072">
                  <c:v>145.6592152073487</c:v>
                </c:pt>
                <c:pt idx="2073">
                  <c:v>144.8498456357002</c:v>
                </c:pt>
                <c:pt idx="2074">
                  <c:v>146.5201659700677</c:v>
                </c:pt>
                <c:pt idx="2075">
                  <c:v>146.9244714824282</c:v>
                </c:pt>
                <c:pt idx="2076">
                  <c:v>146.6840121064089</c:v>
                </c:pt>
                <c:pt idx="2077">
                  <c:v>147.6678474713838</c:v>
                </c:pt>
                <c:pt idx="2078">
                  <c:v>148.3095781720535</c:v>
                </c:pt>
                <c:pt idx="2079">
                  <c:v>148.3004756089235</c:v>
                </c:pt>
                <c:pt idx="2080">
                  <c:v>149.565731884003</c:v>
                </c:pt>
                <c:pt idx="2081">
                  <c:v>150.3136591545235</c:v>
                </c:pt>
                <c:pt idx="2082">
                  <c:v>150.6861056959288</c:v>
                </c:pt>
                <c:pt idx="2083">
                  <c:v>151.1306141954471</c:v>
                </c:pt>
                <c:pt idx="2084">
                  <c:v>150.8294710652274</c:v>
                </c:pt>
                <c:pt idx="2085">
                  <c:v>151.5516077402128</c:v>
                </c:pt>
                <c:pt idx="2086">
                  <c:v>151.7109025949889</c:v>
                </c:pt>
                <c:pt idx="2087">
                  <c:v>151.7184880642641</c:v>
                </c:pt>
                <c:pt idx="2088">
                  <c:v>151.4620992027671</c:v>
                </c:pt>
                <c:pt idx="2089">
                  <c:v>151.9650158157034</c:v>
                </c:pt>
                <c:pt idx="2090">
                  <c:v>151.8823342006053</c:v>
                </c:pt>
                <c:pt idx="2091">
                  <c:v>151.7640008799144</c:v>
                </c:pt>
                <c:pt idx="2092">
                  <c:v>151.5311269731702</c:v>
                </c:pt>
                <c:pt idx="2093">
                  <c:v>152.2942251822408</c:v>
                </c:pt>
                <c:pt idx="2094">
                  <c:v>151.82620172797</c:v>
                </c:pt>
                <c:pt idx="2095">
                  <c:v>150.8325052529374</c:v>
                </c:pt>
                <c:pt idx="2096">
                  <c:v>151.3824517753791</c:v>
                </c:pt>
                <c:pt idx="2097">
                  <c:v>151.51595603462</c:v>
                </c:pt>
                <c:pt idx="2098">
                  <c:v>150.6125266439608</c:v>
                </c:pt>
                <c:pt idx="2099">
                  <c:v>150.5055715271825</c:v>
                </c:pt>
                <c:pt idx="2100">
                  <c:v>151.6320137145284</c:v>
                </c:pt>
                <c:pt idx="2101">
                  <c:v>151.827718821825</c:v>
                </c:pt>
                <c:pt idx="2102">
                  <c:v>152.5710948107805</c:v>
                </c:pt>
                <c:pt idx="2103">
                  <c:v>152.49827430574</c:v>
                </c:pt>
                <c:pt idx="2104">
                  <c:v>151.2762552055281</c:v>
                </c:pt>
                <c:pt idx="2105">
                  <c:v>150.4024091450418</c:v>
                </c:pt>
                <c:pt idx="2106">
                  <c:v>151.580432523458</c:v>
                </c:pt>
                <c:pt idx="2107">
                  <c:v>149.1295674006872</c:v>
                </c:pt>
                <c:pt idx="2108">
                  <c:v>150.4084775204618</c:v>
                </c:pt>
                <c:pt idx="2109">
                  <c:v>150.0254113220714</c:v>
                </c:pt>
                <c:pt idx="2110">
                  <c:v>149.6066934180883</c:v>
                </c:pt>
                <c:pt idx="2111">
                  <c:v>147.6253688434435</c:v>
                </c:pt>
                <c:pt idx="2112">
                  <c:v>147.626127390371</c:v>
                </c:pt>
                <c:pt idx="2113">
                  <c:v>149.2744498638408</c:v>
                </c:pt>
                <c:pt idx="2114">
                  <c:v>149.0408174101691</c:v>
                </c:pt>
                <c:pt idx="2115">
                  <c:v>146.7864159416222</c:v>
                </c:pt>
                <c:pt idx="2116">
                  <c:v>149.349546009664</c:v>
                </c:pt>
                <c:pt idx="2117">
                  <c:v>146.2637771085708</c:v>
                </c:pt>
                <c:pt idx="2118">
                  <c:v>144.5889054926383</c:v>
                </c:pt>
                <c:pt idx="2119">
                  <c:v>142.207826687198</c:v>
                </c:pt>
                <c:pt idx="2120">
                  <c:v>142.4323565777397</c:v>
                </c:pt>
                <c:pt idx="2121">
                  <c:v>141.2786067010036</c:v>
                </c:pt>
                <c:pt idx="2122">
                  <c:v>141.2990874680462</c:v>
                </c:pt>
                <c:pt idx="2123">
                  <c:v>143.1196000940597</c:v>
                </c:pt>
                <c:pt idx="2124">
                  <c:v>144.4280935440071</c:v>
                </c:pt>
                <c:pt idx="2125">
                  <c:v>147.2551979428208</c:v>
                </c:pt>
                <c:pt idx="2126">
                  <c:v>146.1803369465453</c:v>
                </c:pt>
                <c:pt idx="2127">
                  <c:v>147.9788517116612</c:v>
                </c:pt>
                <c:pt idx="2128">
                  <c:v>149.0226122839089</c:v>
                </c:pt>
                <c:pt idx="2129">
                  <c:v>148.7988409402948</c:v>
                </c:pt>
                <c:pt idx="2130">
                  <c:v>150.575357844513</c:v>
                </c:pt>
                <c:pt idx="2131">
                  <c:v>150.3667574394489</c:v>
                </c:pt>
                <c:pt idx="2132">
                  <c:v>151.3035628949183</c:v>
                </c:pt>
                <c:pt idx="2133">
                  <c:v>153.0785627052817</c:v>
                </c:pt>
                <c:pt idx="2134">
                  <c:v>153.0603575790216</c:v>
                </c:pt>
                <c:pt idx="2135">
                  <c:v>152.627227283416</c:v>
                </c:pt>
                <c:pt idx="2136">
                  <c:v>153.497280609265</c:v>
                </c:pt>
                <c:pt idx="2137">
                  <c:v>154.0768104618792</c:v>
                </c:pt>
                <c:pt idx="2138">
                  <c:v>154.1306672937321</c:v>
                </c:pt>
                <c:pt idx="2139">
                  <c:v>154.6115860457707</c:v>
                </c:pt>
                <c:pt idx="2140">
                  <c:v>154.7192997094765</c:v>
                </c:pt>
                <c:pt idx="2141">
                  <c:v>154.6108274988432</c:v>
                </c:pt>
                <c:pt idx="2142">
                  <c:v>154.6927505670138</c:v>
                </c:pt>
                <c:pt idx="2143">
                  <c:v>154.7299193664616</c:v>
                </c:pt>
                <c:pt idx="2144">
                  <c:v>154.8437014055874</c:v>
                </c:pt>
                <c:pt idx="2145">
                  <c:v>155.6386585856134</c:v>
                </c:pt>
                <c:pt idx="2146">
                  <c:v>155.4050261319416</c:v>
                </c:pt>
                <c:pt idx="2147">
                  <c:v>155.7107205437264</c:v>
                </c:pt>
                <c:pt idx="2148">
                  <c:v>156.526158490795</c:v>
                </c:pt>
                <c:pt idx="2149">
                  <c:v>156.9744597249507</c:v>
                </c:pt>
                <c:pt idx="2150">
                  <c:v>156.7939255562045</c:v>
                </c:pt>
                <c:pt idx="2151">
                  <c:v>157.2338827741576</c:v>
                </c:pt>
                <c:pt idx="2152">
                  <c:v>156.8341285433623</c:v>
                </c:pt>
                <c:pt idx="2153">
                  <c:v>155.7630602817243</c:v>
                </c:pt>
                <c:pt idx="2154">
                  <c:v>156.7575153036842</c:v>
                </c:pt>
                <c:pt idx="2155">
                  <c:v>157.3476648132836</c:v>
                </c:pt>
                <c:pt idx="2156">
                  <c:v>157.1648550037547</c:v>
                </c:pt>
                <c:pt idx="2157">
                  <c:v>157.4265536937442</c:v>
                </c:pt>
                <c:pt idx="2158">
                  <c:v>156.2841820209206</c:v>
                </c:pt>
                <c:pt idx="2159">
                  <c:v>156.2470132214727</c:v>
                </c:pt>
                <c:pt idx="2160">
                  <c:v>153.6922271696338</c:v>
                </c:pt>
                <c:pt idx="2161">
                  <c:v>154.3893317960115</c:v>
                </c:pt>
                <c:pt idx="2162">
                  <c:v>151.8861269352428</c:v>
                </c:pt>
                <c:pt idx="2163">
                  <c:v>150.9227723373106</c:v>
                </c:pt>
                <c:pt idx="2164">
                  <c:v>149.6415865767534</c:v>
                </c:pt>
                <c:pt idx="2165">
                  <c:v>152.6871524906888</c:v>
                </c:pt>
                <c:pt idx="2166">
                  <c:v>156.3539683382512</c:v>
                </c:pt>
                <c:pt idx="2167">
                  <c:v>157.0685195439615</c:v>
                </c:pt>
                <c:pt idx="2168">
                  <c:v>157.6670130697635</c:v>
                </c:pt>
                <c:pt idx="2169">
                  <c:v>157.942365604448</c:v>
                </c:pt>
                <c:pt idx="2170">
                  <c:v>157.9203677435504</c:v>
                </c:pt>
                <c:pt idx="2171">
                  <c:v>158.4430065766018</c:v>
                </c:pt>
                <c:pt idx="2172">
                  <c:v>158.5795450235526</c:v>
                </c:pt>
                <c:pt idx="2173">
                  <c:v>157.804310063642</c:v>
                </c:pt>
                <c:pt idx="2174">
                  <c:v>156.1772269041423</c:v>
                </c:pt>
                <c:pt idx="2175">
                  <c:v>156.124128619217</c:v>
                </c:pt>
                <c:pt idx="2176">
                  <c:v>153.2704750779406</c:v>
                </c:pt>
                <c:pt idx="2177">
                  <c:v>151.907366249213</c:v>
                </c:pt>
                <c:pt idx="2178">
                  <c:v>153.6740220433736</c:v>
                </c:pt>
                <c:pt idx="2179">
                  <c:v>156.4229961086542</c:v>
                </c:pt>
                <c:pt idx="2180">
                  <c:v>155.1084342832868</c:v>
                </c:pt>
                <c:pt idx="2181">
                  <c:v>153.853039118265</c:v>
                </c:pt>
                <c:pt idx="2182">
                  <c:v>153.4563190751795</c:v>
                </c:pt>
                <c:pt idx="2183">
                  <c:v>152.564267888433</c:v>
                </c:pt>
                <c:pt idx="2184">
                  <c:v>151.1533706032722</c:v>
                </c:pt>
                <c:pt idx="2185">
                  <c:v>153.1824836343499</c:v>
                </c:pt>
                <c:pt idx="2186">
                  <c:v>153.4199088226592</c:v>
                </c:pt>
                <c:pt idx="2187">
                  <c:v>154.1458382322821</c:v>
                </c:pt>
                <c:pt idx="2188">
                  <c:v>156.4996093483322</c:v>
                </c:pt>
                <c:pt idx="2189">
                  <c:v>155.6401756794683</c:v>
                </c:pt>
                <c:pt idx="2190">
                  <c:v>156.0399299102638</c:v>
                </c:pt>
                <c:pt idx="2191">
                  <c:v>153.9508916719132</c:v>
                </c:pt>
                <c:pt idx="2192">
                  <c:v>151.8732316374752</c:v>
                </c:pt>
                <c:pt idx="2193">
                  <c:v>153.3212977220835</c:v>
                </c:pt>
                <c:pt idx="2194">
                  <c:v>151.3293534904536</c:v>
                </c:pt>
                <c:pt idx="2195">
                  <c:v>153.2909558449832</c:v>
                </c:pt>
                <c:pt idx="2196">
                  <c:v>155.5043957794447</c:v>
                </c:pt>
                <c:pt idx="2197">
                  <c:v>154.85811379721</c:v>
                </c:pt>
                <c:pt idx="2198">
                  <c:v>156.4518208918994</c:v>
                </c:pt>
                <c:pt idx="2199">
                  <c:v>155.917045308008</c:v>
                </c:pt>
                <c:pt idx="2200">
                  <c:v>155.2548338402954</c:v>
                </c:pt>
                <c:pt idx="2201">
                  <c:v>156.9122588768953</c:v>
                </c:pt>
                <c:pt idx="2202">
                  <c:v>156.9077075953303</c:v>
                </c:pt>
                <c:pt idx="2203">
                  <c:v>158.4210087157041</c:v>
                </c:pt>
                <c:pt idx="2204">
                  <c:v>159.0665321510114</c:v>
                </c:pt>
                <c:pt idx="2205">
                  <c:v>159.3206453717258</c:v>
                </c:pt>
                <c:pt idx="2206">
                  <c:v>159.2705812745102</c:v>
                </c:pt>
                <c:pt idx="2207">
                  <c:v>159.1014253096766</c:v>
                </c:pt>
                <c:pt idx="2208">
                  <c:v>160.0761581115214</c:v>
                </c:pt>
                <c:pt idx="2209">
                  <c:v>160.027611108161</c:v>
                </c:pt>
                <c:pt idx="2210">
                  <c:v>160.4690854199694</c:v>
                </c:pt>
                <c:pt idx="2211">
                  <c:v>160.3462008177135</c:v>
                </c:pt>
                <c:pt idx="2212">
                  <c:v>160.1095341763316</c:v>
                </c:pt>
                <c:pt idx="2213">
                  <c:v>159.6362008935681</c:v>
                </c:pt>
                <c:pt idx="2214">
                  <c:v>160.6139678831229</c:v>
                </c:pt>
                <c:pt idx="2215">
                  <c:v>159.88500428579</c:v>
                </c:pt>
                <c:pt idx="2216">
                  <c:v>159.1833483778473</c:v>
                </c:pt>
                <c:pt idx="2217">
                  <c:v>159.3737436566512</c:v>
                </c:pt>
                <c:pt idx="2218">
                  <c:v>157.1147909065393</c:v>
                </c:pt>
                <c:pt idx="2219">
                  <c:v>157.7345237463113</c:v>
                </c:pt>
                <c:pt idx="2220">
                  <c:v>155.059128732999</c:v>
                </c:pt>
                <c:pt idx="2221">
                  <c:v>154.7617783374168</c:v>
                </c:pt>
                <c:pt idx="2222">
                  <c:v>156.7120024880338</c:v>
                </c:pt>
                <c:pt idx="2223">
                  <c:v>155.7600260940142</c:v>
                </c:pt>
                <c:pt idx="2224">
                  <c:v>157.8680280055525</c:v>
                </c:pt>
                <c:pt idx="2225">
                  <c:v>157.343872078646</c:v>
                </c:pt>
                <c:pt idx="2226">
                  <c:v>159.2569274298153</c:v>
                </c:pt>
                <c:pt idx="2227">
                  <c:v>158.480933922977</c:v>
                </c:pt>
                <c:pt idx="2228">
                  <c:v>159.9092777874702</c:v>
                </c:pt>
                <c:pt idx="2229">
                  <c:v>159.6301325181481</c:v>
                </c:pt>
                <c:pt idx="2230">
                  <c:v>158.6500898878108</c:v>
                </c:pt>
                <c:pt idx="2231">
                  <c:v>156.340314493556</c:v>
                </c:pt>
                <c:pt idx="2232">
                  <c:v>155.9686264990783</c:v>
                </c:pt>
                <c:pt idx="2233">
                  <c:v>156.3380388527736</c:v>
                </c:pt>
                <c:pt idx="2234">
                  <c:v>158.2510942039428</c:v>
                </c:pt>
                <c:pt idx="2235">
                  <c:v>156.8591605919699</c:v>
                </c:pt>
                <c:pt idx="2236">
                  <c:v>156.2371521114153</c:v>
                </c:pt>
                <c:pt idx="2237">
                  <c:v>156.7886157277119</c:v>
                </c:pt>
                <c:pt idx="2238">
                  <c:v>157.8247908306847</c:v>
                </c:pt>
                <c:pt idx="2239">
                  <c:v>157.4993741987847</c:v>
                </c:pt>
                <c:pt idx="2240">
                  <c:v>157.9218848374054</c:v>
                </c:pt>
                <c:pt idx="2241">
                  <c:v>158.6258163861307</c:v>
                </c:pt>
                <c:pt idx="2242">
                  <c:v>159.4511154432568</c:v>
                </c:pt>
                <c:pt idx="2243">
                  <c:v>158.7206347520688</c:v>
                </c:pt>
                <c:pt idx="2244">
                  <c:v>158.9792992543483</c:v>
                </c:pt>
                <c:pt idx="2245">
                  <c:v>159.7977713891269</c:v>
                </c:pt>
                <c:pt idx="2246">
                  <c:v>159.673369693016</c:v>
                </c:pt>
                <c:pt idx="2247">
                  <c:v>157.867269458625</c:v>
                </c:pt>
                <c:pt idx="2248">
                  <c:v>159.325196653291</c:v>
                </c:pt>
                <c:pt idx="2249">
                  <c:v>159.0892885588367</c:v>
                </c:pt>
                <c:pt idx="2250">
                  <c:v>159.8986581304852</c:v>
                </c:pt>
                <c:pt idx="2251">
                  <c:v>160.2756559534555</c:v>
                </c:pt>
                <c:pt idx="2252">
                  <c:v>160.6367242909481</c:v>
                </c:pt>
                <c:pt idx="2253">
                  <c:v>159.9714786355258</c:v>
                </c:pt>
                <c:pt idx="2254">
                  <c:v>160.4144700411891</c:v>
                </c:pt>
                <c:pt idx="2255">
                  <c:v>159.8144594215321</c:v>
                </c:pt>
                <c:pt idx="2256">
                  <c:v>158.195720278235</c:v>
                </c:pt>
                <c:pt idx="2257">
                  <c:v>159.9236901790929</c:v>
                </c:pt>
                <c:pt idx="2258">
                  <c:v>160.3939892741463</c:v>
                </c:pt>
                <c:pt idx="2259">
                  <c:v>158.4953463145997</c:v>
                </c:pt>
                <c:pt idx="2260">
                  <c:v>157.789139125092</c:v>
                </c:pt>
                <c:pt idx="2261">
                  <c:v>158.384598463184</c:v>
                </c:pt>
                <c:pt idx="2262">
                  <c:v>160.5161153294748</c:v>
                </c:pt>
                <c:pt idx="2263">
                  <c:v>159.6991602885512</c:v>
                </c:pt>
                <c:pt idx="2264">
                  <c:v>159.2281026465702</c:v>
                </c:pt>
                <c:pt idx="2265">
                  <c:v>159.1795556432097</c:v>
                </c:pt>
                <c:pt idx="2266">
                  <c:v>160.8953887932276</c:v>
                </c:pt>
                <c:pt idx="2267">
                  <c:v>161.019031942411</c:v>
                </c:pt>
                <c:pt idx="2268">
                  <c:v>161.5098118045072</c:v>
                </c:pt>
                <c:pt idx="2269">
                  <c:v>161.405890875439</c:v>
                </c:pt>
                <c:pt idx="2270">
                  <c:v>161.2556985837928</c:v>
                </c:pt>
                <c:pt idx="2271">
                  <c:v>161.6326964067632</c:v>
                </c:pt>
                <c:pt idx="2272">
                  <c:v>161.2716280692704</c:v>
                </c:pt>
                <c:pt idx="2273">
                  <c:v>159.6134444857431</c:v>
                </c:pt>
                <c:pt idx="2274">
                  <c:v>161.075922961974</c:v>
                </c:pt>
                <c:pt idx="2275">
                  <c:v>160.871873838475</c:v>
                </c:pt>
                <c:pt idx="2276">
                  <c:v>159.8554209556174</c:v>
                </c:pt>
                <c:pt idx="2277">
                  <c:v>160.1846303221548</c:v>
                </c:pt>
                <c:pt idx="2278">
                  <c:v>160.0230598265961</c:v>
                </c:pt>
                <c:pt idx="2279">
                  <c:v>160.3621303031912</c:v>
                </c:pt>
                <c:pt idx="2280">
                  <c:v>158.9792992543483</c:v>
                </c:pt>
                <c:pt idx="2281">
                  <c:v>158.7509766291691</c:v>
                </c:pt>
                <c:pt idx="2282">
                  <c:v>157.723145542399</c:v>
                </c:pt>
                <c:pt idx="2283">
                  <c:v>157.789139125092</c:v>
                </c:pt>
                <c:pt idx="2284">
                  <c:v>159.6892991784937</c:v>
                </c:pt>
                <c:pt idx="2285">
                  <c:v>159.9669273539608</c:v>
                </c:pt>
                <c:pt idx="2286">
                  <c:v>158.84807063589</c:v>
                </c:pt>
                <c:pt idx="2287">
                  <c:v>158.1137972100644</c:v>
                </c:pt>
                <c:pt idx="2288">
                  <c:v>159.0134338660862</c:v>
                </c:pt>
                <c:pt idx="2289">
                  <c:v>159.3282308410011</c:v>
                </c:pt>
                <c:pt idx="2290">
                  <c:v>160.906008450213</c:v>
                </c:pt>
                <c:pt idx="2291">
                  <c:v>160.052643156769</c:v>
                </c:pt>
                <c:pt idx="2292">
                  <c:v>161.0281345055413</c:v>
                </c:pt>
                <c:pt idx="2293">
                  <c:v>161.1305383407546</c:v>
                </c:pt>
                <c:pt idx="2294">
                  <c:v>159.9456880399906</c:v>
                </c:pt>
                <c:pt idx="2295">
                  <c:v>159.4700791164446</c:v>
                </c:pt>
                <c:pt idx="2296">
                  <c:v>159.4078782683892</c:v>
                </c:pt>
                <c:pt idx="2297">
                  <c:v>156.0816499912768</c:v>
                </c:pt>
                <c:pt idx="2298">
                  <c:v>156.4965751606224</c:v>
                </c:pt>
                <c:pt idx="2299">
                  <c:v>157.582055813883</c:v>
                </c:pt>
                <c:pt idx="2300">
                  <c:v>157.5335088105227</c:v>
                </c:pt>
                <c:pt idx="2301">
                  <c:v>156.9251541746631</c:v>
                </c:pt>
                <c:pt idx="2302">
                  <c:v>157.8794062094653</c:v>
                </c:pt>
                <c:pt idx="2303">
                  <c:v>155.2502825587306</c:v>
                </c:pt>
                <c:pt idx="2304">
                  <c:v>155.6014897861657</c:v>
                </c:pt>
                <c:pt idx="2305">
                  <c:v>157.5213720596826</c:v>
                </c:pt>
                <c:pt idx="2306">
                  <c:v>159.2645128990906</c:v>
                </c:pt>
                <c:pt idx="2307">
                  <c:v>159.9737542763082</c:v>
                </c:pt>
                <c:pt idx="2308">
                  <c:v>159.856179502545</c:v>
                </c:pt>
                <c:pt idx="2309">
                  <c:v>161.1373652631019</c:v>
                </c:pt>
                <c:pt idx="2310">
                  <c:v>161.3156237910659</c:v>
                </c:pt>
                <c:pt idx="2311">
                  <c:v>161.440025487177</c:v>
                </c:pt>
                <c:pt idx="2312">
                  <c:v>160.7520234239292</c:v>
                </c:pt>
                <c:pt idx="2313">
                  <c:v>160.3681986786114</c:v>
                </c:pt>
                <c:pt idx="2314">
                  <c:v>159.4579423656046</c:v>
                </c:pt>
                <c:pt idx="2315">
                  <c:v>157.7512117787168</c:v>
                </c:pt>
                <c:pt idx="2316">
                  <c:v>156.8401969187825</c:v>
                </c:pt>
                <c:pt idx="2317">
                  <c:v>158.7828356001245</c:v>
                </c:pt>
                <c:pt idx="2318">
                  <c:v>159.9449294930632</c:v>
                </c:pt>
                <c:pt idx="2319">
                  <c:v>159.9494807746282</c:v>
                </c:pt>
                <c:pt idx="2320">
                  <c:v>159.586136796353</c:v>
                </c:pt>
                <c:pt idx="2321">
                  <c:v>159.1461795783997</c:v>
                </c:pt>
                <c:pt idx="2322">
                  <c:v>158.788145428617</c:v>
                </c:pt>
                <c:pt idx="2323">
                  <c:v>159.2827180253507</c:v>
                </c:pt>
                <c:pt idx="2324">
                  <c:v>158.0478036273715</c:v>
                </c:pt>
                <c:pt idx="2325">
                  <c:v>157.5934340177956</c:v>
                </c:pt>
                <c:pt idx="2326">
                  <c:v>159.6119273918881</c:v>
                </c:pt>
                <c:pt idx="2327">
                  <c:v>158.0864895206743</c:v>
                </c:pt>
                <c:pt idx="2328">
                  <c:v>158.2366818123204</c:v>
                </c:pt>
                <c:pt idx="2329">
                  <c:v>158.034908329604</c:v>
                </c:pt>
                <c:pt idx="2330">
                  <c:v>158.653124075521</c:v>
                </c:pt>
                <c:pt idx="2331">
                  <c:v>159.4799402265022</c:v>
                </c:pt>
                <c:pt idx="2332">
                  <c:v>159.0612223225191</c:v>
                </c:pt>
                <c:pt idx="2333">
                  <c:v>157.7481775910067</c:v>
                </c:pt>
                <c:pt idx="2334">
                  <c:v>154.4196736731117</c:v>
                </c:pt>
                <c:pt idx="2335">
                  <c:v>149.5012553951651</c:v>
                </c:pt>
                <c:pt idx="2336">
                  <c:v>143.608862862301</c:v>
                </c:pt>
                <c:pt idx="2337">
                  <c:v>141.6669827278865</c:v>
                </c:pt>
                <c:pt idx="2338">
                  <c:v>147.1967898294029</c:v>
                </c:pt>
                <c:pt idx="2339">
                  <c:v>150.7733385925921</c:v>
                </c:pt>
                <c:pt idx="2340">
                  <c:v>150.8651227708203</c:v>
                </c:pt>
                <c:pt idx="2341">
                  <c:v>149.5991079488134</c:v>
                </c:pt>
                <c:pt idx="2342">
                  <c:v>145.1745037206726</c:v>
                </c:pt>
                <c:pt idx="2343">
                  <c:v>147.8301765138701</c:v>
                </c:pt>
                <c:pt idx="2344">
                  <c:v>148.002366666414</c:v>
                </c:pt>
                <c:pt idx="2345">
                  <c:v>145.7335528062443</c:v>
                </c:pt>
                <c:pt idx="2346">
                  <c:v>149.3889904498943</c:v>
                </c:pt>
                <c:pt idx="2347">
                  <c:v>147.3128475093112</c:v>
                </c:pt>
                <c:pt idx="2348">
                  <c:v>148.0903581100046</c:v>
                </c:pt>
                <c:pt idx="2349">
                  <c:v>148.7548452184996</c:v>
                </c:pt>
                <c:pt idx="2350">
                  <c:v>148.14649058264</c:v>
                </c:pt>
                <c:pt idx="2351">
                  <c:v>150.0474091829692</c:v>
                </c:pt>
                <c:pt idx="2352">
                  <c:v>151.353626992134</c:v>
                </c:pt>
                <c:pt idx="2353">
                  <c:v>150.9660095121786</c:v>
                </c:pt>
                <c:pt idx="2354">
                  <c:v>148.5257640463928</c:v>
                </c:pt>
                <c:pt idx="2355">
                  <c:v>149.2039049995827</c:v>
                </c:pt>
                <c:pt idx="2356">
                  <c:v>147.3659457942366</c:v>
                </c:pt>
                <c:pt idx="2357">
                  <c:v>147.0640441170895</c:v>
                </c:pt>
                <c:pt idx="2358">
                  <c:v>146.5694715203557</c:v>
                </c:pt>
                <c:pt idx="2359">
                  <c:v>146.5012022968802</c:v>
                </c:pt>
                <c:pt idx="2360">
                  <c:v>142.7410851772346</c:v>
                </c:pt>
                <c:pt idx="2361">
                  <c:v>142.917068064416</c:v>
                </c:pt>
                <c:pt idx="2362">
                  <c:v>145.6432857218712</c:v>
                </c:pt>
                <c:pt idx="2363">
                  <c:v>145.930775007396</c:v>
                </c:pt>
                <c:pt idx="2364">
                  <c:v>148.0198132457465</c:v>
                </c:pt>
                <c:pt idx="2365">
                  <c:v>150.7270672300143</c:v>
                </c:pt>
                <c:pt idx="2366">
                  <c:v>150.1862232707028</c:v>
                </c:pt>
                <c:pt idx="2367">
                  <c:v>151.3930714323643</c:v>
                </c:pt>
                <c:pt idx="2368">
                  <c:v>152.7281140247743</c:v>
                </c:pt>
                <c:pt idx="2369">
                  <c:v>152.8388618761902</c:v>
                </c:pt>
                <c:pt idx="2370">
                  <c:v>153.0338084365591</c:v>
                </c:pt>
                <c:pt idx="2371">
                  <c:v>151.989289317384</c:v>
                </c:pt>
                <c:pt idx="2372">
                  <c:v>151.272462470891</c:v>
                </c:pt>
                <c:pt idx="2373">
                  <c:v>153.5192784701628</c:v>
                </c:pt>
                <c:pt idx="2374">
                  <c:v>154.2209343781055</c:v>
                </c:pt>
                <c:pt idx="2375">
                  <c:v>154.2626544591183</c:v>
                </c:pt>
                <c:pt idx="2376">
                  <c:v>154.0434343970692</c:v>
                </c:pt>
                <c:pt idx="2377">
                  <c:v>153.14607338183</c:v>
                </c:pt>
                <c:pt idx="2378">
                  <c:v>155.6925154174666</c:v>
                </c:pt>
                <c:pt idx="2379">
                  <c:v>157.4098656613393</c:v>
                </c:pt>
                <c:pt idx="2380">
                  <c:v>157.1087225311196</c:v>
                </c:pt>
                <c:pt idx="2381">
                  <c:v>156.707451206469</c:v>
                </c:pt>
                <c:pt idx="2382">
                  <c:v>158.5628569911479</c:v>
                </c:pt>
                <c:pt idx="2383">
                  <c:v>158.4915535799624</c:v>
                </c:pt>
                <c:pt idx="2384">
                  <c:v>157.7292139178192</c:v>
                </c:pt>
                <c:pt idx="2385">
                  <c:v>159.6020662818307</c:v>
                </c:pt>
                <c:pt idx="2386">
                  <c:v>160.037472218219</c:v>
                </c:pt>
                <c:pt idx="2387">
                  <c:v>159.4700791164447</c:v>
                </c:pt>
                <c:pt idx="2388">
                  <c:v>159.2895449476984</c:v>
                </c:pt>
                <c:pt idx="2389">
                  <c:v>159.2341710219904</c:v>
                </c:pt>
                <c:pt idx="2390">
                  <c:v>157.6700472574738</c:v>
                </c:pt>
                <c:pt idx="2391">
                  <c:v>157.9082309927106</c:v>
                </c:pt>
                <c:pt idx="2392">
                  <c:v>157.3984874574268</c:v>
                </c:pt>
                <c:pt idx="2393">
                  <c:v>155.1964257268777</c:v>
                </c:pt>
                <c:pt idx="2394">
                  <c:v>153.4570776221072</c:v>
                </c:pt>
                <c:pt idx="2395">
                  <c:v>155.7440966085368</c:v>
                </c:pt>
                <c:pt idx="2396">
                  <c:v>155.5354962034728</c:v>
                </c:pt>
                <c:pt idx="2397">
                  <c:v>158.0493207212265</c:v>
                </c:pt>
                <c:pt idx="2398">
                  <c:v>157.8718207401903</c:v>
                </c:pt>
                <c:pt idx="2399">
                  <c:v>158.4733484537022</c:v>
                </c:pt>
                <c:pt idx="2400">
                  <c:v>158.2776433464058</c:v>
                </c:pt>
                <c:pt idx="2401">
                  <c:v>158.4710728129197</c:v>
                </c:pt>
                <c:pt idx="2402">
                  <c:v>158.450592045877</c:v>
                </c:pt>
                <c:pt idx="2403">
                  <c:v>158.5446518648876</c:v>
                </c:pt>
                <c:pt idx="2404">
                  <c:v>157.8088613452073</c:v>
                </c:pt>
                <c:pt idx="2405">
                  <c:v>159.494352618125</c:v>
                </c:pt>
                <c:pt idx="2406">
                  <c:v>157.7405921217317</c:v>
                </c:pt>
                <c:pt idx="2407">
                  <c:v>155.4732953554173</c:v>
                </c:pt>
                <c:pt idx="2408">
                  <c:v>158.6645022794336</c:v>
                </c:pt>
                <c:pt idx="2409">
                  <c:v>157.5555066714204</c:v>
                </c:pt>
                <c:pt idx="2410">
                  <c:v>156.5329854131427</c:v>
                </c:pt>
                <c:pt idx="2411">
                  <c:v>155.3215859699162</c:v>
                </c:pt>
                <c:pt idx="2412">
                  <c:v>155.6712761034963</c:v>
                </c:pt>
                <c:pt idx="2413">
                  <c:v>152.6477080504587</c:v>
                </c:pt>
                <c:pt idx="2414">
                  <c:v>153.3736374600816</c:v>
                </c:pt>
                <c:pt idx="2415">
                  <c:v>155.0022377134363</c:v>
                </c:pt>
                <c:pt idx="2416">
                  <c:v>157.2520879004181</c:v>
                </c:pt>
                <c:pt idx="2417">
                  <c:v>154.8869385804555</c:v>
                </c:pt>
                <c:pt idx="2418">
                  <c:v>152.1303790458998</c:v>
                </c:pt>
                <c:pt idx="2419">
                  <c:v>153.3137122528086</c:v>
                </c:pt>
                <c:pt idx="2420">
                  <c:v>154.6654428776238</c:v>
                </c:pt>
                <c:pt idx="2421">
                  <c:v>156.5860836980681</c:v>
                </c:pt>
                <c:pt idx="2422">
                  <c:v>156.3357632119912</c:v>
                </c:pt>
                <c:pt idx="2423">
                  <c:v>155.9951756415412</c:v>
                </c:pt>
                <c:pt idx="2424">
                  <c:v>157.6533592250686</c:v>
                </c:pt>
                <c:pt idx="2425">
                  <c:v>156.5155388338101</c:v>
                </c:pt>
                <c:pt idx="2426">
                  <c:v>155.0424407005941</c:v>
                </c:pt>
                <c:pt idx="2427">
                  <c:v>152.6697059113563</c:v>
                </c:pt>
                <c:pt idx="2428">
                  <c:v>152.9769174169962</c:v>
                </c:pt>
                <c:pt idx="2429">
                  <c:v>150.9705607937435</c:v>
                </c:pt>
                <c:pt idx="2430">
                  <c:v>147.3924949366994</c:v>
                </c:pt>
                <c:pt idx="2431">
                  <c:v>145.7949951073724</c:v>
                </c:pt>
                <c:pt idx="2432">
                  <c:v>145.9193968034834</c:v>
                </c:pt>
                <c:pt idx="2433">
                  <c:v>147.0579757416694</c:v>
                </c:pt>
                <c:pt idx="2434">
                  <c:v>143.386608612542</c:v>
                </c:pt>
                <c:pt idx="2435">
                  <c:v>145.7805827157498</c:v>
                </c:pt>
                <c:pt idx="2436">
                  <c:v>142.6318544196738</c:v>
                </c:pt>
                <c:pt idx="2437">
                  <c:v>142.7077091124244</c:v>
                </c:pt>
                <c:pt idx="2438">
                  <c:v>141.038905871912</c:v>
                </c:pt>
                <c:pt idx="2439">
                  <c:v>141.7716622038822</c:v>
                </c:pt>
                <c:pt idx="2440">
                  <c:v>144.6473136060564</c:v>
                </c:pt>
                <c:pt idx="2441">
                  <c:v>142.3853266682345</c:v>
                </c:pt>
                <c:pt idx="2442">
                  <c:v>144.399268760762</c:v>
                </c:pt>
                <c:pt idx="2443">
                  <c:v>142.8305937146803</c:v>
                </c:pt>
                <c:pt idx="2444">
                  <c:v>143.6202410662138</c:v>
                </c:pt>
                <c:pt idx="2445">
                  <c:v>147.1763090623603</c:v>
                </c:pt>
                <c:pt idx="2446">
                  <c:v>147.1110740265948</c:v>
                </c:pt>
                <c:pt idx="2447">
                  <c:v>144.3537559451117</c:v>
                </c:pt>
                <c:pt idx="2448">
                  <c:v>145.0743755262419</c:v>
                </c:pt>
                <c:pt idx="2449">
                  <c:v>145.2958712290737</c:v>
                </c:pt>
                <c:pt idx="2450">
                  <c:v>142.6106151057036</c:v>
                </c:pt>
                <c:pt idx="2451">
                  <c:v>140.5921217316111</c:v>
                </c:pt>
                <c:pt idx="2452">
                  <c:v>140.498820459528</c:v>
                </c:pt>
                <c:pt idx="2453">
                  <c:v>140.4722713170652</c:v>
                </c:pt>
                <c:pt idx="2454">
                  <c:v>138.7443014162072</c:v>
                </c:pt>
                <c:pt idx="2455">
                  <c:v>141.4523139474025</c:v>
                </c:pt>
                <c:pt idx="2456">
                  <c:v>143.78863848412</c:v>
                </c:pt>
                <c:pt idx="2457">
                  <c:v>146.1583390856476</c:v>
                </c:pt>
                <c:pt idx="2458">
                  <c:v>145.47640539782</c:v>
                </c:pt>
                <c:pt idx="2459">
                  <c:v>145.4726126631824</c:v>
                </c:pt>
                <c:pt idx="2460">
                  <c:v>147.5753047462282</c:v>
                </c:pt>
                <c:pt idx="2461">
                  <c:v>145.737345540882</c:v>
                </c:pt>
                <c:pt idx="2462">
                  <c:v>146.3843860700443</c:v>
                </c:pt>
                <c:pt idx="2463">
                  <c:v>148.0456038412817</c:v>
                </c:pt>
                <c:pt idx="2464">
                  <c:v>147.7687342127421</c:v>
                </c:pt>
                <c:pt idx="2465">
                  <c:v>146.5687129734282</c:v>
                </c:pt>
                <c:pt idx="2466">
                  <c:v>150.0671314030844</c:v>
                </c:pt>
                <c:pt idx="2467">
                  <c:v>150.6815544143639</c:v>
                </c:pt>
                <c:pt idx="2468">
                  <c:v>151.2087445289804</c:v>
                </c:pt>
                <c:pt idx="2469">
                  <c:v>151.7086269542066</c:v>
                </c:pt>
                <c:pt idx="2470">
                  <c:v>151.8428897603752</c:v>
                </c:pt>
                <c:pt idx="2471">
                  <c:v>150.1361591734874</c:v>
                </c:pt>
                <c:pt idx="2472">
                  <c:v>150.8947061009931</c:v>
                </c:pt>
                <c:pt idx="2473">
                  <c:v>150.9182210557457</c:v>
                </c:pt>
                <c:pt idx="2474">
                  <c:v>153.3926011332692</c:v>
                </c:pt>
                <c:pt idx="2475">
                  <c:v>153.1991716667551</c:v>
                </c:pt>
                <c:pt idx="2476">
                  <c:v>152.9177507566506</c:v>
                </c:pt>
                <c:pt idx="2477">
                  <c:v>153.7741502378045</c:v>
                </c:pt>
                <c:pt idx="2478">
                  <c:v>154.7883274798797</c:v>
                </c:pt>
                <c:pt idx="2479">
                  <c:v>155.4702611677072</c:v>
                </c:pt>
                <c:pt idx="2480">
                  <c:v>155.6234876470634</c:v>
                </c:pt>
                <c:pt idx="2481">
                  <c:v>155.4869492001124</c:v>
                </c:pt>
                <c:pt idx="2482">
                  <c:v>154.4940112720074</c:v>
                </c:pt>
                <c:pt idx="2483">
                  <c:v>154.4356031585895</c:v>
                </c:pt>
                <c:pt idx="2484">
                  <c:v>154.5198018675426</c:v>
                </c:pt>
                <c:pt idx="2485">
                  <c:v>155.8821521493428</c:v>
                </c:pt>
                <c:pt idx="2486">
                  <c:v>156.560293102533</c:v>
                </c:pt>
                <c:pt idx="2487">
                  <c:v>156.2409448460531</c:v>
                </c:pt>
                <c:pt idx="2488">
                  <c:v>157.2300900395204</c:v>
                </c:pt>
                <c:pt idx="2489">
                  <c:v>156.7256563327292</c:v>
                </c:pt>
                <c:pt idx="2490">
                  <c:v>155.1357419726773</c:v>
                </c:pt>
                <c:pt idx="2491">
                  <c:v>156.7658593198869</c:v>
                </c:pt>
                <c:pt idx="2492">
                  <c:v>154.8884556743104</c:v>
                </c:pt>
                <c:pt idx="2493">
                  <c:v>155.3200688760612</c:v>
                </c:pt>
                <c:pt idx="2494">
                  <c:v>154.8945240497304</c:v>
                </c:pt>
                <c:pt idx="2495">
                  <c:v>156.3911371376992</c:v>
                </c:pt>
                <c:pt idx="2496">
                  <c:v>157.961329277636</c:v>
                </c:pt>
                <c:pt idx="2497">
                  <c:v>157.9886369670261</c:v>
                </c:pt>
                <c:pt idx="2498">
                  <c:v>157.8331348468874</c:v>
                </c:pt>
                <c:pt idx="2499">
                  <c:v>158.8655172152226</c:v>
                </c:pt>
                <c:pt idx="2500">
                  <c:v>159.3555385303913</c:v>
                </c:pt>
                <c:pt idx="2501">
                  <c:v>159.4769060387922</c:v>
                </c:pt>
                <c:pt idx="2502">
                  <c:v>158.6485727939559</c:v>
                </c:pt>
                <c:pt idx="2503">
                  <c:v>158.656158263231</c:v>
                </c:pt>
                <c:pt idx="2504">
                  <c:v>160.9590449350627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'BOG5 N SOG10'!$I$3</c:f>
              <c:strCache>
                <c:ptCount val="1"/>
                <c:pt idx="0">
                  <c:v>Sigma002</c:v>
                </c:pt>
              </c:strCache>
            </c:strRef>
          </c:tx>
          <c:marker>
            <c:symbol val="none"/>
          </c:marker>
          <c:cat>
            <c:numRef>
              <c:f>'BOG5 N SOG10'!$A$166:$A$2508</c:f>
              <c:numCache>
                <c:formatCode>m/d/yyyy</c:formatCode>
                <c:ptCount val="2343"/>
                <c:pt idx="0">
                  <c:v>39085.0</c:v>
                </c:pt>
                <c:pt idx="1">
                  <c:v>39086.0</c:v>
                </c:pt>
                <c:pt idx="2">
                  <c:v>39087.0</c:v>
                </c:pt>
                <c:pt idx="3">
                  <c:v>39090.0</c:v>
                </c:pt>
                <c:pt idx="4">
                  <c:v>39091.0</c:v>
                </c:pt>
                <c:pt idx="5">
                  <c:v>39092.0</c:v>
                </c:pt>
                <c:pt idx="6">
                  <c:v>39093.0</c:v>
                </c:pt>
                <c:pt idx="7">
                  <c:v>39094.0</c:v>
                </c:pt>
                <c:pt idx="8">
                  <c:v>39098.0</c:v>
                </c:pt>
                <c:pt idx="9">
                  <c:v>39099.0</c:v>
                </c:pt>
                <c:pt idx="10">
                  <c:v>39100.0</c:v>
                </c:pt>
                <c:pt idx="11">
                  <c:v>39101.0</c:v>
                </c:pt>
                <c:pt idx="12">
                  <c:v>39104.0</c:v>
                </c:pt>
                <c:pt idx="13">
                  <c:v>39105.0</c:v>
                </c:pt>
                <c:pt idx="14">
                  <c:v>39106.0</c:v>
                </c:pt>
                <c:pt idx="15">
                  <c:v>39107.0</c:v>
                </c:pt>
                <c:pt idx="16">
                  <c:v>39108.0</c:v>
                </c:pt>
                <c:pt idx="17">
                  <c:v>39111.0</c:v>
                </c:pt>
                <c:pt idx="18">
                  <c:v>39112.0</c:v>
                </c:pt>
                <c:pt idx="19">
                  <c:v>39113.0</c:v>
                </c:pt>
                <c:pt idx="20">
                  <c:v>39114.0</c:v>
                </c:pt>
                <c:pt idx="21">
                  <c:v>39115.0</c:v>
                </c:pt>
                <c:pt idx="22">
                  <c:v>39118.0</c:v>
                </c:pt>
                <c:pt idx="23">
                  <c:v>39119.0</c:v>
                </c:pt>
                <c:pt idx="24">
                  <c:v>39120.0</c:v>
                </c:pt>
                <c:pt idx="25">
                  <c:v>39121.0</c:v>
                </c:pt>
                <c:pt idx="26">
                  <c:v>39122.0</c:v>
                </c:pt>
                <c:pt idx="27">
                  <c:v>39125.0</c:v>
                </c:pt>
                <c:pt idx="28">
                  <c:v>39126.0</c:v>
                </c:pt>
                <c:pt idx="29">
                  <c:v>39127.0</c:v>
                </c:pt>
                <c:pt idx="30">
                  <c:v>39128.0</c:v>
                </c:pt>
                <c:pt idx="31">
                  <c:v>39129.0</c:v>
                </c:pt>
                <c:pt idx="32">
                  <c:v>39133.0</c:v>
                </c:pt>
                <c:pt idx="33">
                  <c:v>39134.0</c:v>
                </c:pt>
                <c:pt idx="34">
                  <c:v>39135.0</c:v>
                </c:pt>
                <c:pt idx="35">
                  <c:v>39136.0</c:v>
                </c:pt>
                <c:pt idx="36">
                  <c:v>39139.0</c:v>
                </c:pt>
                <c:pt idx="37">
                  <c:v>39140.0</c:v>
                </c:pt>
                <c:pt idx="38">
                  <c:v>39141.0</c:v>
                </c:pt>
                <c:pt idx="39">
                  <c:v>39142.0</c:v>
                </c:pt>
                <c:pt idx="40">
                  <c:v>39143.0</c:v>
                </c:pt>
                <c:pt idx="41">
                  <c:v>39146.0</c:v>
                </c:pt>
                <c:pt idx="42">
                  <c:v>39147.0</c:v>
                </c:pt>
                <c:pt idx="43">
                  <c:v>39148.0</c:v>
                </c:pt>
                <c:pt idx="44">
                  <c:v>39149.0</c:v>
                </c:pt>
                <c:pt idx="45">
                  <c:v>39150.0</c:v>
                </c:pt>
                <c:pt idx="46">
                  <c:v>39153.0</c:v>
                </c:pt>
                <c:pt idx="47">
                  <c:v>39154.0</c:v>
                </c:pt>
                <c:pt idx="48">
                  <c:v>39155.0</c:v>
                </c:pt>
                <c:pt idx="49">
                  <c:v>39156.0</c:v>
                </c:pt>
                <c:pt idx="50">
                  <c:v>39157.0</c:v>
                </c:pt>
                <c:pt idx="51">
                  <c:v>39160.0</c:v>
                </c:pt>
                <c:pt idx="52">
                  <c:v>39161.0</c:v>
                </c:pt>
                <c:pt idx="53">
                  <c:v>39162.0</c:v>
                </c:pt>
                <c:pt idx="54">
                  <c:v>39163.0</c:v>
                </c:pt>
                <c:pt idx="55">
                  <c:v>39164.0</c:v>
                </c:pt>
                <c:pt idx="56">
                  <c:v>39167.0</c:v>
                </c:pt>
                <c:pt idx="57">
                  <c:v>39168.0</c:v>
                </c:pt>
                <c:pt idx="58">
                  <c:v>39169.0</c:v>
                </c:pt>
                <c:pt idx="59">
                  <c:v>39170.0</c:v>
                </c:pt>
                <c:pt idx="60">
                  <c:v>39171.0</c:v>
                </c:pt>
                <c:pt idx="61">
                  <c:v>39174.0</c:v>
                </c:pt>
                <c:pt idx="62">
                  <c:v>39175.0</c:v>
                </c:pt>
                <c:pt idx="63">
                  <c:v>39176.0</c:v>
                </c:pt>
                <c:pt idx="64">
                  <c:v>39177.0</c:v>
                </c:pt>
                <c:pt idx="65">
                  <c:v>39181.0</c:v>
                </c:pt>
                <c:pt idx="66">
                  <c:v>39182.0</c:v>
                </c:pt>
                <c:pt idx="67">
                  <c:v>39183.0</c:v>
                </c:pt>
                <c:pt idx="68">
                  <c:v>39184.0</c:v>
                </c:pt>
                <c:pt idx="69">
                  <c:v>39185.0</c:v>
                </c:pt>
                <c:pt idx="70">
                  <c:v>39188.0</c:v>
                </c:pt>
                <c:pt idx="71">
                  <c:v>39189.0</c:v>
                </c:pt>
                <c:pt idx="72">
                  <c:v>39190.0</c:v>
                </c:pt>
                <c:pt idx="73">
                  <c:v>39191.0</c:v>
                </c:pt>
                <c:pt idx="74">
                  <c:v>39192.0</c:v>
                </c:pt>
                <c:pt idx="75">
                  <c:v>39195.0</c:v>
                </c:pt>
                <c:pt idx="76">
                  <c:v>39196.0</c:v>
                </c:pt>
                <c:pt idx="77">
                  <c:v>39197.0</c:v>
                </c:pt>
                <c:pt idx="78">
                  <c:v>39198.0</c:v>
                </c:pt>
                <c:pt idx="79">
                  <c:v>39199.0</c:v>
                </c:pt>
                <c:pt idx="80">
                  <c:v>39202.0</c:v>
                </c:pt>
                <c:pt idx="81">
                  <c:v>39203.0</c:v>
                </c:pt>
                <c:pt idx="82">
                  <c:v>39204.0</c:v>
                </c:pt>
                <c:pt idx="83">
                  <c:v>39205.0</c:v>
                </c:pt>
                <c:pt idx="84">
                  <c:v>39206.0</c:v>
                </c:pt>
                <c:pt idx="85">
                  <c:v>39209.0</c:v>
                </c:pt>
                <c:pt idx="86">
                  <c:v>39210.0</c:v>
                </c:pt>
                <c:pt idx="87">
                  <c:v>39211.0</c:v>
                </c:pt>
                <c:pt idx="88">
                  <c:v>39212.0</c:v>
                </c:pt>
                <c:pt idx="89">
                  <c:v>39213.0</c:v>
                </c:pt>
                <c:pt idx="90">
                  <c:v>39216.0</c:v>
                </c:pt>
                <c:pt idx="91">
                  <c:v>39217.0</c:v>
                </c:pt>
                <c:pt idx="92">
                  <c:v>39218.0</c:v>
                </c:pt>
                <c:pt idx="93">
                  <c:v>39219.0</c:v>
                </c:pt>
                <c:pt idx="94">
                  <c:v>39220.0</c:v>
                </c:pt>
                <c:pt idx="95">
                  <c:v>39223.0</c:v>
                </c:pt>
                <c:pt idx="96">
                  <c:v>39224.0</c:v>
                </c:pt>
                <c:pt idx="97">
                  <c:v>39225.0</c:v>
                </c:pt>
                <c:pt idx="98">
                  <c:v>39226.0</c:v>
                </c:pt>
                <c:pt idx="99">
                  <c:v>39227.0</c:v>
                </c:pt>
                <c:pt idx="100">
                  <c:v>39231.0</c:v>
                </c:pt>
                <c:pt idx="101">
                  <c:v>39232.0</c:v>
                </c:pt>
                <c:pt idx="102">
                  <c:v>39233.0</c:v>
                </c:pt>
                <c:pt idx="103">
                  <c:v>39234.0</c:v>
                </c:pt>
                <c:pt idx="104">
                  <c:v>39237.0</c:v>
                </c:pt>
                <c:pt idx="105">
                  <c:v>39238.0</c:v>
                </c:pt>
                <c:pt idx="106">
                  <c:v>39239.0</c:v>
                </c:pt>
                <c:pt idx="107">
                  <c:v>39240.0</c:v>
                </c:pt>
                <c:pt idx="108">
                  <c:v>39241.0</c:v>
                </c:pt>
                <c:pt idx="109">
                  <c:v>39244.0</c:v>
                </c:pt>
                <c:pt idx="110">
                  <c:v>39245.0</c:v>
                </c:pt>
                <c:pt idx="111">
                  <c:v>39246.0</c:v>
                </c:pt>
                <c:pt idx="112">
                  <c:v>39247.0</c:v>
                </c:pt>
                <c:pt idx="113">
                  <c:v>39248.0</c:v>
                </c:pt>
                <c:pt idx="114">
                  <c:v>39251.0</c:v>
                </c:pt>
                <c:pt idx="115">
                  <c:v>39252.0</c:v>
                </c:pt>
                <c:pt idx="116">
                  <c:v>39253.0</c:v>
                </c:pt>
                <c:pt idx="117">
                  <c:v>39254.0</c:v>
                </c:pt>
                <c:pt idx="118">
                  <c:v>39255.0</c:v>
                </c:pt>
                <c:pt idx="119">
                  <c:v>39258.0</c:v>
                </c:pt>
                <c:pt idx="120">
                  <c:v>39259.0</c:v>
                </c:pt>
                <c:pt idx="121">
                  <c:v>39260.0</c:v>
                </c:pt>
                <c:pt idx="122">
                  <c:v>39261.0</c:v>
                </c:pt>
                <c:pt idx="123">
                  <c:v>39262.0</c:v>
                </c:pt>
                <c:pt idx="124">
                  <c:v>39265.0</c:v>
                </c:pt>
                <c:pt idx="125">
                  <c:v>39266.0</c:v>
                </c:pt>
                <c:pt idx="126">
                  <c:v>39268.0</c:v>
                </c:pt>
                <c:pt idx="127">
                  <c:v>39269.0</c:v>
                </c:pt>
                <c:pt idx="128">
                  <c:v>39272.0</c:v>
                </c:pt>
                <c:pt idx="129">
                  <c:v>39273.0</c:v>
                </c:pt>
                <c:pt idx="130">
                  <c:v>39274.0</c:v>
                </c:pt>
                <c:pt idx="131">
                  <c:v>39275.0</c:v>
                </c:pt>
                <c:pt idx="132">
                  <c:v>39276.0</c:v>
                </c:pt>
                <c:pt idx="133">
                  <c:v>39279.0</c:v>
                </c:pt>
                <c:pt idx="134">
                  <c:v>39280.0</c:v>
                </c:pt>
                <c:pt idx="135">
                  <c:v>39281.0</c:v>
                </c:pt>
                <c:pt idx="136">
                  <c:v>39282.0</c:v>
                </c:pt>
                <c:pt idx="137">
                  <c:v>39283.0</c:v>
                </c:pt>
                <c:pt idx="138">
                  <c:v>39286.0</c:v>
                </c:pt>
                <c:pt idx="139">
                  <c:v>39287.0</c:v>
                </c:pt>
                <c:pt idx="140">
                  <c:v>39288.0</c:v>
                </c:pt>
                <c:pt idx="141">
                  <c:v>39289.0</c:v>
                </c:pt>
                <c:pt idx="142">
                  <c:v>39290.0</c:v>
                </c:pt>
                <c:pt idx="143">
                  <c:v>39293.0</c:v>
                </c:pt>
                <c:pt idx="144">
                  <c:v>39294.0</c:v>
                </c:pt>
                <c:pt idx="145">
                  <c:v>39295.0</c:v>
                </c:pt>
                <c:pt idx="146">
                  <c:v>39296.0</c:v>
                </c:pt>
                <c:pt idx="147">
                  <c:v>39297.0</c:v>
                </c:pt>
                <c:pt idx="148">
                  <c:v>39300.0</c:v>
                </c:pt>
                <c:pt idx="149">
                  <c:v>39301.0</c:v>
                </c:pt>
                <c:pt idx="150">
                  <c:v>39302.0</c:v>
                </c:pt>
                <c:pt idx="151">
                  <c:v>39303.0</c:v>
                </c:pt>
                <c:pt idx="152">
                  <c:v>39304.0</c:v>
                </c:pt>
                <c:pt idx="153">
                  <c:v>39307.0</c:v>
                </c:pt>
                <c:pt idx="154">
                  <c:v>39308.0</c:v>
                </c:pt>
                <c:pt idx="155">
                  <c:v>39309.0</c:v>
                </c:pt>
                <c:pt idx="156">
                  <c:v>39310.0</c:v>
                </c:pt>
                <c:pt idx="157">
                  <c:v>39311.0</c:v>
                </c:pt>
                <c:pt idx="158">
                  <c:v>39314.0</c:v>
                </c:pt>
                <c:pt idx="159">
                  <c:v>39315.0</c:v>
                </c:pt>
                <c:pt idx="160">
                  <c:v>39316.0</c:v>
                </c:pt>
                <c:pt idx="161">
                  <c:v>39317.0</c:v>
                </c:pt>
                <c:pt idx="162">
                  <c:v>39318.0</c:v>
                </c:pt>
                <c:pt idx="163">
                  <c:v>39321.0</c:v>
                </c:pt>
                <c:pt idx="164">
                  <c:v>39322.0</c:v>
                </c:pt>
                <c:pt idx="165">
                  <c:v>39323.0</c:v>
                </c:pt>
                <c:pt idx="166">
                  <c:v>39324.0</c:v>
                </c:pt>
                <c:pt idx="167">
                  <c:v>39325.0</c:v>
                </c:pt>
                <c:pt idx="168">
                  <c:v>39329.0</c:v>
                </c:pt>
                <c:pt idx="169">
                  <c:v>39330.0</c:v>
                </c:pt>
                <c:pt idx="170">
                  <c:v>39331.0</c:v>
                </c:pt>
                <c:pt idx="171">
                  <c:v>39332.0</c:v>
                </c:pt>
                <c:pt idx="172">
                  <c:v>39335.0</c:v>
                </c:pt>
                <c:pt idx="173">
                  <c:v>39336.0</c:v>
                </c:pt>
                <c:pt idx="174">
                  <c:v>39337.0</c:v>
                </c:pt>
                <c:pt idx="175">
                  <c:v>39338.0</c:v>
                </c:pt>
                <c:pt idx="176">
                  <c:v>39339.0</c:v>
                </c:pt>
                <c:pt idx="177">
                  <c:v>39342.0</c:v>
                </c:pt>
                <c:pt idx="178">
                  <c:v>39343.0</c:v>
                </c:pt>
                <c:pt idx="179">
                  <c:v>39344.0</c:v>
                </c:pt>
                <c:pt idx="180">
                  <c:v>39345.0</c:v>
                </c:pt>
                <c:pt idx="181">
                  <c:v>39346.0</c:v>
                </c:pt>
                <c:pt idx="182">
                  <c:v>39349.0</c:v>
                </c:pt>
                <c:pt idx="183">
                  <c:v>39350.0</c:v>
                </c:pt>
                <c:pt idx="184">
                  <c:v>39351.0</c:v>
                </c:pt>
                <c:pt idx="185">
                  <c:v>39352.0</c:v>
                </c:pt>
                <c:pt idx="186">
                  <c:v>39353.0</c:v>
                </c:pt>
                <c:pt idx="187">
                  <c:v>39356.0</c:v>
                </c:pt>
                <c:pt idx="188">
                  <c:v>39357.0</c:v>
                </c:pt>
                <c:pt idx="189">
                  <c:v>39358.0</c:v>
                </c:pt>
                <c:pt idx="190">
                  <c:v>39359.0</c:v>
                </c:pt>
                <c:pt idx="191">
                  <c:v>39360.0</c:v>
                </c:pt>
                <c:pt idx="192">
                  <c:v>39363.0</c:v>
                </c:pt>
                <c:pt idx="193">
                  <c:v>39364.0</c:v>
                </c:pt>
                <c:pt idx="194">
                  <c:v>39365.0</c:v>
                </c:pt>
                <c:pt idx="195">
                  <c:v>39366.0</c:v>
                </c:pt>
                <c:pt idx="196">
                  <c:v>39367.0</c:v>
                </c:pt>
                <c:pt idx="197">
                  <c:v>39370.0</c:v>
                </c:pt>
                <c:pt idx="198">
                  <c:v>39371.0</c:v>
                </c:pt>
                <c:pt idx="199">
                  <c:v>39372.0</c:v>
                </c:pt>
                <c:pt idx="200">
                  <c:v>39373.0</c:v>
                </c:pt>
                <c:pt idx="201">
                  <c:v>39374.0</c:v>
                </c:pt>
                <c:pt idx="202">
                  <c:v>39377.0</c:v>
                </c:pt>
                <c:pt idx="203">
                  <c:v>39378.0</c:v>
                </c:pt>
                <c:pt idx="204">
                  <c:v>39379.0</c:v>
                </c:pt>
                <c:pt idx="205">
                  <c:v>39380.0</c:v>
                </c:pt>
                <c:pt idx="206">
                  <c:v>39381.0</c:v>
                </c:pt>
                <c:pt idx="207">
                  <c:v>39384.0</c:v>
                </c:pt>
                <c:pt idx="208">
                  <c:v>39385.0</c:v>
                </c:pt>
                <c:pt idx="209">
                  <c:v>39386.0</c:v>
                </c:pt>
                <c:pt idx="210">
                  <c:v>39387.0</c:v>
                </c:pt>
                <c:pt idx="211">
                  <c:v>39388.0</c:v>
                </c:pt>
                <c:pt idx="212">
                  <c:v>39391.0</c:v>
                </c:pt>
                <c:pt idx="213">
                  <c:v>39392.0</c:v>
                </c:pt>
                <c:pt idx="214">
                  <c:v>39393.0</c:v>
                </c:pt>
                <c:pt idx="215">
                  <c:v>39394.0</c:v>
                </c:pt>
                <c:pt idx="216">
                  <c:v>39395.0</c:v>
                </c:pt>
                <c:pt idx="217">
                  <c:v>39398.0</c:v>
                </c:pt>
                <c:pt idx="218">
                  <c:v>39399.0</c:v>
                </c:pt>
                <c:pt idx="219">
                  <c:v>39400.0</c:v>
                </c:pt>
                <c:pt idx="220">
                  <c:v>39401.0</c:v>
                </c:pt>
                <c:pt idx="221">
                  <c:v>39402.0</c:v>
                </c:pt>
                <c:pt idx="222">
                  <c:v>39405.0</c:v>
                </c:pt>
                <c:pt idx="223">
                  <c:v>39406.0</c:v>
                </c:pt>
                <c:pt idx="224">
                  <c:v>39407.0</c:v>
                </c:pt>
                <c:pt idx="225">
                  <c:v>39409.0</c:v>
                </c:pt>
                <c:pt idx="226">
                  <c:v>39412.0</c:v>
                </c:pt>
                <c:pt idx="227">
                  <c:v>39413.0</c:v>
                </c:pt>
                <c:pt idx="228">
                  <c:v>39414.0</c:v>
                </c:pt>
                <c:pt idx="229">
                  <c:v>39415.0</c:v>
                </c:pt>
                <c:pt idx="230">
                  <c:v>39416.0</c:v>
                </c:pt>
                <c:pt idx="231">
                  <c:v>39419.0</c:v>
                </c:pt>
                <c:pt idx="232">
                  <c:v>39420.0</c:v>
                </c:pt>
                <c:pt idx="233">
                  <c:v>39421.0</c:v>
                </c:pt>
                <c:pt idx="234">
                  <c:v>39422.0</c:v>
                </c:pt>
                <c:pt idx="235">
                  <c:v>39423.0</c:v>
                </c:pt>
                <c:pt idx="236">
                  <c:v>39426.0</c:v>
                </c:pt>
                <c:pt idx="237">
                  <c:v>39427.0</c:v>
                </c:pt>
                <c:pt idx="238">
                  <c:v>39428.0</c:v>
                </c:pt>
                <c:pt idx="239">
                  <c:v>39429.0</c:v>
                </c:pt>
                <c:pt idx="240">
                  <c:v>39430.0</c:v>
                </c:pt>
                <c:pt idx="241">
                  <c:v>39433.0</c:v>
                </c:pt>
                <c:pt idx="242">
                  <c:v>39434.0</c:v>
                </c:pt>
                <c:pt idx="243">
                  <c:v>39435.0</c:v>
                </c:pt>
                <c:pt idx="244">
                  <c:v>39436.0</c:v>
                </c:pt>
                <c:pt idx="245">
                  <c:v>39437.0</c:v>
                </c:pt>
                <c:pt idx="246">
                  <c:v>39440.0</c:v>
                </c:pt>
                <c:pt idx="247">
                  <c:v>39442.0</c:v>
                </c:pt>
                <c:pt idx="248">
                  <c:v>39443.0</c:v>
                </c:pt>
                <c:pt idx="249">
                  <c:v>39444.0</c:v>
                </c:pt>
                <c:pt idx="250">
                  <c:v>39447.0</c:v>
                </c:pt>
                <c:pt idx="251">
                  <c:v>39449.0</c:v>
                </c:pt>
                <c:pt idx="252">
                  <c:v>39450.0</c:v>
                </c:pt>
                <c:pt idx="253">
                  <c:v>39451.0</c:v>
                </c:pt>
                <c:pt idx="254">
                  <c:v>39454.0</c:v>
                </c:pt>
                <c:pt idx="255">
                  <c:v>39455.0</c:v>
                </c:pt>
                <c:pt idx="256">
                  <c:v>39456.0</c:v>
                </c:pt>
                <c:pt idx="257">
                  <c:v>39457.0</c:v>
                </c:pt>
                <c:pt idx="258">
                  <c:v>39458.0</c:v>
                </c:pt>
                <c:pt idx="259">
                  <c:v>39461.0</c:v>
                </c:pt>
                <c:pt idx="260">
                  <c:v>39462.0</c:v>
                </c:pt>
                <c:pt idx="261">
                  <c:v>39463.0</c:v>
                </c:pt>
                <c:pt idx="262">
                  <c:v>39464.0</c:v>
                </c:pt>
                <c:pt idx="263">
                  <c:v>39465.0</c:v>
                </c:pt>
                <c:pt idx="264">
                  <c:v>39469.0</c:v>
                </c:pt>
                <c:pt idx="265">
                  <c:v>39470.0</c:v>
                </c:pt>
                <c:pt idx="266">
                  <c:v>39471.0</c:v>
                </c:pt>
                <c:pt idx="267">
                  <c:v>39472.0</c:v>
                </c:pt>
                <c:pt idx="268">
                  <c:v>39475.0</c:v>
                </c:pt>
                <c:pt idx="269">
                  <c:v>39476.0</c:v>
                </c:pt>
                <c:pt idx="270">
                  <c:v>39477.0</c:v>
                </c:pt>
                <c:pt idx="271">
                  <c:v>39478.0</c:v>
                </c:pt>
                <c:pt idx="272">
                  <c:v>39479.0</c:v>
                </c:pt>
                <c:pt idx="273">
                  <c:v>39482.0</c:v>
                </c:pt>
                <c:pt idx="274">
                  <c:v>39483.0</c:v>
                </c:pt>
                <c:pt idx="275">
                  <c:v>39484.0</c:v>
                </c:pt>
                <c:pt idx="276">
                  <c:v>39485.0</c:v>
                </c:pt>
                <c:pt idx="277">
                  <c:v>39486.0</c:v>
                </c:pt>
                <c:pt idx="278">
                  <c:v>39489.0</c:v>
                </c:pt>
                <c:pt idx="279">
                  <c:v>39490.0</c:v>
                </c:pt>
                <c:pt idx="280">
                  <c:v>39491.0</c:v>
                </c:pt>
                <c:pt idx="281">
                  <c:v>39492.0</c:v>
                </c:pt>
                <c:pt idx="282">
                  <c:v>39493.0</c:v>
                </c:pt>
                <c:pt idx="283">
                  <c:v>39497.0</c:v>
                </c:pt>
                <c:pt idx="284">
                  <c:v>39498.0</c:v>
                </c:pt>
                <c:pt idx="285">
                  <c:v>39499.0</c:v>
                </c:pt>
                <c:pt idx="286">
                  <c:v>39500.0</c:v>
                </c:pt>
                <c:pt idx="287">
                  <c:v>39503.0</c:v>
                </c:pt>
                <c:pt idx="288">
                  <c:v>39504.0</c:v>
                </c:pt>
                <c:pt idx="289">
                  <c:v>39505.0</c:v>
                </c:pt>
                <c:pt idx="290">
                  <c:v>39506.0</c:v>
                </c:pt>
                <c:pt idx="291">
                  <c:v>39507.0</c:v>
                </c:pt>
                <c:pt idx="292">
                  <c:v>39510.0</c:v>
                </c:pt>
                <c:pt idx="293">
                  <c:v>39511.0</c:v>
                </c:pt>
                <c:pt idx="294">
                  <c:v>39512.0</c:v>
                </c:pt>
                <c:pt idx="295">
                  <c:v>39513.0</c:v>
                </c:pt>
                <c:pt idx="296">
                  <c:v>39514.0</c:v>
                </c:pt>
                <c:pt idx="297">
                  <c:v>39517.0</c:v>
                </c:pt>
                <c:pt idx="298">
                  <c:v>39518.0</c:v>
                </c:pt>
                <c:pt idx="299">
                  <c:v>39519.0</c:v>
                </c:pt>
                <c:pt idx="300">
                  <c:v>39520.0</c:v>
                </c:pt>
                <c:pt idx="301">
                  <c:v>39521.0</c:v>
                </c:pt>
                <c:pt idx="302">
                  <c:v>39524.0</c:v>
                </c:pt>
                <c:pt idx="303">
                  <c:v>39525.0</c:v>
                </c:pt>
                <c:pt idx="304">
                  <c:v>39526.0</c:v>
                </c:pt>
                <c:pt idx="305">
                  <c:v>39527.0</c:v>
                </c:pt>
                <c:pt idx="306">
                  <c:v>39531.0</c:v>
                </c:pt>
                <c:pt idx="307">
                  <c:v>39532.0</c:v>
                </c:pt>
                <c:pt idx="308">
                  <c:v>39533.0</c:v>
                </c:pt>
                <c:pt idx="309">
                  <c:v>39534.0</c:v>
                </c:pt>
                <c:pt idx="310">
                  <c:v>39535.0</c:v>
                </c:pt>
                <c:pt idx="311">
                  <c:v>39538.0</c:v>
                </c:pt>
                <c:pt idx="312">
                  <c:v>39539.0</c:v>
                </c:pt>
                <c:pt idx="313">
                  <c:v>39540.0</c:v>
                </c:pt>
                <c:pt idx="314">
                  <c:v>39541.0</c:v>
                </c:pt>
                <c:pt idx="315">
                  <c:v>39542.0</c:v>
                </c:pt>
                <c:pt idx="316">
                  <c:v>39545.0</c:v>
                </c:pt>
                <c:pt idx="317">
                  <c:v>39546.0</c:v>
                </c:pt>
                <c:pt idx="318">
                  <c:v>39547.0</c:v>
                </c:pt>
                <c:pt idx="319">
                  <c:v>39548.0</c:v>
                </c:pt>
                <c:pt idx="320">
                  <c:v>39549.0</c:v>
                </c:pt>
                <c:pt idx="321">
                  <c:v>39552.0</c:v>
                </c:pt>
                <c:pt idx="322">
                  <c:v>39553.0</c:v>
                </c:pt>
                <c:pt idx="323">
                  <c:v>39554.0</c:v>
                </c:pt>
                <c:pt idx="324">
                  <c:v>39555.0</c:v>
                </c:pt>
                <c:pt idx="325">
                  <c:v>39556.0</c:v>
                </c:pt>
                <c:pt idx="326">
                  <c:v>39559.0</c:v>
                </c:pt>
                <c:pt idx="327">
                  <c:v>39560.0</c:v>
                </c:pt>
                <c:pt idx="328">
                  <c:v>39561.0</c:v>
                </c:pt>
                <c:pt idx="329">
                  <c:v>39562.0</c:v>
                </c:pt>
                <c:pt idx="330">
                  <c:v>39563.0</c:v>
                </c:pt>
                <c:pt idx="331">
                  <c:v>39566.0</c:v>
                </c:pt>
                <c:pt idx="332">
                  <c:v>39567.0</c:v>
                </c:pt>
                <c:pt idx="333">
                  <c:v>39568.0</c:v>
                </c:pt>
                <c:pt idx="334">
                  <c:v>39569.0</c:v>
                </c:pt>
                <c:pt idx="335">
                  <c:v>39570.0</c:v>
                </c:pt>
                <c:pt idx="336">
                  <c:v>39573.0</c:v>
                </c:pt>
                <c:pt idx="337">
                  <c:v>39574.0</c:v>
                </c:pt>
                <c:pt idx="338">
                  <c:v>39575.0</c:v>
                </c:pt>
                <c:pt idx="339">
                  <c:v>39576.0</c:v>
                </c:pt>
                <c:pt idx="340">
                  <c:v>39577.0</c:v>
                </c:pt>
                <c:pt idx="341">
                  <c:v>39580.0</c:v>
                </c:pt>
                <c:pt idx="342">
                  <c:v>39581.0</c:v>
                </c:pt>
                <c:pt idx="343">
                  <c:v>39582.0</c:v>
                </c:pt>
                <c:pt idx="344">
                  <c:v>39583.0</c:v>
                </c:pt>
                <c:pt idx="345">
                  <c:v>39584.0</c:v>
                </c:pt>
                <c:pt idx="346">
                  <c:v>39587.0</c:v>
                </c:pt>
                <c:pt idx="347">
                  <c:v>39588.0</c:v>
                </c:pt>
                <c:pt idx="348">
                  <c:v>39589.0</c:v>
                </c:pt>
                <c:pt idx="349">
                  <c:v>39590.0</c:v>
                </c:pt>
                <c:pt idx="350">
                  <c:v>39591.0</c:v>
                </c:pt>
                <c:pt idx="351">
                  <c:v>39595.0</c:v>
                </c:pt>
                <c:pt idx="352">
                  <c:v>39596.0</c:v>
                </c:pt>
                <c:pt idx="353">
                  <c:v>39597.0</c:v>
                </c:pt>
                <c:pt idx="354">
                  <c:v>39598.0</c:v>
                </c:pt>
                <c:pt idx="355">
                  <c:v>39601.0</c:v>
                </c:pt>
                <c:pt idx="356">
                  <c:v>39602.0</c:v>
                </c:pt>
                <c:pt idx="357">
                  <c:v>39603.0</c:v>
                </c:pt>
                <c:pt idx="358">
                  <c:v>39604.0</c:v>
                </c:pt>
                <c:pt idx="359">
                  <c:v>39605.0</c:v>
                </c:pt>
                <c:pt idx="360">
                  <c:v>39608.0</c:v>
                </c:pt>
                <c:pt idx="361">
                  <c:v>39609.0</c:v>
                </c:pt>
                <c:pt idx="362">
                  <c:v>39610.0</c:v>
                </c:pt>
                <c:pt idx="363">
                  <c:v>39611.0</c:v>
                </c:pt>
                <c:pt idx="364">
                  <c:v>39612.0</c:v>
                </c:pt>
                <c:pt idx="365">
                  <c:v>39615.0</c:v>
                </c:pt>
                <c:pt idx="366">
                  <c:v>39616.0</c:v>
                </c:pt>
                <c:pt idx="367">
                  <c:v>39617.0</c:v>
                </c:pt>
                <c:pt idx="368">
                  <c:v>39618.0</c:v>
                </c:pt>
                <c:pt idx="369">
                  <c:v>39619.0</c:v>
                </c:pt>
                <c:pt idx="370">
                  <c:v>39622.0</c:v>
                </c:pt>
                <c:pt idx="371">
                  <c:v>39623.0</c:v>
                </c:pt>
                <c:pt idx="372">
                  <c:v>39624.0</c:v>
                </c:pt>
                <c:pt idx="373">
                  <c:v>39625.0</c:v>
                </c:pt>
                <c:pt idx="374">
                  <c:v>39626.0</c:v>
                </c:pt>
                <c:pt idx="375">
                  <c:v>39629.0</c:v>
                </c:pt>
                <c:pt idx="376">
                  <c:v>39630.0</c:v>
                </c:pt>
                <c:pt idx="377">
                  <c:v>39631.0</c:v>
                </c:pt>
                <c:pt idx="378">
                  <c:v>39632.0</c:v>
                </c:pt>
                <c:pt idx="379">
                  <c:v>39636.0</c:v>
                </c:pt>
                <c:pt idx="380">
                  <c:v>39637.0</c:v>
                </c:pt>
                <c:pt idx="381">
                  <c:v>39638.0</c:v>
                </c:pt>
                <c:pt idx="382">
                  <c:v>39639.0</c:v>
                </c:pt>
                <c:pt idx="383">
                  <c:v>39640.0</c:v>
                </c:pt>
                <c:pt idx="384">
                  <c:v>39643.0</c:v>
                </c:pt>
                <c:pt idx="385">
                  <c:v>39644.0</c:v>
                </c:pt>
                <c:pt idx="386">
                  <c:v>39645.0</c:v>
                </c:pt>
                <c:pt idx="387">
                  <c:v>39646.0</c:v>
                </c:pt>
                <c:pt idx="388">
                  <c:v>39647.0</c:v>
                </c:pt>
                <c:pt idx="389">
                  <c:v>39650.0</c:v>
                </c:pt>
                <c:pt idx="390">
                  <c:v>39651.0</c:v>
                </c:pt>
                <c:pt idx="391">
                  <c:v>39652.0</c:v>
                </c:pt>
                <c:pt idx="392">
                  <c:v>39653.0</c:v>
                </c:pt>
                <c:pt idx="393">
                  <c:v>39654.0</c:v>
                </c:pt>
                <c:pt idx="394">
                  <c:v>39657.0</c:v>
                </c:pt>
                <c:pt idx="395">
                  <c:v>39658.0</c:v>
                </c:pt>
                <c:pt idx="396">
                  <c:v>39659.0</c:v>
                </c:pt>
                <c:pt idx="397">
                  <c:v>39660.0</c:v>
                </c:pt>
                <c:pt idx="398">
                  <c:v>39661.0</c:v>
                </c:pt>
                <c:pt idx="399">
                  <c:v>39664.0</c:v>
                </c:pt>
                <c:pt idx="400">
                  <c:v>39665.0</c:v>
                </c:pt>
                <c:pt idx="401">
                  <c:v>39666.0</c:v>
                </c:pt>
                <c:pt idx="402">
                  <c:v>39667.0</c:v>
                </c:pt>
                <c:pt idx="403">
                  <c:v>39668.0</c:v>
                </c:pt>
                <c:pt idx="404">
                  <c:v>39671.0</c:v>
                </c:pt>
                <c:pt idx="405">
                  <c:v>39672.0</c:v>
                </c:pt>
                <c:pt idx="406">
                  <c:v>39673.0</c:v>
                </c:pt>
                <c:pt idx="407">
                  <c:v>39674.0</c:v>
                </c:pt>
                <c:pt idx="408">
                  <c:v>39675.0</c:v>
                </c:pt>
                <c:pt idx="409">
                  <c:v>39678.0</c:v>
                </c:pt>
                <c:pt idx="410">
                  <c:v>39679.0</c:v>
                </c:pt>
                <c:pt idx="411">
                  <c:v>39680.0</c:v>
                </c:pt>
                <c:pt idx="412">
                  <c:v>39681.0</c:v>
                </c:pt>
                <c:pt idx="413">
                  <c:v>39682.0</c:v>
                </c:pt>
                <c:pt idx="414">
                  <c:v>39685.0</c:v>
                </c:pt>
                <c:pt idx="415">
                  <c:v>39686.0</c:v>
                </c:pt>
                <c:pt idx="416">
                  <c:v>39687.0</c:v>
                </c:pt>
                <c:pt idx="417">
                  <c:v>39688.0</c:v>
                </c:pt>
                <c:pt idx="418">
                  <c:v>39689.0</c:v>
                </c:pt>
                <c:pt idx="419">
                  <c:v>39693.0</c:v>
                </c:pt>
                <c:pt idx="420">
                  <c:v>39694.0</c:v>
                </c:pt>
                <c:pt idx="421">
                  <c:v>39695.0</c:v>
                </c:pt>
                <c:pt idx="422">
                  <c:v>39696.0</c:v>
                </c:pt>
                <c:pt idx="423">
                  <c:v>39699.0</c:v>
                </c:pt>
                <c:pt idx="424">
                  <c:v>39700.0</c:v>
                </c:pt>
                <c:pt idx="425">
                  <c:v>39701.0</c:v>
                </c:pt>
                <c:pt idx="426">
                  <c:v>39702.0</c:v>
                </c:pt>
                <c:pt idx="427">
                  <c:v>39703.0</c:v>
                </c:pt>
                <c:pt idx="428">
                  <c:v>39706.0</c:v>
                </c:pt>
                <c:pt idx="429">
                  <c:v>39707.0</c:v>
                </c:pt>
                <c:pt idx="430">
                  <c:v>39708.0</c:v>
                </c:pt>
                <c:pt idx="431">
                  <c:v>39709.0</c:v>
                </c:pt>
                <c:pt idx="432">
                  <c:v>39710.0</c:v>
                </c:pt>
                <c:pt idx="433">
                  <c:v>39713.0</c:v>
                </c:pt>
                <c:pt idx="434">
                  <c:v>39714.0</c:v>
                </c:pt>
                <c:pt idx="435">
                  <c:v>39715.0</c:v>
                </c:pt>
                <c:pt idx="436">
                  <c:v>39716.0</c:v>
                </c:pt>
                <c:pt idx="437">
                  <c:v>39717.0</c:v>
                </c:pt>
                <c:pt idx="438">
                  <c:v>39720.0</c:v>
                </c:pt>
                <c:pt idx="439">
                  <c:v>39721.0</c:v>
                </c:pt>
                <c:pt idx="440">
                  <c:v>39722.0</c:v>
                </c:pt>
                <c:pt idx="441">
                  <c:v>39723.0</c:v>
                </c:pt>
                <c:pt idx="442">
                  <c:v>39724.0</c:v>
                </c:pt>
                <c:pt idx="443">
                  <c:v>39727.0</c:v>
                </c:pt>
                <c:pt idx="444">
                  <c:v>39728.0</c:v>
                </c:pt>
                <c:pt idx="445">
                  <c:v>39729.0</c:v>
                </c:pt>
                <c:pt idx="446">
                  <c:v>39730.0</c:v>
                </c:pt>
                <c:pt idx="447">
                  <c:v>39731.0</c:v>
                </c:pt>
                <c:pt idx="448">
                  <c:v>39734.0</c:v>
                </c:pt>
                <c:pt idx="449">
                  <c:v>39735.0</c:v>
                </c:pt>
                <c:pt idx="450">
                  <c:v>39736.0</c:v>
                </c:pt>
                <c:pt idx="451">
                  <c:v>39737.0</c:v>
                </c:pt>
                <c:pt idx="452">
                  <c:v>39738.0</c:v>
                </c:pt>
                <c:pt idx="453">
                  <c:v>39741.0</c:v>
                </c:pt>
                <c:pt idx="454">
                  <c:v>39742.0</c:v>
                </c:pt>
                <c:pt idx="455">
                  <c:v>39743.0</c:v>
                </c:pt>
                <c:pt idx="456">
                  <c:v>39744.0</c:v>
                </c:pt>
                <c:pt idx="457">
                  <c:v>39745.0</c:v>
                </c:pt>
                <c:pt idx="458">
                  <c:v>39748.0</c:v>
                </c:pt>
                <c:pt idx="459">
                  <c:v>39749.0</c:v>
                </c:pt>
                <c:pt idx="460">
                  <c:v>39750.0</c:v>
                </c:pt>
                <c:pt idx="461">
                  <c:v>39751.0</c:v>
                </c:pt>
                <c:pt idx="462">
                  <c:v>39752.0</c:v>
                </c:pt>
                <c:pt idx="463">
                  <c:v>39755.0</c:v>
                </c:pt>
                <c:pt idx="464">
                  <c:v>39756.0</c:v>
                </c:pt>
                <c:pt idx="465">
                  <c:v>39757.0</c:v>
                </c:pt>
                <c:pt idx="466">
                  <c:v>39758.0</c:v>
                </c:pt>
                <c:pt idx="467">
                  <c:v>39759.0</c:v>
                </c:pt>
                <c:pt idx="468">
                  <c:v>39762.0</c:v>
                </c:pt>
                <c:pt idx="469">
                  <c:v>39763.0</c:v>
                </c:pt>
                <c:pt idx="470">
                  <c:v>39764.0</c:v>
                </c:pt>
                <c:pt idx="471">
                  <c:v>39765.0</c:v>
                </c:pt>
                <c:pt idx="472">
                  <c:v>39766.0</c:v>
                </c:pt>
                <c:pt idx="473">
                  <c:v>39769.0</c:v>
                </c:pt>
                <c:pt idx="474">
                  <c:v>39770.0</c:v>
                </c:pt>
                <c:pt idx="475">
                  <c:v>39771.0</c:v>
                </c:pt>
                <c:pt idx="476">
                  <c:v>39772.0</c:v>
                </c:pt>
                <c:pt idx="477">
                  <c:v>39773.0</c:v>
                </c:pt>
                <c:pt idx="478">
                  <c:v>39776.0</c:v>
                </c:pt>
                <c:pt idx="479">
                  <c:v>39777.0</c:v>
                </c:pt>
                <c:pt idx="480">
                  <c:v>39778.0</c:v>
                </c:pt>
                <c:pt idx="481">
                  <c:v>39780.0</c:v>
                </c:pt>
                <c:pt idx="482">
                  <c:v>39783.0</c:v>
                </c:pt>
                <c:pt idx="483">
                  <c:v>39784.0</c:v>
                </c:pt>
                <c:pt idx="484">
                  <c:v>39785.0</c:v>
                </c:pt>
                <c:pt idx="485">
                  <c:v>39786.0</c:v>
                </c:pt>
                <c:pt idx="486">
                  <c:v>39787.0</c:v>
                </c:pt>
                <c:pt idx="487">
                  <c:v>39790.0</c:v>
                </c:pt>
                <c:pt idx="488">
                  <c:v>39791.0</c:v>
                </c:pt>
                <c:pt idx="489">
                  <c:v>39792.0</c:v>
                </c:pt>
                <c:pt idx="490">
                  <c:v>39793.0</c:v>
                </c:pt>
                <c:pt idx="491">
                  <c:v>39794.0</c:v>
                </c:pt>
                <c:pt idx="492">
                  <c:v>39797.0</c:v>
                </c:pt>
                <c:pt idx="493">
                  <c:v>39798.0</c:v>
                </c:pt>
                <c:pt idx="494">
                  <c:v>39799.0</c:v>
                </c:pt>
                <c:pt idx="495">
                  <c:v>39800.0</c:v>
                </c:pt>
                <c:pt idx="496">
                  <c:v>39801.0</c:v>
                </c:pt>
                <c:pt idx="497">
                  <c:v>39804.0</c:v>
                </c:pt>
                <c:pt idx="498">
                  <c:v>39805.0</c:v>
                </c:pt>
                <c:pt idx="499">
                  <c:v>39806.0</c:v>
                </c:pt>
                <c:pt idx="500">
                  <c:v>39808.0</c:v>
                </c:pt>
                <c:pt idx="501">
                  <c:v>39811.0</c:v>
                </c:pt>
                <c:pt idx="502">
                  <c:v>39812.0</c:v>
                </c:pt>
                <c:pt idx="503">
                  <c:v>39813.0</c:v>
                </c:pt>
                <c:pt idx="504">
                  <c:v>39815.0</c:v>
                </c:pt>
                <c:pt idx="505">
                  <c:v>39818.0</c:v>
                </c:pt>
                <c:pt idx="506">
                  <c:v>39819.0</c:v>
                </c:pt>
                <c:pt idx="507">
                  <c:v>39820.0</c:v>
                </c:pt>
                <c:pt idx="508">
                  <c:v>39821.0</c:v>
                </c:pt>
                <c:pt idx="509">
                  <c:v>39822.0</c:v>
                </c:pt>
                <c:pt idx="510">
                  <c:v>39825.0</c:v>
                </c:pt>
                <c:pt idx="511">
                  <c:v>39826.0</c:v>
                </c:pt>
                <c:pt idx="512">
                  <c:v>39827.0</c:v>
                </c:pt>
                <c:pt idx="513">
                  <c:v>39828.0</c:v>
                </c:pt>
                <c:pt idx="514">
                  <c:v>39829.0</c:v>
                </c:pt>
                <c:pt idx="515">
                  <c:v>39833.0</c:v>
                </c:pt>
                <c:pt idx="516">
                  <c:v>39834.0</c:v>
                </c:pt>
                <c:pt idx="517">
                  <c:v>39835.0</c:v>
                </c:pt>
                <c:pt idx="518">
                  <c:v>39836.0</c:v>
                </c:pt>
                <c:pt idx="519">
                  <c:v>39839.0</c:v>
                </c:pt>
                <c:pt idx="520">
                  <c:v>39840.0</c:v>
                </c:pt>
                <c:pt idx="521">
                  <c:v>39841.0</c:v>
                </c:pt>
                <c:pt idx="522">
                  <c:v>39842.0</c:v>
                </c:pt>
                <c:pt idx="523">
                  <c:v>39843.0</c:v>
                </c:pt>
                <c:pt idx="524">
                  <c:v>39846.0</c:v>
                </c:pt>
                <c:pt idx="525">
                  <c:v>39847.0</c:v>
                </c:pt>
                <c:pt idx="526">
                  <c:v>39848.0</c:v>
                </c:pt>
                <c:pt idx="527">
                  <c:v>39849.0</c:v>
                </c:pt>
                <c:pt idx="528">
                  <c:v>39850.0</c:v>
                </c:pt>
                <c:pt idx="529">
                  <c:v>39853.0</c:v>
                </c:pt>
                <c:pt idx="530">
                  <c:v>39854.0</c:v>
                </c:pt>
                <c:pt idx="531">
                  <c:v>39855.0</c:v>
                </c:pt>
                <c:pt idx="532">
                  <c:v>39856.0</c:v>
                </c:pt>
                <c:pt idx="533">
                  <c:v>39857.0</c:v>
                </c:pt>
                <c:pt idx="534">
                  <c:v>39861.0</c:v>
                </c:pt>
                <c:pt idx="535">
                  <c:v>39862.0</c:v>
                </c:pt>
                <c:pt idx="536">
                  <c:v>39863.0</c:v>
                </c:pt>
                <c:pt idx="537">
                  <c:v>39864.0</c:v>
                </c:pt>
                <c:pt idx="538">
                  <c:v>39867.0</c:v>
                </c:pt>
                <c:pt idx="539">
                  <c:v>39868.0</c:v>
                </c:pt>
                <c:pt idx="540">
                  <c:v>39869.0</c:v>
                </c:pt>
                <c:pt idx="541">
                  <c:v>39870.0</c:v>
                </c:pt>
                <c:pt idx="542">
                  <c:v>39871.0</c:v>
                </c:pt>
                <c:pt idx="543">
                  <c:v>39874.0</c:v>
                </c:pt>
                <c:pt idx="544">
                  <c:v>39875.0</c:v>
                </c:pt>
                <c:pt idx="545">
                  <c:v>39876.0</c:v>
                </c:pt>
                <c:pt idx="546">
                  <c:v>39877.0</c:v>
                </c:pt>
                <c:pt idx="547">
                  <c:v>39878.0</c:v>
                </c:pt>
                <c:pt idx="548">
                  <c:v>39881.0</c:v>
                </c:pt>
                <c:pt idx="549">
                  <c:v>39882.0</c:v>
                </c:pt>
                <c:pt idx="550">
                  <c:v>39883.0</c:v>
                </c:pt>
                <c:pt idx="551">
                  <c:v>39884.0</c:v>
                </c:pt>
                <c:pt idx="552">
                  <c:v>39885.0</c:v>
                </c:pt>
                <c:pt idx="553">
                  <c:v>39888.0</c:v>
                </c:pt>
                <c:pt idx="554">
                  <c:v>39889.0</c:v>
                </c:pt>
                <c:pt idx="555">
                  <c:v>39890.0</c:v>
                </c:pt>
                <c:pt idx="556">
                  <c:v>39891.0</c:v>
                </c:pt>
                <c:pt idx="557">
                  <c:v>39892.0</c:v>
                </c:pt>
                <c:pt idx="558">
                  <c:v>39895.0</c:v>
                </c:pt>
                <c:pt idx="559">
                  <c:v>39896.0</c:v>
                </c:pt>
                <c:pt idx="560">
                  <c:v>39897.0</c:v>
                </c:pt>
                <c:pt idx="561">
                  <c:v>39898.0</c:v>
                </c:pt>
                <c:pt idx="562">
                  <c:v>39899.0</c:v>
                </c:pt>
                <c:pt idx="563">
                  <c:v>39902.0</c:v>
                </c:pt>
                <c:pt idx="564">
                  <c:v>39903.0</c:v>
                </c:pt>
                <c:pt idx="565">
                  <c:v>39904.0</c:v>
                </c:pt>
                <c:pt idx="566">
                  <c:v>39905.0</c:v>
                </c:pt>
                <c:pt idx="567">
                  <c:v>39906.0</c:v>
                </c:pt>
                <c:pt idx="568">
                  <c:v>39909.0</c:v>
                </c:pt>
                <c:pt idx="569">
                  <c:v>39910.0</c:v>
                </c:pt>
                <c:pt idx="570">
                  <c:v>39911.0</c:v>
                </c:pt>
                <c:pt idx="571">
                  <c:v>39912.0</c:v>
                </c:pt>
                <c:pt idx="572">
                  <c:v>39916.0</c:v>
                </c:pt>
                <c:pt idx="573">
                  <c:v>39917.0</c:v>
                </c:pt>
                <c:pt idx="574">
                  <c:v>39918.0</c:v>
                </c:pt>
                <c:pt idx="575">
                  <c:v>39919.0</c:v>
                </c:pt>
                <c:pt idx="576">
                  <c:v>39920.0</c:v>
                </c:pt>
                <c:pt idx="577">
                  <c:v>39923.0</c:v>
                </c:pt>
                <c:pt idx="578">
                  <c:v>39924.0</c:v>
                </c:pt>
                <c:pt idx="579">
                  <c:v>39925.0</c:v>
                </c:pt>
                <c:pt idx="580">
                  <c:v>39926.0</c:v>
                </c:pt>
                <c:pt idx="581">
                  <c:v>39927.0</c:v>
                </c:pt>
                <c:pt idx="582">
                  <c:v>39930.0</c:v>
                </c:pt>
                <c:pt idx="583">
                  <c:v>39931.0</c:v>
                </c:pt>
                <c:pt idx="584">
                  <c:v>39932.0</c:v>
                </c:pt>
                <c:pt idx="585">
                  <c:v>39933.0</c:v>
                </c:pt>
                <c:pt idx="586">
                  <c:v>39934.0</c:v>
                </c:pt>
                <c:pt idx="587">
                  <c:v>39937.0</c:v>
                </c:pt>
                <c:pt idx="588">
                  <c:v>39938.0</c:v>
                </c:pt>
                <c:pt idx="589">
                  <c:v>39939.0</c:v>
                </c:pt>
                <c:pt idx="590">
                  <c:v>39940.0</c:v>
                </c:pt>
                <c:pt idx="591">
                  <c:v>39941.0</c:v>
                </c:pt>
                <c:pt idx="592">
                  <c:v>39944.0</c:v>
                </c:pt>
                <c:pt idx="593">
                  <c:v>39945.0</c:v>
                </c:pt>
                <c:pt idx="594">
                  <c:v>39946.0</c:v>
                </c:pt>
                <c:pt idx="595">
                  <c:v>39947.0</c:v>
                </c:pt>
                <c:pt idx="596">
                  <c:v>39948.0</c:v>
                </c:pt>
                <c:pt idx="597">
                  <c:v>39951.0</c:v>
                </c:pt>
                <c:pt idx="598">
                  <c:v>39952.0</c:v>
                </c:pt>
                <c:pt idx="599">
                  <c:v>39953.0</c:v>
                </c:pt>
                <c:pt idx="600">
                  <c:v>39954.0</c:v>
                </c:pt>
                <c:pt idx="601">
                  <c:v>39955.0</c:v>
                </c:pt>
                <c:pt idx="602">
                  <c:v>39959.0</c:v>
                </c:pt>
                <c:pt idx="603">
                  <c:v>39960.0</c:v>
                </c:pt>
                <c:pt idx="604">
                  <c:v>39961.0</c:v>
                </c:pt>
                <c:pt idx="605">
                  <c:v>39962.0</c:v>
                </c:pt>
                <c:pt idx="606">
                  <c:v>39965.0</c:v>
                </c:pt>
                <c:pt idx="607">
                  <c:v>39966.0</c:v>
                </c:pt>
                <c:pt idx="608">
                  <c:v>39967.0</c:v>
                </c:pt>
                <c:pt idx="609">
                  <c:v>39968.0</c:v>
                </c:pt>
                <c:pt idx="610">
                  <c:v>39969.0</c:v>
                </c:pt>
                <c:pt idx="611">
                  <c:v>39972.0</c:v>
                </c:pt>
                <c:pt idx="612">
                  <c:v>39973.0</c:v>
                </c:pt>
                <c:pt idx="613">
                  <c:v>39974.0</c:v>
                </c:pt>
                <c:pt idx="614">
                  <c:v>39975.0</c:v>
                </c:pt>
                <c:pt idx="615">
                  <c:v>39976.0</c:v>
                </c:pt>
                <c:pt idx="616">
                  <c:v>39979.0</c:v>
                </c:pt>
                <c:pt idx="617">
                  <c:v>39980.0</c:v>
                </c:pt>
                <c:pt idx="618">
                  <c:v>39981.0</c:v>
                </c:pt>
                <c:pt idx="619">
                  <c:v>39982.0</c:v>
                </c:pt>
                <c:pt idx="620">
                  <c:v>39983.0</c:v>
                </c:pt>
                <c:pt idx="621">
                  <c:v>39986.0</c:v>
                </c:pt>
                <c:pt idx="622">
                  <c:v>39987.0</c:v>
                </c:pt>
                <c:pt idx="623">
                  <c:v>39988.0</c:v>
                </c:pt>
                <c:pt idx="624">
                  <c:v>39989.0</c:v>
                </c:pt>
                <c:pt idx="625">
                  <c:v>39990.0</c:v>
                </c:pt>
                <c:pt idx="626">
                  <c:v>39993.0</c:v>
                </c:pt>
                <c:pt idx="627">
                  <c:v>39994.0</c:v>
                </c:pt>
                <c:pt idx="628">
                  <c:v>39995.0</c:v>
                </c:pt>
                <c:pt idx="629">
                  <c:v>39996.0</c:v>
                </c:pt>
                <c:pt idx="630">
                  <c:v>40000.0</c:v>
                </c:pt>
                <c:pt idx="631">
                  <c:v>40001.0</c:v>
                </c:pt>
                <c:pt idx="632">
                  <c:v>40002.0</c:v>
                </c:pt>
                <c:pt idx="633">
                  <c:v>40003.0</c:v>
                </c:pt>
                <c:pt idx="634">
                  <c:v>40004.0</c:v>
                </c:pt>
                <c:pt idx="635">
                  <c:v>40007.0</c:v>
                </c:pt>
                <c:pt idx="636">
                  <c:v>40008.0</c:v>
                </c:pt>
                <c:pt idx="637">
                  <c:v>40009.0</c:v>
                </c:pt>
                <c:pt idx="638">
                  <c:v>40010.0</c:v>
                </c:pt>
                <c:pt idx="639">
                  <c:v>40011.0</c:v>
                </c:pt>
                <c:pt idx="640">
                  <c:v>40014.0</c:v>
                </c:pt>
                <c:pt idx="641">
                  <c:v>40015.0</c:v>
                </c:pt>
                <c:pt idx="642">
                  <c:v>40016.0</c:v>
                </c:pt>
                <c:pt idx="643">
                  <c:v>40017.0</c:v>
                </c:pt>
                <c:pt idx="644">
                  <c:v>40018.0</c:v>
                </c:pt>
                <c:pt idx="645">
                  <c:v>40021.0</c:v>
                </c:pt>
                <c:pt idx="646">
                  <c:v>40022.0</c:v>
                </c:pt>
                <c:pt idx="647">
                  <c:v>40023.0</c:v>
                </c:pt>
                <c:pt idx="648">
                  <c:v>40024.0</c:v>
                </c:pt>
                <c:pt idx="649">
                  <c:v>40025.0</c:v>
                </c:pt>
                <c:pt idx="650">
                  <c:v>40028.0</c:v>
                </c:pt>
                <c:pt idx="651">
                  <c:v>40029.0</c:v>
                </c:pt>
                <c:pt idx="652">
                  <c:v>40030.0</c:v>
                </c:pt>
                <c:pt idx="653">
                  <c:v>40031.0</c:v>
                </c:pt>
                <c:pt idx="654">
                  <c:v>40032.0</c:v>
                </c:pt>
                <c:pt idx="655">
                  <c:v>40035.0</c:v>
                </c:pt>
                <c:pt idx="656">
                  <c:v>40036.0</c:v>
                </c:pt>
                <c:pt idx="657">
                  <c:v>40037.0</c:v>
                </c:pt>
                <c:pt idx="658">
                  <c:v>40038.0</c:v>
                </c:pt>
                <c:pt idx="659">
                  <c:v>40039.0</c:v>
                </c:pt>
                <c:pt idx="660">
                  <c:v>40042.0</c:v>
                </c:pt>
                <c:pt idx="661">
                  <c:v>40043.0</c:v>
                </c:pt>
                <c:pt idx="662">
                  <c:v>40044.0</c:v>
                </c:pt>
                <c:pt idx="663">
                  <c:v>40045.0</c:v>
                </c:pt>
                <c:pt idx="664">
                  <c:v>40046.0</c:v>
                </c:pt>
                <c:pt idx="665">
                  <c:v>40049.0</c:v>
                </c:pt>
                <c:pt idx="666">
                  <c:v>40050.0</c:v>
                </c:pt>
                <c:pt idx="667">
                  <c:v>40051.0</c:v>
                </c:pt>
                <c:pt idx="668">
                  <c:v>40052.0</c:v>
                </c:pt>
                <c:pt idx="669">
                  <c:v>40053.0</c:v>
                </c:pt>
                <c:pt idx="670">
                  <c:v>40056.0</c:v>
                </c:pt>
                <c:pt idx="671">
                  <c:v>40057.0</c:v>
                </c:pt>
                <c:pt idx="672">
                  <c:v>40058.0</c:v>
                </c:pt>
                <c:pt idx="673">
                  <c:v>40059.0</c:v>
                </c:pt>
                <c:pt idx="674">
                  <c:v>40060.0</c:v>
                </c:pt>
                <c:pt idx="675">
                  <c:v>40064.0</c:v>
                </c:pt>
                <c:pt idx="676">
                  <c:v>40065.0</c:v>
                </c:pt>
                <c:pt idx="677">
                  <c:v>40066.0</c:v>
                </c:pt>
                <c:pt idx="678">
                  <c:v>40067.0</c:v>
                </c:pt>
                <c:pt idx="679">
                  <c:v>40070.0</c:v>
                </c:pt>
                <c:pt idx="680">
                  <c:v>40071.0</c:v>
                </c:pt>
                <c:pt idx="681">
                  <c:v>40072.0</c:v>
                </c:pt>
                <c:pt idx="682">
                  <c:v>40073.0</c:v>
                </c:pt>
                <c:pt idx="683">
                  <c:v>40074.0</c:v>
                </c:pt>
                <c:pt idx="684">
                  <c:v>40077.0</c:v>
                </c:pt>
                <c:pt idx="685">
                  <c:v>40078.0</c:v>
                </c:pt>
                <c:pt idx="686">
                  <c:v>40079.0</c:v>
                </c:pt>
                <c:pt idx="687">
                  <c:v>40080.0</c:v>
                </c:pt>
                <c:pt idx="688">
                  <c:v>40081.0</c:v>
                </c:pt>
                <c:pt idx="689">
                  <c:v>40084.0</c:v>
                </c:pt>
                <c:pt idx="690">
                  <c:v>40085.0</c:v>
                </c:pt>
                <c:pt idx="691">
                  <c:v>40086.0</c:v>
                </c:pt>
                <c:pt idx="692">
                  <c:v>40087.0</c:v>
                </c:pt>
                <c:pt idx="693">
                  <c:v>40088.0</c:v>
                </c:pt>
                <c:pt idx="694">
                  <c:v>40091.0</c:v>
                </c:pt>
                <c:pt idx="695">
                  <c:v>40092.0</c:v>
                </c:pt>
                <c:pt idx="696">
                  <c:v>40093.0</c:v>
                </c:pt>
                <c:pt idx="697">
                  <c:v>40094.0</c:v>
                </c:pt>
                <c:pt idx="698">
                  <c:v>40095.0</c:v>
                </c:pt>
                <c:pt idx="699">
                  <c:v>40098.0</c:v>
                </c:pt>
                <c:pt idx="700">
                  <c:v>40099.0</c:v>
                </c:pt>
                <c:pt idx="701">
                  <c:v>40100.0</c:v>
                </c:pt>
                <c:pt idx="702">
                  <c:v>40101.0</c:v>
                </c:pt>
                <c:pt idx="703">
                  <c:v>40102.0</c:v>
                </c:pt>
                <c:pt idx="704">
                  <c:v>40105.0</c:v>
                </c:pt>
                <c:pt idx="705">
                  <c:v>40106.0</c:v>
                </c:pt>
                <c:pt idx="706">
                  <c:v>40107.0</c:v>
                </c:pt>
                <c:pt idx="707">
                  <c:v>40108.0</c:v>
                </c:pt>
                <c:pt idx="708">
                  <c:v>40109.0</c:v>
                </c:pt>
                <c:pt idx="709">
                  <c:v>40112.0</c:v>
                </c:pt>
                <c:pt idx="710">
                  <c:v>40113.0</c:v>
                </c:pt>
                <c:pt idx="711">
                  <c:v>40114.0</c:v>
                </c:pt>
                <c:pt idx="712">
                  <c:v>40115.0</c:v>
                </c:pt>
                <c:pt idx="713">
                  <c:v>40116.0</c:v>
                </c:pt>
                <c:pt idx="714">
                  <c:v>40119.0</c:v>
                </c:pt>
                <c:pt idx="715">
                  <c:v>40120.0</c:v>
                </c:pt>
                <c:pt idx="716">
                  <c:v>40121.0</c:v>
                </c:pt>
                <c:pt idx="717">
                  <c:v>40122.0</c:v>
                </c:pt>
                <c:pt idx="718">
                  <c:v>40123.0</c:v>
                </c:pt>
                <c:pt idx="719">
                  <c:v>40126.0</c:v>
                </c:pt>
                <c:pt idx="720">
                  <c:v>40127.0</c:v>
                </c:pt>
                <c:pt idx="721">
                  <c:v>40128.0</c:v>
                </c:pt>
                <c:pt idx="722">
                  <c:v>40129.0</c:v>
                </c:pt>
                <c:pt idx="723">
                  <c:v>40130.0</c:v>
                </c:pt>
                <c:pt idx="724">
                  <c:v>40133.0</c:v>
                </c:pt>
                <c:pt idx="725">
                  <c:v>40134.0</c:v>
                </c:pt>
                <c:pt idx="726">
                  <c:v>40135.0</c:v>
                </c:pt>
                <c:pt idx="727">
                  <c:v>40136.0</c:v>
                </c:pt>
                <c:pt idx="728">
                  <c:v>40137.0</c:v>
                </c:pt>
                <c:pt idx="729">
                  <c:v>40140.0</c:v>
                </c:pt>
                <c:pt idx="730">
                  <c:v>40141.0</c:v>
                </c:pt>
                <c:pt idx="731">
                  <c:v>40142.0</c:v>
                </c:pt>
                <c:pt idx="732">
                  <c:v>40144.0</c:v>
                </c:pt>
                <c:pt idx="733">
                  <c:v>40147.0</c:v>
                </c:pt>
                <c:pt idx="734">
                  <c:v>40148.0</c:v>
                </c:pt>
                <c:pt idx="735">
                  <c:v>40149.0</c:v>
                </c:pt>
                <c:pt idx="736">
                  <c:v>40150.0</c:v>
                </c:pt>
                <c:pt idx="737">
                  <c:v>40151.0</c:v>
                </c:pt>
                <c:pt idx="738">
                  <c:v>40154.0</c:v>
                </c:pt>
                <c:pt idx="739">
                  <c:v>40155.0</c:v>
                </c:pt>
                <c:pt idx="740">
                  <c:v>40156.0</c:v>
                </c:pt>
                <c:pt idx="741">
                  <c:v>40157.0</c:v>
                </c:pt>
                <c:pt idx="742">
                  <c:v>40158.0</c:v>
                </c:pt>
                <c:pt idx="743">
                  <c:v>40161.0</c:v>
                </c:pt>
                <c:pt idx="744">
                  <c:v>40162.0</c:v>
                </c:pt>
                <c:pt idx="745">
                  <c:v>40163.0</c:v>
                </c:pt>
                <c:pt idx="746">
                  <c:v>40164.0</c:v>
                </c:pt>
                <c:pt idx="747">
                  <c:v>40165.0</c:v>
                </c:pt>
                <c:pt idx="748">
                  <c:v>40168.0</c:v>
                </c:pt>
                <c:pt idx="749">
                  <c:v>40169.0</c:v>
                </c:pt>
                <c:pt idx="750">
                  <c:v>40170.0</c:v>
                </c:pt>
                <c:pt idx="751">
                  <c:v>40171.0</c:v>
                </c:pt>
                <c:pt idx="752">
                  <c:v>40175.0</c:v>
                </c:pt>
                <c:pt idx="753">
                  <c:v>40176.0</c:v>
                </c:pt>
                <c:pt idx="754">
                  <c:v>40177.0</c:v>
                </c:pt>
                <c:pt idx="755">
                  <c:v>40178.0</c:v>
                </c:pt>
                <c:pt idx="756">
                  <c:v>40182.0</c:v>
                </c:pt>
                <c:pt idx="757">
                  <c:v>40183.0</c:v>
                </c:pt>
                <c:pt idx="758">
                  <c:v>40184.0</c:v>
                </c:pt>
                <c:pt idx="759">
                  <c:v>40185.0</c:v>
                </c:pt>
                <c:pt idx="760">
                  <c:v>40186.0</c:v>
                </c:pt>
                <c:pt idx="761">
                  <c:v>40189.0</c:v>
                </c:pt>
                <c:pt idx="762">
                  <c:v>40190.0</c:v>
                </c:pt>
                <c:pt idx="763">
                  <c:v>40191.0</c:v>
                </c:pt>
                <c:pt idx="764">
                  <c:v>40192.0</c:v>
                </c:pt>
                <c:pt idx="765">
                  <c:v>40193.0</c:v>
                </c:pt>
                <c:pt idx="766">
                  <c:v>40197.0</c:v>
                </c:pt>
                <c:pt idx="767">
                  <c:v>40198.0</c:v>
                </c:pt>
                <c:pt idx="768">
                  <c:v>40199.0</c:v>
                </c:pt>
                <c:pt idx="769">
                  <c:v>40200.0</c:v>
                </c:pt>
                <c:pt idx="770">
                  <c:v>40203.0</c:v>
                </c:pt>
                <c:pt idx="771">
                  <c:v>40204.0</c:v>
                </c:pt>
                <c:pt idx="772">
                  <c:v>40205.0</c:v>
                </c:pt>
                <c:pt idx="773">
                  <c:v>40206.0</c:v>
                </c:pt>
                <c:pt idx="774">
                  <c:v>40207.0</c:v>
                </c:pt>
                <c:pt idx="775">
                  <c:v>40210.0</c:v>
                </c:pt>
                <c:pt idx="776">
                  <c:v>40211.0</c:v>
                </c:pt>
                <c:pt idx="777">
                  <c:v>40212.0</c:v>
                </c:pt>
                <c:pt idx="778">
                  <c:v>40213.0</c:v>
                </c:pt>
                <c:pt idx="779">
                  <c:v>40214.0</c:v>
                </c:pt>
                <c:pt idx="780">
                  <c:v>40217.0</c:v>
                </c:pt>
                <c:pt idx="781">
                  <c:v>40218.0</c:v>
                </c:pt>
                <c:pt idx="782">
                  <c:v>40219.0</c:v>
                </c:pt>
                <c:pt idx="783">
                  <c:v>40220.0</c:v>
                </c:pt>
                <c:pt idx="784">
                  <c:v>40221.0</c:v>
                </c:pt>
                <c:pt idx="785">
                  <c:v>40225.0</c:v>
                </c:pt>
                <c:pt idx="786">
                  <c:v>40226.0</c:v>
                </c:pt>
                <c:pt idx="787">
                  <c:v>40227.0</c:v>
                </c:pt>
                <c:pt idx="788">
                  <c:v>40228.0</c:v>
                </c:pt>
                <c:pt idx="789">
                  <c:v>40231.0</c:v>
                </c:pt>
                <c:pt idx="790">
                  <c:v>40232.0</c:v>
                </c:pt>
                <c:pt idx="791">
                  <c:v>40233.0</c:v>
                </c:pt>
                <c:pt idx="792">
                  <c:v>40234.0</c:v>
                </c:pt>
                <c:pt idx="793">
                  <c:v>40235.0</c:v>
                </c:pt>
                <c:pt idx="794">
                  <c:v>40238.0</c:v>
                </c:pt>
                <c:pt idx="795">
                  <c:v>40239.0</c:v>
                </c:pt>
                <c:pt idx="796">
                  <c:v>40240.0</c:v>
                </c:pt>
                <c:pt idx="797">
                  <c:v>40241.0</c:v>
                </c:pt>
                <c:pt idx="798">
                  <c:v>40242.0</c:v>
                </c:pt>
                <c:pt idx="799">
                  <c:v>40245.0</c:v>
                </c:pt>
                <c:pt idx="800">
                  <c:v>40246.0</c:v>
                </c:pt>
                <c:pt idx="801">
                  <c:v>40247.0</c:v>
                </c:pt>
                <c:pt idx="802">
                  <c:v>40248.0</c:v>
                </c:pt>
                <c:pt idx="803">
                  <c:v>40249.0</c:v>
                </c:pt>
                <c:pt idx="804">
                  <c:v>40252.0</c:v>
                </c:pt>
                <c:pt idx="805">
                  <c:v>40253.0</c:v>
                </c:pt>
                <c:pt idx="806">
                  <c:v>40254.0</c:v>
                </c:pt>
                <c:pt idx="807">
                  <c:v>40255.0</c:v>
                </c:pt>
                <c:pt idx="808">
                  <c:v>40256.0</c:v>
                </c:pt>
                <c:pt idx="809">
                  <c:v>40259.0</c:v>
                </c:pt>
                <c:pt idx="810">
                  <c:v>40260.0</c:v>
                </c:pt>
                <c:pt idx="811">
                  <c:v>40261.0</c:v>
                </c:pt>
                <c:pt idx="812">
                  <c:v>40262.0</c:v>
                </c:pt>
                <c:pt idx="813">
                  <c:v>40263.0</c:v>
                </c:pt>
                <c:pt idx="814">
                  <c:v>40266.0</c:v>
                </c:pt>
                <c:pt idx="815">
                  <c:v>40267.0</c:v>
                </c:pt>
                <c:pt idx="816">
                  <c:v>40268.0</c:v>
                </c:pt>
                <c:pt idx="817">
                  <c:v>40269.0</c:v>
                </c:pt>
                <c:pt idx="818">
                  <c:v>40273.0</c:v>
                </c:pt>
                <c:pt idx="819">
                  <c:v>40274.0</c:v>
                </c:pt>
                <c:pt idx="820">
                  <c:v>40275.0</c:v>
                </c:pt>
                <c:pt idx="821">
                  <c:v>40276.0</c:v>
                </c:pt>
                <c:pt idx="822">
                  <c:v>40277.0</c:v>
                </c:pt>
                <c:pt idx="823">
                  <c:v>40280.0</c:v>
                </c:pt>
                <c:pt idx="824">
                  <c:v>40281.0</c:v>
                </c:pt>
                <c:pt idx="825">
                  <c:v>40282.0</c:v>
                </c:pt>
                <c:pt idx="826">
                  <c:v>40283.0</c:v>
                </c:pt>
                <c:pt idx="827">
                  <c:v>40284.0</c:v>
                </c:pt>
                <c:pt idx="828">
                  <c:v>40287.0</c:v>
                </c:pt>
                <c:pt idx="829">
                  <c:v>40288.0</c:v>
                </c:pt>
                <c:pt idx="830">
                  <c:v>40289.0</c:v>
                </c:pt>
                <c:pt idx="831">
                  <c:v>40290.0</c:v>
                </c:pt>
                <c:pt idx="832">
                  <c:v>40291.0</c:v>
                </c:pt>
                <c:pt idx="833">
                  <c:v>40294.0</c:v>
                </c:pt>
                <c:pt idx="834">
                  <c:v>40295.0</c:v>
                </c:pt>
                <c:pt idx="835">
                  <c:v>40296.0</c:v>
                </c:pt>
                <c:pt idx="836">
                  <c:v>40297.0</c:v>
                </c:pt>
                <c:pt idx="837">
                  <c:v>40298.0</c:v>
                </c:pt>
                <c:pt idx="838">
                  <c:v>40301.0</c:v>
                </c:pt>
                <c:pt idx="839">
                  <c:v>40302.0</c:v>
                </c:pt>
                <c:pt idx="840">
                  <c:v>40303.0</c:v>
                </c:pt>
                <c:pt idx="841">
                  <c:v>40304.0</c:v>
                </c:pt>
                <c:pt idx="842">
                  <c:v>40305.0</c:v>
                </c:pt>
                <c:pt idx="843">
                  <c:v>40308.0</c:v>
                </c:pt>
                <c:pt idx="844">
                  <c:v>40309.0</c:v>
                </c:pt>
                <c:pt idx="845">
                  <c:v>40310.0</c:v>
                </c:pt>
                <c:pt idx="846">
                  <c:v>40311.0</c:v>
                </c:pt>
                <c:pt idx="847">
                  <c:v>40312.0</c:v>
                </c:pt>
                <c:pt idx="848">
                  <c:v>40315.0</c:v>
                </c:pt>
                <c:pt idx="849">
                  <c:v>40316.0</c:v>
                </c:pt>
                <c:pt idx="850">
                  <c:v>40317.0</c:v>
                </c:pt>
                <c:pt idx="851">
                  <c:v>40318.0</c:v>
                </c:pt>
                <c:pt idx="852">
                  <c:v>40319.0</c:v>
                </c:pt>
                <c:pt idx="853">
                  <c:v>40322.0</c:v>
                </c:pt>
                <c:pt idx="854">
                  <c:v>40323.0</c:v>
                </c:pt>
                <c:pt idx="855">
                  <c:v>40324.0</c:v>
                </c:pt>
                <c:pt idx="856">
                  <c:v>40325.0</c:v>
                </c:pt>
                <c:pt idx="857">
                  <c:v>40326.0</c:v>
                </c:pt>
                <c:pt idx="858">
                  <c:v>40330.0</c:v>
                </c:pt>
                <c:pt idx="859">
                  <c:v>40331.0</c:v>
                </c:pt>
                <c:pt idx="860">
                  <c:v>40332.0</c:v>
                </c:pt>
                <c:pt idx="861">
                  <c:v>40333.0</c:v>
                </c:pt>
                <c:pt idx="862">
                  <c:v>40336.0</c:v>
                </c:pt>
                <c:pt idx="863">
                  <c:v>40337.0</c:v>
                </c:pt>
                <c:pt idx="864">
                  <c:v>40338.0</c:v>
                </c:pt>
                <c:pt idx="865">
                  <c:v>40339.0</c:v>
                </c:pt>
                <c:pt idx="866">
                  <c:v>40340.0</c:v>
                </c:pt>
                <c:pt idx="867">
                  <c:v>40343.0</c:v>
                </c:pt>
                <c:pt idx="868">
                  <c:v>40344.0</c:v>
                </c:pt>
                <c:pt idx="869">
                  <c:v>40345.0</c:v>
                </c:pt>
                <c:pt idx="870">
                  <c:v>40346.0</c:v>
                </c:pt>
                <c:pt idx="871">
                  <c:v>40347.0</c:v>
                </c:pt>
                <c:pt idx="872">
                  <c:v>40350.0</c:v>
                </c:pt>
                <c:pt idx="873">
                  <c:v>40351.0</c:v>
                </c:pt>
                <c:pt idx="874">
                  <c:v>40352.0</c:v>
                </c:pt>
                <c:pt idx="875">
                  <c:v>40353.0</c:v>
                </c:pt>
                <c:pt idx="876">
                  <c:v>40354.0</c:v>
                </c:pt>
                <c:pt idx="877">
                  <c:v>40357.0</c:v>
                </c:pt>
                <c:pt idx="878">
                  <c:v>40358.0</c:v>
                </c:pt>
                <c:pt idx="879">
                  <c:v>40359.0</c:v>
                </c:pt>
                <c:pt idx="880">
                  <c:v>40360.0</c:v>
                </c:pt>
                <c:pt idx="881">
                  <c:v>40361.0</c:v>
                </c:pt>
                <c:pt idx="882">
                  <c:v>40365.0</c:v>
                </c:pt>
                <c:pt idx="883">
                  <c:v>40366.0</c:v>
                </c:pt>
                <c:pt idx="884">
                  <c:v>40367.0</c:v>
                </c:pt>
                <c:pt idx="885">
                  <c:v>40368.0</c:v>
                </c:pt>
                <c:pt idx="886">
                  <c:v>40371.0</c:v>
                </c:pt>
                <c:pt idx="887">
                  <c:v>40372.0</c:v>
                </c:pt>
                <c:pt idx="888">
                  <c:v>40373.0</c:v>
                </c:pt>
                <c:pt idx="889">
                  <c:v>40374.0</c:v>
                </c:pt>
                <c:pt idx="890">
                  <c:v>40375.0</c:v>
                </c:pt>
                <c:pt idx="891">
                  <c:v>40378.0</c:v>
                </c:pt>
                <c:pt idx="892">
                  <c:v>40379.0</c:v>
                </c:pt>
                <c:pt idx="893">
                  <c:v>40380.0</c:v>
                </c:pt>
                <c:pt idx="894">
                  <c:v>40381.0</c:v>
                </c:pt>
                <c:pt idx="895">
                  <c:v>40382.0</c:v>
                </c:pt>
                <c:pt idx="896">
                  <c:v>40385.0</c:v>
                </c:pt>
                <c:pt idx="897">
                  <c:v>40386.0</c:v>
                </c:pt>
                <c:pt idx="898">
                  <c:v>40387.0</c:v>
                </c:pt>
                <c:pt idx="899">
                  <c:v>40388.0</c:v>
                </c:pt>
                <c:pt idx="900">
                  <c:v>40389.0</c:v>
                </c:pt>
                <c:pt idx="901">
                  <c:v>40392.0</c:v>
                </c:pt>
                <c:pt idx="902">
                  <c:v>40393.0</c:v>
                </c:pt>
                <c:pt idx="903">
                  <c:v>40394.0</c:v>
                </c:pt>
                <c:pt idx="904">
                  <c:v>40395.0</c:v>
                </c:pt>
                <c:pt idx="905">
                  <c:v>40396.0</c:v>
                </c:pt>
                <c:pt idx="906">
                  <c:v>40399.0</c:v>
                </c:pt>
                <c:pt idx="907">
                  <c:v>40400.0</c:v>
                </c:pt>
                <c:pt idx="908">
                  <c:v>40401.0</c:v>
                </c:pt>
                <c:pt idx="909">
                  <c:v>40402.0</c:v>
                </c:pt>
                <c:pt idx="910">
                  <c:v>40403.0</c:v>
                </c:pt>
                <c:pt idx="911">
                  <c:v>40406.0</c:v>
                </c:pt>
                <c:pt idx="912">
                  <c:v>40407.0</c:v>
                </c:pt>
                <c:pt idx="913">
                  <c:v>40408.0</c:v>
                </c:pt>
                <c:pt idx="914">
                  <c:v>40409.0</c:v>
                </c:pt>
                <c:pt idx="915">
                  <c:v>40410.0</c:v>
                </c:pt>
                <c:pt idx="916">
                  <c:v>40413.0</c:v>
                </c:pt>
                <c:pt idx="917">
                  <c:v>40414.0</c:v>
                </c:pt>
                <c:pt idx="918">
                  <c:v>40415.0</c:v>
                </c:pt>
                <c:pt idx="919">
                  <c:v>40416.0</c:v>
                </c:pt>
                <c:pt idx="920">
                  <c:v>40417.0</c:v>
                </c:pt>
                <c:pt idx="921">
                  <c:v>40420.0</c:v>
                </c:pt>
                <c:pt idx="922">
                  <c:v>40421.0</c:v>
                </c:pt>
                <c:pt idx="923">
                  <c:v>40422.0</c:v>
                </c:pt>
                <c:pt idx="924">
                  <c:v>40423.0</c:v>
                </c:pt>
                <c:pt idx="925">
                  <c:v>40424.0</c:v>
                </c:pt>
                <c:pt idx="926">
                  <c:v>40428.0</c:v>
                </c:pt>
                <c:pt idx="927">
                  <c:v>40429.0</c:v>
                </c:pt>
                <c:pt idx="928">
                  <c:v>40430.0</c:v>
                </c:pt>
                <c:pt idx="929">
                  <c:v>40431.0</c:v>
                </c:pt>
                <c:pt idx="930">
                  <c:v>40434.0</c:v>
                </c:pt>
                <c:pt idx="931">
                  <c:v>40435.0</c:v>
                </c:pt>
                <c:pt idx="932">
                  <c:v>40436.0</c:v>
                </c:pt>
                <c:pt idx="933">
                  <c:v>40437.0</c:v>
                </c:pt>
                <c:pt idx="934">
                  <c:v>40438.0</c:v>
                </c:pt>
                <c:pt idx="935">
                  <c:v>40441.0</c:v>
                </c:pt>
                <c:pt idx="936">
                  <c:v>40442.0</c:v>
                </c:pt>
                <c:pt idx="937">
                  <c:v>40443.0</c:v>
                </c:pt>
                <c:pt idx="938">
                  <c:v>40444.0</c:v>
                </c:pt>
                <c:pt idx="939">
                  <c:v>40445.0</c:v>
                </c:pt>
                <c:pt idx="940">
                  <c:v>40448.0</c:v>
                </c:pt>
                <c:pt idx="941">
                  <c:v>40449.0</c:v>
                </c:pt>
                <c:pt idx="942">
                  <c:v>40450.0</c:v>
                </c:pt>
                <c:pt idx="943">
                  <c:v>40451.0</c:v>
                </c:pt>
                <c:pt idx="944">
                  <c:v>40452.0</c:v>
                </c:pt>
                <c:pt idx="945">
                  <c:v>40455.0</c:v>
                </c:pt>
                <c:pt idx="946">
                  <c:v>40456.0</c:v>
                </c:pt>
                <c:pt idx="947">
                  <c:v>40457.0</c:v>
                </c:pt>
                <c:pt idx="948">
                  <c:v>40458.0</c:v>
                </c:pt>
                <c:pt idx="949">
                  <c:v>40459.0</c:v>
                </c:pt>
                <c:pt idx="950">
                  <c:v>40462.0</c:v>
                </c:pt>
                <c:pt idx="951">
                  <c:v>40463.0</c:v>
                </c:pt>
                <c:pt idx="952">
                  <c:v>40464.0</c:v>
                </c:pt>
                <c:pt idx="953">
                  <c:v>40465.0</c:v>
                </c:pt>
                <c:pt idx="954">
                  <c:v>40466.0</c:v>
                </c:pt>
                <c:pt idx="955">
                  <c:v>40469.0</c:v>
                </c:pt>
                <c:pt idx="956">
                  <c:v>40470.0</c:v>
                </c:pt>
                <c:pt idx="957">
                  <c:v>40471.0</c:v>
                </c:pt>
                <c:pt idx="958">
                  <c:v>40472.0</c:v>
                </c:pt>
                <c:pt idx="959">
                  <c:v>40473.0</c:v>
                </c:pt>
                <c:pt idx="960">
                  <c:v>40476.0</c:v>
                </c:pt>
                <c:pt idx="961">
                  <c:v>40477.0</c:v>
                </c:pt>
                <c:pt idx="962">
                  <c:v>40478.0</c:v>
                </c:pt>
                <c:pt idx="963">
                  <c:v>40479.0</c:v>
                </c:pt>
                <c:pt idx="964">
                  <c:v>40480.0</c:v>
                </c:pt>
                <c:pt idx="965">
                  <c:v>40483.0</c:v>
                </c:pt>
                <c:pt idx="966">
                  <c:v>40484.0</c:v>
                </c:pt>
                <c:pt idx="967">
                  <c:v>40485.0</c:v>
                </c:pt>
                <c:pt idx="968">
                  <c:v>40486.0</c:v>
                </c:pt>
                <c:pt idx="969">
                  <c:v>40487.0</c:v>
                </c:pt>
                <c:pt idx="970">
                  <c:v>40490.0</c:v>
                </c:pt>
                <c:pt idx="971">
                  <c:v>40491.0</c:v>
                </c:pt>
                <c:pt idx="972">
                  <c:v>40492.0</c:v>
                </c:pt>
                <c:pt idx="973">
                  <c:v>40493.0</c:v>
                </c:pt>
                <c:pt idx="974">
                  <c:v>40494.0</c:v>
                </c:pt>
                <c:pt idx="975">
                  <c:v>40497.0</c:v>
                </c:pt>
                <c:pt idx="976">
                  <c:v>40498.0</c:v>
                </c:pt>
                <c:pt idx="977">
                  <c:v>40499.0</c:v>
                </c:pt>
                <c:pt idx="978">
                  <c:v>40500.0</c:v>
                </c:pt>
                <c:pt idx="979">
                  <c:v>40501.0</c:v>
                </c:pt>
                <c:pt idx="980">
                  <c:v>40504.0</c:v>
                </c:pt>
                <c:pt idx="981">
                  <c:v>40505.0</c:v>
                </c:pt>
                <c:pt idx="982">
                  <c:v>40506.0</c:v>
                </c:pt>
                <c:pt idx="983">
                  <c:v>40508.0</c:v>
                </c:pt>
                <c:pt idx="984">
                  <c:v>40511.0</c:v>
                </c:pt>
                <c:pt idx="985">
                  <c:v>40512.0</c:v>
                </c:pt>
                <c:pt idx="986">
                  <c:v>40513.0</c:v>
                </c:pt>
                <c:pt idx="987">
                  <c:v>40514.0</c:v>
                </c:pt>
                <c:pt idx="988">
                  <c:v>40515.0</c:v>
                </c:pt>
                <c:pt idx="989">
                  <c:v>40518.0</c:v>
                </c:pt>
                <c:pt idx="990">
                  <c:v>40519.0</c:v>
                </c:pt>
                <c:pt idx="991">
                  <c:v>40520.0</c:v>
                </c:pt>
                <c:pt idx="992">
                  <c:v>40521.0</c:v>
                </c:pt>
                <c:pt idx="993">
                  <c:v>40522.0</c:v>
                </c:pt>
                <c:pt idx="994">
                  <c:v>40525.0</c:v>
                </c:pt>
                <c:pt idx="995">
                  <c:v>40526.0</c:v>
                </c:pt>
                <c:pt idx="996">
                  <c:v>40527.0</c:v>
                </c:pt>
                <c:pt idx="997">
                  <c:v>40528.0</c:v>
                </c:pt>
                <c:pt idx="998">
                  <c:v>40529.0</c:v>
                </c:pt>
                <c:pt idx="999">
                  <c:v>40532.0</c:v>
                </c:pt>
                <c:pt idx="1000">
                  <c:v>40533.0</c:v>
                </c:pt>
                <c:pt idx="1001">
                  <c:v>40534.0</c:v>
                </c:pt>
                <c:pt idx="1002">
                  <c:v>40535.0</c:v>
                </c:pt>
                <c:pt idx="1003">
                  <c:v>40539.0</c:v>
                </c:pt>
                <c:pt idx="1004">
                  <c:v>40540.0</c:v>
                </c:pt>
                <c:pt idx="1005">
                  <c:v>40541.0</c:v>
                </c:pt>
                <c:pt idx="1006">
                  <c:v>40542.0</c:v>
                </c:pt>
                <c:pt idx="1007">
                  <c:v>40543.0</c:v>
                </c:pt>
                <c:pt idx="1008">
                  <c:v>40546.0</c:v>
                </c:pt>
                <c:pt idx="1009">
                  <c:v>40547.0</c:v>
                </c:pt>
                <c:pt idx="1010">
                  <c:v>40548.0</c:v>
                </c:pt>
                <c:pt idx="1011">
                  <c:v>40549.0</c:v>
                </c:pt>
                <c:pt idx="1012">
                  <c:v>40550.0</c:v>
                </c:pt>
                <c:pt idx="1013">
                  <c:v>40553.0</c:v>
                </c:pt>
                <c:pt idx="1014">
                  <c:v>40554.0</c:v>
                </c:pt>
                <c:pt idx="1015">
                  <c:v>40555.0</c:v>
                </c:pt>
                <c:pt idx="1016">
                  <c:v>40556.0</c:v>
                </c:pt>
                <c:pt idx="1017">
                  <c:v>40557.0</c:v>
                </c:pt>
                <c:pt idx="1018">
                  <c:v>40561.0</c:v>
                </c:pt>
                <c:pt idx="1019">
                  <c:v>40562.0</c:v>
                </c:pt>
                <c:pt idx="1020">
                  <c:v>40563.0</c:v>
                </c:pt>
                <c:pt idx="1021">
                  <c:v>40564.0</c:v>
                </c:pt>
                <c:pt idx="1022">
                  <c:v>40567.0</c:v>
                </c:pt>
                <c:pt idx="1023">
                  <c:v>40568.0</c:v>
                </c:pt>
                <c:pt idx="1024">
                  <c:v>40569.0</c:v>
                </c:pt>
                <c:pt idx="1025">
                  <c:v>40570.0</c:v>
                </c:pt>
                <c:pt idx="1026">
                  <c:v>40571.0</c:v>
                </c:pt>
                <c:pt idx="1027">
                  <c:v>40574.0</c:v>
                </c:pt>
                <c:pt idx="1028">
                  <c:v>40575.0</c:v>
                </c:pt>
                <c:pt idx="1029">
                  <c:v>40576.0</c:v>
                </c:pt>
                <c:pt idx="1030">
                  <c:v>40577.0</c:v>
                </c:pt>
                <c:pt idx="1031">
                  <c:v>40578.0</c:v>
                </c:pt>
                <c:pt idx="1032">
                  <c:v>40581.0</c:v>
                </c:pt>
                <c:pt idx="1033">
                  <c:v>40582.0</c:v>
                </c:pt>
                <c:pt idx="1034">
                  <c:v>40583.0</c:v>
                </c:pt>
                <c:pt idx="1035">
                  <c:v>40584.0</c:v>
                </c:pt>
                <c:pt idx="1036">
                  <c:v>40585.0</c:v>
                </c:pt>
                <c:pt idx="1037">
                  <c:v>40588.0</c:v>
                </c:pt>
                <c:pt idx="1038">
                  <c:v>40589.0</c:v>
                </c:pt>
                <c:pt idx="1039">
                  <c:v>40590.0</c:v>
                </c:pt>
                <c:pt idx="1040">
                  <c:v>40591.0</c:v>
                </c:pt>
                <c:pt idx="1041">
                  <c:v>40592.0</c:v>
                </c:pt>
                <c:pt idx="1042">
                  <c:v>40596.0</c:v>
                </c:pt>
                <c:pt idx="1043">
                  <c:v>40597.0</c:v>
                </c:pt>
                <c:pt idx="1044">
                  <c:v>40598.0</c:v>
                </c:pt>
                <c:pt idx="1045">
                  <c:v>40599.0</c:v>
                </c:pt>
                <c:pt idx="1046">
                  <c:v>40602.0</c:v>
                </c:pt>
                <c:pt idx="1047">
                  <c:v>40603.0</c:v>
                </c:pt>
                <c:pt idx="1048">
                  <c:v>40604.0</c:v>
                </c:pt>
                <c:pt idx="1049">
                  <c:v>40605.0</c:v>
                </c:pt>
                <c:pt idx="1050">
                  <c:v>40606.0</c:v>
                </c:pt>
                <c:pt idx="1051">
                  <c:v>40609.0</c:v>
                </c:pt>
                <c:pt idx="1052">
                  <c:v>40610.0</c:v>
                </c:pt>
                <c:pt idx="1053">
                  <c:v>40611.0</c:v>
                </c:pt>
                <c:pt idx="1054">
                  <c:v>40612.0</c:v>
                </c:pt>
                <c:pt idx="1055">
                  <c:v>40613.0</c:v>
                </c:pt>
                <c:pt idx="1056">
                  <c:v>40616.0</c:v>
                </c:pt>
                <c:pt idx="1057">
                  <c:v>40617.0</c:v>
                </c:pt>
                <c:pt idx="1058">
                  <c:v>40618.0</c:v>
                </c:pt>
                <c:pt idx="1059">
                  <c:v>40619.0</c:v>
                </c:pt>
                <c:pt idx="1060">
                  <c:v>40620.0</c:v>
                </c:pt>
                <c:pt idx="1061">
                  <c:v>40623.0</c:v>
                </c:pt>
                <c:pt idx="1062">
                  <c:v>40624.0</c:v>
                </c:pt>
                <c:pt idx="1063">
                  <c:v>40625.0</c:v>
                </c:pt>
                <c:pt idx="1064">
                  <c:v>40626.0</c:v>
                </c:pt>
                <c:pt idx="1065">
                  <c:v>40627.0</c:v>
                </c:pt>
                <c:pt idx="1066">
                  <c:v>40630.0</c:v>
                </c:pt>
                <c:pt idx="1067">
                  <c:v>40631.0</c:v>
                </c:pt>
                <c:pt idx="1068">
                  <c:v>40632.0</c:v>
                </c:pt>
                <c:pt idx="1069">
                  <c:v>40633.0</c:v>
                </c:pt>
                <c:pt idx="1070">
                  <c:v>40634.0</c:v>
                </c:pt>
                <c:pt idx="1071">
                  <c:v>40637.0</c:v>
                </c:pt>
                <c:pt idx="1072">
                  <c:v>40638.0</c:v>
                </c:pt>
                <c:pt idx="1073">
                  <c:v>40639.0</c:v>
                </c:pt>
                <c:pt idx="1074">
                  <c:v>40640.0</c:v>
                </c:pt>
                <c:pt idx="1075">
                  <c:v>40641.0</c:v>
                </c:pt>
                <c:pt idx="1076">
                  <c:v>40644.0</c:v>
                </c:pt>
                <c:pt idx="1077">
                  <c:v>40645.0</c:v>
                </c:pt>
                <c:pt idx="1078">
                  <c:v>40646.0</c:v>
                </c:pt>
                <c:pt idx="1079">
                  <c:v>40647.0</c:v>
                </c:pt>
                <c:pt idx="1080">
                  <c:v>40648.0</c:v>
                </c:pt>
                <c:pt idx="1081">
                  <c:v>40651.0</c:v>
                </c:pt>
                <c:pt idx="1082">
                  <c:v>40652.0</c:v>
                </c:pt>
                <c:pt idx="1083">
                  <c:v>40653.0</c:v>
                </c:pt>
                <c:pt idx="1084">
                  <c:v>40654.0</c:v>
                </c:pt>
                <c:pt idx="1085">
                  <c:v>40658.0</c:v>
                </c:pt>
                <c:pt idx="1086">
                  <c:v>40659.0</c:v>
                </c:pt>
                <c:pt idx="1087">
                  <c:v>40660.0</c:v>
                </c:pt>
                <c:pt idx="1088">
                  <c:v>40661.0</c:v>
                </c:pt>
                <c:pt idx="1089">
                  <c:v>40662.0</c:v>
                </c:pt>
                <c:pt idx="1090">
                  <c:v>40665.0</c:v>
                </c:pt>
                <c:pt idx="1091">
                  <c:v>40666.0</c:v>
                </c:pt>
                <c:pt idx="1092">
                  <c:v>40667.0</c:v>
                </c:pt>
                <c:pt idx="1093">
                  <c:v>40668.0</c:v>
                </c:pt>
                <c:pt idx="1094">
                  <c:v>40669.0</c:v>
                </c:pt>
                <c:pt idx="1095">
                  <c:v>40672.0</c:v>
                </c:pt>
                <c:pt idx="1096">
                  <c:v>40673.0</c:v>
                </c:pt>
                <c:pt idx="1097">
                  <c:v>40674.0</c:v>
                </c:pt>
                <c:pt idx="1098">
                  <c:v>40675.0</c:v>
                </c:pt>
                <c:pt idx="1099">
                  <c:v>40676.0</c:v>
                </c:pt>
                <c:pt idx="1100">
                  <c:v>40679.0</c:v>
                </c:pt>
                <c:pt idx="1101">
                  <c:v>40680.0</c:v>
                </c:pt>
                <c:pt idx="1102">
                  <c:v>40681.0</c:v>
                </c:pt>
                <c:pt idx="1103">
                  <c:v>40682.0</c:v>
                </c:pt>
                <c:pt idx="1104">
                  <c:v>40683.0</c:v>
                </c:pt>
                <c:pt idx="1105">
                  <c:v>40686.0</c:v>
                </c:pt>
                <c:pt idx="1106">
                  <c:v>40687.0</c:v>
                </c:pt>
                <c:pt idx="1107">
                  <c:v>40688.0</c:v>
                </c:pt>
                <c:pt idx="1108">
                  <c:v>40689.0</c:v>
                </c:pt>
                <c:pt idx="1109">
                  <c:v>40690.0</c:v>
                </c:pt>
                <c:pt idx="1110">
                  <c:v>40694.0</c:v>
                </c:pt>
                <c:pt idx="1111">
                  <c:v>40695.0</c:v>
                </c:pt>
                <c:pt idx="1112">
                  <c:v>40696.0</c:v>
                </c:pt>
                <c:pt idx="1113">
                  <c:v>40697.0</c:v>
                </c:pt>
                <c:pt idx="1114">
                  <c:v>40700.0</c:v>
                </c:pt>
                <c:pt idx="1115">
                  <c:v>40701.0</c:v>
                </c:pt>
                <c:pt idx="1116">
                  <c:v>40702.0</c:v>
                </c:pt>
                <c:pt idx="1117">
                  <c:v>40703.0</c:v>
                </c:pt>
                <c:pt idx="1118">
                  <c:v>40704.0</c:v>
                </c:pt>
                <c:pt idx="1119">
                  <c:v>40707.0</c:v>
                </c:pt>
                <c:pt idx="1120">
                  <c:v>40708.0</c:v>
                </c:pt>
                <c:pt idx="1121">
                  <c:v>40709.0</c:v>
                </c:pt>
                <c:pt idx="1122">
                  <c:v>40710.0</c:v>
                </c:pt>
                <c:pt idx="1123">
                  <c:v>40711.0</c:v>
                </c:pt>
                <c:pt idx="1124">
                  <c:v>40714.0</c:v>
                </c:pt>
                <c:pt idx="1125">
                  <c:v>40715.0</c:v>
                </c:pt>
                <c:pt idx="1126">
                  <c:v>40716.0</c:v>
                </c:pt>
                <c:pt idx="1127">
                  <c:v>40717.0</c:v>
                </c:pt>
                <c:pt idx="1128">
                  <c:v>40718.0</c:v>
                </c:pt>
                <c:pt idx="1129">
                  <c:v>40721.0</c:v>
                </c:pt>
                <c:pt idx="1130">
                  <c:v>40722.0</c:v>
                </c:pt>
                <c:pt idx="1131">
                  <c:v>40723.0</c:v>
                </c:pt>
                <c:pt idx="1132">
                  <c:v>40724.0</c:v>
                </c:pt>
                <c:pt idx="1133">
                  <c:v>40725.0</c:v>
                </c:pt>
                <c:pt idx="1134">
                  <c:v>40729.0</c:v>
                </c:pt>
                <c:pt idx="1135">
                  <c:v>40730.0</c:v>
                </c:pt>
                <c:pt idx="1136">
                  <c:v>40731.0</c:v>
                </c:pt>
                <c:pt idx="1137">
                  <c:v>40732.0</c:v>
                </c:pt>
                <c:pt idx="1138">
                  <c:v>40735.0</c:v>
                </c:pt>
                <c:pt idx="1139">
                  <c:v>40736.0</c:v>
                </c:pt>
                <c:pt idx="1140">
                  <c:v>40737.0</c:v>
                </c:pt>
                <c:pt idx="1141">
                  <c:v>40738.0</c:v>
                </c:pt>
                <c:pt idx="1142">
                  <c:v>40739.0</c:v>
                </c:pt>
                <c:pt idx="1143">
                  <c:v>40742.0</c:v>
                </c:pt>
                <c:pt idx="1144">
                  <c:v>40743.0</c:v>
                </c:pt>
                <c:pt idx="1145">
                  <c:v>40744.0</c:v>
                </c:pt>
                <c:pt idx="1146">
                  <c:v>40745.0</c:v>
                </c:pt>
                <c:pt idx="1147">
                  <c:v>40746.0</c:v>
                </c:pt>
                <c:pt idx="1148">
                  <c:v>40749.0</c:v>
                </c:pt>
                <c:pt idx="1149">
                  <c:v>40750.0</c:v>
                </c:pt>
                <c:pt idx="1150">
                  <c:v>40751.0</c:v>
                </c:pt>
                <c:pt idx="1151">
                  <c:v>40752.0</c:v>
                </c:pt>
                <c:pt idx="1152">
                  <c:v>40753.0</c:v>
                </c:pt>
                <c:pt idx="1153">
                  <c:v>40756.0</c:v>
                </c:pt>
                <c:pt idx="1154">
                  <c:v>40757.0</c:v>
                </c:pt>
                <c:pt idx="1155">
                  <c:v>40758.0</c:v>
                </c:pt>
                <c:pt idx="1156">
                  <c:v>40759.0</c:v>
                </c:pt>
                <c:pt idx="1157">
                  <c:v>40760.0</c:v>
                </c:pt>
                <c:pt idx="1158">
                  <c:v>40763.0</c:v>
                </c:pt>
                <c:pt idx="1159">
                  <c:v>40764.0</c:v>
                </c:pt>
                <c:pt idx="1160">
                  <c:v>40765.0</c:v>
                </c:pt>
                <c:pt idx="1161">
                  <c:v>40766.0</c:v>
                </c:pt>
                <c:pt idx="1162">
                  <c:v>40767.0</c:v>
                </c:pt>
                <c:pt idx="1163">
                  <c:v>40770.0</c:v>
                </c:pt>
                <c:pt idx="1164">
                  <c:v>40771.0</c:v>
                </c:pt>
                <c:pt idx="1165">
                  <c:v>40772.0</c:v>
                </c:pt>
                <c:pt idx="1166">
                  <c:v>40773.0</c:v>
                </c:pt>
                <c:pt idx="1167">
                  <c:v>40774.0</c:v>
                </c:pt>
                <c:pt idx="1168">
                  <c:v>40777.0</c:v>
                </c:pt>
                <c:pt idx="1169">
                  <c:v>40778.0</c:v>
                </c:pt>
                <c:pt idx="1170">
                  <c:v>40779.0</c:v>
                </c:pt>
                <c:pt idx="1171">
                  <c:v>40780.0</c:v>
                </c:pt>
                <c:pt idx="1172">
                  <c:v>40781.0</c:v>
                </c:pt>
                <c:pt idx="1173">
                  <c:v>40784.0</c:v>
                </c:pt>
                <c:pt idx="1174">
                  <c:v>40785.0</c:v>
                </c:pt>
                <c:pt idx="1175">
                  <c:v>40786.0</c:v>
                </c:pt>
                <c:pt idx="1176">
                  <c:v>40787.0</c:v>
                </c:pt>
                <c:pt idx="1177">
                  <c:v>40788.0</c:v>
                </c:pt>
                <c:pt idx="1178">
                  <c:v>40792.0</c:v>
                </c:pt>
                <c:pt idx="1179">
                  <c:v>40793.0</c:v>
                </c:pt>
                <c:pt idx="1180">
                  <c:v>40794.0</c:v>
                </c:pt>
                <c:pt idx="1181">
                  <c:v>40795.0</c:v>
                </c:pt>
                <c:pt idx="1182">
                  <c:v>40798.0</c:v>
                </c:pt>
                <c:pt idx="1183">
                  <c:v>40799.0</c:v>
                </c:pt>
                <c:pt idx="1184">
                  <c:v>40800.0</c:v>
                </c:pt>
                <c:pt idx="1185">
                  <c:v>40801.0</c:v>
                </c:pt>
                <c:pt idx="1186">
                  <c:v>40802.0</c:v>
                </c:pt>
                <c:pt idx="1187">
                  <c:v>40805.0</c:v>
                </c:pt>
                <c:pt idx="1188">
                  <c:v>40806.0</c:v>
                </c:pt>
                <c:pt idx="1189">
                  <c:v>40807.0</c:v>
                </c:pt>
                <c:pt idx="1190">
                  <c:v>40808.0</c:v>
                </c:pt>
                <c:pt idx="1191">
                  <c:v>40809.0</c:v>
                </c:pt>
                <c:pt idx="1192">
                  <c:v>40812.0</c:v>
                </c:pt>
                <c:pt idx="1193">
                  <c:v>40813.0</c:v>
                </c:pt>
                <c:pt idx="1194">
                  <c:v>40814.0</c:v>
                </c:pt>
                <c:pt idx="1195">
                  <c:v>40815.0</c:v>
                </c:pt>
                <c:pt idx="1196">
                  <c:v>40816.0</c:v>
                </c:pt>
                <c:pt idx="1197">
                  <c:v>40819.0</c:v>
                </c:pt>
                <c:pt idx="1198">
                  <c:v>40820.0</c:v>
                </c:pt>
                <c:pt idx="1199">
                  <c:v>40821.0</c:v>
                </c:pt>
                <c:pt idx="1200">
                  <c:v>40822.0</c:v>
                </c:pt>
                <c:pt idx="1201">
                  <c:v>40823.0</c:v>
                </c:pt>
                <c:pt idx="1202">
                  <c:v>40826.0</c:v>
                </c:pt>
                <c:pt idx="1203">
                  <c:v>40827.0</c:v>
                </c:pt>
                <c:pt idx="1204">
                  <c:v>40828.0</c:v>
                </c:pt>
                <c:pt idx="1205">
                  <c:v>40829.0</c:v>
                </c:pt>
                <c:pt idx="1206">
                  <c:v>40830.0</c:v>
                </c:pt>
                <c:pt idx="1207">
                  <c:v>40833.0</c:v>
                </c:pt>
                <c:pt idx="1208">
                  <c:v>40834.0</c:v>
                </c:pt>
                <c:pt idx="1209">
                  <c:v>40835.0</c:v>
                </c:pt>
                <c:pt idx="1210">
                  <c:v>40836.0</c:v>
                </c:pt>
                <c:pt idx="1211">
                  <c:v>40837.0</c:v>
                </c:pt>
                <c:pt idx="1212">
                  <c:v>40840.0</c:v>
                </c:pt>
                <c:pt idx="1213">
                  <c:v>40841.0</c:v>
                </c:pt>
                <c:pt idx="1214">
                  <c:v>40842.0</c:v>
                </c:pt>
                <c:pt idx="1215">
                  <c:v>40843.0</c:v>
                </c:pt>
                <c:pt idx="1216">
                  <c:v>40844.0</c:v>
                </c:pt>
                <c:pt idx="1217">
                  <c:v>40847.0</c:v>
                </c:pt>
                <c:pt idx="1218">
                  <c:v>40848.0</c:v>
                </c:pt>
                <c:pt idx="1219">
                  <c:v>40849.0</c:v>
                </c:pt>
                <c:pt idx="1220">
                  <c:v>40850.0</c:v>
                </c:pt>
                <c:pt idx="1221">
                  <c:v>40851.0</c:v>
                </c:pt>
                <c:pt idx="1222">
                  <c:v>40854.0</c:v>
                </c:pt>
                <c:pt idx="1223">
                  <c:v>40855.0</c:v>
                </c:pt>
                <c:pt idx="1224">
                  <c:v>40856.0</c:v>
                </c:pt>
                <c:pt idx="1225">
                  <c:v>40857.0</c:v>
                </c:pt>
                <c:pt idx="1226">
                  <c:v>40858.0</c:v>
                </c:pt>
                <c:pt idx="1227">
                  <c:v>40861.0</c:v>
                </c:pt>
                <c:pt idx="1228">
                  <c:v>40862.0</c:v>
                </c:pt>
                <c:pt idx="1229">
                  <c:v>40863.0</c:v>
                </c:pt>
                <c:pt idx="1230">
                  <c:v>40864.0</c:v>
                </c:pt>
                <c:pt idx="1231">
                  <c:v>40865.0</c:v>
                </c:pt>
                <c:pt idx="1232">
                  <c:v>40868.0</c:v>
                </c:pt>
                <c:pt idx="1233">
                  <c:v>40869.0</c:v>
                </c:pt>
                <c:pt idx="1234">
                  <c:v>40870.0</c:v>
                </c:pt>
                <c:pt idx="1235">
                  <c:v>40872.0</c:v>
                </c:pt>
                <c:pt idx="1236">
                  <c:v>40875.0</c:v>
                </c:pt>
                <c:pt idx="1237">
                  <c:v>40876.0</c:v>
                </c:pt>
                <c:pt idx="1238">
                  <c:v>40877.0</c:v>
                </c:pt>
                <c:pt idx="1239">
                  <c:v>40878.0</c:v>
                </c:pt>
                <c:pt idx="1240">
                  <c:v>40879.0</c:v>
                </c:pt>
                <c:pt idx="1241">
                  <c:v>40882.0</c:v>
                </c:pt>
                <c:pt idx="1242">
                  <c:v>40883.0</c:v>
                </c:pt>
                <c:pt idx="1243">
                  <c:v>40884.0</c:v>
                </c:pt>
                <c:pt idx="1244">
                  <c:v>40885.0</c:v>
                </c:pt>
                <c:pt idx="1245">
                  <c:v>40886.0</c:v>
                </c:pt>
                <c:pt idx="1246">
                  <c:v>40889.0</c:v>
                </c:pt>
                <c:pt idx="1247">
                  <c:v>40890.0</c:v>
                </c:pt>
                <c:pt idx="1248">
                  <c:v>40891.0</c:v>
                </c:pt>
                <c:pt idx="1249">
                  <c:v>40892.0</c:v>
                </c:pt>
                <c:pt idx="1250">
                  <c:v>40893.0</c:v>
                </c:pt>
                <c:pt idx="1251">
                  <c:v>40896.0</c:v>
                </c:pt>
                <c:pt idx="1252">
                  <c:v>40897.0</c:v>
                </c:pt>
                <c:pt idx="1253">
                  <c:v>40898.0</c:v>
                </c:pt>
                <c:pt idx="1254">
                  <c:v>40899.0</c:v>
                </c:pt>
                <c:pt idx="1255">
                  <c:v>40900.0</c:v>
                </c:pt>
                <c:pt idx="1256">
                  <c:v>40904.0</c:v>
                </c:pt>
                <c:pt idx="1257">
                  <c:v>40905.0</c:v>
                </c:pt>
                <c:pt idx="1258">
                  <c:v>40906.0</c:v>
                </c:pt>
                <c:pt idx="1259">
                  <c:v>40907.0</c:v>
                </c:pt>
                <c:pt idx="1260">
                  <c:v>40911.0</c:v>
                </c:pt>
                <c:pt idx="1261">
                  <c:v>40912.0</c:v>
                </c:pt>
                <c:pt idx="1262">
                  <c:v>40913.0</c:v>
                </c:pt>
                <c:pt idx="1263">
                  <c:v>40914.0</c:v>
                </c:pt>
                <c:pt idx="1264">
                  <c:v>40917.0</c:v>
                </c:pt>
                <c:pt idx="1265">
                  <c:v>40918.0</c:v>
                </c:pt>
                <c:pt idx="1266">
                  <c:v>40919.0</c:v>
                </c:pt>
                <c:pt idx="1267">
                  <c:v>40920.0</c:v>
                </c:pt>
                <c:pt idx="1268">
                  <c:v>40921.0</c:v>
                </c:pt>
                <c:pt idx="1269">
                  <c:v>40925.0</c:v>
                </c:pt>
                <c:pt idx="1270">
                  <c:v>40926.0</c:v>
                </c:pt>
                <c:pt idx="1271">
                  <c:v>40927.0</c:v>
                </c:pt>
                <c:pt idx="1272">
                  <c:v>40928.0</c:v>
                </c:pt>
                <c:pt idx="1273">
                  <c:v>40931.0</c:v>
                </c:pt>
                <c:pt idx="1274">
                  <c:v>40932.0</c:v>
                </c:pt>
                <c:pt idx="1275">
                  <c:v>40933.0</c:v>
                </c:pt>
                <c:pt idx="1276">
                  <c:v>40934.0</c:v>
                </c:pt>
                <c:pt idx="1277">
                  <c:v>40935.0</c:v>
                </c:pt>
                <c:pt idx="1278">
                  <c:v>40938.0</c:v>
                </c:pt>
                <c:pt idx="1279">
                  <c:v>40939.0</c:v>
                </c:pt>
                <c:pt idx="1280">
                  <c:v>40940.0</c:v>
                </c:pt>
                <c:pt idx="1281">
                  <c:v>40941.0</c:v>
                </c:pt>
                <c:pt idx="1282">
                  <c:v>40942.0</c:v>
                </c:pt>
                <c:pt idx="1283">
                  <c:v>40945.0</c:v>
                </c:pt>
                <c:pt idx="1284">
                  <c:v>40946.0</c:v>
                </c:pt>
                <c:pt idx="1285">
                  <c:v>40947.0</c:v>
                </c:pt>
                <c:pt idx="1286">
                  <c:v>40948.0</c:v>
                </c:pt>
                <c:pt idx="1287">
                  <c:v>40949.0</c:v>
                </c:pt>
                <c:pt idx="1288">
                  <c:v>40952.0</c:v>
                </c:pt>
                <c:pt idx="1289">
                  <c:v>40953.0</c:v>
                </c:pt>
                <c:pt idx="1290">
                  <c:v>40954.0</c:v>
                </c:pt>
                <c:pt idx="1291">
                  <c:v>40955.0</c:v>
                </c:pt>
                <c:pt idx="1292">
                  <c:v>40956.0</c:v>
                </c:pt>
                <c:pt idx="1293">
                  <c:v>40960.0</c:v>
                </c:pt>
                <c:pt idx="1294">
                  <c:v>40961.0</c:v>
                </c:pt>
                <c:pt idx="1295">
                  <c:v>40962.0</c:v>
                </c:pt>
                <c:pt idx="1296">
                  <c:v>40963.0</c:v>
                </c:pt>
                <c:pt idx="1297">
                  <c:v>40966.0</c:v>
                </c:pt>
                <c:pt idx="1298">
                  <c:v>40967.0</c:v>
                </c:pt>
                <c:pt idx="1299">
                  <c:v>40968.0</c:v>
                </c:pt>
                <c:pt idx="1300">
                  <c:v>40969.0</c:v>
                </c:pt>
                <c:pt idx="1301">
                  <c:v>40970.0</c:v>
                </c:pt>
                <c:pt idx="1302">
                  <c:v>40973.0</c:v>
                </c:pt>
                <c:pt idx="1303">
                  <c:v>40974.0</c:v>
                </c:pt>
                <c:pt idx="1304">
                  <c:v>40975.0</c:v>
                </c:pt>
                <c:pt idx="1305">
                  <c:v>40976.0</c:v>
                </c:pt>
                <c:pt idx="1306">
                  <c:v>40977.0</c:v>
                </c:pt>
                <c:pt idx="1307">
                  <c:v>40980.0</c:v>
                </c:pt>
                <c:pt idx="1308">
                  <c:v>40981.0</c:v>
                </c:pt>
                <c:pt idx="1309">
                  <c:v>40982.0</c:v>
                </c:pt>
                <c:pt idx="1310">
                  <c:v>40983.0</c:v>
                </c:pt>
                <c:pt idx="1311">
                  <c:v>40984.0</c:v>
                </c:pt>
                <c:pt idx="1312">
                  <c:v>40987.0</c:v>
                </c:pt>
                <c:pt idx="1313">
                  <c:v>40988.0</c:v>
                </c:pt>
                <c:pt idx="1314">
                  <c:v>40989.0</c:v>
                </c:pt>
                <c:pt idx="1315">
                  <c:v>40990.0</c:v>
                </c:pt>
                <c:pt idx="1316">
                  <c:v>40991.0</c:v>
                </c:pt>
                <c:pt idx="1317">
                  <c:v>40994.0</c:v>
                </c:pt>
                <c:pt idx="1318">
                  <c:v>40995.0</c:v>
                </c:pt>
                <c:pt idx="1319">
                  <c:v>40996.0</c:v>
                </c:pt>
                <c:pt idx="1320">
                  <c:v>40997.0</c:v>
                </c:pt>
                <c:pt idx="1321">
                  <c:v>40998.0</c:v>
                </c:pt>
                <c:pt idx="1322">
                  <c:v>41001.0</c:v>
                </c:pt>
                <c:pt idx="1323">
                  <c:v>41002.0</c:v>
                </c:pt>
                <c:pt idx="1324">
                  <c:v>41003.0</c:v>
                </c:pt>
                <c:pt idx="1325">
                  <c:v>41004.0</c:v>
                </c:pt>
                <c:pt idx="1326">
                  <c:v>41008.0</c:v>
                </c:pt>
                <c:pt idx="1327">
                  <c:v>41009.0</c:v>
                </c:pt>
                <c:pt idx="1328">
                  <c:v>41010.0</c:v>
                </c:pt>
                <c:pt idx="1329">
                  <c:v>41011.0</c:v>
                </c:pt>
                <c:pt idx="1330">
                  <c:v>41012.0</c:v>
                </c:pt>
                <c:pt idx="1331">
                  <c:v>41015.0</c:v>
                </c:pt>
                <c:pt idx="1332">
                  <c:v>41016.0</c:v>
                </c:pt>
                <c:pt idx="1333">
                  <c:v>41017.0</c:v>
                </c:pt>
                <c:pt idx="1334">
                  <c:v>41018.0</c:v>
                </c:pt>
                <c:pt idx="1335">
                  <c:v>41019.0</c:v>
                </c:pt>
                <c:pt idx="1336">
                  <c:v>41022.0</c:v>
                </c:pt>
                <c:pt idx="1337">
                  <c:v>41023.0</c:v>
                </c:pt>
                <c:pt idx="1338">
                  <c:v>41024.0</c:v>
                </c:pt>
                <c:pt idx="1339">
                  <c:v>41025.0</c:v>
                </c:pt>
                <c:pt idx="1340">
                  <c:v>41026.0</c:v>
                </c:pt>
                <c:pt idx="1341">
                  <c:v>41029.0</c:v>
                </c:pt>
                <c:pt idx="1342">
                  <c:v>41030.0</c:v>
                </c:pt>
                <c:pt idx="1343">
                  <c:v>41031.0</c:v>
                </c:pt>
                <c:pt idx="1344">
                  <c:v>41032.0</c:v>
                </c:pt>
                <c:pt idx="1345">
                  <c:v>41033.0</c:v>
                </c:pt>
                <c:pt idx="1346">
                  <c:v>41036.0</c:v>
                </c:pt>
                <c:pt idx="1347">
                  <c:v>41037.0</c:v>
                </c:pt>
                <c:pt idx="1348">
                  <c:v>41038.0</c:v>
                </c:pt>
                <c:pt idx="1349">
                  <c:v>41039.0</c:v>
                </c:pt>
                <c:pt idx="1350">
                  <c:v>41040.0</c:v>
                </c:pt>
                <c:pt idx="1351">
                  <c:v>41043.0</c:v>
                </c:pt>
                <c:pt idx="1352">
                  <c:v>41044.0</c:v>
                </c:pt>
                <c:pt idx="1353">
                  <c:v>41045.0</c:v>
                </c:pt>
                <c:pt idx="1354">
                  <c:v>41046.0</c:v>
                </c:pt>
                <c:pt idx="1355">
                  <c:v>41047.0</c:v>
                </c:pt>
                <c:pt idx="1356">
                  <c:v>41050.0</c:v>
                </c:pt>
                <c:pt idx="1357">
                  <c:v>41051.0</c:v>
                </c:pt>
                <c:pt idx="1358">
                  <c:v>41052.0</c:v>
                </c:pt>
                <c:pt idx="1359">
                  <c:v>41053.0</c:v>
                </c:pt>
                <c:pt idx="1360">
                  <c:v>41054.0</c:v>
                </c:pt>
                <c:pt idx="1361">
                  <c:v>41058.0</c:v>
                </c:pt>
                <c:pt idx="1362">
                  <c:v>41059.0</c:v>
                </c:pt>
                <c:pt idx="1363">
                  <c:v>41060.0</c:v>
                </c:pt>
                <c:pt idx="1364">
                  <c:v>41061.0</c:v>
                </c:pt>
                <c:pt idx="1365">
                  <c:v>41064.0</c:v>
                </c:pt>
                <c:pt idx="1366">
                  <c:v>41065.0</c:v>
                </c:pt>
                <c:pt idx="1367">
                  <c:v>41066.0</c:v>
                </c:pt>
                <c:pt idx="1368">
                  <c:v>41067.0</c:v>
                </c:pt>
                <c:pt idx="1369">
                  <c:v>41068.0</c:v>
                </c:pt>
                <c:pt idx="1370">
                  <c:v>41071.0</c:v>
                </c:pt>
                <c:pt idx="1371">
                  <c:v>41072.0</c:v>
                </c:pt>
                <c:pt idx="1372">
                  <c:v>41073.0</c:v>
                </c:pt>
                <c:pt idx="1373">
                  <c:v>41074.0</c:v>
                </c:pt>
                <c:pt idx="1374">
                  <c:v>41075.0</c:v>
                </c:pt>
                <c:pt idx="1375">
                  <c:v>41078.0</c:v>
                </c:pt>
                <c:pt idx="1376">
                  <c:v>41079.0</c:v>
                </c:pt>
                <c:pt idx="1377">
                  <c:v>41080.0</c:v>
                </c:pt>
                <c:pt idx="1378">
                  <c:v>41081.0</c:v>
                </c:pt>
                <c:pt idx="1379">
                  <c:v>41082.0</c:v>
                </c:pt>
                <c:pt idx="1380">
                  <c:v>41085.0</c:v>
                </c:pt>
                <c:pt idx="1381">
                  <c:v>41086.0</c:v>
                </c:pt>
                <c:pt idx="1382">
                  <c:v>41087.0</c:v>
                </c:pt>
                <c:pt idx="1383">
                  <c:v>41088.0</c:v>
                </c:pt>
                <c:pt idx="1384">
                  <c:v>41089.0</c:v>
                </c:pt>
                <c:pt idx="1385">
                  <c:v>41092.0</c:v>
                </c:pt>
                <c:pt idx="1386">
                  <c:v>41093.0</c:v>
                </c:pt>
                <c:pt idx="1387">
                  <c:v>41095.0</c:v>
                </c:pt>
                <c:pt idx="1388">
                  <c:v>41096.0</c:v>
                </c:pt>
                <c:pt idx="1389">
                  <c:v>41099.0</c:v>
                </c:pt>
                <c:pt idx="1390">
                  <c:v>41100.0</c:v>
                </c:pt>
                <c:pt idx="1391">
                  <c:v>41101.0</c:v>
                </c:pt>
                <c:pt idx="1392">
                  <c:v>41102.0</c:v>
                </c:pt>
                <c:pt idx="1393">
                  <c:v>41103.0</c:v>
                </c:pt>
                <c:pt idx="1394">
                  <c:v>41106.0</c:v>
                </c:pt>
                <c:pt idx="1395">
                  <c:v>41107.0</c:v>
                </c:pt>
                <c:pt idx="1396">
                  <c:v>41108.0</c:v>
                </c:pt>
                <c:pt idx="1397">
                  <c:v>41109.0</c:v>
                </c:pt>
                <c:pt idx="1398">
                  <c:v>41110.0</c:v>
                </c:pt>
                <c:pt idx="1399">
                  <c:v>41113.0</c:v>
                </c:pt>
                <c:pt idx="1400">
                  <c:v>41114.0</c:v>
                </c:pt>
                <c:pt idx="1401">
                  <c:v>41115.0</c:v>
                </c:pt>
                <c:pt idx="1402">
                  <c:v>41116.0</c:v>
                </c:pt>
                <c:pt idx="1403">
                  <c:v>41117.0</c:v>
                </c:pt>
                <c:pt idx="1404">
                  <c:v>41120.0</c:v>
                </c:pt>
                <c:pt idx="1405">
                  <c:v>41121.0</c:v>
                </c:pt>
                <c:pt idx="1406">
                  <c:v>41122.0</c:v>
                </c:pt>
                <c:pt idx="1407">
                  <c:v>41123.0</c:v>
                </c:pt>
                <c:pt idx="1408">
                  <c:v>41124.0</c:v>
                </c:pt>
                <c:pt idx="1409">
                  <c:v>41127.0</c:v>
                </c:pt>
                <c:pt idx="1410">
                  <c:v>41128.0</c:v>
                </c:pt>
                <c:pt idx="1411">
                  <c:v>41129.0</c:v>
                </c:pt>
                <c:pt idx="1412">
                  <c:v>41130.0</c:v>
                </c:pt>
                <c:pt idx="1413">
                  <c:v>41131.0</c:v>
                </c:pt>
                <c:pt idx="1414">
                  <c:v>41134.0</c:v>
                </c:pt>
                <c:pt idx="1415">
                  <c:v>41135.0</c:v>
                </c:pt>
                <c:pt idx="1416">
                  <c:v>41136.0</c:v>
                </c:pt>
                <c:pt idx="1417">
                  <c:v>41137.0</c:v>
                </c:pt>
                <c:pt idx="1418">
                  <c:v>41138.0</c:v>
                </c:pt>
                <c:pt idx="1419">
                  <c:v>41141.0</c:v>
                </c:pt>
                <c:pt idx="1420">
                  <c:v>41142.0</c:v>
                </c:pt>
                <c:pt idx="1421">
                  <c:v>41143.0</c:v>
                </c:pt>
                <c:pt idx="1422">
                  <c:v>41144.0</c:v>
                </c:pt>
                <c:pt idx="1423">
                  <c:v>41145.0</c:v>
                </c:pt>
                <c:pt idx="1424">
                  <c:v>41148.0</c:v>
                </c:pt>
                <c:pt idx="1425">
                  <c:v>41149.0</c:v>
                </c:pt>
                <c:pt idx="1426">
                  <c:v>41150.0</c:v>
                </c:pt>
                <c:pt idx="1427">
                  <c:v>41151.0</c:v>
                </c:pt>
                <c:pt idx="1428">
                  <c:v>41152.0</c:v>
                </c:pt>
                <c:pt idx="1429">
                  <c:v>41156.0</c:v>
                </c:pt>
                <c:pt idx="1430">
                  <c:v>41157.0</c:v>
                </c:pt>
                <c:pt idx="1431">
                  <c:v>41158.0</c:v>
                </c:pt>
                <c:pt idx="1432">
                  <c:v>41159.0</c:v>
                </c:pt>
                <c:pt idx="1433">
                  <c:v>41162.0</c:v>
                </c:pt>
                <c:pt idx="1434">
                  <c:v>41163.0</c:v>
                </c:pt>
                <c:pt idx="1435">
                  <c:v>41164.0</c:v>
                </c:pt>
                <c:pt idx="1436">
                  <c:v>41165.0</c:v>
                </c:pt>
                <c:pt idx="1437">
                  <c:v>41166.0</c:v>
                </c:pt>
                <c:pt idx="1438">
                  <c:v>41169.0</c:v>
                </c:pt>
                <c:pt idx="1439">
                  <c:v>41170.0</c:v>
                </c:pt>
                <c:pt idx="1440">
                  <c:v>41171.0</c:v>
                </c:pt>
                <c:pt idx="1441">
                  <c:v>41172.0</c:v>
                </c:pt>
                <c:pt idx="1442">
                  <c:v>41173.0</c:v>
                </c:pt>
                <c:pt idx="1443">
                  <c:v>41176.0</c:v>
                </c:pt>
                <c:pt idx="1444">
                  <c:v>41177.0</c:v>
                </c:pt>
                <c:pt idx="1445">
                  <c:v>41178.0</c:v>
                </c:pt>
                <c:pt idx="1446">
                  <c:v>41179.0</c:v>
                </c:pt>
                <c:pt idx="1447">
                  <c:v>41180.0</c:v>
                </c:pt>
                <c:pt idx="1448">
                  <c:v>41183.0</c:v>
                </c:pt>
                <c:pt idx="1449">
                  <c:v>41184.0</c:v>
                </c:pt>
                <c:pt idx="1450">
                  <c:v>41185.0</c:v>
                </c:pt>
                <c:pt idx="1451">
                  <c:v>41186.0</c:v>
                </c:pt>
                <c:pt idx="1452">
                  <c:v>41187.0</c:v>
                </c:pt>
                <c:pt idx="1453">
                  <c:v>41190.0</c:v>
                </c:pt>
                <c:pt idx="1454">
                  <c:v>41191.0</c:v>
                </c:pt>
                <c:pt idx="1455">
                  <c:v>41192.0</c:v>
                </c:pt>
                <c:pt idx="1456">
                  <c:v>41193.0</c:v>
                </c:pt>
                <c:pt idx="1457">
                  <c:v>41194.0</c:v>
                </c:pt>
                <c:pt idx="1458">
                  <c:v>41197.0</c:v>
                </c:pt>
                <c:pt idx="1459">
                  <c:v>41198.0</c:v>
                </c:pt>
                <c:pt idx="1460">
                  <c:v>41199.0</c:v>
                </c:pt>
                <c:pt idx="1461">
                  <c:v>41200.0</c:v>
                </c:pt>
                <c:pt idx="1462">
                  <c:v>41201.0</c:v>
                </c:pt>
                <c:pt idx="1463">
                  <c:v>41204.0</c:v>
                </c:pt>
                <c:pt idx="1464">
                  <c:v>41205.0</c:v>
                </c:pt>
                <c:pt idx="1465">
                  <c:v>41206.0</c:v>
                </c:pt>
                <c:pt idx="1466">
                  <c:v>41207.0</c:v>
                </c:pt>
                <c:pt idx="1467">
                  <c:v>41208.0</c:v>
                </c:pt>
                <c:pt idx="1468">
                  <c:v>41213.0</c:v>
                </c:pt>
                <c:pt idx="1469">
                  <c:v>41214.0</c:v>
                </c:pt>
                <c:pt idx="1470">
                  <c:v>41215.0</c:v>
                </c:pt>
                <c:pt idx="1471">
                  <c:v>41218.0</c:v>
                </c:pt>
                <c:pt idx="1472">
                  <c:v>41219.0</c:v>
                </c:pt>
                <c:pt idx="1473">
                  <c:v>41220.0</c:v>
                </c:pt>
                <c:pt idx="1474">
                  <c:v>41221.0</c:v>
                </c:pt>
                <c:pt idx="1475">
                  <c:v>41222.0</c:v>
                </c:pt>
                <c:pt idx="1476">
                  <c:v>41225.0</c:v>
                </c:pt>
                <c:pt idx="1477">
                  <c:v>41226.0</c:v>
                </c:pt>
                <c:pt idx="1478">
                  <c:v>41227.0</c:v>
                </c:pt>
                <c:pt idx="1479">
                  <c:v>41228.0</c:v>
                </c:pt>
                <c:pt idx="1480">
                  <c:v>41229.0</c:v>
                </c:pt>
                <c:pt idx="1481">
                  <c:v>41232.0</c:v>
                </c:pt>
                <c:pt idx="1482">
                  <c:v>41233.0</c:v>
                </c:pt>
                <c:pt idx="1483">
                  <c:v>41234.0</c:v>
                </c:pt>
                <c:pt idx="1484">
                  <c:v>41236.0</c:v>
                </c:pt>
                <c:pt idx="1485">
                  <c:v>41239.0</c:v>
                </c:pt>
                <c:pt idx="1486">
                  <c:v>41240.0</c:v>
                </c:pt>
                <c:pt idx="1487">
                  <c:v>41241.0</c:v>
                </c:pt>
                <c:pt idx="1488">
                  <c:v>41242.0</c:v>
                </c:pt>
                <c:pt idx="1489">
                  <c:v>41243.0</c:v>
                </c:pt>
                <c:pt idx="1490">
                  <c:v>41246.0</c:v>
                </c:pt>
                <c:pt idx="1491">
                  <c:v>41247.0</c:v>
                </c:pt>
                <c:pt idx="1492">
                  <c:v>41248.0</c:v>
                </c:pt>
                <c:pt idx="1493">
                  <c:v>41249.0</c:v>
                </c:pt>
                <c:pt idx="1494">
                  <c:v>41250.0</c:v>
                </c:pt>
                <c:pt idx="1495">
                  <c:v>41253.0</c:v>
                </c:pt>
                <c:pt idx="1496">
                  <c:v>41254.0</c:v>
                </c:pt>
                <c:pt idx="1497">
                  <c:v>41255.0</c:v>
                </c:pt>
                <c:pt idx="1498">
                  <c:v>41256.0</c:v>
                </c:pt>
                <c:pt idx="1499">
                  <c:v>41257.0</c:v>
                </c:pt>
                <c:pt idx="1500">
                  <c:v>41260.0</c:v>
                </c:pt>
                <c:pt idx="1501">
                  <c:v>41261.0</c:v>
                </c:pt>
                <c:pt idx="1502">
                  <c:v>41262.0</c:v>
                </c:pt>
                <c:pt idx="1503">
                  <c:v>41263.0</c:v>
                </c:pt>
                <c:pt idx="1504">
                  <c:v>41264.0</c:v>
                </c:pt>
                <c:pt idx="1505">
                  <c:v>41267.0</c:v>
                </c:pt>
                <c:pt idx="1506">
                  <c:v>41269.0</c:v>
                </c:pt>
                <c:pt idx="1507">
                  <c:v>41270.0</c:v>
                </c:pt>
                <c:pt idx="1508">
                  <c:v>41271.0</c:v>
                </c:pt>
                <c:pt idx="1509">
                  <c:v>41274.0</c:v>
                </c:pt>
                <c:pt idx="1510">
                  <c:v>41276.0</c:v>
                </c:pt>
                <c:pt idx="1511">
                  <c:v>41277.0</c:v>
                </c:pt>
                <c:pt idx="1512">
                  <c:v>41278.0</c:v>
                </c:pt>
                <c:pt idx="1513">
                  <c:v>41281.0</c:v>
                </c:pt>
                <c:pt idx="1514">
                  <c:v>41282.0</c:v>
                </c:pt>
                <c:pt idx="1515">
                  <c:v>41283.0</c:v>
                </c:pt>
                <c:pt idx="1516">
                  <c:v>41284.0</c:v>
                </c:pt>
                <c:pt idx="1517">
                  <c:v>41285.0</c:v>
                </c:pt>
                <c:pt idx="1518">
                  <c:v>41288.0</c:v>
                </c:pt>
                <c:pt idx="1519">
                  <c:v>41289.0</c:v>
                </c:pt>
                <c:pt idx="1520">
                  <c:v>41290.0</c:v>
                </c:pt>
                <c:pt idx="1521">
                  <c:v>41291.0</c:v>
                </c:pt>
                <c:pt idx="1522">
                  <c:v>41292.0</c:v>
                </c:pt>
                <c:pt idx="1523">
                  <c:v>41296.0</c:v>
                </c:pt>
                <c:pt idx="1524">
                  <c:v>41297.0</c:v>
                </c:pt>
                <c:pt idx="1525">
                  <c:v>41298.0</c:v>
                </c:pt>
                <c:pt idx="1526">
                  <c:v>41299.0</c:v>
                </c:pt>
                <c:pt idx="1527">
                  <c:v>41302.0</c:v>
                </c:pt>
                <c:pt idx="1528">
                  <c:v>41303.0</c:v>
                </c:pt>
                <c:pt idx="1529">
                  <c:v>41304.0</c:v>
                </c:pt>
                <c:pt idx="1530">
                  <c:v>41305.0</c:v>
                </c:pt>
                <c:pt idx="1531">
                  <c:v>41306.0</c:v>
                </c:pt>
                <c:pt idx="1532">
                  <c:v>41309.0</c:v>
                </c:pt>
                <c:pt idx="1533">
                  <c:v>41310.0</c:v>
                </c:pt>
                <c:pt idx="1534">
                  <c:v>41311.0</c:v>
                </c:pt>
                <c:pt idx="1535">
                  <c:v>41312.0</c:v>
                </c:pt>
                <c:pt idx="1536">
                  <c:v>41313.0</c:v>
                </c:pt>
                <c:pt idx="1537">
                  <c:v>41316.0</c:v>
                </c:pt>
                <c:pt idx="1538">
                  <c:v>41317.0</c:v>
                </c:pt>
                <c:pt idx="1539">
                  <c:v>41318.0</c:v>
                </c:pt>
                <c:pt idx="1540">
                  <c:v>41319.0</c:v>
                </c:pt>
                <c:pt idx="1541">
                  <c:v>41320.0</c:v>
                </c:pt>
                <c:pt idx="1542">
                  <c:v>41324.0</c:v>
                </c:pt>
                <c:pt idx="1543">
                  <c:v>41325.0</c:v>
                </c:pt>
                <c:pt idx="1544">
                  <c:v>41326.0</c:v>
                </c:pt>
                <c:pt idx="1545">
                  <c:v>41327.0</c:v>
                </c:pt>
                <c:pt idx="1546">
                  <c:v>41330.0</c:v>
                </c:pt>
                <c:pt idx="1547">
                  <c:v>41331.0</c:v>
                </c:pt>
                <c:pt idx="1548">
                  <c:v>41332.0</c:v>
                </c:pt>
                <c:pt idx="1549">
                  <c:v>41333.0</c:v>
                </c:pt>
                <c:pt idx="1550">
                  <c:v>41334.0</c:v>
                </c:pt>
                <c:pt idx="1551">
                  <c:v>41337.0</c:v>
                </c:pt>
                <c:pt idx="1552">
                  <c:v>41338.0</c:v>
                </c:pt>
                <c:pt idx="1553">
                  <c:v>41339.0</c:v>
                </c:pt>
                <c:pt idx="1554">
                  <c:v>41340.0</c:v>
                </c:pt>
                <c:pt idx="1555">
                  <c:v>41341.0</c:v>
                </c:pt>
                <c:pt idx="1556">
                  <c:v>41344.0</c:v>
                </c:pt>
                <c:pt idx="1557">
                  <c:v>41345.0</c:v>
                </c:pt>
                <c:pt idx="1558">
                  <c:v>41346.0</c:v>
                </c:pt>
                <c:pt idx="1559">
                  <c:v>41347.0</c:v>
                </c:pt>
                <c:pt idx="1560">
                  <c:v>41348.0</c:v>
                </c:pt>
                <c:pt idx="1561">
                  <c:v>41351.0</c:v>
                </c:pt>
                <c:pt idx="1562">
                  <c:v>41352.0</c:v>
                </c:pt>
                <c:pt idx="1563">
                  <c:v>41353.0</c:v>
                </c:pt>
                <c:pt idx="1564">
                  <c:v>41354.0</c:v>
                </c:pt>
                <c:pt idx="1565">
                  <c:v>41355.0</c:v>
                </c:pt>
                <c:pt idx="1566">
                  <c:v>41358.0</c:v>
                </c:pt>
                <c:pt idx="1567">
                  <c:v>41359.0</c:v>
                </c:pt>
                <c:pt idx="1568">
                  <c:v>41360.0</c:v>
                </c:pt>
                <c:pt idx="1569">
                  <c:v>41361.0</c:v>
                </c:pt>
                <c:pt idx="1570">
                  <c:v>41365.0</c:v>
                </c:pt>
                <c:pt idx="1571">
                  <c:v>41366.0</c:v>
                </c:pt>
                <c:pt idx="1572">
                  <c:v>41367.0</c:v>
                </c:pt>
                <c:pt idx="1573">
                  <c:v>41368.0</c:v>
                </c:pt>
                <c:pt idx="1574">
                  <c:v>41369.0</c:v>
                </c:pt>
                <c:pt idx="1575">
                  <c:v>41372.0</c:v>
                </c:pt>
                <c:pt idx="1576">
                  <c:v>41373.0</c:v>
                </c:pt>
                <c:pt idx="1577">
                  <c:v>41374.0</c:v>
                </c:pt>
                <c:pt idx="1578">
                  <c:v>41375.0</c:v>
                </c:pt>
                <c:pt idx="1579">
                  <c:v>41376.0</c:v>
                </c:pt>
                <c:pt idx="1580">
                  <c:v>41379.0</c:v>
                </c:pt>
                <c:pt idx="1581">
                  <c:v>41380.0</c:v>
                </c:pt>
                <c:pt idx="1582">
                  <c:v>41381.0</c:v>
                </c:pt>
                <c:pt idx="1583">
                  <c:v>41382.0</c:v>
                </c:pt>
                <c:pt idx="1584">
                  <c:v>41383.0</c:v>
                </c:pt>
                <c:pt idx="1585">
                  <c:v>41386.0</c:v>
                </c:pt>
                <c:pt idx="1586">
                  <c:v>41387.0</c:v>
                </c:pt>
                <c:pt idx="1587">
                  <c:v>41388.0</c:v>
                </c:pt>
                <c:pt idx="1588">
                  <c:v>41389.0</c:v>
                </c:pt>
                <c:pt idx="1589">
                  <c:v>41390.0</c:v>
                </c:pt>
                <c:pt idx="1590">
                  <c:v>41393.0</c:v>
                </c:pt>
                <c:pt idx="1591">
                  <c:v>41394.0</c:v>
                </c:pt>
                <c:pt idx="1592">
                  <c:v>41395.0</c:v>
                </c:pt>
                <c:pt idx="1593">
                  <c:v>41396.0</c:v>
                </c:pt>
                <c:pt idx="1594">
                  <c:v>41397.0</c:v>
                </c:pt>
                <c:pt idx="1595">
                  <c:v>41400.0</c:v>
                </c:pt>
                <c:pt idx="1596">
                  <c:v>41401.0</c:v>
                </c:pt>
                <c:pt idx="1597">
                  <c:v>41402.0</c:v>
                </c:pt>
                <c:pt idx="1598">
                  <c:v>41403.0</c:v>
                </c:pt>
                <c:pt idx="1599">
                  <c:v>41404.0</c:v>
                </c:pt>
                <c:pt idx="1600">
                  <c:v>41407.0</c:v>
                </c:pt>
                <c:pt idx="1601">
                  <c:v>41408.0</c:v>
                </c:pt>
                <c:pt idx="1602">
                  <c:v>41409.0</c:v>
                </c:pt>
                <c:pt idx="1603">
                  <c:v>41410.0</c:v>
                </c:pt>
                <c:pt idx="1604">
                  <c:v>41411.0</c:v>
                </c:pt>
                <c:pt idx="1605">
                  <c:v>41414.0</c:v>
                </c:pt>
                <c:pt idx="1606">
                  <c:v>41415.0</c:v>
                </c:pt>
                <c:pt idx="1607">
                  <c:v>41416.0</c:v>
                </c:pt>
                <c:pt idx="1608">
                  <c:v>41417.0</c:v>
                </c:pt>
                <c:pt idx="1609">
                  <c:v>41418.0</c:v>
                </c:pt>
                <c:pt idx="1610">
                  <c:v>41422.0</c:v>
                </c:pt>
                <c:pt idx="1611">
                  <c:v>41423.0</c:v>
                </c:pt>
                <c:pt idx="1612">
                  <c:v>41424.0</c:v>
                </c:pt>
                <c:pt idx="1613">
                  <c:v>41425.0</c:v>
                </c:pt>
                <c:pt idx="1614">
                  <c:v>41428.0</c:v>
                </c:pt>
                <c:pt idx="1615">
                  <c:v>41429.0</c:v>
                </c:pt>
                <c:pt idx="1616">
                  <c:v>41430.0</c:v>
                </c:pt>
                <c:pt idx="1617">
                  <c:v>41431.0</c:v>
                </c:pt>
                <c:pt idx="1618">
                  <c:v>41432.0</c:v>
                </c:pt>
                <c:pt idx="1619">
                  <c:v>41435.0</c:v>
                </c:pt>
                <c:pt idx="1620">
                  <c:v>41436.0</c:v>
                </c:pt>
                <c:pt idx="1621">
                  <c:v>41437.0</c:v>
                </c:pt>
                <c:pt idx="1622">
                  <c:v>41438.0</c:v>
                </c:pt>
                <c:pt idx="1623">
                  <c:v>41439.0</c:v>
                </c:pt>
                <c:pt idx="1624">
                  <c:v>41442.0</c:v>
                </c:pt>
                <c:pt idx="1625">
                  <c:v>41443.0</c:v>
                </c:pt>
                <c:pt idx="1626">
                  <c:v>41444.0</c:v>
                </c:pt>
                <c:pt idx="1627">
                  <c:v>41445.0</c:v>
                </c:pt>
                <c:pt idx="1628">
                  <c:v>41446.0</c:v>
                </c:pt>
                <c:pt idx="1629">
                  <c:v>41449.0</c:v>
                </c:pt>
                <c:pt idx="1630">
                  <c:v>41450.0</c:v>
                </c:pt>
                <c:pt idx="1631">
                  <c:v>41451.0</c:v>
                </c:pt>
                <c:pt idx="1632">
                  <c:v>41452.0</c:v>
                </c:pt>
                <c:pt idx="1633">
                  <c:v>41453.0</c:v>
                </c:pt>
                <c:pt idx="1634">
                  <c:v>41456.0</c:v>
                </c:pt>
                <c:pt idx="1635">
                  <c:v>41457.0</c:v>
                </c:pt>
                <c:pt idx="1636">
                  <c:v>41458.0</c:v>
                </c:pt>
                <c:pt idx="1637">
                  <c:v>41460.0</c:v>
                </c:pt>
                <c:pt idx="1638">
                  <c:v>41463.0</c:v>
                </c:pt>
                <c:pt idx="1639">
                  <c:v>41464.0</c:v>
                </c:pt>
                <c:pt idx="1640">
                  <c:v>41465.0</c:v>
                </c:pt>
                <c:pt idx="1641">
                  <c:v>41466.0</c:v>
                </c:pt>
                <c:pt idx="1642">
                  <c:v>41467.0</c:v>
                </c:pt>
                <c:pt idx="1643">
                  <c:v>41470.0</c:v>
                </c:pt>
                <c:pt idx="1644">
                  <c:v>41471.0</c:v>
                </c:pt>
                <c:pt idx="1645">
                  <c:v>41472.0</c:v>
                </c:pt>
                <c:pt idx="1646">
                  <c:v>41473.0</c:v>
                </c:pt>
                <c:pt idx="1647">
                  <c:v>41474.0</c:v>
                </c:pt>
                <c:pt idx="1648">
                  <c:v>41477.0</c:v>
                </c:pt>
                <c:pt idx="1649">
                  <c:v>41478.0</c:v>
                </c:pt>
                <c:pt idx="1650">
                  <c:v>41479.0</c:v>
                </c:pt>
                <c:pt idx="1651">
                  <c:v>41480.0</c:v>
                </c:pt>
                <c:pt idx="1652">
                  <c:v>41481.0</c:v>
                </c:pt>
                <c:pt idx="1653">
                  <c:v>41484.0</c:v>
                </c:pt>
                <c:pt idx="1654">
                  <c:v>41485.0</c:v>
                </c:pt>
                <c:pt idx="1655">
                  <c:v>41486.0</c:v>
                </c:pt>
                <c:pt idx="1656">
                  <c:v>41487.0</c:v>
                </c:pt>
                <c:pt idx="1657">
                  <c:v>41488.0</c:v>
                </c:pt>
                <c:pt idx="1658">
                  <c:v>41491.0</c:v>
                </c:pt>
                <c:pt idx="1659">
                  <c:v>41492.0</c:v>
                </c:pt>
                <c:pt idx="1660">
                  <c:v>41493.0</c:v>
                </c:pt>
                <c:pt idx="1661">
                  <c:v>41494.0</c:v>
                </c:pt>
                <c:pt idx="1662">
                  <c:v>41495.0</c:v>
                </c:pt>
                <c:pt idx="1663">
                  <c:v>41498.0</c:v>
                </c:pt>
                <c:pt idx="1664">
                  <c:v>41499.0</c:v>
                </c:pt>
                <c:pt idx="1665">
                  <c:v>41500.0</c:v>
                </c:pt>
                <c:pt idx="1666">
                  <c:v>41501.0</c:v>
                </c:pt>
                <c:pt idx="1667">
                  <c:v>41502.0</c:v>
                </c:pt>
                <c:pt idx="1668">
                  <c:v>41505.0</c:v>
                </c:pt>
                <c:pt idx="1669">
                  <c:v>41506.0</c:v>
                </c:pt>
                <c:pt idx="1670">
                  <c:v>41507.0</c:v>
                </c:pt>
                <c:pt idx="1671">
                  <c:v>41508.0</c:v>
                </c:pt>
                <c:pt idx="1672">
                  <c:v>41509.0</c:v>
                </c:pt>
                <c:pt idx="1673">
                  <c:v>41512.0</c:v>
                </c:pt>
                <c:pt idx="1674">
                  <c:v>41513.0</c:v>
                </c:pt>
                <c:pt idx="1675">
                  <c:v>41514.0</c:v>
                </c:pt>
                <c:pt idx="1676">
                  <c:v>41515.0</c:v>
                </c:pt>
                <c:pt idx="1677">
                  <c:v>41516.0</c:v>
                </c:pt>
                <c:pt idx="1678">
                  <c:v>41520.0</c:v>
                </c:pt>
                <c:pt idx="1679">
                  <c:v>41521.0</c:v>
                </c:pt>
                <c:pt idx="1680">
                  <c:v>41522.0</c:v>
                </c:pt>
                <c:pt idx="1681">
                  <c:v>41523.0</c:v>
                </c:pt>
                <c:pt idx="1682">
                  <c:v>41526.0</c:v>
                </c:pt>
                <c:pt idx="1683">
                  <c:v>41527.0</c:v>
                </c:pt>
                <c:pt idx="1684">
                  <c:v>41528.0</c:v>
                </c:pt>
                <c:pt idx="1685">
                  <c:v>41529.0</c:v>
                </c:pt>
                <c:pt idx="1686">
                  <c:v>41530.0</c:v>
                </c:pt>
                <c:pt idx="1687">
                  <c:v>41533.0</c:v>
                </c:pt>
                <c:pt idx="1688">
                  <c:v>41534.0</c:v>
                </c:pt>
                <c:pt idx="1689">
                  <c:v>41535.0</c:v>
                </c:pt>
                <c:pt idx="1690">
                  <c:v>41536.0</c:v>
                </c:pt>
                <c:pt idx="1691">
                  <c:v>41537.0</c:v>
                </c:pt>
                <c:pt idx="1692">
                  <c:v>41540.0</c:v>
                </c:pt>
                <c:pt idx="1693">
                  <c:v>41541.0</c:v>
                </c:pt>
                <c:pt idx="1694">
                  <c:v>41542.0</c:v>
                </c:pt>
                <c:pt idx="1695">
                  <c:v>41543.0</c:v>
                </c:pt>
                <c:pt idx="1696">
                  <c:v>41544.0</c:v>
                </c:pt>
                <c:pt idx="1697">
                  <c:v>41547.0</c:v>
                </c:pt>
                <c:pt idx="1698">
                  <c:v>41548.0</c:v>
                </c:pt>
                <c:pt idx="1699">
                  <c:v>41549.0</c:v>
                </c:pt>
                <c:pt idx="1700">
                  <c:v>41550.0</c:v>
                </c:pt>
                <c:pt idx="1701">
                  <c:v>41551.0</c:v>
                </c:pt>
                <c:pt idx="1702">
                  <c:v>41554.0</c:v>
                </c:pt>
                <c:pt idx="1703">
                  <c:v>41555.0</c:v>
                </c:pt>
                <c:pt idx="1704">
                  <c:v>41556.0</c:v>
                </c:pt>
                <c:pt idx="1705">
                  <c:v>41557.0</c:v>
                </c:pt>
                <c:pt idx="1706">
                  <c:v>41558.0</c:v>
                </c:pt>
                <c:pt idx="1707">
                  <c:v>41561.0</c:v>
                </c:pt>
                <c:pt idx="1708">
                  <c:v>41562.0</c:v>
                </c:pt>
                <c:pt idx="1709">
                  <c:v>41563.0</c:v>
                </c:pt>
                <c:pt idx="1710">
                  <c:v>41564.0</c:v>
                </c:pt>
                <c:pt idx="1711">
                  <c:v>41565.0</c:v>
                </c:pt>
                <c:pt idx="1712">
                  <c:v>41568.0</c:v>
                </c:pt>
                <c:pt idx="1713">
                  <c:v>41569.0</c:v>
                </c:pt>
                <c:pt idx="1714">
                  <c:v>41570.0</c:v>
                </c:pt>
                <c:pt idx="1715">
                  <c:v>41571.0</c:v>
                </c:pt>
                <c:pt idx="1716">
                  <c:v>41572.0</c:v>
                </c:pt>
                <c:pt idx="1717">
                  <c:v>41575.0</c:v>
                </c:pt>
                <c:pt idx="1718">
                  <c:v>41576.0</c:v>
                </c:pt>
                <c:pt idx="1719">
                  <c:v>41577.0</c:v>
                </c:pt>
                <c:pt idx="1720">
                  <c:v>41578.0</c:v>
                </c:pt>
                <c:pt idx="1721">
                  <c:v>41579.0</c:v>
                </c:pt>
                <c:pt idx="1722">
                  <c:v>41582.0</c:v>
                </c:pt>
                <c:pt idx="1723">
                  <c:v>41583.0</c:v>
                </c:pt>
                <c:pt idx="1724">
                  <c:v>41584.0</c:v>
                </c:pt>
                <c:pt idx="1725">
                  <c:v>41585.0</c:v>
                </c:pt>
                <c:pt idx="1726">
                  <c:v>41586.0</c:v>
                </c:pt>
                <c:pt idx="1727">
                  <c:v>41589.0</c:v>
                </c:pt>
                <c:pt idx="1728">
                  <c:v>41590.0</c:v>
                </c:pt>
                <c:pt idx="1729">
                  <c:v>41591.0</c:v>
                </c:pt>
                <c:pt idx="1730">
                  <c:v>41592.0</c:v>
                </c:pt>
                <c:pt idx="1731">
                  <c:v>41593.0</c:v>
                </c:pt>
                <c:pt idx="1732">
                  <c:v>41596.0</c:v>
                </c:pt>
                <c:pt idx="1733">
                  <c:v>41597.0</c:v>
                </c:pt>
                <c:pt idx="1734">
                  <c:v>41598.0</c:v>
                </c:pt>
                <c:pt idx="1735">
                  <c:v>41599.0</c:v>
                </c:pt>
                <c:pt idx="1736">
                  <c:v>41600.0</c:v>
                </c:pt>
                <c:pt idx="1737">
                  <c:v>41603.0</c:v>
                </c:pt>
                <c:pt idx="1738">
                  <c:v>41604.0</c:v>
                </c:pt>
                <c:pt idx="1739">
                  <c:v>41605.0</c:v>
                </c:pt>
                <c:pt idx="1740">
                  <c:v>41607.0</c:v>
                </c:pt>
                <c:pt idx="1741">
                  <c:v>41610.0</c:v>
                </c:pt>
                <c:pt idx="1742">
                  <c:v>41611.0</c:v>
                </c:pt>
                <c:pt idx="1743">
                  <c:v>41612.0</c:v>
                </c:pt>
                <c:pt idx="1744">
                  <c:v>41613.0</c:v>
                </c:pt>
                <c:pt idx="1745">
                  <c:v>41614.0</c:v>
                </c:pt>
                <c:pt idx="1746">
                  <c:v>41617.0</c:v>
                </c:pt>
                <c:pt idx="1747">
                  <c:v>41618.0</c:v>
                </c:pt>
                <c:pt idx="1748">
                  <c:v>41619.0</c:v>
                </c:pt>
                <c:pt idx="1749">
                  <c:v>41620.0</c:v>
                </c:pt>
                <c:pt idx="1750">
                  <c:v>41621.0</c:v>
                </c:pt>
                <c:pt idx="1751">
                  <c:v>41624.0</c:v>
                </c:pt>
                <c:pt idx="1752">
                  <c:v>41625.0</c:v>
                </c:pt>
                <c:pt idx="1753">
                  <c:v>41626.0</c:v>
                </c:pt>
                <c:pt idx="1754">
                  <c:v>41627.0</c:v>
                </c:pt>
                <c:pt idx="1755">
                  <c:v>41628.0</c:v>
                </c:pt>
                <c:pt idx="1756">
                  <c:v>41631.0</c:v>
                </c:pt>
                <c:pt idx="1757">
                  <c:v>41632.0</c:v>
                </c:pt>
                <c:pt idx="1758">
                  <c:v>41634.0</c:v>
                </c:pt>
                <c:pt idx="1759">
                  <c:v>41635.0</c:v>
                </c:pt>
                <c:pt idx="1760">
                  <c:v>41638.0</c:v>
                </c:pt>
                <c:pt idx="1761">
                  <c:v>41639.0</c:v>
                </c:pt>
                <c:pt idx="1762">
                  <c:v>41641.0</c:v>
                </c:pt>
                <c:pt idx="1763">
                  <c:v>41642.0</c:v>
                </c:pt>
                <c:pt idx="1764">
                  <c:v>41645.0</c:v>
                </c:pt>
                <c:pt idx="1765">
                  <c:v>41646.0</c:v>
                </c:pt>
                <c:pt idx="1766">
                  <c:v>41647.0</c:v>
                </c:pt>
                <c:pt idx="1767">
                  <c:v>41648.0</c:v>
                </c:pt>
                <c:pt idx="1768">
                  <c:v>41649.0</c:v>
                </c:pt>
                <c:pt idx="1769">
                  <c:v>41652.0</c:v>
                </c:pt>
                <c:pt idx="1770">
                  <c:v>41653.0</c:v>
                </c:pt>
                <c:pt idx="1771">
                  <c:v>41654.0</c:v>
                </c:pt>
                <c:pt idx="1772">
                  <c:v>41655.0</c:v>
                </c:pt>
                <c:pt idx="1773">
                  <c:v>41656.0</c:v>
                </c:pt>
                <c:pt idx="1774">
                  <c:v>41660.0</c:v>
                </c:pt>
                <c:pt idx="1775">
                  <c:v>41661.0</c:v>
                </c:pt>
                <c:pt idx="1776">
                  <c:v>41662.0</c:v>
                </c:pt>
                <c:pt idx="1777">
                  <c:v>41663.0</c:v>
                </c:pt>
                <c:pt idx="1778">
                  <c:v>41666.0</c:v>
                </c:pt>
                <c:pt idx="1779">
                  <c:v>41667.0</c:v>
                </c:pt>
                <c:pt idx="1780">
                  <c:v>41668.0</c:v>
                </c:pt>
                <c:pt idx="1781">
                  <c:v>41669.0</c:v>
                </c:pt>
                <c:pt idx="1782">
                  <c:v>41670.0</c:v>
                </c:pt>
                <c:pt idx="1783">
                  <c:v>41673.0</c:v>
                </c:pt>
                <c:pt idx="1784">
                  <c:v>41674.0</c:v>
                </c:pt>
                <c:pt idx="1785">
                  <c:v>41675.0</c:v>
                </c:pt>
                <c:pt idx="1786">
                  <c:v>41676.0</c:v>
                </c:pt>
                <c:pt idx="1787">
                  <c:v>41677.0</c:v>
                </c:pt>
                <c:pt idx="1788">
                  <c:v>41680.0</c:v>
                </c:pt>
                <c:pt idx="1789">
                  <c:v>41681.0</c:v>
                </c:pt>
                <c:pt idx="1790">
                  <c:v>41682.0</c:v>
                </c:pt>
                <c:pt idx="1791">
                  <c:v>41683.0</c:v>
                </c:pt>
                <c:pt idx="1792">
                  <c:v>41684.0</c:v>
                </c:pt>
                <c:pt idx="1793">
                  <c:v>41688.0</c:v>
                </c:pt>
                <c:pt idx="1794">
                  <c:v>41689.0</c:v>
                </c:pt>
                <c:pt idx="1795">
                  <c:v>41690.0</c:v>
                </c:pt>
                <c:pt idx="1796">
                  <c:v>41691.0</c:v>
                </c:pt>
                <c:pt idx="1797">
                  <c:v>41694.0</c:v>
                </c:pt>
                <c:pt idx="1798">
                  <c:v>41695.0</c:v>
                </c:pt>
                <c:pt idx="1799">
                  <c:v>41696.0</c:v>
                </c:pt>
                <c:pt idx="1800">
                  <c:v>41697.0</c:v>
                </c:pt>
                <c:pt idx="1801">
                  <c:v>41698.0</c:v>
                </c:pt>
                <c:pt idx="1802">
                  <c:v>41701.0</c:v>
                </c:pt>
                <c:pt idx="1803">
                  <c:v>41702.0</c:v>
                </c:pt>
                <c:pt idx="1804">
                  <c:v>41703.0</c:v>
                </c:pt>
                <c:pt idx="1805">
                  <c:v>41704.0</c:v>
                </c:pt>
                <c:pt idx="1806">
                  <c:v>41705.0</c:v>
                </c:pt>
                <c:pt idx="1807">
                  <c:v>41708.0</c:v>
                </c:pt>
                <c:pt idx="1808">
                  <c:v>41709.0</c:v>
                </c:pt>
                <c:pt idx="1809">
                  <c:v>41710.0</c:v>
                </c:pt>
                <c:pt idx="1810">
                  <c:v>41711.0</c:v>
                </c:pt>
                <c:pt idx="1811">
                  <c:v>41712.0</c:v>
                </c:pt>
                <c:pt idx="1812">
                  <c:v>41715.0</c:v>
                </c:pt>
                <c:pt idx="1813">
                  <c:v>41716.0</c:v>
                </c:pt>
                <c:pt idx="1814">
                  <c:v>41717.0</c:v>
                </c:pt>
                <c:pt idx="1815">
                  <c:v>41718.0</c:v>
                </c:pt>
                <c:pt idx="1816">
                  <c:v>41719.0</c:v>
                </c:pt>
                <c:pt idx="1817">
                  <c:v>41722.0</c:v>
                </c:pt>
                <c:pt idx="1818">
                  <c:v>41723.0</c:v>
                </c:pt>
                <c:pt idx="1819">
                  <c:v>41724.0</c:v>
                </c:pt>
                <c:pt idx="1820">
                  <c:v>41725.0</c:v>
                </c:pt>
                <c:pt idx="1821">
                  <c:v>41726.0</c:v>
                </c:pt>
                <c:pt idx="1822">
                  <c:v>41729.0</c:v>
                </c:pt>
                <c:pt idx="1823">
                  <c:v>41730.0</c:v>
                </c:pt>
                <c:pt idx="1824">
                  <c:v>41731.0</c:v>
                </c:pt>
                <c:pt idx="1825">
                  <c:v>41732.0</c:v>
                </c:pt>
                <c:pt idx="1826">
                  <c:v>41733.0</c:v>
                </c:pt>
                <c:pt idx="1827">
                  <c:v>41736.0</c:v>
                </c:pt>
                <c:pt idx="1828">
                  <c:v>41737.0</c:v>
                </c:pt>
                <c:pt idx="1829">
                  <c:v>41738.0</c:v>
                </c:pt>
                <c:pt idx="1830">
                  <c:v>41739.0</c:v>
                </c:pt>
                <c:pt idx="1831">
                  <c:v>41740.0</c:v>
                </c:pt>
                <c:pt idx="1832">
                  <c:v>41743.0</c:v>
                </c:pt>
                <c:pt idx="1833">
                  <c:v>41744.0</c:v>
                </c:pt>
                <c:pt idx="1834">
                  <c:v>41745.0</c:v>
                </c:pt>
                <c:pt idx="1835">
                  <c:v>41746.0</c:v>
                </c:pt>
                <c:pt idx="1836">
                  <c:v>41750.0</c:v>
                </c:pt>
                <c:pt idx="1837">
                  <c:v>41751.0</c:v>
                </c:pt>
                <c:pt idx="1838">
                  <c:v>41752.0</c:v>
                </c:pt>
                <c:pt idx="1839">
                  <c:v>41753.0</c:v>
                </c:pt>
                <c:pt idx="1840">
                  <c:v>41754.0</c:v>
                </c:pt>
                <c:pt idx="1841">
                  <c:v>41757.0</c:v>
                </c:pt>
                <c:pt idx="1842">
                  <c:v>41758.0</c:v>
                </c:pt>
                <c:pt idx="1843">
                  <c:v>41759.0</c:v>
                </c:pt>
                <c:pt idx="1844">
                  <c:v>41760.0</c:v>
                </c:pt>
                <c:pt idx="1845">
                  <c:v>41761.0</c:v>
                </c:pt>
                <c:pt idx="1846">
                  <c:v>41764.0</c:v>
                </c:pt>
                <c:pt idx="1847">
                  <c:v>41765.0</c:v>
                </c:pt>
                <c:pt idx="1848">
                  <c:v>41766.0</c:v>
                </c:pt>
                <c:pt idx="1849">
                  <c:v>41767.0</c:v>
                </c:pt>
                <c:pt idx="1850">
                  <c:v>41768.0</c:v>
                </c:pt>
                <c:pt idx="1851">
                  <c:v>41771.0</c:v>
                </c:pt>
                <c:pt idx="1852">
                  <c:v>41772.0</c:v>
                </c:pt>
                <c:pt idx="1853">
                  <c:v>41773.0</c:v>
                </c:pt>
                <c:pt idx="1854">
                  <c:v>41774.0</c:v>
                </c:pt>
                <c:pt idx="1855">
                  <c:v>41775.0</c:v>
                </c:pt>
                <c:pt idx="1856">
                  <c:v>41778.0</c:v>
                </c:pt>
                <c:pt idx="1857">
                  <c:v>41779.0</c:v>
                </c:pt>
                <c:pt idx="1858">
                  <c:v>41780.0</c:v>
                </c:pt>
                <c:pt idx="1859">
                  <c:v>41781.0</c:v>
                </c:pt>
                <c:pt idx="1860">
                  <c:v>41782.0</c:v>
                </c:pt>
                <c:pt idx="1861">
                  <c:v>41786.0</c:v>
                </c:pt>
                <c:pt idx="1862">
                  <c:v>41787.0</c:v>
                </c:pt>
                <c:pt idx="1863">
                  <c:v>41788.0</c:v>
                </c:pt>
                <c:pt idx="1864">
                  <c:v>41789.0</c:v>
                </c:pt>
                <c:pt idx="1865">
                  <c:v>41792.0</c:v>
                </c:pt>
                <c:pt idx="1866">
                  <c:v>41793.0</c:v>
                </c:pt>
                <c:pt idx="1867">
                  <c:v>41794.0</c:v>
                </c:pt>
                <c:pt idx="1868">
                  <c:v>41795.0</c:v>
                </c:pt>
                <c:pt idx="1869">
                  <c:v>41796.0</c:v>
                </c:pt>
                <c:pt idx="1870">
                  <c:v>41799.0</c:v>
                </c:pt>
                <c:pt idx="1871">
                  <c:v>41800.0</c:v>
                </c:pt>
                <c:pt idx="1872">
                  <c:v>41801.0</c:v>
                </c:pt>
                <c:pt idx="1873">
                  <c:v>41802.0</c:v>
                </c:pt>
                <c:pt idx="1874">
                  <c:v>41803.0</c:v>
                </c:pt>
                <c:pt idx="1875">
                  <c:v>41806.0</c:v>
                </c:pt>
                <c:pt idx="1876">
                  <c:v>41807.0</c:v>
                </c:pt>
                <c:pt idx="1877">
                  <c:v>41808.0</c:v>
                </c:pt>
                <c:pt idx="1878">
                  <c:v>41809.0</c:v>
                </c:pt>
                <c:pt idx="1879">
                  <c:v>41810.0</c:v>
                </c:pt>
                <c:pt idx="1880">
                  <c:v>41813.0</c:v>
                </c:pt>
                <c:pt idx="1881">
                  <c:v>41814.0</c:v>
                </c:pt>
                <c:pt idx="1882">
                  <c:v>41815.0</c:v>
                </c:pt>
                <c:pt idx="1883">
                  <c:v>41816.0</c:v>
                </c:pt>
                <c:pt idx="1884">
                  <c:v>41817.0</c:v>
                </c:pt>
                <c:pt idx="1885">
                  <c:v>41820.0</c:v>
                </c:pt>
                <c:pt idx="1886">
                  <c:v>41821.0</c:v>
                </c:pt>
                <c:pt idx="1887">
                  <c:v>41822.0</c:v>
                </c:pt>
                <c:pt idx="1888">
                  <c:v>41823.0</c:v>
                </c:pt>
                <c:pt idx="1889">
                  <c:v>41827.0</c:v>
                </c:pt>
                <c:pt idx="1890">
                  <c:v>41828.0</c:v>
                </c:pt>
                <c:pt idx="1891">
                  <c:v>41829.0</c:v>
                </c:pt>
                <c:pt idx="1892">
                  <c:v>41830.0</c:v>
                </c:pt>
                <c:pt idx="1893">
                  <c:v>41831.0</c:v>
                </c:pt>
                <c:pt idx="1894">
                  <c:v>41834.0</c:v>
                </c:pt>
                <c:pt idx="1895">
                  <c:v>41835.0</c:v>
                </c:pt>
                <c:pt idx="1896">
                  <c:v>41836.0</c:v>
                </c:pt>
                <c:pt idx="1897">
                  <c:v>41837.0</c:v>
                </c:pt>
                <c:pt idx="1898">
                  <c:v>41838.0</c:v>
                </c:pt>
                <c:pt idx="1899">
                  <c:v>41841.0</c:v>
                </c:pt>
                <c:pt idx="1900">
                  <c:v>41842.0</c:v>
                </c:pt>
                <c:pt idx="1901">
                  <c:v>41843.0</c:v>
                </c:pt>
                <c:pt idx="1902">
                  <c:v>41844.0</c:v>
                </c:pt>
                <c:pt idx="1903">
                  <c:v>41845.0</c:v>
                </c:pt>
                <c:pt idx="1904">
                  <c:v>41848.0</c:v>
                </c:pt>
                <c:pt idx="1905">
                  <c:v>41849.0</c:v>
                </c:pt>
                <c:pt idx="1906">
                  <c:v>41850.0</c:v>
                </c:pt>
                <c:pt idx="1907">
                  <c:v>41851.0</c:v>
                </c:pt>
                <c:pt idx="1908">
                  <c:v>41852.0</c:v>
                </c:pt>
                <c:pt idx="1909">
                  <c:v>41855.0</c:v>
                </c:pt>
                <c:pt idx="1910">
                  <c:v>41856.0</c:v>
                </c:pt>
                <c:pt idx="1911">
                  <c:v>41857.0</c:v>
                </c:pt>
                <c:pt idx="1912">
                  <c:v>41858.0</c:v>
                </c:pt>
                <c:pt idx="1913">
                  <c:v>41859.0</c:v>
                </c:pt>
                <c:pt idx="1914">
                  <c:v>41862.0</c:v>
                </c:pt>
                <c:pt idx="1915">
                  <c:v>41863.0</c:v>
                </c:pt>
                <c:pt idx="1916">
                  <c:v>41864.0</c:v>
                </c:pt>
                <c:pt idx="1917">
                  <c:v>41865.0</c:v>
                </c:pt>
                <c:pt idx="1918">
                  <c:v>41866.0</c:v>
                </c:pt>
                <c:pt idx="1919">
                  <c:v>41869.0</c:v>
                </c:pt>
                <c:pt idx="1920">
                  <c:v>41870.0</c:v>
                </c:pt>
                <c:pt idx="1921">
                  <c:v>41871.0</c:v>
                </c:pt>
                <c:pt idx="1922">
                  <c:v>41872.0</c:v>
                </c:pt>
                <c:pt idx="1923">
                  <c:v>41873.0</c:v>
                </c:pt>
                <c:pt idx="1924">
                  <c:v>41876.0</c:v>
                </c:pt>
                <c:pt idx="1925">
                  <c:v>41877.0</c:v>
                </c:pt>
                <c:pt idx="1926">
                  <c:v>41878.0</c:v>
                </c:pt>
                <c:pt idx="1927">
                  <c:v>41879.0</c:v>
                </c:pt>
                <c:pt idx="1928">
                  <c:v>41880.0</c:v>
                </c:pt>
                <c:pt idx="1929">
                  <c:v>41884.0</c:v>
                </c:pt>
                <c:pt idx="1930">
                  <c:v>41885.0</c:v>
                </c:pt>
                <c:pt idx="1931">
                  <c:v>41886.0</c:v>
                </c:pt>
                <c:pt idx="1932">
                  <c:v>41887.0</c:v>
                </c:pt>
                <c:pt idx="1933">
                  <c:v>41890.0</c:v>
                </c:pt>
                <c:pt idx="1934">
                  <c:v>41891.0</c:v>
                </c:pt>
                <c:pt idx="1935">
                  <c:v>41892.0</c:v>
                </c:pt>
                <c:pt idx="1936">
                  <c:v>41893.0</c:v>
                </c:pt>
                <c:pt idx="1937">
                  <c:v>41894.0</c:v>
                </c:pt>
                <c:pt idx="1938">
                  <c:v>41897.0</c:v>
                </c:pt>
                <c:pt idx="1939">
                  <c:v>41898.0</c:v>
                </c:pt>
                <c:pt idx="1940">
                  <c:v>41899.0</c:v>
                </c:pt>
                <c:pt idx="1941">
                  <c:v>41900.0</c:v>
                </c:pt>
                <c:pt idx="1942">
                  <c:v>41901.0</c:v>
                </c:pt>
                <c:pt idx="1943">
                  <c:v>41904.0</c:v>
                </c:pt>
                <c:pt idx="1944">
                  <c:v>41905.0</c:v>
                </c:pt>
                <c:pt idx="1945">
                  <c:v>41906.0</c:v>
                </c:pt>
                <c:pt idx="1946">
                  <c:v>41907.0</c:v>
                </c:pt>
                <c:pt idx="1947">
                  <c:v>41908.0</c:v>
                </c:pt>
                <c:pt idx="1948">
                  <c:v>41911.0</c:v>
                </c:pt>
                <c:pt idx="1949">
                  <c:v>41912.0</c:v>
                </c:pt>
                <c:pt idx="1950">
                  <c:v>41913.0</c:v>
                </c:pt>
                <c:pt idx="1951">
                  <c:v>41914.0</c:v>
                </c:pt>
                <c:pt idx="1952">
                  <c:v>41915.0</c:v>
                </c:pt>
                <c:pt idx="1953">
                  <c:v>41918.0</c:v>
                </c:pt>
                <c:pt idx="1954">
                  <c:v>41919.0</c:v>
                </c:pt>
                <c:pt idx="1955">
                  <c:v>41920.0</c:v>
                </c:pt>
                <c:pt idx="1956">
                  <c:v>41921.0</c:v>
                </c:pt>
                <c:pt idx="1957">
                  <c:v>41922.0</c:v>
                </c:pt>
                <c:pt idx="1958">
                  <c:v>41925.0</c:v>
                </c:pt>
                <c:pt idx="1959">
                  <c:v>41926.0</c:v>
                </c:pt>
                <c:pt idx="1960">
                  <c:v>41927.0</c:v>
                </c:pt>
                <c:pt idx="1961">
                  <c:v>41928.0</c:v>
                </c:pt>
                <c:pt idx="1962">
                  <c:v>41929.0</c:v>
                </c:pt>
                <c:pt idx="1963">
                  <c:v>41932.0</c:v>
                </c:pt>
                <c:pt idx="1964">
                  <c:v>41933.0</c:v>
                </c:pt>
                <c:pt idx="1965">
                  <c:v>41934.0</c:v>
                </c:pt>
                <c:pt idx="1966">
                  <c:v>41935.0</c:v>
                </c:pt>
                <c:pt idx="1967">
                  <c:v>41936.0</c:v>
                </c:pt>
                <c:pt idx="1968">
                  <c:v>41939.0</c:v>
                </c:pt>
                <c:pt idx="1969">
                  <c:v>41940.0</c:v>
                </c:pt>
                <c:pt idx="1970">
                  <c:v>41941.0</c:v>
                </c:pt>
                <c:pt idx="1971">
                  <c:v>41942.0</c:v>
                </c:pt>
                <c:pt idx="1972">
                  <c:v>41943.0</c:v>
                </c:pt>
                <c:pt idx="1973">
                  <c:v>41946.0</c:v>
                </c:pt>
                <c:pt idx="1974">
                  <c:v>41947.0</c:v>
                </c:pt>
                <c:pt idx="1975">
                  <c:v>41948.0</c:v>
                </c:pt>
                <c:pt idx="1976">
                  <c:v>41949.0</c:v>
                </c:pt>
                <c:pt idx="1977">
                  <c:v>41950.0</c:v>
                </c:pt>
                <c:pt idx="1978">
                  <c:v>41953.0</c:v>
                </c:pt>
                <c:pt idx="1979">
                  <c:v>41954.0</c:v>
                </c:pt>
                <c:pt idx="1980">
                  <c:v>41955.0</c:v>
                </c:pt>
                <c:pt idx="1981">
                  <c:v>41956.0</c:v>
                </c:pt>
                <c:pt idx="1982">
                  <c:v>41957.0</c:v>
                </c:pt>
                <c:pt idx="1983">
                  <c:v>41960.0</c:v>
                </c:pt>
                <c:pt idx="1984">
                  <c:v>41961.0</c:v>
                </c:pt>
                <c:pt idx="1985">
                  <c:v>41962.0</c:v>
                </c:pt>
                <c:pt idx="1986">
                  <c:v>41963.0</c:v>
                </c:pt>
                <c:pt idx="1987">
                  <c:v>41964.0</c:v>
                </c:pt>
                <c:pt idx="1988">
                  <c:v>41967.0</c:v>
                </c:pt>
                <c:pt idx="1989">
                  <c:v>41968.0</c:v>
                </c:pt>
                <c:pt idx="1990">
                  <c:v>41969.0</c:v>
                </c:pt>
                <c:pt idx="1991">
                  <c:v>41971.0</c:v>
                </c:pt>
                <c:pt idx="1992">
                  <c:v>41974.0</c:v>
                </c:pt>
                <c:pt idx="1993">
                  <c:v>41975.0</c:v>
                </c:pt>
                <c:pt idx="1994">
                  <c:v>41976.0</c:v>
                </c:pt>
                <c:pt idx="1995">
                  <c:v>41977.0</c:v>
                </c:pt>
                <c:pt idx="1996">
                  <c:v>41978.0</c:v>
                </c:pt>
                <c:pt idx="1997">
                  <c:v>41981.0</c:v>
                </c:pt>
                <c:pt idx="1998">
                  <c:v>41982.0</c:v>
                </c:pt>
                <c:pt idx="1999">
                  <c:v>41983.0</c:v>
                </c:pt>
                <c:pt idx="2000">
                  <c:v>41984.0</c:v>
                </c:pt>
                <c:pt idx="2001">
                  <c:v>41985.0</c:v>
                </c:pt>
                <c:pt idx="2002">
                  <c:v>41988.0</c:v>
                </c:pt>
                <c:pt idx="2003">
                  <c:v>41989.0</c:v>
                </c:pt>
                <c:pt idx="2004">
                  <c:v>41990.0</c:v>
                </c:pt>
                <c:pt idx="2005">
                  <c:v>41991.0</c:v>
                </c:pt>
                <c:pt idx="2006">
                  <c:v>41992.0</c:v>
                </c:pt>
                <c:pt idx="2007">
                  <c:v>41995.0</c:v>
                </c:pt>
                <c:pt idx="2008">
                  <c:v>41996.0</c:v>
                </c:pt>
                <c:pt idx="2009">
                  <c:v>41997.0</c:v>
                </c:pt>
                <c:pt idx="2010">
                  <c:v>41999.0</c:v>
                </c:pt>
                <c:pt idx="2011">
                  <c:v>42002.0</c:v>
                </c:pt>
                <c:pt idx="2012">
                  <c:v>42003.0</c:v>
                </c:pt>
                <c:pt idx="2013">
                  <c:v>42004.0</c:v>
                </c:pt>
                <c:pt idx="2014">
                  <c:v>42006.0</c:v>
                </c:pt>
                <c:pt idx="2015">
                  <c:v>42009.0</c:v>
                </c:pt>
                <c:pt idx="2016">
                  <c:v>42010.0</c:v>
                </c:pt>
                <c:pt idx="2017">
                  <c:v>42011.0</c:v>
                </c:pt>
                <c:pt idx="2018">
                  <c:v>42012.0</c:v>
                </c:pt>
                <c:pt idx="2019">
                  <c:v>42013.0</c:v>
                </c:pt>
                <c:pt idx="2020">
                  <c:v>42016.0</c:v>
                </c:pt>
                <c:pt idx="2021">
                  <c:v>42017.0</c:v>
                </c:pt>
                <c:pt idx="2022">
                  <c:v>42018.0</c:v>
                </c:pt>
                <c:pt idx="2023">
                  <c:v>42019.0</c:v>
                </c:pt>
                <c:pt idx="2024">
                  <c:v>42020.0</c:v>
                </c:pt>
                <c:pt idx="2025">
                  <c:v>42024.0</c:v>
                </c:pt>
                <c:pt idx="2026">
                  <c:v>42025.0</c:v>
                </c:pt>
                <c:pt idx="2027">
                  <c:v>42026.0</c:v>
                </c:pt>
                <c:pt idx="2028">
                  <c:v>42027.0</c:v>
                </c:pt>
                <c:pt idx="2029">
                  <c:v>42030.0</c:v>
                </c:pt>
                <c:pt idx="2030">
                  <c:v>42031.0</c:v>
                </c:pt>
                <c:pt idx="2031">
                  <c:v>42032.0</c:v>
                </c:pt>
                <c:pt idx="2032">
                  <c:v>42033.0</c:v>
                </c:pt>
                <c:pt idx="2033">
                  <c:v>42034.0</c:v>
                </c:pt>
                <c:pt idx="2034">
                  <c:v>42037.0</c:v>
                </c:pt>
                <c:pt idx="2035">
                  <c:v>42038.0</c:v>
                </c:pt>
                <c:pt idx="2036">
                  <c:v>42039.0</c:v>
                </c:pt>
                <c:pt idx="2037">
                  <c:v>42040.0</c:v>
                </c:pt>
                <c:pt idx="2038">
                  <c:v>42041.0</c:v>
                </c:pt>
                <c:pt idx="2039">
                  <c:v>42044.0</c:v>
                </c:pt>
                <c:pt idx="2040">
                  <c:v>42045.0</c:v>
                </c:pt>
                <c:pt idx="2041">
                  <c:v>42046.0</c:v>
                </c:pt>
                <c:pt idx="2042">
                  <c:v>42047.0</c:v>
                </c:pt>
                <c:pt idx="2043">
                  <c:v>42048.0</c:v>
                </c:pt>
                <c:pt idx="2044">
                  <c:v>42052.0</c:v>
                </c:pt>
                <c:pt idx="2045">
                  <c:v>42053.0</c:v>
                </c:pt>
                <c:pt idx="2046">
                  <c:v>42054.0</c:v>
                </c:pt>
                <c:pt idx="2047">
                  <c:v>42055.0</c:v>
                </c:pt>
                <c:pt idx="2048">
                  <c:v>42058.0</c:v>
                </c:pt>
                <c:pt idx="2049">
                  <c:v>42059.0</c:v>
                </c:pt>
                <c:pt idx="2050">
                  <c:v>42060.0</c:v>
                </c:pt>
                <c:pt idx="2051">
                  <c:v>42061.0</c:v>
                </c:pt>
                <c:pt idx="2052">
                  <c:v>42062.0</c:v>
                </c:pt>
                <c:pt idx="2053">
                  <c:v>42065.0</c:v>
                </c:pt>
                <c:pt idx="2054">
                  <c:v>42066.0</c:v>
                </c:pt>
                <c:pt idx="2055">
                  <c:v>42067.0</c:v>
                </c:pt>
                <c:pt idx="2056">
                  <c:v>42068.0</c:v>
                </c:pt>
                <c:pt idx="2057">
                  <c:v>42069.0</c:v>
                </c:pt>
                <c:pt idx="2058">
                  <c:v>42072.0</c:v>
                </c:pt>
                <c:pt idx="2059">
                  <c:v>42073.0</c:v>
                </c:pt>
                <c:pt idx="2060">
                  <c:v>42074.0</c:v>
                </c:pt>
                <c:pt idx="2061">
                  <c:v>42075.0</c:v>
                </c:pt>
                <c:pt idx="2062">
                  <c:v>42076.0</c:v>
                </c:pt>
                <c:pt idx="2063">
                  <c:v>42079.0</c:v>
                </c:pt>
                <c:pt idx="2064">
                  <c:v>42080.0</c:v>
                </c:pt>
                <c:pt idx="2065">
                  <c:v>42081.0</c:v>
                </c:pt>
                <c:pt idx="2066">
                  <c:v>42082.0</c:v>
                </c:pt>
                <c:pt idx="2067">
                  <c:v>42083.0</c:v>
                </c:pt>
                <c:pt idx="2068">
                  <c:v>42086.0</c:v>
                </c:pt>
                <c:pt idx="2069">
                  <c:v>42087.0</c:v>
                </c:pt>
                <c:pt idx="2070">
                  <c:v>42088.0</c:v>
                </c:pt>
                <c:pt idx="2071">
                  <c:v>42089.0</c:v>
                </c:pt>
                <c:pt idx="2072">
                  <c:v>42090.0</c:v>
                </c:pt>
                <c:pt idx="2073">
                  <c:v>42093.0</c:v>
                </c:pt>
                <c:pt idx="2074">
                  <c:v>42094.0</c:v>
                </c:pt>
                <c:pt idx="2075">
                  <c:v>42095.0</c:v>
                </c:pt>
                <c:pt idx="2076">
                  <c:v>42096.0</c:v>
                </c:pt>
                <c:pt idx="2077">
                  <c:v>42100.0</c:v>
                </c:pt>
                <c:pt idx="2078">
                  <c:v>42101.0</c:v>
                </c:pt>
                <c:pt idx="2079">
                  <c:v>42102.0</c:v>
                </c:pt>
                <c:pt idx="2080">
                  <c:v>42103.0</c:v>
                </c:pt>
                <c:pt idx="2081">
                  <c:v>42104.0</c:v>
                </c:pt>
                <c:pt idx="2082">
                  <c:v>42107.0</c:v>
                </c:pt>
                <c:pt idx="2083">
                  <c:v>42108.0</c:v>
                </c:pt>
                <c:pt idx="2084">
                  <c:v>42109.0</c:v>
                </c:pt>
                <c:pt idx="2085">
                  <c:v>42110.0</c:v>
                </c:pt>
                <c:pt idx="2086">
                  <c:v>42111.0</c:v>
                </c:pt>
                <c:pt idx="2087">
                  <c:v>42114.0</c:v>
                </c:pt>
                <c:pt idx="2088">
                  <c:v>42115.0</c:v>
                </c:pt>
                <c:pt idx="2089">
                  <c:v>42116.0</c:v>
                </c:pt>
                <c:pt idx="2090">
                  <c:v>42117.0</c:v>
                </c:pt>
                <c:pt idx="2091">
                  <c:v>42118.0</c:v>
                </c:pt>
                <c:pt idx="2092">
                  <c:v>42121.0</c:v>
                </c:pt>
                <c:pt idx="2093">
                  <c:v>42122.0</c:v>
                </c:pt>
                <c:pt idx="2094">
                  <c:v>42123.0</c:v>
                </c:pt>
                <c:pt idx="2095">
                  <c:v>42124.0</c:v>
                </c:pt>
                <c:pt idx="2096">
                  <c:v>42125.0</c:v>
                </c:pt>
                <c:pt idx="2097">
                  <c:v>42128.0</c:v>
                </c:pt>
                <c:pt idx="2098">
                  <c:v>42129.0</c:v>
                </c:pt>
                <c:pt idx="2099">
                  <c:v>42130.0</c:v>
                </c:pt>
                <c:pt idx="2100">
                  <c:v>42131.0</c:v>
                </c:pt>
                <c:pt idx="2101">
                  <c:v>42132.0</c:v>
                </c:pt>
                <c:pt idx="2102">
                  <c:v>42135.0</c:v>
                </c:pt>
                <c:pt idx="2103">
                  <c:v>42136.0</c:v>
                </c:pt>
                <c:pt idx="2104">
                  <c:v>42137.0</c:v>
                </c:pt>
                <c:pt idx="2105">
                  <c:v>42138.0</c:v>
                </c:pt>
                <c:pt idx="2106">
                  <c:v>42139.0</c:v>
                </c:pt>
                <c:pt idx="2107">
                  <c:v>42142.0</c:v>
                </c:pt>
                <c:pt idx="2108">
                  <c:v>42143.0</c:v>
                </c:pt>
                <c:pt idx="2109">
                  <c:v>42144.0</c:v>
                </c:pt>
                <c:pt idx="2110">
                  <c:v>42145.0</c:v>
                </c:pt>
                <c:pt idx="2111">
                  <c:v>42146.0</c:v>
                </c:pt>
                <c:pt idx="2112">
                  <c:v>42150.0</c:v>
                </c:pt>
                <c:pt idx="2113">
                  <c:v>42151.0</c:v>
                </c:pt>
                <c:pt idx="2114">
                  <c:v>42152.0</c:v>
                </c:pt>
                <c:pt idx="2115">
                  <c:v>42153.0</c:v>
                </c:pt>
                <c:pt idx="2116">
                  <c:v>42156.0</c:v>
                </c:pt>
                <c:pt idx="2117">
                  <c:v>42157.0</c:v>
                </c:pt>
                <c:pt idx="2118">
                  <c:v>42158.0</c:v>
                </c:pt>
                <c:pt idx="2119">
                  <c:v>42159.0</c:v>
                </c:pt>
                <c:pt idx="2120">
                  <c:v>42160.0</c:v>
                </c:pt>
                <c:pt idx="2121">
                  <c:v>42163.0</c:v>
                </c:pt>
                <c:pt idx="2122">
                  <c:v>42164.0</c:v>
                </c:pt>
                <c:pt idx="2123">
                  <c:v>42165.0</c:v>
                </c:pt>
                <c:pt idx="2124">
                  <c:v>42166.0</c:v>
                </c:pt>
                <c:pt idx="2125">
                  <c:v>42167.0</c:v>
                </c:pt>
                <c:pt idx="2126">
                  <c:v>42170.0</c:v>
                </c:pt>
                <c:pt idx="2127">
                  <c:v>42171.0</c:v>
                </c:pt>
                <c:pt idx="2128">
                  <c:v>42172.0</c:v>
                </c:pt>
                <c:pt idx="2129">
                  <c:v>42173.0</c:v>
                </c:pt>
                <c:pt idx="2130">
                  <c:v>42174.0</c:v>
                </c:pt>
                <c:pt idx="2131">
                  <c:v>42177.0</c:v>
                </c:pt>
                <c:pt idx="2132">
                  <c:v>42178.0</c:v>
                </c:pt>
                <c:pt idx="2133">
                  <c:v>42179.0</c:v>
                </c:pt>
                <c:pt idx="2134">
                  <c:v>42180.0</c:v>
                </c:pt>
                <c:pt idx="2135">
                  <c:v>42181.0</c:v>
                </c:pt>
                <c:pt idx="2136">
                  <c:v>42184.0</c:v>
                </c:pt>
                <c:pt idx="2137">
                  <c:v>42185.0</c:v>
                </c:pt>
                <c:pt idx="2138">
                  <c:v>42186.0</c:v>
                </c:pt>
                <c:pt idx="2139">
                  <c:v>42187.0</c:v>
                </c:pt>
                <c:pt idx="2140">
                  <c:v>42191.0</c:v>
                </c:pt>
                <c:pt idx="2141">
                  <c:v>42192.0</c:v>
                </c:pt>
                <c:pt idx="2142">
                  <c:v>42193.0</c:v>
                </c:pt>
                <c:pt idx="2143">
                  <c:v>42194.0</c:v>
                </c:pt>
                <c:pt idx="2144">
                  <c:v>42195.0</c:v>
                </c:pt>
                <c:pt idx="2145">
                  <c:v>42198.0</c:v>
                </c:pt>
                <c:pt idx="2146">
                  <c:v>42199.0</c:v>
                </c:pt>
                <c:pt idx="2147">
                  <c:v>42200.0</c:v>
                </c:pt>
                <c:pt idx="2148">
                  <c:v>42201.0</c:v>
                </c:pt>
                <c:pt idx="2149">
                  <c:v>42202.0</c:v>
                </c:pt>
                <c:pt idx="2150">
                  <c:v>42205.0</c:v>
                </c:pt>
                <c:pt idx="2151">
                  <c:v>42206.0</c:v>
                </c:pt>
                <c:pt idx="2152">
                  <c:v>42207.0</c:v>
                </c:pt>
                <c:pt idx="2153">
                  <c:v>42208.0</c:v>
                </c:pt>
                <c:pt idx="2154">
                  <c:v>42209.0</c:v>
                </c:pt>
                <c:pt idx="2155">
                  <c:v>42212.0</c:v>
                </c:pt>
                <c:pt idx="2156">
                  <c:v>42213.0</c:v>
                </c:pt>
                <c:pt idx="2157">
                  <c:v>42214.0</c:v>
                </c:pt>
                <c:pt idx="2158">
                  <c:v>42215.0</c:v>
                </c:pt>
                <c:pt idx="2159">
                  <c:v>42216.0</c:v>
                </c:pt>
                <c:pt idx="2160">
                  <c:v>42219.0</c:v>
                </c:pt>
                <c:pt idx="2161">
                  <c:v>42220.0</c:v>
                </c:pt>
                <c:pt idx="2162">
                  <c:v>42221.0</c:v>
                </c:pt>
                <c:pt idx="2163">
                  <c:v>42222.0</c:v>
                </c:pt>
                <c:pt idx="2164">
                  <c:v>42223.0</c:v>
                </c:pt>
                <c:pt idx="2165">
                  <c:v>42226.0</c:v>
                </c:pt>
                <c:pt idx="2166">
                  <c:v>42227.0</c:v>
                </c:pt>
                <c:pt idx="2167">
                  <c:v>42228.0</c:v>
                </c:pt>
                <c:pt idx="2168">
                  <c:v>42229.0</c:v>
                </c:pt>
                <c:pt idx="2169">
                  <c:v>42230.0</c:v>
                </c:pt>
                <c:pt idx="2170">
                  <c:v>42233.0</c:v>
                </c:pt>
                <c:pt idx="2171">
                  <c:v>42234.0</c:v>
                </c:pt>
                <c:pt idx="2172">
                  <c:v>42235.0</c:v>
                </c:pt>
                <c:pt idx="2173">
                  <c:v>42236.0</c:v>
                </c:pt>
                <c:pt idx="2174">
                  <c:v>42237.0</c:v>
                </c:pt>
                <c:pt idx="2175">
                  <c:v>42240.0</c:v>
                </c:pt>
                <c:pt idx="2176">
                  <c:v>42241.0</c:v>
                </c:pt>
                <c:pt idx="2177">
                  <c:v>42242.0</c:v>
                </c:pt>
                <c:pt idx="2178">
                  <c:v>42243.0</c:v>
                </c:pt>
                <c:pt idx="2179">
                  <c:v>42244.0</c:v>
                </c:pt>
                <c:pt idx="2180">
                  <c:v>42247.0</c:v>
                </c:pt>
                <c:pt idx="2181">
                  <c:v>42248.0</c:v>
                </c:pt>
                <c:pt idx="2182">
                  <c:v>42249.0</c:v>
                </c:pt>
                <c:pt idx="2183">
                  <c:v>42250.0</c:v>
                </c:pt>
                <c:pt idx="2184">
                  <c:v>42251.0</c:v>
                </c:pt>
                <c:pt idx="2185">
                  <c:v>42255.0</c:v>
                </c:pt>
                <c:pt idx="2186">
                  <c:v>42256.0</c:v>
                </c:pt>
                <c:pt idx="2187">
                  <c:v>42257.0</c:v>
                </c:pt>
                <c:pt idx="2188">
                  <c:v>42258.0</c:v>
                </c:pt>
                <c:pt idx="2189">
                  <c:v>42261.0</c:v>
                </c:pt>
                <c:pt idx="2190">
                  <c:v>42262.0</c:v>
                </c:pt>
                <c:pt idx="2191">
                  <c:v>42263.0</c:v>
                </c:pt>
                <c:pt idx="2192">
                  <c:v>42264.0</c:v>
                </c:pt>
                <c:pt idx="2193">
                  <c:v>42265.0</c:v>
                </c:pt>
                <c:pt idx="2194">
                  <c:v>42268.0</c:v>
                </c:pt>
                <c:pt idx="2195">
                  <c:v>42269.0</c:v>
                </c:pt>
                <c:pt idx="2196">
                  <c:v>42270.0</c:v>
                </c:pt>
                <c:pt idx="2197">
                  <c:v>42271.0</c:v>
                </c:pt>
                <c:pt idx="2198">
                  <c:v>42272.0</c:v>
                </c:pt>
                <c:pt idx="2199">
                  <c:v>42275.0</c:v>
                </c:pt>
                <c:pt idx="2200">
                  <c:v>42276.0</c:v>
                </c:pt>
                <c:pt idx="2201">
                  <c:v>42277.0</c:v>
                </c:pt>
                <c:pt idx="2202">
                  <c:v>42278.0</c:v>
                </c:pt>
                <c:pt idx="2203">
                  <c:v>42279.0</c:v>
                </c:pt>
                <c:pt idx="2204">
                  <c:v>42282.0</c:v>
                </c:pt>
                <c:pt idx="2205">
                  <c:v>42283.0</c:v>
                </c:pt>
                <c:pt idx="2206">
                  <c:v>42284.0</c:v>
                </c:pt>
                <c:pt idx="2207">
                  <c:v>42285.0</c:v>
                </c:pt>
                <c:pt idx="2208">
                  <c:v>42286.0</c:v>
                </c:pt>
                <c:pt idx="2209">
                  <c:v>42289.0</c:v>
                </c:pt>
                <c:pt idx="2210">
                  <c:v>42290.0</c:v>
                </c:pt>
                <c:pt idx="2211">
                  <c:v>42291.0</c:v>
                </c:pt>
                <c:pt idx="2212">
                  <c:v>42292.0</c:v>
                </c:pt>
                <c:pt idx="2213">
                  <c:v>42293.0</c:v>
                </c:pt>
                <c:pt idx="2214">
                  <c:v>42296.0</c:v>
                </c:pt>
                <c:pt idx="2215">
                  <c:v>42297.0</c:v>
                </c:pt>
                <c:pt idx="2216">
                  <c:v>42298.0</c:v>
                </c:pt>
                <c:pt idx="2217">
                  <c:v>42299.0</c:v>
                </c:pt>
                <c:pt idx="2218">
                  <c:v>42300.0</c:v>
                </c:pt>
                <c:pt idx="2219">
                  <c:v>42303.0</c:v>
                </c:pt>
                <c:pt idx="2220">
                  <c:v>42304.0</c:v>
                </c:pt>
                <c:pt idx="2221">
                  <c:v>42305.0</c:v>
                </c:pt>
                <c:pt idx="2222">
                  <c:v>42306.0</c:v>
                </c:pt>
                <c:pt idx="2223">
                  <c:v>42307.0</c:v>
                </c:pt>
                <c:pt idx="2224">
                  <c:v>42310.0</c:v>
                </c:pt>
                <c:pt idx="2225">
                  <c:v>42311.0</c:v>
                </c:pt>
                <c:pt idx="2226">
                  <c:v>42312.0</c:v>
                </c:pt>
                <c:pt idx="2227">
                  <c:v>42313.0</c:v>
                </c:pt>
                <c:pt idx="2228">
                  <c:v>42314.0</c:v>
                </c:pt>
                <c:pt idx="2229">
                  <c:v>42317.0</c:v>
                </c:pt>
                <c:pt idx="2230">
                  <c:v>42318.0</c:v>
                </c:pt>
                <c:pt idx="2231">
                  <c:v>42319.0</c:v>
                </c:pt>
                <c:pt idx="2232">
                  <c:v>42320.0</c:v>
                </c:pt>
                <c:pt idx="2233">
                  <c:v>42321.0</c:v>
                </c:pt>
                <c:pt idx="2234">
                  <c:v>42324.0</c:v>
                </c:pt>
                <c:pt idx="2235">
                  <c:v>42325.0</c:v>
                </c:pt>
                <c:pt idx="2236">
                  <c:v>42326.0</c:v>
                </c:pt>
                <c:pt idx="2237">
                  <c:v>42327.0</c:v>
                </c:pt>
                <c:pt idx="2238">
                  <c:v>42328.0</c:v>
                </c:pt>
                <c:pt idx="2239">
                  <c:v>42331.0</c:v>
                </c:pt>
                <c:pt idx="2240">
                  <c:v>42332.0</c:v>
                </c:pt>
                <c:pt idx="2241">
                  <c:v>42333.0</c:v>
                </c:pt>
                <c:pt idx="2242">
                  <c:v>42335.0</c:v>
                </c:pt>
                <c:pt idx="2243">
                  <c:v>42338.0</c:v>
                </c:pt>
                <c:pt idx="2244">
                  <c:v>42339.0</c:v>
                </c:pt>
                <c:pt idx="2245">
                  <c:v>42340.0</c:v>
                </c:pt>
                <c:pt idx="2246">
                  <c:v>42341.0</c:v>
                </c:pt>
                <c:pt idx="2247">
                  <c:v>42342.0</c:v>
                </c:pt>
                <c:pt idx="2248">
                  <c:v>42345.0</c:v>
                </c:pt>
                <c:pt idx="2249">
                  <c:v>42346.0</c:v>
                </c:pt>
                <c:pt idx="2250">
                  <c:v>42347.0</c:v>
                </c:pt>
                <c:pt idx="2251">
                  <c:v>42348.0</c:v>
                </c:pt>
                <c:pt idx="2252">
                  <c:v>42349.0</c:v>
                </c:pt>
                <c:pt idx="2253">
                  <c:v>42352.0</c:v>
                </c:pt>
                <c:pt idx="2254">
                  <c:v>42353.0</c:v>
                </c:pt>
                <c:pt idx="2255">
                  <c:v>42354.0</c:v>
                </c:pt>
                <c:pt idx="2256">
                  <c:v>42355.0</c:v>
                </c:pt>
                <c:pt idx="2257">
                  <c:v>42356.0</c:v>
                </c:pt>
                <c:pt idx="2258">
                  <c:v>42359.0</c:v>
                </c:pt>
                <c:pt idx="2259">
                  <c:v>42360.0</c:v>
                </c:pt>
                <c:pt idx="2260">
                  <c:v>42361.0</c:v>
                </c:pt>
                <c:pt idx="2261">
                  <c:v>42362.0</c:v>
                </c:pt>
                <c:pt idx="2262">
                  <c:v>42366.0</c:v>
                </c:pt>
                <c:pt idx="2263">
                  <c:v>42367.0</c:v>
                </c:pt>
                <c:pt idx="2264">
                  <c:v>42368.0</c:v>
                </c:pt>
                <c:pt idx="2265">
                  <c:v>42369.0</c:v>
                </c:pt>
                <c:pt idx="2266">
                  <c:v>42373.0</c:v>
                </c:pt>
                <c:pt idx="2267">
                  <c:v>42374.0</c:v>
                </c:pt>
                <c:pt idx="2268">
                  <c:v>42375.0</c:v>
                </c:pt>
                <c:pt idx="2269">
                  <c:v>42376.0</c:v>
                </c:pt>
                <c:pt idx="2270">
                  <c:v>42377.0</c:v>
                </c:pt>
                <c:pt idx="2271">
                  <c:v>42380.0</c:v>
                </c:pt>
                <c:pt idx="2272">
                  <c:v>42381.0</c:v>
                </c:pt>
                <c:pt idx="2273">
                  <c:v>42382.0</c:v>
                </c:pt>
                <c:pt idx="2274">
                  <c:v>42383.0</c:v>
                </c:pt>
                <c:pt idx="2275">
                  <c:v>42384.0</c:v>
                </c:pt>
                <c:pt idx="2276">
                  <c:v>42388.0</c:v>
                </c:pt>
                <c:pt idx="2277">
                  <c:v>42389.0</c:v>
                </c:pt>
                <c:pt idx="2278">
                  <c:v>42390.0</c:v>
                </c:pt>
                <c:pt idx="2279">
                  <c:v>42391.0</c:v>
                </c:pt>
                <c:pt idx="2280">
                  <c:v>42394.0</c:v>
                </c:pt>
                <c:pt idx="2281">
                  <c:v>42395.0</c:v>
                </c:pt>
                <c:pt idx="2282">
                  <c:v>42396.0</c:v>
                </c:pt>
                <c:pt idx="2283">
                  <c:v>42397.0</c:v>
                </c:pt>
                <c:pt idx="2284">
                  <c:v>42398.0</c:v>
                </c:pt>
                <c:pt idx="2285">
                  <c:v>42401.0</c:v>
                </c:pt>
                <c:pt idx="2286">
                  <c:v>42402.0</c:v>
                </c:pt>
                <c:pt idx="2287">
                  <c:v>42403.0</c:v>
                </c:pt>
                <c:pt idx="2288">
                  <c:v>42404.0</c:v>
                </c:pt>
                <c:pt idx="2289">
                  <c:v>42405.0</c:v>
                </c:pt>
                <c:pt idx="2290">
                  <c:v>42408.0</c:v>
                </c:pt>
                <c:pt idx="2291">
                  <c:v>42409.0</c:v>
                </c:pt>
                <c:pt idx="2292">
                  <c:v>42410.0</c:v>
                </c:pt>
                <c:pt idx="2293">
                  <c:v>42411.0</c:v>
                </c:pt>
                <c:pt idx="2294">
                  <c:v>42412.0</c:v>
                </c:pt>
                <c:pt idx="2295">
                  <c:v>42416.0</c:v>
                </c:pt>
                <c:pt idx="2296">
                  <c:v>42417.0</c:v>
                </c:pt>
                <c:pt idx="2297">
                  <c:v>42418.0</c:v>
                </c:pt>
                <c:pt idx="2298">
                  <c:v>42419.0</c:v>
                </c:pt>
                <c:pt idx="2299">
                  <c:v>42422.0</c:v>
                </c:pt>
                <c:pt idx="2300">
                  <c:v>42423.0</c:v>
                </c:pt>
                <c:pt idx="2301">
                  <c:v>42424.0</c:v>
                </c:pt>
                <c:pt idx="2302">
                  <c:v>42425.0</c:v>
                </c:pt>
                <c:pt idx="2303">
                  <c:v>42426.0</c:v>
                </c:pt>
                <c:pt idx="2304">
                  <c:v>42429.0</c:v>
                </c:pt>
                <c:pt idx="2305">
                  <c:v>42430.0</c:v>
                </c:pt>
                <c:pt idx="2306">
                  <c:v>42431.0</c:v>
                </c:pt>
                <c:pt idx="2307">
                  <c:v>42432.0</c:v>
                </c:pt>
                <c:pt idx="2308">
                  <c:v>42433.0</c:v>
                </c:pt>
                <c:pt idx="2309">
                  <c:v>42436.0</c:v>
                </c:pt>
                <c:pt idx="2310">
                  <c:v>42437.0</c:v>
                </c:pt>
                <c:pt idx="2311">
                  <c:v>42438.0</c:v>
                </c:pt>
                <c:pt idx="2312">
                  <c:v>42439.0</c:v>
                </c:pt>
                <c:pt idx="2313">
                  <c:v>42440.0</c:v>
                </c:pt>
                <c:pt idx="2314">
                  <c:v>42443.0</c:v>
                </c:pt>
                <c:pt idx="2315">
                  <c:v>42444.0</c:v>
                </c:pt>
                <c:pt idx="2316">
                  <c:v>42445.0</c:v>
                </c:pt>
                <c:pt idx="2317">
                  <c:v>42446.0</c:v>
                </c:pt>
                <c:pt idx="2318">
                  <c:v>42447.0</c:v>
                </c:pt>
                <c:pt idx="2319">
                  <c:v>42450.0</c:v>
                </c:pt>
                <c:pt idx="2320">
                  <c:v>42451.0</c:v>
                </c:pt>
                <c:pt idx="2321">
                  <c:v>42452.0</c:v>
                </c:pt>
                <c:pt idx="2322">
                  <c:v>42453.0</c:v>
                </c:pt>
                <c:pt idx="2323">
                  <c:v>42457.0</c:v>
                </c:pt>
                <c:pt idx="2324">
                  <c:v>42458.0</c:v>
                </c:pt>
                <c:pt idx="2325">
                  <c:v>42459.0</c:v>
                </c:pt>
                <c:pt idx="2326">
                  <c:v>42460.0</c:v>
                </c:pt>
                <c:pt idx="2327">
                  <c:v>42461.0</c:v>
                </c:pt>
                <c:pt idx="2328">
                  <c:v>42464.0</c:v>
                </c:pt>
                <c:pt idx="2329">
                  <c:v>42465.0</c:v>
                </c:pt>
                <c:pt idx="2330">
                  <c:v>42466.0</c:v>
                </c:pt>
                <c:pt idx="2331">
                  <c:v>42467.0</c:v>
                </c:pt>
                <c:pt idx="2332">
                  <c:v>42468.0</c:v>
                </c:pt>
                <c:pt idx="2333">
                  <c:v>42471.0</c:v>
                </c:pt>
                <c:pt idx="2334">
                  <c:v>42472.0</c:v>
                </c:pt>
                <c:pt idx="2335">
                  <c:v>42473.0</c:v>
                </c:pt>
                <c:pt idx="2336">
                  <c:v>42474.0</c:v>
                </c:pt>
                <c:pt idx="2337">
                  <c:v>42475.0</c:v>
                </c:pt>
                <c:pt idx="2338">
                  <c:v>42478.0</c:v>
                </c:pt>
                <c:pt idx="2339">
                  <c:v>42479.0</c:v>
                </c:pt>
                <c:pt idx="2340">
                  <c:v>42480.0</c:v>
                </c:pt>
                <c:pt idx="2341">
                  <c:v>42481.0</c:v>
                </c:pt>
                <c:pt idx="2342">
                  <c:v>42482.0</c:v>
                </c:pt>
              </c:numCache>
            </c:numRef>
          </c:cat>
          <c:val>
            <c:numRef>
              <c:f>'BOG5 N SOG10'!$I$4:$I$2508</c:f>
              <c:numCache>
                <c:formatCode>General</c:formatCode>
                <c:ptCount val="2505"/>
                <c:pt idx="0" formatCode="0.0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  <c:pt idx="9">
                  <c:v>100.0</c:v>
                </c:pt>
                <c:pt idx="10">
                  <c:v>100.0</c:v>
                </c:pt>
                <c:pt idx="11">
                  <c:v>100.0</c:v>
                </c:pt>
                <c:pt idx="12">
                  <c:v>100.0</c:v>
                </c:pt>
                <c:pt idx="13">
                  <c:v>100.0</c:v>
                </c:pt>
                <c:pt idx="14">
                  <c:v>100.0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100.0</c:v>
                </c:pt>
                <c:pt idx="19">
                  <c:v>100.0</c:v>
                </c:pt>
                <c:pt idx="20">
                  <c:v>100.0</c:v>
                </c:pt>
                <c:pt idx="21">
                  <c:v>100.0</c:v>
                </c:pt>
                <c:pt idx="22">
                  <c:v>100.0</c:v>
                </c:pt>
                <c:pt idx="23">
                  <c:v>100.0</c:v>
                </c:pt>
                <c:pt idx="24">
                  <c:v>100.0</c:v>
                </c:pt>
                <c:pt idx="25">
                  <c:v>100.0</c:v>
                </c:pt>
                <c:pt idx="26">
                  <c:v>100.0</c:v>
                </c:pt>
                <c:pt idx="27">
                  <c:v>100.0</c:v>
                </c:pt>
                <c:pt idx="28">
                  <c:v>100.0</c:v>
                </c:pt>
                <c:pt idx="29">
                  <c:v>100.0</c:v>
                </c:pt>
                <c:pt idx="30">
                  <c:v>100.0</c:v>
                </c:pt>
                <c:pt idx="31">
                  <c:v>100.0</c:v>
                </c:pt>
                <c:pt idx="32">
                  <c:v>100.0</c:v>
                </c:pt>
                <c:pt idx="33">
                  <c:v>100.0</c:v>
                </c:pt>
                <c:pt idx="34">
                  <c:v>100.0</c:v>
                </c:pt>
                <c:pt idx="35">
                  <c:v>100.0</c:v>
                </c:pt>
                <c:pt idx="36">
                  <c:v>100.0</c:v>
                </c:pt>
                <c:pt idx="37">
                  <c:v>100.0</c:v>
                </c:pt>
                <c:pt idx="38">
                  <c:v>100.0</c:v>
                </c:pt>
                <c:pt idx="39">
                  <c:v>100.0</c:v>
                </c:pt>
                <c:pt idx="40">
                  <c:v>100.0</c:v>
                </c:pt>
                <c:pt idx="41">
                  <c:v>100.0</c:v>
                </c:pt>
                <c:pt idx="42">
                  <c:v>100.0</c:v>
                </c:pt>
                <c:pt idx="43">
                  <c:v>100.0</c:v>
                </c:pt>
                <c:pt idx="44">
                  <c:v>100.0</c:v>
                </c:pt>
                <c:pt idx="45">
                  <c:v>100.0</c:v>
                </c:pt>
                <c:pt idx="46">
                  <c:v>100.0</c:v>
                </c:pt>
                <c:pt idx="47">
                  <c:v>100.0</c:v>
                </c:pt>
                <c:pt idx="48">
                  <c:v>100.0</c:v>
                </c:pt>
                <c:pt idx="49">
                  <c:v>100.0</c:v>
                </c:pt>
                <c:pt idx="50">
                  <c:v>100.0</c:v>
                </c:pt>
                <c:pt idx="51">
                  <c:v>100.0</c:v>
                </c:pt>
                <c:pt idx="52">
                  <c:v>100.0</c:v>
                </c:pt>
                <c:pt idx="53">
                  <c:v>100.0</c:v>
                </c:pt>
                <c:pt idx="54">
                  <c:v>100.0</c:v>
                </c:pt>
                <c:pt idx="55">
                  <c:v>100.0</c:v>
                </c:pt>
                <c:pt idx="56">
                  <c:v>100.0</c:v>
                </c:pt>
                <c:pt idx="57">
                  <c:v>100.0</c:v>
                </c:pt>
                <c:pt idx="58">
                  <c:v>100.0</c:v>
                </c:pt>
                <c:pt idx="59">
                  <c:v>100.0</c:v>
                </c:pt>
                <c:pt idx="60">
                  <c:v>100.0</c:v>
                </c:pt>
                <c:pt idx="61">
                  <c:v>100.0</c:v>
                </c:pt>
                <c:pt idx="62">
                  <c:v>100.0</c:v>
                </c:pt>
                <c:pt idx="63">
                  <c:v>100.0</c:v>
                </c:pt>
                <c:pt idx="64">
                  <c:v>100.0</c:v>
                </c:pt>
                <c:pt idx="65">
                  <c:v>100.0</c:v>
                </c:pt>
                <c:pt idx="66">
                  <c:v>100.0</c:v>
                </c:pt>
                <c:pt idx="67">
                  <c:v>100.0</c:v>
                </c:pt>
                <c:pt idx="68">
                  <c:v>100.0</c:v>
                </c:pt>
                <c:pt idx="69">
                  <c:v>100.0</c:v>
                </c:pt>
                <c:pt idx="70">
                  <c:v>100.0</c:v>
                </c:pt>
                <c:pt idx="71">
                  <c:v>100.0</c:v>
                </c:pt>
                <c:pt idx="72">
                  <c:v>100.0</c:v>
                </c:pt>
                <c:pt idx="73">
                  <c:v>100.0</c:v>
                </c:pt>
                <c:pt idx="74">
                  <c:v>100.0</c:v>
                </c:pt>
                <c:pt idx="75">
                  <c:v>100.0</c:v>
                </c:pt>
                <c:pt idx="76">
                  <c:v>100.0</c:v>
                </c:pt>
                <c:pt idx="77">
                  <c:v>100.0</c:v>
                </c:pt>
                <c:pt idx="78">
                  <c:v>100.0</c:v>
                </c:pt>
                <c:pt idx="79">
                  <c:v>100.0</c:v>
                </c:pt>
                <c:pt idx="80">
                  <c:v>100.0</c:v>
                </c:pt>
                <c:pt idx="81">
                  <c:v>100.0</c:v>
                </c:pt>
                <c:pt idx="82">
                  <c:v>100.0</c:v>
                </c:pt>
                <c:pt idx="83">
                  <c:v>100.0</c:v>
                </c:pt>
                <c:pt idx="84">
                  <c:v>100.0</c:v>
                </c:pt>
                <c:pt idx="85">
                  <c:v>100.0</c:v>
                </c:pt>
                <c:pt idx="86">
                  <c:v>100.0</c:v>
                </c:pt>
                <c:pt idx="87">
                  <c:v>100.0</c:v>
                </c:pt>
                <c:pt idx="88">
                  <c:v>100.0</c:v>
                </c:pt>
                <c:pt idx="89">
                  <c:v>100.0</c:v>
                </c:pt>
                <c:pt idx="90">
                  <c:v>100.0</c:v>
                </c:pt>
                <c:pt idx="91">
                  <c:v>100.1770905712847</c:v>
                </c:pt>
                <c:pt idx="92">
                  <c:v>100.1770905712847</c:v>
                </c:pt>
                <c:pt idx="93">
                  <c:v>100.3406675198638</c:v>
                </c:pt>
                <c:pt idx="94">
                  <c:v>100.1690873173481</c:v>
                </c:pt>
                <c:pt idx="95">
                  <c:v>100.078199568575</c:v>
                </c:pt>
                <c:pt idx="96">
                  <c:v>99.7615634833284</c:v>
                </c:pt>
                <c:pt idx="97">
                  <c:v>99.91665850725702</c:v>
                </c:pt>
                <c:pt idx="98">
                  <c:v>100.0768366308721</c:v>
                </c:pt>
                <c:pt idx="99">
                  <c:v>99.90384437646537</c:v>
                </c:pt>
                <c:pt idx="100">
                  <c:v>100.2294878249526</c:v>
                </c:pt>
                <c:pt idx="101">
                  <c:v>100.2294878249526</c:v>
                </c:pt>
                <c:pt idx="102">
                  <c:v>100.67155349551</c:v>
                </c:pt>
                <c:pt idx="103">
                  <c:v>100.6805889042253</c:v>
                </c:pt>
                <c:pt idx="104">
                  <c:v>100.6805889042253</c:v>
                </c:pt>
                <c:pt idx="105">
                  <c:v>100.984346437025</c:v>
                </c:pt>
                <c:pt idx="106">
                  <c:v>100.9722023958241</c:v>
                </c:pt>
                <c:pt idx="107">
                  <c:v>100.9722023958241</c:v>
                </c:pt>
                <c:pt idx="108">
                  <c:v>100.9722023958241</c:v>
                </c:pt>
                <c:pt idx="109">
                  <c:v>101.1194813453873</c:v>
                </c:pt>
                <c:pt idx="110">
                  <c:v>101.1414899349617</c:v>
                </c:pt>
                <c:pt idx="111">
                  <c:v>101.0216953017244</c:v>
                </c:pt>
                <c:pt idx="112">
                  <c:v>100.7022413134909</c:v>
                </c:pt>
                <c:pt idx="113">
                  <c:v>100.580125060978</c:v>
                </c:pt>
                <c:pt idx="114">
                  <c:v>100.779901508297</c:v>
                </c:pt>
                <c:pt idx="115">
                  <c:v>101.2462483090053</c:v>
                </c:pt>
                <c:pt idx="116">
                  <c:v>101.228888716513</c:v>
                </c:pt>
                <c:pt idx="117">
                  <c:v>101.228888716513</c:v>
                </c:pt>
                <c:pt idx="118">
                  <c:v>101.5102668807627</c:v>
                </c:pt>
                <c:pt idx="119">
                  <c:v>101.8414707405521</c:v>
                </c:pt>
                <c:pt idx="120">
                  <c:v>102.1711169773842</c:v>
                </c:pt>
                <c:pt idx="121">
                  <c:v>103.6166950699241</c:v>
                </c:pt>
                <c:pt idx="122">
                  <c:v>103.5692880967757</c:v>
                </c:pt>
                <c:pt idx="123">
                  <c:v>103.5692880967757</c:v>
                </c:pt>
                <c:pt idx="124">
                  <c:v>103.581040331823</c:v>
                </c:pt>
                <c:pt idx="125">
                  <c:v>103.5691279498556</c:v>
                </c:pt>
                <c:pt idx="126">
                  <c:v>103.5691279498556</c:v>
                </c:pt>
                <c:pt idx="127">
                  <c:v>103.5691279498556</c:v>
                </c:pt>
                <c:pt idx="128">
                  <c:v>103.5691279498556</c:v>
                </c:pt>
                <c:pt idx="129">
                  <c:v>103.3869883306215</c:v>
                </c:pt>
                <c:pt idx="130">
                  <c:v>103.7609785597005</c:v>
                </c:pt>
                <c:pt idx="131">
                  <c:v>103.7609785597005</c:v>
                </c:pt>
                <c:pt idx="132">
                  <c:v>103.7738570832523</c:v>
                </c:pt>
                <c:pt idx="133">
                  <c:v>103.7738570832523</c:v>
                </c:pt>
                <c:pt idx="134">
                  <c:v>103.6991024996721</c:v>
                </c:pt>
                <c:pt idx="135">
                  <c:v>104.1906037463876</c:v>
                </c:pt>
                <c:pt idx="136">
                  <c:v>104.1906037463876</c:v>
                </c:pt>
                <c:pt idx="137">
                  <c:v>104.1906037463876</c:v>
                </c:pt>
                <c:pt idx="138">
                  <c:v>104.3384996486506</c:v>
                </c:pt>
                <c:pt idx="139">
                  <c:v>104.3384996486506</c:v>
                </c:pt>
                <c:pt idx="140">
                  <c:v>104.2735345984219</c:v>
                </c:pt>
                <c:pt idx="141">
                  <c:v>104.2271829788677</c:v>
                </c:pt>
                <c:pt idx="142">
                  <c:v>104.0189077991861</c:v>
                </c:pt>
                <c:pt idx="143">
                  <c:v>104.1575636236145</c:v>
                </c:pt>
                <c:pt idx="144">
                  <c:v>104.000512461246</c:v>
                </c:pt>
                <c:pt idx="145">
                  <c:v>103.8721849253801</c:v>
                </c:pt>
                <c:pt idx="146">
                  <c:v>103.8721849253801</c:v>
                </c:pt>
                <c:pt idx="147">
                  <c:v>104.0443307746094</c:v>
                </c:pt>
                <c:pt idx="148">
                  <c:v>104.2097804320975</c:v>
                </c:pt>
                <c:pt idx="149">
                  <c:v>103.9940948905685</c:v>
                </c:pt>
                <c:pt idx="150">
                  <c:v>103.9753492883356</c:v>
                </c:pt>
                <c:pt idx="151">
                  <c:v>103.9488804414412</c:v>
                </c:pt>
                <c:pt idx="152">
                  <c:v>104.3720496546438</c:v>
                </c:pt>
                <c:pt idx="153">
                  <c:v>104.5995604799985</c:v>
                </c:pt>
                <c:pt idx="154">
                  <c:v>104.5995604799985</c:v>
                </c:pt>
                <c:pt idx="155">
                  <c:v>104.772574031941</c:v>
                </c:pt>
                <c:pt idx="156">
                  <c:v>104.772574031941</c:v>
                </c:pt>
                <c:pt idx="157">
                  <c:v>105.2824798879037</c:v>
                </c:pt>
                <c:pt idx="158">
                  <c:v>105.2824798879037</c:v>
                </c:pt>
                <c:pt idx="159">
                  <c:v>105.286721636076</c:v>
                </c:pt>
                <c:pt idx="160">
                  <c:v>105.3996947143014</c:v>
                </c:pt>
                <c:pt idx="161">
                  <c:v>105.3996947143014</c:v>
                </c:pt>
                <c:pt idx="162">
                  <c:v>105.3554266283313</c:v>
                </c:pt>
                <c:pt idx="163">
                  <c:v>105.3554266283313</c:v>
                </c:pt>
                <c:pt idx="164">
                  <c:v>105.8960395832084</c:v>
                </c:pt>
                <c:pt idx="165">
                  <c:v>105.836947047268</c:v>
                </c:pt>
                <c:pt idx="166">
                  <c:v>105.836947047268</c:v>
                </c:pt>
                <c:pt idx="167">
                  <c:v>105.7590274652157</c:v>
                </c:pt>
                <c:pt idx="168">
                  <c:v>105.8261044743852</c:v>
                </c:pt>
                <c:pt idx="169">
                  <c:v>105.2924616501144</c:v>
                </c:pt>
                <c:pt idx="170">
                  <c:v>105.294216114317</c:v>
                </c:pt>
                <c:pt idx="171">
                  <c:v>105.0767217446758</c:v>
                </c:pt>
                <c:pt idx="172">
                  <c:v>105.2475584432926</c:v>
                </c:pt>
                <c:pt idx="173">
                  <c:v>105.1981633457183</c:v>
                </c:pt>
                <c:pt idx="174">
                  <c:v>105.3506911086984</c:v>
                </c:pt>
                <c:pt idx="175">
                  <c:v>105.3506911086984</c:v>
                </c:pt>
                <c:pt idx="176">
                  <c:v>105.2658872637008</c:v>
                </c:pt>
                <c:pt idx="177">
                  <c:v>106.300456866627</c:v>
                </c:pt>
                <c:pt idx="178">
                  <c:v>106.300456866627</c:v>
                </c:pt>
                <c:pt idx="179">
                  <c:v>106.1496648710018</c:v>
                </c:pt>
                <c:pt idx="180">
                  <c:v>106.4988810260188</c:v>
                </c:pt>
                <c:pt idx="181">
                  <c:v>106.4988810260188</c:v>
                </c:pt>
                <c:pt idx="182">
                  <c:v>106.4387896291521</c:v>
                </c:pt>
                <c:pt idx="183">
                  <c:v>106.6311573367669</c:v>
                </c:pt>
                <c:pt idx="184">
                  <c:v>106.4546287764301</c:v>
                </c:pt>
                <c:pt idx="185">
                  <c:v>106.4962281940776</c:v>
                </c:pt>
                <c:pt idx="186">
                  <c:v>107.2633489676253</c:v>
                </c:pt>
                <c:pt idx="187">
                  <c:v>107.2633489676253</c:v>
                </c:pt>
                <c:pt idx="188">
                  <c:v>107.2929811927081</c:v>
                </c:pt>
                <c:pt idx="189">
                  <c:v>107.4083416117595</c:v>
                </c:pt>
                <c:pt idx="190">
                  <c:v>107.2667358240763</c:v>
                </c:pt>
                <c:pt idx="191">
                  <c:v>107.2667358240763</c:v>
                </c:pt>
                <c:pt idx="192">
                  <c:v>107.2454538192774</c:v>
                </c:pt>
                <c:pt idx="193">
                  <c:v>107.2454538192774</c:v>
                </c:pt>
                <c:pt idx="194">
                  <c:v>107.4466787580616</c:v>
                </c:pt>
                <c:pt idx="195">
                  <c:v>107.7993784157466</c:v>
                </c:pt>
                <c:pt idx="196">
                  <c:v>107.6531847298688</c:v>
                </c:pt>
                <c:pt idx="197">
                  <c:v>107.4939755229558</c:v>
                </c:pt>
                <c:pt idx="198">
                  <c:v>107.6090399138897</c:v>
                </c:pt>
                <c:pt idx="199">
                  <c:v>106.4447731461203</c:v>
                </c:pt>
                <c:pt idx="200">
                  <c:v>106.4447731461203</c:v>
                </c:pt>
                <c:pt idx="201">
                  <c:v>106.8147055190292</c:v>
                </c:pt>
                <c:pt idx="202">
                  <c:v>106.5165500297792</c:v>
                </c:pt>
                <c:pt idx="203">
                  <c:v>107.0067704396594</c:v>
                </c:pt>
                <c:pt idx="204">
                  <c:v>107.3116306540893</c:v>
                </c:pt>
                <c:pt idx="205">
                  <c:v>107.9501656205726</c:v>
                </c:pt>
                <c:pt idx="206">
                  <c:v>107.8903402206072</c:v>
                </c:pt>
                <c:pt idx="207">
                  <c:v>107.8903402206072</c:v>
                </c:pt>
                <c:pt idx="208">
                  <c:v>107.7145206358006</c:v>
                </c:pt>
                <c:pt idx="209">
                  <c:v>107.7188786647122</c:v>
                </c:pt>
                <c:pt idx="210">
                  <c:v>107.7188786647122</c:v>
                </c:pt>
                <c:pt idx="211">
                  <c:v>107.6281594342791</c:v>
                </c:pt>
                <c:pt idx="212">
                  <c:v>107.721004756056</c:v>
                </c:pt>
                <c:pt idx="213">
                  <c:v>107.6495961166555</c:v>
                </c:pt>
                <c:pt idx="214">
                  <c:v>107.6495961166555</c:v>
                </c:pt>
                <c:pt idx="215">
                  <c:v>107.0662431527973</c:v>
                </c:pt>
                <c:pt idx="216">
                  <c:v>107.2024920562766</c:v>
                </c:pt>
                <c:pt idx="217">
                  <c:v>107.6817199688073</c:v>
                </c:pt>
                <c:pt idx="218">
                  <c:v>107.6817199688073</c:v>
                </c:pt>
                <c:pt idx="219">
                  <c:v>107.9410076441812</c:v>
                </c:pt>
                <c:pt idx="220">
                  <c:v>108.1944376943954</c:v>
                </c:pt>
                <c:pt idx="221">
                  <c:v>108.5906924639634</c:v>
                </c:pt>
                <c:pt idx="222">
                  <c:v>108.5906924639634</c:v>
                </c:pt>
                <c:pt idx="223">
                  <c:v>108.8608356541358</c:v>
                </c:pt>
                <c:pt idx="224">
                  <c:v>108.8608356541358</c:v>
                </c:pt>
                <c:pt idx="225">
                  <c:v>108.8608356541358</c:v>
                </c:pt>
                <c:pt idx="226">
                  <c:v>110.2105735994305</c:v>
                </c:pt>
                <c:pt idx="227">
                  <c:v>110.0685485714483</c:v>
                </c:pt>
                <c:pt idx="228">
                  <c:v>110.0936338578208</c:v>
                </c:pt>
                <c:pt idx="229">
                  <c:v>110.5221108437594</c:v>
                </c:pt>
                <c:pt idx="230">
                  <c:v>110.5552584786267</c:v>
                </c:pt>
                <c:pt idx="231">
                  <c:v>111.9679688467342</c:v>
                </c:pt>
                <c:pt idx="232">
                  <c:v>113.2630139943382</c:v>
                </c:pt>
                <c:pt idx="233">
                  <c:v>113.339823044194</c:v>
                </c:pt>
                <c:pt idx="234">
                  <c:v>113.9391529567248</c:v>
                </c:pt>
                <c:pt idx="235">
                  <c:v>114.8270225174264</c:v>
                </c:pt>
                <c:pt idx="236">
                  <c:v>115.2213274259501</c:v>
                </c:pt>
                <c:pt idx="237">
                  <c:v>115.2213274259501</c:v>
                </c:pt>
                <c:pt idx="238">
                  <c:v>115.8136570541126</c:v>
                </c:pt>
                <c:pt idx="239">
                  <c:v>115.9278982362532</c:v>
                </c:pt>
                <c:pt idx="240">
                  <c:v>117.0855419693257</c:v>
                </c:pt>
                <c:pt idx="241">
                  <c:v>117.5597398397797</c:v>
                </c:pt>
                <c:pt idx="242">
                  <c:v>117.5226699951336</c:v>
                </c:pt>
                <c:pt idx="243">
                  <c:v>117.9847861910944</c:v>
                </c:pt>
                <c:pt idx="244">
                  <c:v>118.2950376191425</c:v>
                </c:pt>
                <c:pt idx="245">
                  <c:v>118.5026914834787</c:v>
                </c:pt>
                <c:pt idx="246">
                  <c:v>118.5026914834787</c:v>
                </c:pt>
                <c:pt idx="247">
                  <c:v>118.879128699703</c:v>
                </c:pt>
                <c:pt idx="248">
                  <c:v>119.0183844060091</c:v>
                </c:pt>
                <c:pt idx="249">
                  <c:v>118.772704277074</c:v>
                </c:pt>
                <c:pt idx="250">
                  <c:v>118.772704277074</c:v>
                </c:pt>
                <c:pt idx="251">
                  <c:v>118.903249330941</c:v>
                </c:pt>
                <c:pt idx="252">
                  <c:v>118.9757466104268</c:v>
                </c:pt>
                <c:pt idx="253">
                  <c:v>118.9757466104268</c:v>
                </c:pt>
                <c:pt idx="254">
                  <c:v>119.2994536559975</c:v>
                </c:pt>
                <c:pt idx="255">
                  <c:v>119.16244425873</c:v>
                </c:pt>
                <c:pt idx="256">
                  <c:v>119.5938312678434</c:v>
                </c:pt>
                <c:pt idx="257">
                  <c:v>119.7902512349836</c:v>
                </c:pt>
                <c:pt idx="258">
                  <c:v>119.7902512349836</c:v>
                </c:pt>
                <c:pt idx="259">
                  <c:v>120.226118254812</c:v>
                </c:pt>
                <c:pt idx="260">
                  <c:v>120.1474465345892</c:v>
                </c:pt>
                <c:pt idx="261">
                  <c:v>120.0325023728193</c:v>
                </c:pt>
                <c:pt idx="262">
                  <c:v>119.8129051284322</c:v>
                </c:pt>
                <c:pt idx="263">
                  <c:v>119.8129051284322</c:v>
                </c:pt>
                <c:pt idx="264">
                  <c:v>120.9448651840071</c:v>
                </c:pt>
                <c:pt idx="265">
                  <c:v>121.2763429372793</c:v>
                </c:pt>
                <c:pt idx="266">
                  <c:v>121.503439259019</c:v>
                </c:pt>
                <c:pt idx="267">
                  <c:v>121.2906404953223</c:v>
                </c:pt>
                <c:pt idx="268">
                  <c:v>121.0717913307531</c:v>
                </c:pt>
                <c:pt idx="269">
                  <c:v>121.310869560916</c:v>
                </c:pt>
                <c:pt idx="270">
                  <c:v>121.4726483212573</c:v>
                </c:pt>
                <c:pt idx="271">
                  <c:v>121.9817130973891</c:v>
                </c:pt>
                <c:pt idx="272">
                  <c:v>121.9817130973891</c:v>
                </c:pt>
                <c:pt idx="273">
                  <c:v>121.9817130973891</c:v>
                </c:pt>
                <c:pt idx="274">
                  <c:v>121.9294181824729</c:v>
                </c:pt>
                <c:pt idx="275">
                  <c:v>122.2802920531519</c:v>
                </c:pt>
                <c:pt idx="276">
                  <c:v>122.1400614208656</c:v>
                </c:pt>
                <c:pt idx="277">
                  <c:v>122.1350856006219</c:v>
                </c:pt>
                <c:pt idx="278">
                  <c:v>122.1662652546585</c:v>
                </c:pt>
                <c:pt idx="279">
                  <c:v>122.1662652546585</c:v>
                </c:pt>
                <c:pt idx="280">
                  <c:v>122.7973239437085</c:v>
                </c:pt>
                <c:pt idx="281">
                  <c:v>122.7973239437085</c:v>
                </c:pt>
                <c:pt idx="282">
                  <c:v>122.7973239437085</c:v>
                </c:pt>
                <c:pt idx="283">
                  <c:v>122.7973239437085</c:v>
                </c:pt>
                <c:pt idx="284">
                  <c:v>123.2698754185338</c:v>
                </c:pt>
                <c:pt idx="285">
                  <c:v>123.5518374668041</c:v>
                </c:pt>
                <c:pt idx="286">
                  <c:v>123.3727847527838</c:v>
                </c:pt>
                <c:pt idx="287">
                  <c:v>123.380171353379</c:v>
                </c:pt>
                <c:pt idx="288">
                  <c:v>123.380171353379</c:v>
                </c:pt>
                <c:pt idx="289">
                  <c:v>123.5934104269786</c:v>
                </c:pt>
                <c:pt idx="290">
                  <c:v>123.4078451372227</c:v>
                </c:pt>
                <c:pt idx="291">
                  <c:v>123.2760143934053</c:v>
                </c:pt>
                <c:pt idx="292">
                  <c:v>123.0858079804644</c:v>
                </c:pt>
                <c:pt idx="293">
                  <c:v>124.1479444169488</c:v>
                </c:pt>
                <c:pt idx="294">
                  <c:v>124.3874737243919</c:v>
                </c:pt>
                <c:pt idx="295">
                  <c:v>124.5675802710599</c:v>
                </c:pt>
                <c:pt idx="296">
                  <c:v>124.6925552845399</c:v>
                </c:pt>
                <c:pt idx="297">
                  <c:v>124.66510039006</c:v>
                </c:pt>
                <c:pt idx="298">
                  <c:v>124.7796405352582</c:v>
                </c:pt>
                <c:pt idx="299">
                  <c:v>125.0709518100598</c:v>
                </c:pt>
                <c:pt idx="300">
                  <c:v>126.2551976001385</c:v>
                </c:pt>
                <c:pt idx="301">
                  <c:v>126.0191528600651</c:v>
                </c:pt>
                <c:pt idx="302">
                  <c:v>124.8079688829121</c:v>
                </c:pt>
                <c:pt idx="303">
                  <c:v>125.5317205952771</c:v>
                </c:pt>
                <c:pt idx="304">
                  <c:v>126.5508993762096</c:v>
                </c:pt>
                <c:pt idx="305">
                  <c:v>126.235293336455</c:v>
                </c:pt>
                <c:pt idx="306">
                  <c:v>128.6146152762787</c:v>
                </c:pt>
                <c:pt idx="307">
                  <c:v>128.711076604088</c:v>
                </c:pt>
                <c:pt idx="308">
                  <c:v>128.9215435827691</c:v>
                </c:pt>
                <c:pt idx="309">
                  <c:v>130.0841078387756</c:v>
                </c:pt>
                <c:pt idx="310">
                  <c:v>129.9170862580075</c:v>
                </c:pt>
                <c:pt idx="311">
                  <c:v>129.2095432284061</c:v>
                </c:pt>
                <c:pt idx="312">
                  <c:v>129.0577359541687</c:v>
                </c:pt>
                <c:pt idx="313">
                  <c:v>129.7199367422082</c:v>
                </c:pt>
                <c:pt idx="314">
                  <c:v>130.1462948946397</c:v>
                </c:pt>
                <c:pt idx="315">
                  <c:v>130.018113671342</c:v>
                </c:pt>
                <c:pt idx="316">
                  <c:v>130.018113671342</c:v>
                </c:pt>
                <c:pt idx="317">
                  <c:v>129.8735587390491</c:v>
                </c:pt>
                <c:pt idx="318">
                  <c:v>130.215377556382</c:v>
                </c:pt>
                <c:pt idx="319">
                  <c:v>136.532430262115</c:v>
                </c:pt>
                <c:pt idx="320">
                  <c:v>137.5831111539297</c:v>
                </c:pt>
                <c:pt idx="321">
                  <c:v>138.087362338835</c:v>
                </c:pt>
                <c:pt idx="322">
                  <c:v>139.0707185565236</c:v>
                </c:pt>
                <c:pt idx="323">
                  <c:v>140.0721868775212</c:v>
                </c:pt>
                <c:pt idx="324">
                  <c:v>140.1404950637106</c:v>
                </c:pt>
                <c:pt idx="325">
                  <c:v>139.6179414128038</c:v>
                </c:pt>
                <c:pt idx="326">
                  <c:v>139.6179414128038</c:v>
                </c:pt>
                <c:pt idx="327">
                  <c:v>139.6179414128038</c:v>
                </c:pt>
                <c:pt idx="328">
                  <c:v>139.2849430504275</c:v>
                </c:pt>
                <c:pt idx="329">
                  <c:v>139.5205826975006</c:v>
                </c:pt>
                <c:pt idx="330">
                  <c:v>138.6118672017049</c:v>
                </c:pt>
                <c:pt idx="331">
                  <c:v>138.9916519503395</c:v>
                </c:pt>
                <c:pt idx="332">
                  <c:v>139.5428833288295</c:v>
                </c:pt>
                <c:pt idx="333">
                  <c:v>139.3720503235016</c:v>
                </c:pt>
                <c:pt idx="334">
                  <c:v>139.2573859868667</c:v>
                </c:pt>
                <c:pt idx="335">
                  <c:v>139.4079152891389</c:v>
                </c:pt>
                <c:pt idx="336">
                  <c:v>139.8538962371353</c:v>
                </c:pt>
                <c:pt idx="337">
                  <c:v>140.2261253097161</c:v>
                </c:pt>
                <c:pt idx="338">
                  <c:v>140.4475908529818</c:v>
                </c:pt>
                <c:pt idx="339">
                  <c:v>139.4737385761281</c:v>
                </c:pt>
                <c:pt idx="340">
                  <c:v>139.4737385761281</c:v>
                </c:pt>
                <c:pt idx="341">
                  <c:v>138.6731005706944</c:v>
                </c:pt>
                <c:pt idx="342">
                  <c:v>138.6149541452141</c:v>
                </c:pt>
                <c:pt idx="343">
                  <c:v>138.6149541452141</c:v>
                </c:pt>
                <c:pt idx="344">
                  <c:v>138.6149541452141</c:v>
                </c:pt>
                <c:pt idx="345">
                  <c:v>138.3913003605203</c:v>
                </c:pt>
                <c:pt idx="346">
                  <c:v>138.925832248393</c:v>
                </c:pt>
                <c:pt idx="347">
                  <c:v>138.8123140709267</c:v>
                </c:pt>
                <c:pt idx="348">
                  <c:v>138.6312925198912</c:v>
                </c:pt>
                <c:pt idx="349">
                  <c:v>139.0190328587787</c:v>
                </c:pt>
                <c:pt idx="350">
                  <c:v>139.0190328587787</c:v>
                </c:pt>
                <c:pt idx="351">
                  <c:v>138.8036326539151</c:v>
                </c:pt>
                <c:pt idx="352">
                  <c:v>138.7147928088627</c:v>
                </c:pt>
                <c:pt idx="353">
                  <c:v>138.7147928088627</c:v>
                </c:pt>
                <c:pt idx="354">
                  <c:v>138.7835531898795</c:v>
                </c:pt>
                <c:pt idx="355">
                  <c:v>138.709265158693</c:v>
                </c:pt>
                <c:pt idx="356">
                  <c:v>138.480912025995</c:v>
                </c:pt>
                <c:pt idx="357">
                  <c:v>137.9648192318272</c:v>
                </c:pt>
                <c:pt idx="358">
                  <c:v>137.8384905313627</c:v>
                </c:pt>
                <c:pt idx="359">
                  <c:v>138.122545625021</c:v>
                </c:pt>
                <c:pt idx="360">
                  <c:v>138.122545625021</c:v>
                </c:pt>
                <c:pt idx="361">
                  <c:v>138.9234598222663</c:v>
                </c:pt>
                <c:pt idx="362">
                  <c:v>138.9234598222663</c:v>
                </c:pt>
                <c:pt idx="363">
                  <c:v>138.1064464401694</c:v>
                </c:pt>
                <c:pt idx="364">
                  <c:v>138.1701357568552</c:v>
                </c:pt>
                <c:pt idx="365">
                  <c:v>137.730517640972</c:v>
                </c:pt>
                <c:pt idx="366">
                  <c:v>136.7822530172822</c:v>
                </c:pt>
                <c:pt idx="367">
                  <c:v>136.547671300971</c:v>
                </c:pt>
                <c:pt idx="368">
                  <c:v>136.388031496915</c:v>
                </c:pt>
                <c:pt idx="369">
                  <c:v>136.388031496915</c:v>
                </c:pt>
                <c:pt idx="370">
                  <c:v>136.2232313192794</c:v>
                </c:pt>
                <c:pt idx="371">
                  <c:v>136.552287963028</c:v>
                </c:pt>
                <c:pt idx="372">
                  <c:v>136.552287963028</c:v>
                </c:pt>
                <c:pt idx="373">
                  <c:v>136.552287963028</c:v>
                </c:pt>
                <c:pt idx="374">
                  <c:v>137.0805564717765</c:v>
                </c:pt>
                <c:pt idx="375">
                  <c:v>137.0805564717765</c:v>
                </c:pt>
                <c:pt idx="376">
                  <c:v>137.0805564717765</c:v>
                </c:pt>
                <c:pt idx="377">
                  <c:v>137.1560565776078</c:v>
                </c:pt>
                <c:pt idx="378">
                  <c:v>137.056341754132</c:v>
                </c:pt>
                <c:pt idx="379">
                  <c:v>136.80905650645</c:v>
                </c:pt>
                <c:pt idx="380">
                  <c:v>136.5917630375432</c:v>
                </c:pt>
                <c:pt idx="381">
                  <c:v>139.0494344769934</c:v>
                </c:pt>
                <c:pt idx="382">
                  <c:v>139.0494344769934</c:v>
                </c:pt>
                <c:pt idx="383">
                  <c:v>139.6230670917152</c:v>
                </c:pt>
                <c:pt idx="384">
                  <c:v>140.7623172281707</c:v>
                </c:pt>
                <c:pt idx="385">
                  <c:v>140.0397833303214</c:v>
                </c:pt>
                <c:pt idx="386">
                  <c:v>140.0397833303214</c:v>
                </c:pt>
                <c:pt idx="387">
                  <c:v>137.7886082959501</c:v>
                </c:pt>
                <c:pt idx="388">
                  <c:v>139.0465329814145</c:v>
                </c:pt>
                <c:pt idx="389">
                  <c:v>138.4115661327624</c:v>
                </c:pt>
                <c:pt idx="390">
                  <c:v>139.6338478058104</c:v>
                </c:pt>
                <c:pt idx="391">
                  <c:v>142.8263721684677</c:v>
                </c:pt>
                <c:pt idx="392">
                  <c:v>144.1292472778062</c:v>
                </c:pt>
                <c:pt idx="393">
                  <c:v>144.1292472778062</c:v>
                </c:pt>
                <c:pt idx="394">
                  <c:v>144.0599483923995</c:v>
                </c:pt>
                <c:pt idx="395">
                  <c:v>143.6167758357764</c:v>
                </c:pt>
                <c:pt idx="396">
                  <c:v>143.806329970049</c:v>
                </c:pt>
                <c:pt idx="397">
                  <c:v>143.8182417630363</c:v>
                </c:pt>
                <c:pt idx="398">
                  <c:v>143.8182417630363</c:v>
                </c:pt>
                <c:pt idx="399">
                  <c:v>143.4210004064508</c:v>
                </c:pt>
                <c:pt idx="400">
                  <c:v>143.4210004064508</c:v>
                </c:pt>
                <c:pt idx="401">
                  <c:v>143.4210004064508</c:v>
                </c:pt>
                <c:pt idx="402">
                  <c:v>143.7010818970043</c:v>
                </c:pt>
                <c:pt idx="403">
                  <c:v>144.2554962919883</c:v>
                </c:pt>
                <c:pt idx="404">
                  <c:v>144.1816992979357</c:v>
                </c:pt>
                <c:pt idx="405">
                  <c:v>144.1816992979357</c:v>
                </c:pt>
                <c:pt idx="406">
                  <c:v>144.1982408233822</c:v>
                </c:pt>
                <c:pt idx="407">
                  <c:v>144.0501189956102</c:v>
                </c:pt>
                <c:pt idx="408">
                  <c:v>144.0659887667285</c:v>
                </c:pt>
                <c:pt idx="409">
                  <c:v>144.0659887667285</c:v>
                </c:pt>
                <c:pt idx="410">
                  <c:v>144.0659887667285</c:v>
                </c:pt>
                <c:pt idx="411">
                  <c:v>144.0659887667285</c:v>
                </c:pt>
                <c:pt idx="412">
                  <c:v>144.0659887667285</c:v>
                </c:pt>
                <c:pt idx="413">
                  <c:v>143.9093109817018</c:v>
                </c:pt>
                <c:pt idx="414">
                  <c:v>143.9093109817018</c:v>
                </c:pt>
                <c:pt idx="415">
                  <c:v>143.9093109817018</c:v>
                </c:pt>
                <c:pt idx="416">
                  <c:v>144.3715596227658</c:v>
                </c:pt>
                <c:pt idx="417">
                  <c:v>145.0476876761581</c:v>
                </c:pt>
                <c:pt idx="418">
                  <c:v>145.1544362803668</c:v>
                </c:pt>
                <c:pt idx="419">
                  <c:v>144.4041323568793</c:v>
                </c:pt>
                <c:pt idx="420">
                  <c:v>144.7993464469523</c:v>
                </c:pt>
                <c:pt idx="421">
                  <c:v>145.0557669541434</c:v>
                </c:pt>
                <c:pt idx="422">
                  <c:v>145.0557669541434</c:v>
                </c:pt>
                <c:pt idx="423">
                  <c:v>145.2206908191455</c:v>
                </c:pt>
                <c:pt idx="424">
                  <c:v>145.7485940795868</c:v>
                </c:pt>
                <c:pt idx="425">
                  <c:v>147.4149557301052</c:v>
                </c:pt>
                <c:pt idx="426">
                  <c:v>147.7231686458195</c:v>
                </c:pt>
                <c:pt idx="427">
                  <c:v>147.7231686458195</c:v>
                </c:pt>
                <c:pt idx="428">
                  <c:v>145.1207801903873</c:v>
                </c:pt>
                <c:pt idx="429">
                  <c:v>151.6660671659748</c:v>
                </c:pt>
                <c:pt idx="430">
                  <c:v>152.812428431113</c:v>
                </c:pt>
                <c:pt idx="431">
                  <c:v>152.405182112516</c:v>
                </c:pt>
                <c:pt idx="432">
                  <c:v>150.8061888356457</c:v>
                </c:pt>
                <c:pt idx="433">
                  <c:v>149.5789657727496</c:v>
                </c:pt>
                <c:pt idx="434">
                  <c:v>147.4178979439055</c:v>
                </c:pt>
                <c:pt idx="435">
                  <c:v>148.1323050062788</c:v>
                </c:pt>
                <c:pt idx="436">
                  <c:v>146.0219568125696</c:v>
                </c:pt>
                <c:pt idx="437">
                  <c:v>146.6446380306402</c:v>
                </c:pt>
                <c:pt idx="438">
                  <c:v>146.6446380306402</c:v>
                </c:pt>
                <c:pt idx="439">
                  <c:v>146.7206615463985</c:v>
                </c:pt>
                <c:pt idx="440">
                  <c:v>146.6535964316055</c:v>
                </c:pt>
                <c:pt idx="441">
                  <c:v>146.0638773014535</c:v>
                </c:pt>
                <c:pt idx="442">
                  <c:v>144.4343338754755</c:v>
                </c:pt>
                <c:pt idx="443">
                  <c:v>145.8367426306187</c:v>
                </c:pt>
                <c:pt idx="444">
                  <c:v>146.481296091845</c:v>
                </c:pt>
                <c:pt idx="445">
                  <c:v>147.606178287387</c:v>
                </c:pt>
                <c:pt idx="446">
                  <c:v>148.008100970021</c:v>
                </c:pt>
                <c:pt idx="447">
                  <c:v>148.603842153287</c:v>
                </c:pt>
                <c:pt idx="448">
                  <c:v>148.8385214422152</c:v>
                </c:pt>
                <c:pt idx="449">
                  <c:v>148.8385214422152</c:v>
                </c:pt>
                <c:pt idx="450">
                  <c:v>148.3409227297465</c:v>
                </c:pt>
                <c:pt idx="451">
                  <c:v>148.6950111333238</c:v>
                </c:pt>
                <c:pt idx="452">
                  <c:v>147.9583870205085</c:v>
                </c:pt>
                <c:pt idx="453">
                  <c:v>148.2778735365164</c:v>
                </c:pt>
                <c:pt idx="454">
                  <c:v>148.2778735365164</c:v>
                </c:pt>
                <c:pt idx="455">
                  <c:v>148.2778735365164</c:v>
                </c:pt>
                <c:pt idx="456">
                  <c:v>149.4454112762022</c:v>
                </c:pt>
                <c:pt idx="457">
                  <c:v>150.1447058145889</c:v>
                </c:pt>
                <c:pt idx="458">
                  <c:v>149.9516522372224</c:v>
                </c:pt>
                <c:pt idx="459">
                  <c:v>150.9945962802407</c:v>
                </c:pt>
                <c:pt idx="460">
                  <c:v>150.1282888884645</c:v>
                </c:pt>
                <c:pt idx="461">
                  <c:v>150.3725316679055</c:v>
                </c:pt>
                <c:pt idx="462">
                  <c:v>150.3725316679055</c:v>
                </c:pt>
                <c:pt idx="463">
                  <c:v>150.365719060807</c:v>
                </c:pt>
                <c:pt idx="464">
                  <c:v>150.365719060807</c:v>
                </c:pt>
                <c:pt idx="465">
                  <c:v>146.6666492829763</c:v>
                </c:pt>
                <c:pt idx="466">
                  <c:v>149.3541235074812</c:v>
                </c:pt>
                <c:pt idx="467">
                  <c:v>151.0205780088594</c:v>
                </c:pt>
                <c:pt idx="468">
                  <c:v>151.0205780088594</c:v>
                </c:pt>
                <c:pt idx="469">
                  <c:v>150.984349812093</c:v>
                </c:pt>
                <c:pt idx="470">
                  <c:v>151.4851103751567</c:v>
                </c:pt>
                <c:pt idx="471">
                  <c:v>151.7154463241569</c:v>
                </c:pt>
                <c:pt idx="472">
                  <c:v>151.7882197018808</c:v>
                </c:pt>
                <c:pt idx="473">
                  <c:v>151.4438868022206</c:v>
                </c:pt>
                <c:pt idx="474">
                  <c:v>149.5490417117235</c:v>
                </c:pt>
                <c:pt idx="475">
                  <c:v>149.9554092998735</c:v>
                </c:pt>
                <c:pt idx="476">
                  <c:v>150.1048650435031</c:v>
                </c:pt>
                <c:pt idx="477">
                  <c:v>150.5944522788074</c:v>
                </c:pt>
                <c:pt idx="478">
                  <c:v>150.5944522788074</c:v>
                </c:pt>
                <c:pt idx="479">
                  <c:v>150.5944522788074</c:v>
                </c:pt>
                <c:pt idx="480">
                  <c:v>150.1976882010536</c:v>
                </c:pt>
                <c:pt idx="481">
                  <c:v>150.1920152916558</c:v>
                </c:pt>
                <c:pt idx="482">
                  <c:v>150.1920152916558</c:v>
                </c:pt>
                <c:pt idx="483">
                  <c:v>150.1920152916558</c:v>
                </c:pt>
                <c:pt idx="484">
                  <c:v>150.1920152916558</c:v>
                </c:pt>
                <c:pt idx="485">
                  <c:v>149.7008433423788</c:v>
                </c:pt>
                <c:pt idx="486">
                  <c:v>148.4053751421604</c:v>
                </c:pt>
                <c:pt idx="487">
                  <c:v>149.2853594137102</c:v>
                </c:pt>
                <c:pt idx="488">
                  <c:v>149.4514894762034</c:v>
                </c:pt>
                <c:pt idx="489">
                  <c:v>149.4514894762034</c:v>
                </c:pt>
                <c:pt idx="490">
                  <c:v>149.3789697403658</c:v>
                </c:pt>
                <c:pt idx="491">
                  <c:v>150.2781891639966</c:v>
                </c:pt>
                <c:pt idx="492">
                  <c:v>150.2353196107434</c:v>
                </c:pt>
                <c:pt idx="493">
                  <c:v>150.1583984615025</c:v>
                </c:pt>
                <c:pt idx="494">
                  <c:v>151.1640715998541</c:v>
                </c:pt>
                <c:pt idx="495">
                  <c:v>151.1368233069478</c:v>
                </c:pt>
                <c:pt idx="496">
                  <c:v>150.165139497625</c:v>
                </c:pt>
                <c:pt idx="497">
                  <c:v>151.1742366889844</c:v>
                </c:pt>
                <c:pt idx="498">
                  <c:v>150.7384885238515</c:v>
                </c:pt>
                <c:pt idx="499">
                  <c:v>150.1549205874376</c:v>
                </c:pt>
                <c:pt idx="500">
                  <c:v>149.859877500424</c:v>
                </c:pt>
                <c:pt idx="501">
                  <c:v>149.859877500424</c:v>
                </c:pt>
                <c:pt idx="502">
                  <c:v>150.0488215168385</c:v>
                </c:pt>
                <c:pt idx="503">
                  <c:v>150.0488215168385</c:v>
                </c:pt>
                <c:pt idx="504">
                  <c:v>150.0488215168385</c:v>
                </c:pt>
                <c:pt idx="505">
                  <c:v>150.0488215168385</c:v>
                </c:pt>
                <c:pt idx="506">
                  <c:v>150.0342268857124</c:v>
                </c:pt>
                <c:pt idx="507">
                  <c:v>150.278490578965</c:v>
                </c:pt>
                <c:pt idx="508">
                  <c:v>150.278490578965</c:v>
                </c:pt>
                <c:pt idx="509">
                  <c:v>150.278490578965</c:v>
                </c:pt>
                <c:pt idx="510">
                  <c:v>150.278490578965</c:v>
                </c:pt>
                <c:pt idx="511">
                  <c:v>150.278490578965</c:v>
                </c:pt>
                <c:pt idx="512">
                  <c:v>150.278490578965</c:v>
                </c:pt>
                <c:pt idx="513">
                  <c:v>150.278490578965</c:v>
                </c:pt>
                <c:pt idx="514">
                  <c:v>150.193567540593</c:v>
                </c:pt>
                <c:pt idx="515">
                  <c:v>150.193567540593</c:v>
                </c:pt>
                <c:pt idx="516">
                  <c:v>150.4859410701756</c:v>
                </c:pt>
                <c:pt idx="517">
                  <c:v>150.7773422852218</c:v>
                </c:pt>
                <c:pt idx="518">
                  <c:v>150.7773422852218</c:v>
                </c:pt>
                <c:pt idx="519">
                  <c:v>150.7773422852218</c:v>
                </c:pt>
                <c:pt idx="520">
                  <c:v>150.2873636253038</c:v>
                </c:pt>
                <c:pt idx="521">
                  <c:v>149.7054547204609</c:v>
                </c:pt>
                <c:pt idx="522">
                  <c:v>149.7054547204609</c:v>
                </c:pt>
                <c:pt idx="523">
                  <c:v>149.7054547204609</c:v>
                </c:pt>
                <c:pt idx="524">
                  <c:v>149.7054547204609</c:v>
                </c:pt>
                <c:pt idx="525">
                  <c:v>149.7026266204762</c:v>
                </c:pt>
                <c:pt idx="526">
                  <c:v>149.7026266204762</c:v>
                </c:pt>
                <c:pt idx="527">
                  <c:v>150.3974561462767</c:v>
                </c:pt>
                <c:pt idx="528">
                  <c:v>150.1517384007271</c:v>
                </c:pt>
                <c:pt idx="529">
                  <c:v>150.7181127350246</c:v>
                </c:pt>
                <c:pt idx="530">
                  <c:v>151.1676994364107</c:v>
                </c:pt>
                <c:pt idx="531">
                  <c:v>149.7688748301017</c:v>
                </c:pt>
                <c:pt idx="532">
                  <c:v>149.7688748301017</c:v>
                </c:pt>
                <c:pt idx="533">
                  <c:v>149.6031643945087</c:v>
                </c:pt>
                <c:pt idx="534">
                  <c:v>149.1140811139452</c:v>
                </c:pt>
                <c:pt idx="535">
                  <c:v>149.1818557096668</c:v>
                </c:pt>
                <c:pt idx="536">
                  <c:v>149.1818557096668</c:v>
                </c:pt>
                <c:pt idx="537">
                  <c:v>149.6792509074838</c:v>
                </c:pt>
                <c:pt idx="538">
                  <c:v>149.1558443111101</c:v>
                </c:pt>
                <c:pt idx="539">
                  <c:v>151.4800249644466</c:v>
                </c:pt>
                <c:pt idx="540">
                  <c:v>152.1059534650607</c:v>
                </c:pt>
                <c:pt idx="541">
                  <c:v>151.7212825358592</c:v>
                </c:pt>
                <c:pt idx="542">
                  <c:v>151.2410470841433</c:v>
                </c:pt>
                <c:pt idx="543">
                  <c:v>151.2410470841433</c:v>
                </c:pt>
                <c:pt idx="544">
                  <c:v>151.2410470841433</c:v>
                </c:pt>
                <c:pt idx="545">
                  <c:v>151.2410470841433</c:v>
                </c:pt>
                <c:pt idx="546">
                  <c:v>155.1576236658569</c:v>
                </c:pt>
                <c:pt idx="547">
                  <c:v>155.1576236658569</c:v>
                </c:pt>
                <c:pt idx="548">
                  <c:v>151.1686014894661</c:v>
                </c:pt>
                <c:pt idx="549">
                  <c:v>141.061021517133</c:v>
                </c:pt>
                <c:pt idx="550">
                  <c:v>145.806977526516</c:v>
                </c:pt>
                <c:pt idx="551">
                  <c:v>147.3007759397077</c:v>
                </c:pt>
                <c:pt idx="552">
                  <c:v>148.29756378215</c:v>
                </c:pt>
                <c:pt idx="553">
                  <c:v>146.5445439104112</c:v>
                </c:pt>
                <c:pt idx="554">
                  <c:v>147.5139973442368</c:v>
                </c:pt>
                <c:pt idx="555">
                  <c:v>148.1370910900374</c:v>
                </c:pt>
                <c:pt idx="556">
                  <c:v>147.9640097129796</c:v>
                </c:pt>
                <c:pt idx="557">
                  <c:v>147.9550215758885</c:v>
                </c:pt>
                <c:pt idx="558">
                  <c:v>147.6886977036584</c:v>
                </c:pt>
                <c:pt idx="559">
                  <c:v>147.5140411247702</c:v>
                </c:pt>
                <c:pt idx="560">
                  <c:v>147.6354812727882</c:v>
                </c:pt>
                <c:pt idx="561">
                  <c:v>147.6354812727882</c:v>
                </c:pt>
                <c:pt idx="562">
                  <c:v>147.636076404706</c:v>
                </c:pt>
                <c:pt idx="563">
                  <c:v>148.018149247641</c:v>
                </c:pt>
                <c:pt idx="564">
                  <c:v>147.334027802558</c:v>
                </c:pt>
                <c:pt idx="565">
                  <c:v>148.3052751168593</c:v>
                </c:pt>
                <c:pt idx="566">
                  <c:v>148.0348388731285</c:v>
                </c:pt>
                <c:pt idx="567">
                  <c:v>149.6792914727509</c:v>
                </c:pt>
                <c:pt idx="568">
                  <c:v>149.9514286572137</c:v>
                </c:pt>
                <c:pt idx="569">
                  <c:v>149.9514286572137</c:v>
                </c:pt>
                <c:pt idx="570">
                  <c:v>150.1187909723429</c:v>
                </c:pt>
                <c:pt idx="571">
                  <c:v>149.99575184027</c:v>
                </c:pt>
                <c:pt idx="572">
                  <c:v>150.1589051015972</c:v>
                </c:pt>
                <c:pt idx="573">
                  <c:v>150.1589051015972</c:v>
                </c:pt>
                <c:pt idx="574">
                  <c:v>150.40664459247</c:v>
                </c:pt>
                <c:pt idx="575">
                  <c:v>150.40664459247</c:v>
                </c:pt>
                <c:pt idx="576">
                  <c:v>150.4235025877594</c:v>
                </c:pt>
                <c:pt idx="577">
                  <c:v>150.4235025877594</c:v>
                </c:pt>
                <c:pt idx="578">
                  <c:v>150.9979196226363</c:v>
                </c:pt>
                <c:pt idx="579">
                  <c:v>150.9979196226363</c:v>
                </c:pt>
                <c:pt idx="580">
                  <c:v>150.9979196226363</c:v>
                </c:pt>
                <c:pt idx="581">
                  <c:v>149.6646518051081</c:v>
                </c:pt>
                <c:pt idx="582">
                  <c:v>149.6646518051081</c:v>
                </c:pt>
                <c:pt idx="583">
                  <c:v>149.6646518051081</c:v>
                </c:pt>
                <c:pt idx="584">
                  <c:v>149.1150362330881</c:v>
                </c:pt>
                <c:pt idx="585">
                  <c:v>154.5897273866123</c:v>
                </c:pt>
                <c:pt idx="586">
                  <c:v>154.5897273866123</c:v>
                </c:pt>
                <c:pt idx="587">
                  <c:v>155.1416494705695</c:v>
                </c:pt>
                <c:pt idx="588">
                  <c:v>155.1416494705695</c:v>
                </c:pt>
                <c:pt idx="589">
                  <c:v>155.1416494705695</c:v>
                </c:pt>
                <c:pt idx="590">
                  <c:v>153.9815882247538</c:v>
                </c:pt>
                <c:pt idx="591">
                  <c:v>153.9815882247538</c:v>
                </c:pt>
                <c:pt idx="592">
                  <c:v>153.9815882247538</c:v>
                </c:pt>
                <c:pt idx="593">
                  <c:v>159.7475407266067</c:v>
                </c:pt>
                <c:pt idx="594">
                  <c:v>170.4466243161464</c:v>
                </c:pt>
                <c:pt idx="595">
                  <c:v>170.4466243161464</c:v>
                </c:pt>
                <c:pt idx="596">
                  <c:v>170.4466243161464</c:v>
                </c:pt>
                <c:pt idx="597">
                  <c:v>170.4466243161464</c:v>
                </c:pt>
                <c:pt idx="598">
                  <c:v>170.4466243161464</c:v>
                </c:pt>
                <c:pt idx="599">
                  <c:v>170.5462096688148</c:v>
                </c:pt>
                <c:pt idx="600">
                  <c:v>175.2319156749518</c:v>
                </c:pt>
                <c:pt idx="601">
                  <c:v>175.2319156749518</c:v>
                </c:pt>
                <c:pt idx="602">
                  <c:v>177.7152508881062</c:v>
                </c:pt>
                <c:pt idx="603">
                  <c:v>177.6972521035207</c:v>
                </c:pt>
                <c:pt idx="604">
                  <c:v>176.6619371905578</c:v>
                </c:pt>
                <c:pt idx="605">
                  <c:v>176.4315573734266</c:v>
                </c:pt>
                <c:pt idx="606">
                  <c:v>187.4726873987822</c:v>
                </c:pt>
                <c:pt idx="607">
                  <c:v>187.4726873987822</c:v>
                </c:pt>
                <c:pt idx="608">
                  <c:v>194.283230876283</c:v>
                </c:pt>
                <c:pt idx="609">
                  <c:v>194.283230876283</c:v>
                </c:pt>
                <c:pt idx="610">
                  <c:v>198.5351939793388</c:v>
                </c:pt>
                <c:pt idx="611">
                  <c:v>202.7900132693775</c:v>
                </c:pt>
                <c:pt idx="612">
                  <c:v>202.7900132693775</c:v>
                </c:pt>
                <c:pt idx="613">
                  <c:v>202.7900132693775</c:v>
                </c:pt>
                <c:pt idx="614">
                  <c:v>205.2232433851417</c:v>
                </c:pt>
                <c:pt idx="615">
                  <c:v>204.8218322570104</c:v>
                </c:pt>
                <c:pt idx="616">
                  <c:v>204.6799502117405</c:v>
                </c:pt>
                <c:pt idx="617">
                  <c:v>206.6214557357994</c:v>
                </c:pt>
                <c:pt idx="618">
                  <c:v>210.0156823540877</c:v>
                </c:pt>
                <c:pt idx="619">
                  <c:v>210.0156823540877</c:v>
                </c:pt>
                <c:pt idx="620">
                  <c:v>211.1580335637848</c:v>
                </c:pt>
                <c:pt idx="621">
                  <c:v>205.5713728360076</c:v>
                </c:pt>
                <c:pt idx="622">
                  <c:v>209.6299156450513</c:v>
                </c:pt>
                <c:pt idx="623">
                  <c:v>214.031943546725</c:v>
                </c:pt>
                <c:pt idx="624">
                  <c:v>215.6194284465166</c:v>
                </c:pt>
                <c:pt idx="625">
                  <c:v>219.3905849666089</c:v>
                </c:pt>
                <c:pt idx="626">
                  <c:v>212.2262205366551</c:v>
                </c:pt>
                <c:pt idx="627">
                  <c:v>213.4520708755787</c:v>
                </c:pt>
                <c:pt idx="628">
                  <c:v>213.3992884774676</c:v>
                </c:pt>
                <c:pt idx="629">
                  <c:v>213.3992884774676</c:v>
                </c:pt>
                <c:pt idx="630">
                  <c:v>227.9828487819263</c:v>
                </c:pt>
                <c:pt idx="631">
                  <c:v>227.9828487819263</c:v>
                </c:pt>
                <c:pt idx="632">
                  <c:v>227.9828487819263</c:v>
                </c:pt>
                <c:pt idx="633">
                  <c:v>224.4983662615001</c:v>
                </c:pt>
                <c:pt idx="634">
                  <c:v>226.5575615841374</c:v>
                </c:pt>
                <c:pt idx="635">
                  <c:v>226.5575615841374</c:v>
                </c:pt>
                <c:pt idx="636">
                  <c:v>227.1784282247164</c:v>
                </c:pt>
                <c:pt idx="637">
                  <c:v>227.7061933261477</c:v>
                </c:pt>
                <c:pt idx="638">
                  <c:v>227.7061933261477</c:v>
                </c:pt>
                <c:pt idx="639">
                  <c:v>227.7061933261477</c:v>
                </c:pt>
                <c:pt idx="640">
                  <c:v>226.0032854210427</c:v>
                </c:pt>
                <c:pt idx="641">
                  <c:v>229.0236416108716</c:v>
                </c:pt>
                <c:pt idx="642">
                  <c:v>229.0236416108716</c:v>
                </c:pt>
                <c:pt idx="643">
                  <c:v>226.9392028957814</c:v>
                </c:pt>
                <c:pt idx="644">
                  <c:v>229.624490136384</c:v>
                </c:pt>
                <c:pt idx="645">
                  <c:v>229.137052831949</c:v>
                </c:pt>
                <c:pt idx="646">
                  <c:v>229.137052831949</c:v>
                </c:pt>
                <c:pt idx="647">
                  <c:v>228.962510361658</c:v>
                </c:pt>
                <c:pt idx="648">
                  <c:v>215.8765854533725</c:v>
                </c:pt>
                <c:pt idx="649">
                  <c:v>213.9130220299535</c:v>
                </c:pt>
                <c:pt idx="650">
                  <c:v>214.0790440234038</c:v>
                </c:pt>
                <c:pt idx="651">
                  <c:v>214.0790440234038</c:v>
                </c:pt>
                <c:pt idx="652">
                  <c:v>214.0790440234038</c:v>
                </c:pt>
                <c:pt idx="653">
                  <c:v>230.0226589795328</c:v>
                </c:pt>
                <c:pt idx="654">
                  <c:v>235.5080061749667</c:v>
                </c:pt>
                <c:pt idx="655">
                  <c:v>235.5080061749667</c:v>
                </c:pt>
                <c:pt idx="656">
                  <c:v>237.360399864426</c:v>
                </c:pt>
                <c:pt idx="657">
                  <c:v>237.360399864426</c:v>
                </c:pt>
                <c:pt idx="658">
                  <c:v>239.552545130768</c:v>
                </c:pt>
                <c:pt idx="659">
                  <c:v>239.552545130768</c:v>
                </c:pt>
                <c:pt idx="660">
                  <c:v>239.552545130768</c:v>
                </c:pt>
                <c:pt idx="661">
                  <c:v>239.552545130768</c:v>
                </c:pt>
                <c:pt idx="662">
                  <c:v>239.552545130768</c:v>
                </c:pt>
                <c:pt idx="663">
                  <c:v>239.552545130768</c:v>
                </c:pt>
                <c:pt idx="664">
                  <c:v>239.552545130768</c:v>
                </c:pt>
                <c:pt idx="665">
                  <c:v>239.552545130768</c:v>
                </c:pt>
                <c:pt idx="666">
                  <c:v>239.552545130768</c:v>
                </c:pt>
                <c:pt idx="667">
                  <c:v>239.552545130768</c:v>
                </c:pt>
                <c:pt idx="668">
                  <c:v>239.0832627435233</c:v>
                </c:pt>
                <c:pt idx="669">
                  <c:v>238.7801239148914</c:v>
                </c:pt>
                <c:pt idx="670">
                  <c:v>238.7801239148914</c:v>
                </c:pt>
                <c:pt idx="671">
                  <c:v>238.3995660819898</c:v>
                </c:pt>
                <c:pt idx="672">
                  <c:v>238.3995660819898</c:v>
                </c:pt>
                <c:pt idx="673">
                  <c:v>238.7004385600041</c:v>
                </c:pt>
                <c:pt idx="674">
                  <c:v>238.7004385600041</c:v>
                </c:pt>
                <c:pt idx="675">
                  <c:v>237.2480800764974</c:v>
                </c:pt>
                <c:pt idx="676">
                  <c:v>236.7605412635793</c:v>
                </c:pt>
                <c:pt idx="677">
                  <c:v>236.7605412635793</c:v>
                </c:pt>
                <c:pt idx="678">
                  <c:v>236.7605412635793</c:v>
                </c:pt>
                <c:pt idx="679">
                  <c:v>236.0439625384164</c:v>
                </c:pt>
                <c:pt idx="680">
                  <c:v>236.0439625384164</c:v>
                </c:pt>
                <c:pt idx="681">
                  <c:v>236.0439625384164</c:v>
                </c:pt>
                <c:pt idx="682">
                  <c:v>236.0439625384164</c:v>
                </c:pt>
                <c:pt idx="683">
                  <c:v>236.0140579651143</c:v>
                </c:pt>
                <c:pt idx="684">
                  <c:v>236.0140579651143</c:v>
                </c:pt>
                <c:pt idx="685">
                  <c:v>236.0140579651143</c:v>
                </c:pt>
                <c:pt idx="686">
                  <c:v>236.0140579651143</c:v>
                </c:pt>
                <c:pt idx="687">
                  <c:v>236.0140579651143</c:v>
                </c:pt>
                <c:pt idx="688">
                  <c:v>236.0140579651143</c:v>
                </c:pt>
                <c:pt idx="689">
                  <c:v>237.2074943523597</c:v>
                </c:pt>
                <c:pt idx="690">
                  <c:v>233.5856072111751</c:v>
                </c:pt>
                <c:pt idx="691">
                  <c:v>237.251264424148</c:v>
                </c:pt>
                <c:pt idx="692">
                  <c:v>237.251264424148</c:v>
                </c:pt>
                <c:pt idx="693">
                  <c:v>236.0346173374563</c:v>
                </c:pt>
                <c:pt idx="694">
                  <c:v>236.0346173374563</c:v>
                </c:pt>
                <c:pt idx="695">
                  <c:v>236.0346173374563</c:v>
                </c:pt>
                <c:pt idx="696">
                  <c:v>235.8380894050933</c:v>
                </c:pt>
                <c:pt idx="697">
                  <c:v>235.8380894050933</c:v>
                </c:pt>
                <c:pt idx="698">
                  <c:v>243.6083255441499</c:v>
                </c:pt>
                <c:pt idx="699">
                  <c:v>243.6083255441499</c:v>
                </c:pt>
                <c:pt idx="700">
                  <c:v>251.670327519533</c:v>
                </c:pt>
                <c:pt idx="701">
                  <c:v>251.670327519533</c:v>
                </c:pt>
                <c:pt idx="702">
                  <c:v>251.670327519533</c:v>
                </c:pt>
                <c:pt idx="703">
                  <c:v>257.3506199944381</c:v>
                </c:pt>
                <c:pt idx="704">
                  <c:v>257.3506199944381</c:v>
                </c:pt>
                <c:pt idx="705">
                  <c:v>257.3506199944381</c:v>
                </c:pt>
                <c:pt idx="706">
                  <c:v>257.3506199944381</c:v>
                </c:pt>
                <c:pt idx="707">
                  <c:v>257.3506199944381</c:v>
                </c:pt>
                <c:pt idx="708">
                  <c:v>259.3250632930318</c:v>
                </c:pt>
                <c:pt idx="709">
                  <c:v>259.5942376381969</c:v>
                </c:pt>
                <c:pt idx="710">
                  <c:v>259.5942376381969</c:v>
                </c:pt>
                <c:pt idx="711">
                  <c:v>248.8088922066973</c:v>
                </c:pt>
                <c:pt idx="712">
                  <c:v>254.9486781325481</c:v>
                </c:pt>
                <c:pt idx="713">
                  <c:v>254.9486781325481</c:v>
                </c:pt>
                <c:pt idx="714">
                  <c:v>256.4464489509811</c:v>
                </c:pt>
                <c:pt idx="715">
                  <c:v>248.0492980715747</c:v>
                </c:pt>
                <c:pt idx="716">
                  <c:v>248.0492980715747</c:v>
                </c:pt>
                <c:pt idx="717">
                  <c:v>248.0492980715747</c:v>
                </c:pt>
                <c:pt idx="718">
                  <c:v>251.2972917939044</c:v>
                </c:pt>
                <c:pt idx="719">
                  <c:v>251.2972917939044</c:v>
                </c:pt>
                <c:pt idx="720">
                  <c:v>252.6207552397223</c:v>
                </c:pt>
                <c:pt idx="721">
                  <c:v>251.3917145611986</c:v>
                </c:pt>
                <c:pt idx="722">
                  <c:v>251.3917145611986</c:v>
                </c:pt>
                <c:pt idx="723">
                  <c:v>248.828259679387</c:v>
                </c:pt>
                <c:pt idx="724">
                  <c:v>248.828259679387</c:v>
                </c:pt>
                <c:pt idx="725">
                  <c:v>247.1822239952527</c:v>
                </c:pt>
                <c:pt idx="726">
                  <c:v>247.1822239952527</c:v>
                </c:pt>
                <c:pt idx="727">
                  <c:v>249.0020154690681</c:v>
                </c:pt>
                <c:pt idx="728">
                  <c:v>246.5720843493376</c:v>
                </c:pt>
                <c:pt idx="729">
                  <c:v>244.4790620332312</c:v>
                </c:pt>
                <c:pt idx="730">
                  <c:v>245.045339589728</c:v>
                </c:pt>
                <c:pt idx="731">
                  <c:v>247.473170611392</c:v>
                </c:pt>
                <c:pt idx="732">
                  <c:v>248.3665513635863</c:v>
                </c:pt>
                <c:pt idx="733">
                  <c:v>249.0787934174926</c:v>
                </c:pt>
                <c:pt idx="734">
                  <c:v>250.4375740201813</c:v>
                </c:pt>
                <c:pt idx="735">
                  <c:v>250.4375740201813</c:v>
                </c:pt>
                <c:pt idx="736">
                  <c:v>250.4375740201813</c:v>
                </c:pt>
                <c:pt idx="737">
                  <c:v>250.5154717170636</c:v>
                </c:pt>
                <c:pt idx="738">
                  <c:v>250.5154717170636</c:v>
                </c:pt>
                <c:pt idx="739">
                  <c:v>250.1440691943347</c:v>
                </c:pt>
                <c:pt idx="740">
                  <c:v>273.3677895028362</c:v>
                </c:pt>
                <c:pt idx="741">
                  <c:v>273.3244358946947</c:v>
                </c:pt>
                <c:pt idx="742">
                  <c:v>274.2663330010608</c:v>
                </c:pt>
                <c:pt idx="743">
                  <c:v>272.3101673292532</c:v>
                </c:pt>
                <c:pt idx="744">
                  <c:v>269.7982100225402</c:v>
                </c:pt>
                <c:pt idx="745">
                  <c:v>271.5094210986199</c:v>
                </c:pt>
                <c:pt idx="746">
                  <c:v>271.5094210986199</c:v>
                </c:pt>
                <c:pt idx="747">
                  <c:v>272.3034802701717</c:v>
                </c:pt>
                <c:pt idx="748">
                  <c:v>272.9266419661095</c:v>
                </c:pt>
                <c:pt idx="749">
                  <c:v>275.4831983525817</c:v>
                </c:pt>
                <c:pt idx="750">
                  <c:v>275.4831983525817</c:v>
                </c:pt>
                <c:pt idx="751">
                  <c:v>272.0413929159197</c:v>
                </c:pt>
                <c:pt idx="752">
                  <c:v>272.0413929159197</c:v>
                </c:pt>
                <c:pt idx="753">
                  <c:v>272.0413929159197</c:v>
                </c:pt>
                <c:pt idx="754">
                  <c:v>272.0413929159197</c:v>
                </c:pt>
                <c:pt idx="755">
                  <c:v>272.2734263485226</c:v>
                </c:pt>
                <c:pt idx="756">
                  <c:v>271.0556480286912</c:v>
                </c:pt>
                <c:pt idx="757">
                  <c:v>271.0556480286912</c:v>
                </c:pt>
                <c:pt idx="758">
                  <c:v>271.0556480286912</c:v>
                </c:pt>
                <c:pt idx="759">
                  <c:v>271.0556480286912</c:v>
                </c:pt>
                <c:pt idx="760">
                  <c:v>271.0556480286912</c:v>
                </c:pt>
                <c:pt idx="761">
                  <c:v>271.0556480286912</c:v>
                </c:pt>
                <c:pt idx="762">
                  <c:v>271.1534738537838</c:v>
                </c:pt>
                <c:pt idx="763">
                  <c:v>271.1534738537838</c:v>
                </c:pt>
                <c:pt idx="764">
                  <c:v>271.1534738537838</c:v>
                </c:pt>
                <c:pt idx="765">
                  <c:v>271.1534738537838</c:v>
                </c:pt>
                <c:pt idx="766">
                  <c:v>271.1534738537838</c:v>
                </c:pt>
                <c:pt idx="767">
                  <c:v>271.1534738537838</c:v>
                </c:pt>
                <c:pt idx="768">
                  <c:v>271.1534738537838</c:v>
                </c:pt>
                <c:pt idx="769">
                  <c:v>271.1534738537838</c:v>
                </c:pt>
                <c:pt idx="770">
                  <c:v>271.1534738537838</c:v>
                </c:pt>
                <c:pt idx="771">
                  <c:v>271.1534738537838</c:v>
                </c:pt>
                <c:pt idx="772">
                  <c:v>271.1534738537838</c:v>
                </c:pt>
                <c:pt idx="773">
                  <c:v>271.1160573291009</c:v>
                </c:pt>
                <c:pt idx="774">
                  <c:v>271.1160573291009</c:v>
                </c:pt>
                <c:pt idx="775">
                  <c:v>271.9191803003365</c:v>
                </c:pt>
                <c:pt idx="776">
                  <c:v>271.9191803003365</c:v>
                </c:pt>
                <c:pt idx="777">
                  <c:v>271.9191803003365</c:v>
                </c:pt>
                <c:pt idx="778">
                  <c:v>271.4834557714445</c:v>
                </c:pt>
                <c:pt idx="779">
                  <c:v>270.5852143952919</c:v>
                </c:pt>
                <c:pt idx="780">
                  <c:v>270.5852143952919</c:v>
                </c:pt>
                <c:pt idx="781">
                  <c:v>270.5852143952919</c:v>
                </c:pt>
                <c:pt idx="782">
                  <c:v>270.5852143952919</c:v>
                </c:pt>
                <c:pt idx="783">
                  <c:v>270.5852143952919</c:v>
                </c:pt>
                <c:pt idx="784">
                  <c:v>270.5852143952919</c:v>
                </c:pt>
                <c:pt idx="785">
                  <c:v>270.5852143952919</c:v>
                </c:pt>
                <c:pt idx="786">
                  <c:v>270.5852143952919</c:v>
                </c:pt>
                <c:pt idx="787">
                  <c:v>270.5852143952919</c:v>
                </c:pt>
                <c:pt idx="788">
                  <c:v>270.5852143952919</c:v>
                </c:pt>
                <c:pt idx="789">
                  <c:v>270.5852143952919</c:v>
                </c:pt>
                <c:pt idx="790">
                  <c:v>270.5852143952919</c:v>
                </c:pt>
                <c:pt idx="791">
                  <c:v>270.5852143952919</c:v>
                </c:pt>
                <c:pt idx="792">
                  <c:v>270.5852143952919</c:v>
                </c:pt>
                <c:pt idx="793">
                  <c:v>270.5852143952919</c:v>
                </c:pt>
                <c:pt idx="794">
                  <c:v>269.4525572623359</c:v>
                </c:pt>
                <c:pt idx="795">
                  <c:v>269.7988380776123</c:v>
                </c:pt>
                <c:pt idx="796">
                  <c:v>269.7988380776123</c:v>
                </c:pt>
                <c:pt idx="797">
                  <c:v>269.7988380776123</c:v>
                </c:pt>
                <c:pt idx="798">
                  <c:v>270.7088439398044</c:v>
                </c:pt>
                <c:pt idx="799">
                  <c:v>270.3165097936722</c:v>
                </c:pt>
                <c:pt idx="800">
                  <c:v>270.6475245718433</c:v>
                </c:pt>
                <c:pt idx="801">
                  <c:v>270.6475245718433</c:v>
                </c:pt>
                <c:pt idx="802">
                  <c:v>270.7840168761646</c:v>
                </c:pt>
                <c:pt idx="803">
                  <c:v>271.2285112220875</c:v>
                </c:pt>
                <c:pt idx="804">
                  <c:v>272.0687513229902</c:v>
                </c:pt>
                <c:pt idx="805">
                  <c:v>272.9019063623621</c:v>
                </c:pt>
                <c:pt idx="806">
                  <c:v>270.9782360165848</c:v>
                </c:pt>
                <c:pt idx="807">
                  <c:v>270.9782360165848</c:v>
                </c:pt>
                <c:pt idx="808">
                  <c:v>272.3653242941684</c:v>
                </c:pt>
                <c:pt idx="809">
                  <c:v>269.8839319874393</c:v>
                </c:pt>
                <c:pt idx="810">
                  <c:v>271.9167620464256</c:v>
                </c:pt>
                <c:pt idx="811">
                  <c:v>269.4110448541293</c:v>
                </c:pt>
                <c:pt idx="812">
                  <c:v>271.6166768439711</c:v>
                </c:pt>
                <c:pt idx="813">
                  <c:v>274.7400502064517</c:v>
                </c:pt>
                <c:pt idx="814">
                  <c:v>273.6959119618639</c:v>
                </c:pt>
                <c:pt idx="815">
                  <c:v>273.6959119618639</c:v>
                </c:pt>
                <c:pt idx="816">
                  <c:v>273.6959119618639</c:v>
                </c:pt>
                <c:pt idx="817">
                  <c:v>273.6959119618639</c:v>
                </c:pt>
                <c:pt idx="818">
                  <c:v>273.6959119618639</c:v>
                </c:pt>
                <c:pt idx="819">
                  <c:v>273.9247863979694</c:v>
                </c:pt>
                <c:pt idx="820">
                  <c:v>273.9247863979694</c:v>
                </c:pt>
                <c:pt idx="821">
                  <c:v>273.9247863979694</c:v>
                </c:pt>
                <c:pt idx="822">
                  <c:v>273.0939937414374</c:v>
                </c:pt>
                <c:pt idx="823">
                  <c:v>272.6822282381643</c:v>
                </c:pt>
                <c:pt idx="824">
                  <c:v>272.6822282381643</c:v>
                </c:pt>
                <c:pt idx="825">
                  <c:v>272.6822282381643</c:v>
                </c:pt>
                <c:pt idx="826">
                  <c:v>272.6822282381643</c:v>
                </c:pt>
                <c:pt idx="827">
                  <c:v>272.6822282381643</c:v>
                </c:pt>
                <c:pt idx="828">
                  <c:v>272.6822282381643</c:v>
                </c:pt>
                <c:pt idx="829">
                  <c:v>272.6822282381643</c:v>
                </c:pt>
                <c:pt idx="830">
                  <c:v>272.6822282381643</c:v>
                </c:pt>
                <c:pt idx="831">
                  <c:v>272.6822282381643</c:v>
                </c:pt>
                <c:pt idx="832">
                  <c:v>272.6822282381643</c:v>
                </c:pt>
                <c:pt idx="833">
                  <c:v>272.6822282381643</c:v>
                </c:pt>
                <c:pt idx="834">
                  <c:v>272.6822282381643</c:v>
                </c:pt>
                <c:pt idx="835">
                  <c:v>272.8859103985171</c:v>
                </c:pt>
                <c:pt idx="836">
                  <c:v>272.8859103985171</c:v>
                </c:pt>
                <c:pt idx="837">
                  <c:v>272.5252415022891</c:v>
                </c:pt>
                <c:pt idx="838">
                  <c:v>272.5252415022891</c:v>
                </c:pt>
                <c:pt idx="839">
                  <c:v>272.5252415022891</c:v>
                </c:pt>
                <c:pt idx="840">
                  <c:v>272.5252415022891</c:v>
                </c:pt>
                <c:pt idx="841">
                  <c:v>272.7467360234112</c:v>
                </c:pt>
                <c:pt idx="842">
                  <c:v>272.7467360234112</c:v>
                </c:pt>
                <c:pt idx="843">
                  <c:v>272.9361000523712</c:v>
                </c:pt>
                <c:pt idx="844">
                  <c:v>272.687375742628</c:v>
                </c:pt>
                <c:pt idx="845">
                  <c:v>272.687375742628</c:v>
                </c:pt>
                <c:pt idx="846">
                  <c:v>273.5213159707538</c:v>
                </c:pt>
                <c:pt idx="847">
                  <c:v>273.5213159707538</c:v>
                </c:pt>
                <c:pt idx="848">
                  <c:v>271.4584263462482</c:v>
                </c:pt>
                <c:pt idx="849">
                  <c:v>270.6272368348476</c:v>
                </c:pt>
                <c:pt idx="850">
                  <c:v>270.6272368348476</c:v>
                </c:pt>
                <c:pt idx="851">
                  <c:v>270.6272368348476</c:v>
                </c:pt>
                <c:pt idx="852">
                  <c:v>270.6272368348476</c:v>
                </c:pt>
                <c:pt idx="853">
                  <c:v>270.6272368348476</c:v>
                </c:pt>
                <c:pt idx="854">
                  <c:v>270.6272368348476</c:v>
                </c:pt>
                <c:pt idx="855">
                  <c:v>270.6272368348476</c:v>
                </c:pt>
                <c:pt idx="856">
                  <c:v>270.6272368348476</c:v>
                </c:pt>
                <c:pt idx="857">
                  <c:v>270.3135741487648</c:v>
                </c:pt>
                <c:pt idx="858">
                  <c:v>270.3135741487648</c:v>
                </c:pt>
                <c:pt idx="859">
                  <c:v>270.3135741487648</c:v>
                </c:pt>
                <c:pt idx="860">
                  <c:v>270.2226590405497</c:v>
                </c:pt>
                <c:pt idx="861">
                  <c:v>270.3510501374466</c:v>
                </c:pt>
                <c:pt idx="862">
                  <c:v>270.3423324859303</c:v>
                </c:pt>
                <c:pt idx="863">
                  <c:v>270.3423324859303</c:v>
                </c:pt>
                <c:pt idx="864">
                  <c:v>271.3578382499266</c:v>
                </c:pt>
                <c:pt idx="865">
                  <c:v>270.9768701120354</c:v>
                </c:pt>
                <c:pt idx="866">
                  <c:v>271.077410475343</c:v>
                </c:pt>
                <c:pt idx="867">
                  <c:v>269.1790943624015</c:v>
                </c:pt>
                <c:pt idx="868">
                  <c:v>269.1790943624015</c:v>
                </c:pt>
                <c:pt idx="869">
                  <c:v>269.1050474069186</c:v>
                </c:pt>
                <c:pt idx="870">
                  <c:v>269.9242760898511</c:v>
                </c:pt>
                <c:pt idx="871">
                  <c:v>270.4121156838357</c:v>
                </c:pt>
                <c:pt idx="872">
                  <c:v>268.0532430614373</c:v>
                </c:pt>
                <c:pt idx="873">
                  <c:v>269.1145014969527</c:v>
                </c:pt>
                <c:pt idx="874">
                  <c:v>269.5807660245196</c:v>
                </c:pt>
                <c:pt idx="875">
                  <c:v>270.9411175887786</c:v>
                </c:pt>
                <c:pt idx="876">
                  <c:v>271.6946144780821</c:v>
                </c:pt>
                <c:pt idx="877">
                  <c:v>270.8924689881711</c:v>
                </c:pt>
                <c:pt idx="878">
                  <c:v>274.5180127635729</c:v>
                </c:pt>
                <c:pt idx="879">
                  <c:v>274.8953167850896</c:v>
                </c:pt>
                <c:pt idx="880">
                  <c:v>273.9718072567023</c:v>
                </c:pt>
                <c:pt idx="881">
                  <c:v>273.9718072567023</c:v>
                </c:pt>
                <c:pt idx="882">
                  <c:v>273.9718072567023</c:v>
                </c:pt>
                <c:pt idx="883">
                  <c:v>272.784894656127</c:v>
                </c:pt>
                <c:pt idx="884">
                  <c:v>274.0659502869855</c:v>
                </c:pt>
                <c:pt idx="885">
                  <c:v>274.0659502869855</c:v>
                </c:pt>
                <c:pt idx="886">
                  <c:v>274.25046538774</c:v>
                </c:pt>
                <c:pt idx="887">
                  <c:v>274.7728298648486</c:v>
                </c:pt>
                <c:pt idx="888">
                  <c:v>274.6291701013498</c:v>
                </c:pt>
                <c:pt idx="889">
                  <c:v>274.3093813041955</c:v>
                </c:pt>
                <c:pt idx="890">
                  <c:v>274.5185164807269</c:v>
                </c:pt>
                <c:pt idx="891">
                  <c:v>273.7858040269999</c:v>
                </c:pt>
                <c:pt idx="892">
                  <c:v>274.3215648511622</c:v>
                </c:pt>
                <c:pt idx="893">
                  <c:v>274.3215648511622</c:v>
                </c:pt>
                <c:pt idx="894">
                  <c:v>277.0283222043938</c:v>
                </c:pt>
                <c:pt idx="895">
                  <c:v>277.0283222043938</c:v>
                </c:pt>
                <c:pt idx="896">
                  <c:v>277.7662241412792</c:v>
                </c:pt>
                <c:pt idx="897">
                  <c:v>277.7662241412792</c:v>
                </c:pt>
                <c:pt idx="898">
                  <c:v>278.2224688902181</c:v>
                </c:pt>
                <c:pt idx="899">
                  <c:v>278.2224688902181</c:v>
                </c:pt>
                <c:pt idx="900">
                  <c:v>279.9422561013691</c:v>
                </c:pt>
                <c:pt idx="901">
                  <c:v>279.9422561013691</c:v>
                </c:pt>
                <c:pt idx="902">
                  <c:v>280.4569685878303</c:v>
                </c:pt>
                <c:pt idx="903">
                  <c:v>279.9806242740531</c:v>
                </c:pt>
                <c:pt idx="904">
                  <c:v>281.3098462959378</c:v>
                </c:pt>
                <c:pt idx="905">
                  <c:v>278.9866273035202</c:v>
                </c:pt>
                <c:pt idx="906">
                  <c:v>278.9866273035202</c:v>
                </c:pt>
                <c:pt idx="907">
                  <c:v>279.0781120145991</c:v>
                </c:pt>
                <c:pt idx="908">
                  <c:v>278.3771951547243</c:v>
                </c:pt>
                <c:pt idx="909">
                  <c:v>278.8473825301117</c:v>
                </c:pt>
                <c:pt idx="910">
                  <c:v>278.8473825301117</c:v>
                </c:pt>
                <c:pt idx="911">
                  <c:v>278.8473825301117</c:v>
                </c:pt>
                <c:pt idx="912">
                  <c:v>278.8473825301117</c:v>
                </c:pt>
                <c:pt idx="913">
                  <c:v>280.1626631380548</c:v>
                </c:pt>
                <c:pt idx="914">
                  <c:v>280.1626631380548</c:v>
                </c:pt>
                <c:pt idx="915">
                  <c:v>280.1626631380548</c:v>
                </c:pt>
                <c:pt idx="916">
                  <c:v>280.2439877500826</c:v>
                </c:pt>
                <c:pt idx="917">
                  <c:v>280.2439877500826</c:v>
                </c:pt>
                <c:pt idx="918">
                  <c:v>277.6123531352582</c:v>
                </c:pt>
                <c:pt idx="919">
                  <c:v>277.6123531352582</c:v>
                </c:pt>
                <c:pt idx="920">
                  <c:v>276.6949674711976</c:v>
                </c:pt>
                <c:pt idx="921">
                  <c:v>276.6949674711976</c:v>
                </c:pt>
                <c:pt idx="922">
                  <c:v>277.3056704553126</c:v>
                </c:pt>
                <c:pt idx="923">
                  <c:v>277.3056704553126</c:v>
                </c:pt>
                <c:pt idx="924">
                  <c:v>275.434661306725</c:v>
                </c:pt>
                <c:pt idx="925">
                  <c:v>275.434661306725</c:v>
                </c:pt>
                <c:pt idx="926">
                  <c:v>275.434661306725</c:v>
                </c:pt>
                <c:pt idx="927">
                  <c:v>275.434661306725</c:v>
                </c:pt>
                <c:pt idx="928">
                  <c:v>276.2000928738308</c:v>
                </c:pt>
                <c:pt idx="929">
                  <c:v>276.2000928738308</c:v>
                </c:pt>
                <c:pt idx="930">
                  <c:v>274.8251059777016</c:v>
                </c:pt>
                <c:pt idx="931">
                  <c:v>274.6038485765705</c:v>
                </c:pt>
                <c:pt idx="932">
                  <c:v>274.6038485765705</c:v>
                </c:pt>
                <c:pt idx="933">
                  <c:v>274.7284623391136</c:v>
                </c:pt>
                <c:pt idx="934">
                  <c:v>274.7284623391136</c:v>
                </c:pt>
                <c:pt idx="935">
                  <c:v>275.8236658834161</c:v>
                </c:pt>
                <c:pt idx="936">
                  <c:v>276.9764901615492</c:v>
                </c:pt>
                <c:pt idx="937">
                  <c:v>276.9764901615492</c:v>
                </c:pt>
                <c:pt idx="938">
                  <c:v>276.642848115486</c:v>
                </c:pt>
                <c:pt idx="939">
                  <c:v>276.8522097093142</c:v>
                </c:pt>
                <c:pt idx="940">
                  <c:v>276.6295158202493</c:v>
                </c:pt>
                <c:pt idx="941">
                  <c:v>276.4425485108154</c:v>
                </c:pt>
                <c:pt idx="942">
                  <c:v>276.3604375187328</c:v>
                </c:pt>
                <c:pt idx="943">
                  <c:v>275.5395136934903</c:v>
                </c:pt>
                <c:pt idx="944">
                  <c:v>275.4549192253233</c:v>
                </c:pt>
                <c:pt idx="945">
                  <c:v>274.4512325911944</c:v>
                </c:pt>
                <c:pt idx="946">
                  <c:v>274.4512325911944</c:v>
                </c:pt>
                <c:pt idx="947">
                  <c:v>273.5188288381177</c:v>
                </c:pt>
                <c:pt idx="948">
                  <c:v>272.9530528580484</c:v>
                </c:pt>
                <c:pt idx="949">
                  <c:v>272.5968841045222</c:v>
                </c:pt>
                <c:pt idx="950">
                  <c:v>272.3892732348691</c:v>
                </c:pt>
                <c:pt idx="951">
                  <c:v>271.2500486574102</c:v>
                </c:pt>
                <c:pt idx="952">
                  <c:v>272.6566093881443</c:v>
                </c:pt>
                <c:pt idx="953">
                  <c:v>273.0836825539623</c:v>
                </c:pt>
                <c:pt idx="954">
                  <c:v>275.4035667655348</c:v>
                </c:pt>
                <c:pt idx="955">
                  <c:v>274.3951017138866</c:v>
                </c:pt>
                <c:pt idx="956">
                  <c:v>274.6020625301583</c:v>
                </c:pt>
                <c:pt idx="957">
                  <c:v>275.7884993079032</c:v>
                </c:pt>
                <c:pt idx="958">
                  <c:v>277.1887062763457</c:v>
                </c:pt>
                <c:pt idx="959">
                  <c:v>277.255479025605</c:v>
                </c:pt>
                <c:pt idx="960">
                  <c:v>277.021394832732</c:v>
                </c:pt>
                <c:pt idx="961">
                  <c:v>277.5492262900483</c:v>
                </c:pt>
                <c:pt idx="962">
                  <c:v>278.7169168070365</c:v>
                </c:pt>
                <c:pt idx="963">
                  <c:v>278.7169168070365</c:v>
                </c:pt>
                <c:pt idx="964">
                  <c:v>278.5173566703006</c:v>
                </c:pt>
                <c:pt idx="965">
                  <c:v>278.5173566703006</c:v>
                </c:pt>
                <c:pt idx="966">
                  <c:v>278.2955478187899</c:v>
                </c:pt>
                <c:pt idx="967">
                  <c:v>278.2955478187899</c:v>
                </c:pt>
                <c:pt idx="968">
                  <c:v>277.890621309638</c:v>
                </c:pt>
                <c:pt idx="969">
                  <c:v>277.890621309638</c:v>
                </c:pt>
                <c:pt idx="970">
                  <c:v>278.265666080936</c:v>
                </c:pt>
                <c:pt idx="971">
                  <c:v>279.7503655473464</c:v>
                </c:pt>
                <c:pt idx="972">
                  <c:v>279.8185983113771</c:v>
                </c:pt>
                <c:pt idx="973">
                  <c:v>279.8185983113771</c:v>
                </c:pt>
                <c:pt idx="974">
                  <c:v>279.325838745489</c:v>
                </c:pt>
                <c:pt idx="975">
                  <c:v>279.325838745489</c:v>
                </c:pt>
                <c:pt idx="976">
                  <c:v>278.5086882557386</c:v>
                </c:pt>
                <c:pt idx="977">
                  <c:v>278.5086882557386</c:v>
                </c:pt>
                <c:pt idx="978">
                  <c:v>278.1680467491263</c:v>
                </c:pt>
                <c:pt idx="979">
                  <c:v>278.5756336799176</c:v>
                </c:pt>
                <c:pt idx="980">
                  <c:v>278.5756336799176</c:v>
                </c:pt>
                <c:pt idx="981">
                  <c:v>278.5756336799176</c:v>
                </c:pt>
                <c:pt idx="982">
                  <c:v>278.0375839608722</c:v>
                </c:pt>
                <c:pt idx="983">
                  <c:v>278.2225724726482</c:v>
                </c:pt>
                <c:pt idx="984">
                  <c:v>278.2258855102461</c:v>
                </c:pt>
                <c:pt idx="985">
                  <c:v>278.2258855102461</c:v>
                </c:pt>
                <c:pt idx="986">
                  <c:v>279.2248054716941</c:v>
                </c:pt>
                <c:pt idx="987">
                  <c:v>280.0686240597437</c:v>
                </c:pt>
                <c:pt idx="988">
                  <c:v>280.6818768778242</c:v>
                </c:pt>
                <c:pt idx="989">
                  <c:v>281.1717332028862</c:v>
                </c:pt>
                <c:pt idx="990">
                  <c:v>282.0443476231168</c:v>
                </c:pt>
                <c:pt idx="991">
                  <c:v>283.1368066685934</c:v>
                </c:pt>
                <c:pt idx="992">
                  <c:v>284.0501780085602</c:v>
                </c:pt>
                <c:pt idx="993">
                  <c:v>285.5266238016272</c:v>
                </c:pt>
                <c:pt idx="994">
                  <c:v>285.7077380941458</c:v>
                </c:pt>
                <c:pt idx="995">
                  <c:v>289.2284557025904</c:v>
                </c:pt>
                <c:pt idx="996">
                  <c:v>281.4469126370514</c:v>
                </c:pt>
                <c:pt idx="997">
                  <c:v>281.4469126370514</c:v>
                </c:pt>
                <c:pt idx="998">
                  <c:v>282.8471755784958</c:v>
                </c:pt>
                <c:pt idx="999">
                  <c:v>284.1809716943233</c:v>
                </c:pt>
                <c:pt idx="1000">
                  <c:v>286.3027552636322</c:v>
                </c:pt>
                <c:pt idx="1001">
                  <c:v>286.1023661821923</c:v>
                </c:pt>
                <c:pt idx="1002">
                  <c:v>285.4423142977041</c:v>
                </c:pt>
                <c:pt idx="1003">
                  <c:v>287.0051393163287</c:v>
                </c:pt>
                <c:pt idx="1004">
                  <c:v>287.0051393163287</c:v>
                </c:pt>
                <c:pt idx="1005">
                  <c:v>289.2420120540061</c:v>
                </c:pt>
                <c:pt idx="1006">
                  <c:v>289.2420120540061</c:v>
                </c:pt>
                <c:pt idx="1007">
                  <c:v>289.2420120540061</c:v>
                </c:pt>
                <c:pt idx="1008">
                  <c:v>289.7902387208134</c:v>
                </c:pt>
                <c:pt idx="1009">
                  <c:v>289.7902387208134</c:v>
                </c:pt>
                <c:pt idx="1010">
                  <c:v>289.7902387208134</c:v>
                </c:pt>
                <c:pt idx="1011">
                  <c:v>291.9866498358218</c:v>
                </c:pt>
                <c:pt idx="1012">
                  <c:v>291.6366972583455</c:v>
                </c:pt>
                <c:pt idx="1013">
                  <c:v>291.6366972583455</c:v>
                </c:pt>
                <c:pt idx="1014">
                  <c:v>291.6366972583455</c:v>
                </c:pt>
                <c:pt idx="1015">
                  <c:v>295.78482814107</c:v>
                </c:pt>
                <c:pt idx="1016">
                  <c:v>295.78482814107</c:v>
                </c:pt>
                <c:pt idx="1017">
                  <c:v>304.4478571430872</c:v>
                </c:pt>
                <c:pt idx="1018">
                  <c:v>303.9229671743237</c:v>
                </c:pt>
                <c:pt idx="1019">
                  <c:v>303.9229671743237</c:v>
                </c:pt>
                <c:pt idx="1020">
                  <c:v>303.9229671743237</c:v>
                </c:pt>
                <c:pt idx="1021">
                  <c:v>302.4242961664351</c:v>
                </c:pt>
                <c:pt idx="1022">
                  <c:v>302.1275825062314</c:v>
                </c:pt>
                <c:pt idx="1023">
                  <c:v>301.9383102723456</c:v>
                </c:pt>
                <c:pt idx="1024">
                  <c:v>302.0509539362665</c:v>
                </c:pt>
                <c:pt idx="1025">
                  <c:v>302.0509539362665</c:v>
                </c:pt>
                <c:pt idx="1026">
                  <c:v>303.7848046720792</c:v>
                </c:pt>
                <c:pt idx="1027">
                  <c:v>303.2789014027176</c:v>
                </c:pt>
                <c:pt idx="1028">
                  <c:v>303.2789014027176</c:v>
                </c:pt>
                <c:pt idx="1029">
                  <c:v>303.3012017815081</c:v>
                </c:pt>
                <c:pt idx="1030">
                  <c:v>303.3012017815081</c:v>
                </c:pt>
                <c:pt idx="1031">
                  <c:v>302.7081845788044</c:v>
                </c:pt>
                <c:pt idx="1032">
                  <c:v>303.8800725312184</c:v>
                </c:pt>
                <c:pt idx="1033">
                  <c:v>305.1792869974691</c:v>
                </c:pt>
                <c:pt idx="1034">
                  <c:v>309.0358444055906</c:v>
                </c:pt>
                <c:pt idx="1035">
                  <c:v>308.5428552906938</c:v>
                </c:pt>
                <c:pt idx="1036">
                  <c:v>307.8318263009536</c:v>
                </c:pt>
                <c:pt idx="1037">
                  <c:v>307.8318263009536</c:v>
                </c:pt>
                <c:pt idx="1038">
                  <c:v>307.4604833295163</c:v>
                </c:pt>
                <c:pt idx="1039">
                  <c:v>307.4604833295163</c:v>
                </c:pt>
                <c:pt idx="1040">
                  <c:v>306.4804947068832</c:v>
                </c:pt>
                <c:pt idx="1041">
                  <c:v>306.4804947068832</c:v>
                </c:pt>
                <c:pt idx="1042">
                  <c:v>306.4804947068832</c:v>
                </c:pt>
                <c:pt idx="1043">
                  <c:v>306.4804947068832</c:v>
                </c:pt>
                <c:pt idx="1044">
                  <c:v>307.9226489520191</c:v>
                </c:pt>
                <c:pt idx="1045">
                  <c:v>306.650104025708</c:v>
                </c:pt>
                <c:pt idx="1046">
                  <c:v>309.157187829572</c:v>
                </c:pt>
                <c:pt idx="1047">
                  <c:v>309.3947408601285</c:v>
                </c:pt>
                <c:pt idx="1048">
                  <c:v>308.2022857126192</c:v>
                </c:pt>
                <c:pt idx="1049">
                  <c:v>308.374202095255</c:v>
                </c:pt>
                <c:pt idx="1050">
                  <c:v>309.3210832550872</c:v>
                </c:pt>
                <c:pt idx="1051">
                  <c:v>309.3210832550872</c:v>
                </c:pt>
                <c:pt idx="1052">
                  <c:v>308.955302674569</c:v>
                </c:pt>
                <c:pt idx="1053">
                  <c:v>309.5804002331932</c:v>
                </c:pt>
                <c:pt idx="1054">
                  <c:v>307.9857468653644</c:v>
                </c:pt>
                <c:pt idx="1055">
                  <c:v>313.2557921096823</c:v>
                </c:pt>
                <c:pt idx="1056">
                  <c:v>315.4166839130719</c:v>
                </c:pt>
                <c:pt idx="1057">
                  <c:v>316.3821181319806</c:v>
                </c:pt>
                <c:pt idx="1058">
                  <c:v>316.3821181319806</c:v>
                </c:pt>
                <c:pt idx="1059">
                  <c:v>317.7532006874607</c:v>
                </c:pt>
                <c:pt idx="1060">
                  <c:v>318.1877549112858</c:v>
                </c:pt>
                <c:pt idx="1061">
                  <c:v>318.1933449448561</c:v>
                </c:pt>
                <c:pt idx="1062">
                  <c:v>320.8304682214703</c:v>
                </c:pt>
                <c:pt idx="1063">
                  <c:v>322.764938272298</c:v>
                </c:pt>
                <c:pt idx="1064">
                  <c:v>323.1382319464112</c:v>
                </c:pt>
                <c:pt idx="1065">
                  <c:v>323.136866099504</c:v>
                </c:pt>
                <c:pt idx="1066">
                  <c:v>323.1533563257988</c:v>
                </c:pt>
                <c:pt idx="1067">
                  <c:v>319.6168113848723</c:v>
                </c:pt>
                <c:pt idx="1068">
                  <c:v>319.6168113848723</c:v>
                </c:pt>
                <c:pt idx="1069">
                  <c:v>319.7652370444715</c:v>
                </c:pt>
                <c:pt idx="1070">
                  <c:v>320.0776957690858</c:v>
                </c:pt>
                <c:pt idx="1071">
                  <c:v>320.0776957690858</c:v>
                </c:pt>
                <c:pt idx="1072">
                  <c:v>320.0776957690858</c:v>
                </c:pt>
                <c:pt idx="1073">
                  <c:v>320.0776957690858</c:v>
                </c:pt>
                <c:pt idx="1074">
                  <c:v>318.8156556725933</c:v>
                </c:pt>
                <c:pt idx="1075">
                  <c:v>318.8156556725933</c:v>
                </c:pt>
                <c:pt idx="1076">
                  <c:v>320.1296684736012</c:v>
                </c:pt>
                <c:pt idx="1077">
                  <c:v>320.1296684736012</c:v>
                </c:pt>
                <c:pt idx="1078">
                  <c:v>320.1296684736012</c:v>
                </c:pt>
                <c:pt idx="1079">
                  <c:v>320.812295602186</c:v>
                </c:pt>
                <c:pt idx="1080">
                  <c:v>320.812295602186</c:v>
                </c:pt>
                <c:pt idx="1081">
                  <c:v>320.812295602186</c:v>
                </c:pt>
                <c:pt idx="1082">
                  <c:v>320.7909400485825</c:v>
                </c:pt>
                <c:pt idx="1083">
                  <c:v>320.7909400485825</c:v>
                </c:pt>
                <c:pt idx="1084">
                  <c:v>320.7909400485825</c:v>
                </c:pt>
                <c:pt idx="1085">
                  <c:v>319.3616184212394</c:v>
                </c:pt>
                <c:pt idx="1086">
                  <c:v>318.3280300097717</c:v>
                </c:pt>
                <c:pt idx="1087">
                  <c:v>318.3456312769984</c:v>
                </c:pt>
                <c:pt idx="1088">
                  <c:v>319.186502832774</c:v>
                </c:pt>
                <c:pt idx="1089">
                  <c:v>319.117878137962</c:v>
                </c:pt>
                <c:pt idx="1090">
                  <c:v>319.0733759535141</c:v>
                </c:pt>
                <c:pt idx="1091">
                  <c:v>318.3854204381996</c:v>
                </c:pt>
                <c:pt idx="1092">
                  <c:v>318.3854204381996</c:v>
                </c:pt>
                <c:pt idx="1093">
                  <c:v>318.9207317451093</c:v>
                </c:pt>
                <c:pt idx="1094">
                  <c:v>318.319094519561</c:v>
                </c:pt>
                <c:pt idx="1095">
                  <c:v>318.319094519561</c:v>
                </c:pt>
                <c:pt idx="1096">
                  <c:v>318.319094519561</c:v>
                </c:pt>
                <c:pt idx="1097">
                  <c:v>318.7912967444784</c:v>
                </c:pt>
                <c:pt idx="1098">
                  <c:v>318.8222754283736</c:v>
                </c:pt>
                <c:pt idx="1099">
                  <c:v>319.2509936992318</c:v>
                </c:pt>
                <c:pt idx="1100">
                  <c:v>320.0881673526284</c:v>
                </c:pt>
                <c:pt idx="1101">
                  <c:v>320.1128155890508</c:v>
                </c:pt>
                <c:pt idx="1102">
                  <c:v>320.1128155890508</c:v>
                </c:pt>
                <c:pt idx="1103">
                  <c:v>320.1128155890508</c:v>
                </c:pt>
                <c:pt idx="1104">
                  <c:v>319.452644339554</c:v>
                </c:pt>
                <c:pt idx="1105">
                  <c:v>319.4201418828578</c:v>
                </c:pt>
                <c:pt idx="1106">
                  <c:v>320.2011833920924</c:v>
                </c:pt>
                <c:pt idx="1107">
                  <c:v>320.2011833920924</c:v>
                </c:pt>
                <c:pt idx="1108">
                  <c:v>318.8103060287057</c:v>
                </c:pt>
                <c:pt idx="1109">
                  <c:v>319.9706293869036</c:v>
                </c:pt>
                <c:pt idx="1110">
                  <c:v>319.2003275875276</c:v>
                </c:pt>
                <c:pt idx="1111">
                  <c:v>318.9920035662619</c:v>
                </c:pt>
                <c:pt idx="1112">
                  <c:v>318.9920035662619</c:v>
                </c:pt>
                <c:pt idx="1113">
                  <c:v>319.0229975659387</c:v>
                </c:pt>
                <c:pt idx="1114">
                  <c:v>318.6942803632</c:v>
                </c:pt>
                <c:pt idx="1115">
                  <c:v>318.6942803632</c:v>
                </c:pt>
                <c:pt idx="1116">
                  <c:v>318.6942803632</c:v>
                </c:pt>
                <c:pt idx="1117">
                  <c:v>318.9575389594996</c:v>
                </c:pt>
                <c:pt idx="1118">
                  <c:v>320.0788283051617</c:v>
                </c:pt>
                <c:pt idx="1119">
                  <c:v>321.4554632825196</c:v>
                </c:pt>
                <c:pt idx="1120">
                  <c:v>321.2680623148122</c:v>
                </c:pt>
                <c:pt idx="1121">
                  <c:v>321.2680623148122</c:v>
                </c:pt>
                <c:pt idx="1122">
                  <c:v>321.8007254894617</c:v>
                </c:pt>
                <c:pt idx="1123">
                  <c:v>322.6238652730404</c:v>
                </c:pt>
                <c:pt idx="1124">
                  <c:v>323.1022667284492</c:v>
                </c:pt>
                <c:pt idx="1125">
                  <c:v>321.9444654629796</c:v>
                </c:pt>
                <c:pt idx="1126">
                  <c:v>321.9444654629796</c:v>
                </c:pt>
                <c:pt idx="1127">
                  <c:v>321.9444654629796</c:v>
                </c:pt>
                <c:pt idx="1128">
                  <c:v>321.9444654629796</c:v>
                </c:pt>
                <c:pt idx="1129">
                  <c:v>322.10860550161</c:v>
                </c:pt>
                <c:pt idx="1130">
                  <c:v>322.4565118273454</c:v>
                </c:pt>
                <c:pt idx="1131">
                  <c:v>322.3760071558593</c:v>
                </c:pt>
                <c:pt idx="1132">
                  <c:v>322.339043685174</c:v>
                </c:pt>
                <c:pt idx="1133">
                  <c:v>322.246187417695</c:v>
                </c:pt>
                <c:pt idx="1134">
                  <c:v>322.246187417695</c:v>
                </c:pt>
                <c:pt idx="1135">
                  <c:v>327.0105657583015</c:v>
                </c:pt>
                <c:pt idx="1136">
                  <c:v>327.0105657583015</c:v>
                </c:pt>
                <c:pt idx="1137">
                  <c:v>327.0105657583015</c:v>
                </c:pt>
                <c:pt idx="1138">
                  <c:v>326.0931793215645</c:v>
                </c:pt>
                <c:pt idx="1139">
                  <c:v>326.3534146206418</c:v>
                </c:pt>
                <c:pt idx="1140">
                  <c:v>325.884116229775</c:v>
                </c:pt>
                <c:pt idx="1141">
                  <c:v>326.3364154116721</c:v>
                </c:pt>
                <c:pt idx="1142">
                  <c:v>326.3364154116721</c:v>
                </c:pt>
                <c:pt idx="1143">
                  <c:v>326.3364154116721</c:v>
                </c:pt>
                <c:pt idx="1144">
                  <c:v>326.3364154116721</c:v>
                </c:pt>
                <c:pt idx="1145">
                  <c:v>326.3364154116721</c:v>
                </c:pt>
                <c:pt idx="1146">
                  <c:v>326.3364154116721</c:v>
                </c:pt>
                <c:pt idx="1147">
                  <c:v>326.3364154116721</c:v>
                </c:pt>
                <c:pt idx="1148">
                  <c:v>325.664407035448</c:v>
                </c:pt>
                <c:pt idx="1149">
                  <c:v>325.1593710468306</c:v>
                </c:pt>
                <c:pt idx="1150">
                  <c:v>324.2628286522921</c:v>
                </c:pt>
                <c:pt idx="1151">
                  <c:v>324.2628286522921</c:v>
                </c:pt>
                <c:pt idx="1152">
                  <c:v>323.4073138953671</c:v>
                </c:pt>
                <c:pt idx="1153">
                  <c:v>324.2264207134155</c:v>
                </c:pt>
                <c:pt idx="1154">
                  <c:v>324.2264207134155</c:v>
                </c:pt>
                <c:pt idx="1155">
                  <c:v>324.2264207134155</c:v>
                </c:pt>
                <c:pt idx="1156">
                  <c:v>324.7712933616704</c:v>
                </c:pt>
                <c:pt idx="1157">
                  <c:v>324.7712933616704</c:v>
                </c:pt>
                <c:pt idx="1158">
                  <c:v>324.8640617446504</c:v>
                </c:pt>
                <c:pt idx="1159">
                  <c:v>326.0073885012413</c:v>
                </c:pt>
                <c:pt idx="1160">
                  <c:v>325.8726864084546</c:v>
                </c:pt>
                <c:pt idx="1161">
                  <c:v>325.8726864084546</c:v>
                </c:pt>
                <c:pt idx="1162">
                  <c:v>324.5961664784076</c:v>
                </c:pt>
                <c:pt idx="1163">
                  <c:v>324.5961664784076</c:v>
                </c:pt>
                <c:pt idx="1164">
                  <c:v>325.1194999517427</c:v>
                </c:pt>
                <c:pt idx="1165">
                  <c:v>325.1194999517427</c:v>
                </c:pt>
                <c:pt idx="1166">
                  <c:v>325.1194999517427</c:v>
                </c:pt>
                <c:pt idx="1167">
                  <c:v>325.1194999517427</c:v>
                </c:pt>
                <c:pt idx="1168">
                  <c:v>325.1194999517427</c:v>
                </c:pt>
                <c:pt idx="1169">
                  <c:v>325.1194999517427</c:v>
                </c:pt>
                <c:pt idx="1170">
                  <c:v>324.7945455414508</c:v>
                </c:pt>
                <c:pt idx="1171">
                  <c:v>324.4965629509774</c:v>
                </c:pt>
                <c:pt idx="1172">
                  <c:v>324.7122743726644</c:v>
                </c:pt>
                <c:pt idx="1173">
                  <c:v>322.62440573537</c:v>
                </c:pt>
                <c:pt idx="1174">
                  <c:v>322.62440573537</c:v>
                </c:pt>
                <c:pt idx="1175">
                  <c:v>322.62440573537</c:v>
                </c:pt>
                <c:pt idx="1176">
                  <c:v>322.62440573537</c:v>
                </c:pt>
                <c:pt idx="1177">
                  <c:v>322.62440573537</c:v>
                </c:pt>
                <c:pt idx="1178">
                  <c:v>322.62440573537</c:v>
                </c:pt>
                <c:pt idx="1179">
                  <c:v>322.62440573537</c:v>
                </c:pt>
                <c:pt idx="1180">
                  <c:v>321.6805179214276</c:v>
                </c:pt>
                <c:pt idx="1181">
                  <c:v>321.2327237340125</c:v>
                </c:pt>
                <c:pt idx="1182">
                  <c:v>319.9836172048369</c:v>
                </c:pt>
                <c:pt idx="1183">
                  <c:v>319.9836172048369</c:v>
                </c:pt>
                <c:pt idx="1184">
                  <c:v>320.6756176140686</c:v>
                </c:pt>
                <c:pt idx="1185">
                  <c:v>321.339007010804</c:v>
                </c:pt>
                <c:pt idx="1186">
                  <c:v>318.8292136133011</c:v>
                </c:pt>
                <c:pt idx="1187">
                  <c:v>318.8673573559819</c:v>
                </c:pt>
                <c:pt idx="1188">
                  <c:v>318.8673573559819</c:v>
                </c:pt>
                <c:pt idx="1189">
                  <c:v>319.0921250969626</c:v>
                </c:pt>
                <c:pt idx="1190">
                  <c:v>320.3261545400416</c:v>
                </c:pt>
                <c:pt idx="1191">
                  <c:v>321.0976999981758</c:v>
                </c:pt>
                <c:pt idx="1192">
                  <c:v>321.5612903004127</c:v>
                </c:pt>
                <c:pt idx="1193">
                  <c:v>322.786009063766</c:v>
                </c:pt>
                <c:pt idx="1194">
                  <c:v>324.2770891298167</c:v>
                </c:pt>
                <c:pt idx="1195">
                  <c:v>324.1586240219704</c:v>
                </c:pt>
                <c:pt idx="1196">
                  <c:v>323.8960073832574</c:v>
                </c:pt>
                <c:pt idx="1197">
                  <c:v>327.8034573693278</c:v>
                </c:pt>
                <c:pt idx="1198">
                  <c:v>327.8034573693278</c:v>
                </c:pt>
                <c:pt idx="1199">
                  <c:v>327.8034573693278</c:v>
                </c:pt>
                <c:pt idx="1200">
                  <c:v>327.4416275543561</c:v>
                </c:pt>
                <c:pt idx="1201">
                  <c:v>328.5266280327137</c:v>
                </c:pt>
                <c:pt idx="1202">
                  <c:v>330.4168069104723</c:v>
                </c:pt>
                <c:pt idx="1203">
                  <c:v>330.4168069104723</c:v>
                </c:pt>
                <c:pt idx="1204">
                  <c:v>326.4935330655533</c:v>
                </c:pt>
                <c:pt idx="1205">
                  <c:v>326.4935330655533</c:v>
                </c:pt>
                <c:pt idx="1206">
                  <c:v>327.2008392714067</c:v>
                </c:pt>
                <c:pt idx="1207">
                  <c:v>327.3639539860457</c:v>
                </c:pt>
                <c:pt idx="1208">
                  <c:v>327.0972962193917</c:v>
                </c:pt>
                <c:pt idx="1209">
                  <c:v>325.3560668555433</c:v>
                </c:pt>
                <c:pt idx="1210">
                  <c:v>325.6110118980211</c:v>
                </c:pt>
                <c:pt idx="1211">
                  <c:v>325.7957998184913</c:v>
                </c:pt>
                <c:pt idx="1212">
                  <c:v>325.7957998184913</c:v>
                </c:pt>
                <c:pt idx="1213">
                  <c:v>326.5581461353798</c:v>
                </c:pt>
                <c:pt idx="1214">
                  <c:v>326.5661622421123</c:v>
                </c:pt>
                <c:pt idx="1215">
                  <c:v>326.5661622421123</c:v>
                </c:pt>
                <c:pt idx="1216">
                  <c:v>326.4897920121654</c:v>
                </c:pt>
                <c:pt idx="1217">
                  <c:v>326.4051026510575</c:v>
                </c:pt>
                <c:pt idx="1218">
                  <c:v>326.2994441854753</c:v>
                </c:pt>
                <c:pt idx="1219">
                  <c:v>329.1744368627615</c:v>
                </c:pt>
                <c:pt idx="1220">
                  <c:v>329.1744368627615</c:v>
                </c:pt>
                <c:pt idx="1221">
                  <c:v>330.3365269216715</c:v>
                </c:pt>
                <c:pt idx="1222">
                  <c:v>330.7868173565009</c:v>
                </c:pt>
                <c:pt idx="1223">
                  <c:v>330.3968887017633</c:v>
                </c:pt>
                <c:pt idx="1224">
                  <c:v>330.3968887017633</c:v>
                </c:pt>
                <c:pt idx="1225">
                  <c:v>330.3819919739167</c:v>
                </c:pt>
                <c:pt idx="1226">
                  <c:v>332.4119903045033</c:v>
                </c:pt>
                <c:pt idx="1227">
                  <c:v>332.4119903045033</c:v>
                </c:pt>
                <c:pt idx="1228">
                  <c:v>332.4119903045033</c:v>
                </c:pt>
                <c:pt idx="1229">
                  <c:v>331.7389240451023</c:v>
                </c:pt>
                <c:pt idx="1230">
                  <c:v>331.7389240451023</c:v>
                </c:pt>
                <c:pt idx="1231">
                  <c:v>331.1034096659887</c:v>
                </c:pt>
                <c:pt idx="1232">
                  <c:v>331.6562661822857</c:v>
                </c:pt>
                <c:pt idx="1233">
                  <c:v>331.6562661822857</c:v>
                </c:pt>
                <c:pt idx="1234">
                  <c:v>331.7664234127683</c:v>
                </c:pt>
                <c:pt idx="1235">
                  <c:v>331.6772367524458</c:v>
                </c:pt>
                <c:pt idx="1236">
                  <c:v>331.6772367524458</c:v>
                </c:pt>
                <c:pt idx="1237">
                  <c:v>331.6772367524458</c:v>
                </c:pt>
                <c:pt idx="1238">
                  <c:v>332.0486424596387</c:v>
                </c:pt>
                <c:pt idx="1239">
                  <c:v>330.4276809136391</c:v>
                </c:pt>
                <c:pt idx="1240">
                  <c:v>330.4276809136391</c:v>
                </c:pt>
                <c:pt idx="1241">
                  <c:v>330.4276809136391</c:v>
                </c:pt>
                <c:pt idx="1242">
                  <c:v>330.6716170864442</c:v>
                </c:pt>
                <c:pt idx="1243">
                  <c:v>330.6716170864442</c:v>
                </c:pt>
                <c:pt idx="1244">
                  <c:v>330.6998799230994</c:v>
                </c:pt>
                <c:pt idx="1245">
                  <c:v>325.4724237275399</c:v>
                </c:pt>
                <c:pt idx="1246">
                  <c:v>326.314475894206</c:v>
                </c:pt>
                <c:pt idx="1247">
                  <c:v>327.1864854885995</c:v>
                </c:pt>
                <c:pt idx="1248">
                  <c:v>324.8336145178681</c:v>
                </c:pt>
                <c:pt idx="1249">
                  <c:v>326.1296607968366</c:v>
                </c:pt>
                <c:pt idx="1250">
                  <c:v>328.5386580021184</c:v>
                </c:pt>
                <c:pt idx="1251">
                  <c:v>329.3897974787473</c:v>
                </c:pt>
                <c:pt idx="1252">
                  <c:v>329.0953637219494</c:v>
                </c:pt>
                <c:pt idx="1253">
                  <c:v>326.5838737529155</c:v>
                </c:pt>
                <c:pt idx="1254">
                  <c:v>325.7301443229152</c:v>
                </c:pt>
                <c:pt idx="1255">
                  <c:v>328.5135040700576</c:v>
                </c:pt>
                <c:pt idx="1256">
                  <c:v>327.7525825008843</c:v>
                </c:pt>
                <c:pt idx="1257">
                  <c:v>327.7525825008843</c:v>
                </c:pt>
                <c:pt idx="1258">
                  <c:v>327.7525825008843</c:v>
                </c:pt>
                <c:pt idx="1259">
                  <c:v>327.7525825008843</c:v>
                </c:pt>
                <c:pt idx="1260">
                  <c:v>328.8537368397096</c:v>
                </c:pt>
                <c:pt idx="1261">
                  <c:v>328.8537368397096</c:v>
                </c:pt>
                <c:pt idx="1262">
                  <c:v>328.8537368397096</c:v>
                </c:pt>
                <c:pt idx="1263">
                  <c:v>328.8537368397096</c:v>
                </c:pt>
                <c:pt idx="1264">
                  <c:v>328.8537368397096</c:v>
                </c:pt>
                <c:pt idx="1265">
                  <c:v>328.8712077573044</c:v>
                </c:pt>
                <c:pt idx="1266">
                  <c:v>328.8712077573044</c:v>
                </c:pt>
                <c:pt idx="1267">
                  <c:v>328.5436532464106</c:v>
                </c:pt>
                <c:pt idx="1268">
                  <c:v>328.5436532464106</c:v>
                </c:pt>
                <c:pt idx="1269">
                  <c:v>328.5436532464106</c:v>
                </c:pt>
                <c:pt idx="1270">
                  <c:v>328.5436532464106</c:v>
                </c:pt>
                <c:pt idx="1271">
                  <c:v>327.8113862153651</c:v>
                </c:pt>
                <c:pt idx="1272">
                  <c:v>328.745135172849</c:v>
                </c:pt>
                <c:pt idx="1273">
                  <c:v>328.494831696901</c:v>
                </c:pt>
                <c:pt idx="1274">
                  <c:v>328.494831696901</c:v>
                </c:pt>
                <c:pt idx="1275">
                  <c:v>328.494831696901</c:v>
                </c:pt>
                <c:pt idx="1276">
                  <c:v>328.494831696901</c:v>
                </c:pt>
                <c:pt idx="1277">
                  <c:v>328.494831696901</c:v>
                </c:pt>
                <c:pt idx="1278">
                  <c:v>328.494831696901</c:v>
                </c:pt>
                <c:pt idx="1279">
                  <c:v>327.9896768262518</c:v>
                </c:pt>
                <c:pt idx="1280">
                  <c:v>328.2746898714346</c:v>
                </c:pt>
                <c:pt idx="1281">
                  <c:v>328.2746898714346</c:v>
                </c:pt>
                <c:pt idx="1282">
                  <c:v>328.4038162553337</c:v>
                </c:pt>
                <c:pt idx="1283">
                  <c:v>328.6735494667235</c:v>
                </c:pt>
                <c:pt idx="1284">
                  <c:v>327.7672689286035</c:v>
                </c:pt>
                <c:pt idx="1285">
                  <c:v>328.1714466047532</c:v>
                </c:pt>
                <c:pt idx="1286">
                  <c:v>328.1714466047532</c:v>
                </c:pt>
                <c:pt idx="1287">
                  <c:v>328.1122915978395</c:v>
                </c:pt>
                <c:pt idx="1288">
                  <c:v>328.0746972941641</c:v>
                </c:pt>
                <c:pt idx="1289">
                  <c:v>332.7049538650481</c:v>
                </c:pt>
                <c:pt idx="1290">
                  <c:v>332.2287098556131</c:v>
                </c:pt>
                <c:pt idx="1291">
                  <c:v>332.2287098556131</c:v>
                </c:pt>
                <c:pt idx="1292">
                  <c:v>331.9674650204625</c:v>
                </c:pt>
                <c:pt idx="1293">
                  <c:v>331.5398075396966</c:v>
                </c:pt>
                <c:pt idx="1294">
                  <c:v>331.3885668265449</c:v>
                </c:pt>
                <c:pt idx="1295">
                  <c:v>331.9381784629392</c:v>
                </c:pt>
                <c:pt idx="1296">
                  <c:v>331.9381784629392</c:v>
                </c:pt>
                <c:pt idx="1297">
                  <c:v>331.9381784629392</c:v>
                </c:pt>
                <c:pt idx="1298">
                  <c:v>331.1130095487491</c:v>
                </c:pt>
                <c:pt idx="1299">
                  <c:v>332.303807707966</c:v>
                </c:pt>
                <c:pt idx="1300">
                  <c:v>332.2191138502922</c:v>
                </c:pt>
                <c:pt idx="1301">
                  <c:v>332.2568921442344</c:v>
                </c:pt>
                <c:pt idx="1302">
                  <c:v>332.9925997974692</c:v>
                </c:pt>
                <c:pt idx="1303">
                  <c:v>332.465462575233</c:v>
                </c:pt>
                <c:pt idx="1304">
                  <c:v>330.858068885988</c:v>
                </c:pt>
                <c:pt idx="1305">
                  <c:v>331.2145161936077</c:v>
                </c:pt>
                <c:pt idx="1306">
                  <c:v>330.7128391544435</c:v>
                </c:pt>
                <c:pt idx="1307">
                  <c:v>330.4744815104952</c:v>
                </c:pt>
                <c:pt idx="1308">
                  <c:v>329.2436413657961</c:v>
                </c:pt>
                <c:pt idx="1309">
                  <c:v>324.552583141949</c:v>
                </c:pt>
                <c:pt idx="1310">
                  <c:v>325.1431450278073</c:v>
                </c:pt>
                <c:pt idx="1311">
                  <c:v>324.8630456013514</c:v>
                </c:pt>
                <c:pt idx="1312">
                  <c:v>324.3360657107256</c:v>
                </c:pt>
                <c:pt idx="1313">
                  <c:v>325.3665272331785</c:v>
                </c:pt>
                <c:pt idx="1314">
                  <c:v>323.5162506648213</c:v>
                </c:pt>
                <c:pt idx="1315">
                  <c:v>334.0641356649963</c:v>
                </c:pt>
                <c:pt idx="1316">
                  <c:v>334.0641356649963</c:v>
                </c:pt>
                <c:pt idx="1317">
                  <c:v>335.2286644485838</c:v>
                </c:pt>
                <c:pt idx="1318">
                  <c:v>337.1841306316177</c:v>
                </c:pt>
                <c:pt idx="1319">
                  <c:v>337.3885486780908</c:v>
                </c:pt>
                <c:pt idx="1320">
                  <c:v>337.3885486780908</c:v>
                </c:pt>
                <c:pt idx="1321">
                  <c:v>337.3885486780908</c:v>
                </c:pt>
                <c:pt idx="1322">
                  <c:v>338.2993762391994</c:v>
                </c:pt>
                <c:pt idx="1323">
                  <c:v>332.8153106805646</c:v>
                </c:pt>
                <c:pt idx="1324">
                  <c:v>341.3044686713871</c:v>
                </c:pt>
                <c:pt idx="1325">
                  <c:v>341.3044686713871</c:v>
                </c:pt>
                <c:pt idx="1326">
                  <c:v>340.7692860570635</c:v>
                </c:pt>
                <c:pt idx="1327">
                  <c:v>340.7692860570635</c:v>
                </c:pt>
                <c:pt idx="1328">
                  <c:v>340.9676718623901</c:v>
                </c:pt>
                <c:pt idx="1329">
                  <c:v>340.9676718623901</c:v>
                </c:pt>
                <c:pt idx="1330">
                  <c:v>340.9676718623901</c:v>
                </c:pt>
                <c:pt idx="1331">
                  <c:v>340.9062102538467</c:v>
                </c:pt>
                <c:pt idx="1332">
                  <c:v>340.5781665524557</c:v>
                </c:pt>
                <c:pt idx="1333">
                  <c:v>357.9812244098314</c:v>
                </c:pt>
                <c:pt idx="1334">
                  <c:v>357.9812244098314</c:v>
                </c:pt>
                <c:pt idx="1335">
                  <c:v>355.0607510029626</c:v>
                </c:pt>
                <c:pt idx="1336">
                  <c:v>355.0607510029626</c:v>
                </c:pt>
                <c:pt idx="1337">
                  <c:v>355.0607510029626</c:v>
                </c:pt>
                <c:pt idx="1338">
                  <c:v>355.1917075001692</c:v>
                </c:pt>
                <c:pt idx="1339">
                  <c:v>351.749681429618</c:v>
                </c:pt>
                <c:pt idx="1340">
                  <c:v>362.6081122169097</c:v>
                </c:pt>
                <c:pt idx="1341">
                  <c:v>358.4677159293179</c:v>
                </c:pt>
                <c:pt idx="1342">
                  <c:v>358.4677159293179</c:v>
                </c:pt>
                <c:pt idx="1343">
                  <c:v>358.8423567459072</c:v>
                </c:pt>
                <c:pt idx="1344">
                  <c:v>358.8423567459072</c:v>
                </c:pt>
                <c:pt idx="1345">
                  <c:v>358.8423567459072</c:v>
                </c:pt>
                <c:pt idx="1346">
                  <c:v>358.8423567459072</c:v>
                </c:pt>
                <c:pt idx="1347">
                  <c:v>357.1995618793675</c:v>
                </c:pt>
                <c:pt idx="1348">
                  <c:v>357.8186033101766</c:v>
                </c:pt>
                <c:pt idx="1349">
                  <c:v>359.5863585944064</c:v>
                </c:pt>
                <c:pt idx="1350">
                  <c:v>361.076720594664</c:v>
                </c:pt>
                <c:pt idx="1351">
                  <c:v>362.4889162487217</c:v>
                </c:pt>
                <c:pt idx="1352">
                  <c:v>365.5637261858166</c:v>
                </c:pt>
                <c:pt idx="1353">
                  <c:v>365.5637261858166</c:v>
                </c:pt>
                <c:pt idx="1354">
                  <c:v>363.4773758518011</c:v>
                </c:pt>
                <c:pt idx="1355">
                  <c:v>369.447751650591</c:v>
                </c:pt>
                <c:pt idx="1356">
                  <c:v>369.447751650591</c:v>
                </c:pt>
                <c:pt idx="1357">
                  <c:v>369.447751650591</c:v>
                </c:pt>
                <c:pt idx="1358">
                  <c:v>369.447751650591</c:v>
                </c:pt>
                <c:pt idx="1359">
                  <c:v>369.447751650591</c:v>
                </c:pt>
                <c:pt idx="1360">
                  <c:v>369.447751650591</c:v>
                </c:pt>
                <c:pt idx="1361">
                  <c:v>365.2081391877462</c:v>
                </c:pt>
                <c:pt idx="1362">
                  <c:v>360.6943110822963</c:v>
                </c:pt>
                <c:pt idx="1363">
                  <c:v>363.455314092669</c:v>
                </c:pt>
                <c:pt idx="1364">
                  <c:v>363.455314092669</c:v>
                </c:pt>
                <c:pt idx="1365">
                  <c:v>363.455314092669</c:v>
                </c:pt>
                <c:pt idx="1366">
                  <c:v>363.1122606137214</c:v>
                </c:pt>
                <c:pt idx="1367">
                  <c:v>363.0468073011028</c:v>
                </c:pt>
                <c:pt idx="1368">
                  <c:v>363.5536441626213</c:v>
                </c:pt>
                <c:pt idx="1369">
                  <c:v>363.5536441626213</c:v>
                </c:pt>
                <c:pt idx="1370">
                  <c:v>363.2696295304796</c:v>
                </c:pt>
                <c:pt idx="1371">
                  <c:v>362.7326474442816</c:v>
                </c:pt>
                <c:pt idx="1372">
                  <c:v>363.0315884376041</c:v>
                </c:pt>
                <c:pt idx="1373">
                  <c:v>362.7064258310704</c:v>
                </c:pt>
                <c:pt idx="1374">
                  <c:v>361.9635112352132</c:v>
                </c:pt>
                <c:pt idx="1375">
                  <c:v>361.7793423767843</c:v>
                </c:pt>
                <c:pt idx="1376">
                  <c:v>365.3449237322432</c:v>
                </c:pt>
                <c:pt idx="1377">
                  <c:v>361.9102368502967</c:v>
                </c:pt>
                <c:pt idx="1378">
                  <c:v>365.488384175734</c:v>
                </c:pt>
                <c:pt idx="1379">
                  <c:v>365.488384175734</c:v>
                </c:pt>
                <c:pt idx="1380">
                  <c:v>368.6497058407417</c:v>
                </c:pt>
                <c:pt idx="1381">
                  <c:v>368.6497058407417</c:v>
                </c:pt>
                <c:pt idx="1382">
                  <c:v>368.6497058407417</c:v>
                </c:pt>
                <c:pt idx="1383">
                  <c:v>368.8655454053243</c:v>
                </c:pt>
                <c:pt idx="1384">
                  <c:v>370.441240142726</c:v>
                </c:pt>
                <c:pt idx="1385">
                  <c:v>370.441240142726</c:v>
                </c:pt>
                <c:pt idx="1386">
                  <c:v>368.5724515689906</c:v>
                </c:pt>
                <c:pt idx="1387">
                  <c:v>370.9299685189906</c:v>
                </c:pt>
                <c:pt idx="1388">
                  <c:v>370.9299685189906</c:v>
                </c:pt>
                <c:pt idx="1389">
                  <c:v>370.9299685189906</c:v>
                </c:pt>
                <c:pt idx="1390">
                  <c:v>370.9299685189906</c:v>
                </c:pt>
                <c:pt idx="1391">
                  <c:v>370.9299685189906</c:v>
                </c:pt>
                <c:pt idx="1392">
                  <c:v>370.9299685189906</c:v>
                </c:pt>
                <c:pt idx="1393">
                  <c:v>370.9299685189906</c:v>
                </c:pt>
                <c:pt idx="1394">
                  <c:v>370.9299685189906</c:v>
                </c:pt>
                <c:pt idx="1395">
                  <c:v>372.9271305009149</c:v>
                </c:pt>
                <c:pt idx="1396">
                  <c:v>374.7275318457494</c:v>
                </c:pt>
                <c:pt idx="1397">
                  <c:v>374.7275318457494</c:v>
                </c:pt>
                <c:pt idx="1398">
                  <c:v>375.9931712599858</c:v>
                </c:pt>
                <c:pt idx="1399">
                  <c:v>375.9931712599858</c:v>
                </c:pt>
                <c:pt idx="1400">
                  <c:v>367.9897427086933</c:v>
                </c:pt>
                <c:pt idx="1401">
                  <c:v>367.9897427086933</c:v>
                </c:pt>
                <c:pt idx="1402">
                  <c:v>367.9897427086933</c:v>
                </c:pt>
                <c:pt idx="1403">
                  <c:v>367.9897427086933</c:v>
                </c:pt>
                <c:pt idx="1404">
                  <c:v>367.9897427086933</c:v>
                </c:pt>
                <c:pt idx="1405">
                  <c:v>367.9897427086933</c:v>
                </c:pt>
                <c:pt idx="1406">
                  <c:v>367.9897427086933</c:v>
                </c:pt>
                <c:pt idx="1407">
                  <c:v>367.9897427086933</c:v>
                </c:pt>
                <c:pt idx="1408">
                  <c:v>367.9897427086933</c:v>
                </c:pt>
                <c:pt idx="1409">
                  <c:v>367.9897427086933</c:v>
                </c:pt>
                <c:pt idx="1410">
                  <c:v>367.9897427086933</c:v>
                </c:pt>
                <c:pt idx="1411">
                  <c:v>367.9897427086933</c:v>
                </c:pt>
                <c:pt idx="1412">
                  <c:v>367.9897427086933</c:v>
                </c:pt>
                <c:pt idx="1413">
                  <c:v>368.6188431606625</c:v>
                </c:pt>
                <c:pt idx="1414">
                  <c:v>368.6188431606625</c:v>
                </c:pt>
                <c:pt idx="1415">
                  <c:v>367.8997884697154</c:v>
                </c:pt>
                <c:pt idx="1416">
                  <c:v>367.8997884697154</c:v>
                </c:pt>
                <c:pt idx="1417">
                  <c:v>367.8997884697154</c:v>
                </c:pt>
                <c:pt idx="1418">
                  <c:v>367.8997884697154</c:v>
                </c:pt>
                <c:pt idx="1419">
                  <c:v>367.8997884697154</c:v>
                </c:pt>
                <c:pt idx="1420">
                  <c:v>368.483770431946</c:v>
                </c:pt>
                <c:pt idx="1421">
                  <c:v>368.483770431946</c:v>
                </c:pt>
                <c:pt idx="1422">
                  <c:v>367.5286209907972</c:v>
                </c:pt>
                <c:pt idx="1423">
                  <c:v>367.5994365411855</c:v>
                </c:pt>
                <c:pt idx="1424">
                  <c:v>367.5994365411855</c:v>
                </c:pt>
                <c:pt idx="1425">
                  <c:v>367.5994365411855</c:v>
                </c:pt>
                <c:pt idx="1426">
                  <c:v>366.0396626727833</c:v>
                </c:pt>
                <c:pt idx="1427">
                  <c:v>370.2253570021512</c:v>
                </c:pt>
                <c:pt idx="1428">
                  <c:v>370.2253570021512</c:v>
                </c:pt>
                <c:pt idx="1429">
                  <c:v>371.3914000499956</c:v>
                </c:pt>
                <c:pt idx="1430">
                  <c:v>371.816069825437</c:v>
                </c:pt>
                <c:pt idx="1431">
                  <c:v>371.9151472906199</c:v>
                </c:pt>
                <c:pt idx="1432">
                  <c:v>371.9048302618381</c:v>
                </c:pt>
                <c:pt idx="1433">
                  <c:v>370.1505498831423</c:v>
                </c:pt>
                <c:pt idx="1434">
                  <c:v>371.5059622112207</c:v>
                </c:pt>
                <c:pt idx="1435">
                  <c:v>369.7323719132336</c:v>
                </c:pt>
                <c:pt idx="1436">
                  <c:v>369.9034810562085</c:v>
                </c:pt>
                <c:pt idx="1437">
                  <c:v>369.4279685101743</c:v>
                </c:pt>
                <c:pt idx="1438">
                  <c:v>369.4279685101743</c:v>
                </c:pt>
                <c:pt idx="1439">
                  <c:v>370.9494964690253</c:v>
                </c:pt>
                <c:pt idx="1440">
                  <c:v>370.1715473652222</c:v>
                </c:pt>
                <c:pt idx="1441">
                  <c:v>369.7463786088707</c:v>
                </c:pt>
                <c:pt idx="1442">
                  <c:v>369.7463786088707</c:v>
                </c:pt>
                <c:pt idx="1443">
                  <c:v>370.2975229811432</c:v>
                </c:pt>
                <c:pt idx="1444">
                  <c:v>370.2307744789236</c:v>
                </c:pt>
                <c:pt idx="1445">
                  <c:v>370.2307744789236</c:v>
                </c:pt>
                <c:pt idx="1446">
                  <c:v>370.145161707668</c:v>
                </c:pt>
                <c:pt idx="1447">
                  <c:v>370.145161707668</c:v>
                </c:pt>
                <c:pt idx="1448">
                  <c:v>370.145161707668</c:v>
                </c:pt>
                <c:pt idx="1449">
                  <c:v>370.145161707668</c:v>
                </c:pt>
                <c:pt idx="1450">
                  <c:v>370.145161707668</c:v>
                </c:pt>
                <c:pt idx="1451">
                  <c:v>369.9140464097178</c:v>
                </c:pt>
                <c:pt idx="1452">
                  <c:v>369.9140464097178</c:v>
                </c:pt>
                <c:pt idx="1453">
                  <c:v>371.2538252669646</c:v>
                </c:pt>
                <c:pt idx="1454">
                  <c:v>370.651624360134</c:v>
                </c:pt>
                <c:pt idx="1455">
                  <c:v>370.651624360134</c:v>
                </c:pt>
                <c:pt idx="1456">
                  <c:v>371.4459020526879</c:v>
                </c:pt>
                <c:pt idx="1457">
                  <c:v>373.0873637915404</c:v>
                </c:pt>
                <c:pt idx="1458">
                  <c:v>373.0873637915404</c:v>
                </c:pt>
                <c:pt idx="1459">
                  <c:v>373.0873637915404</c:v>
                </c:pt>
                <c:pt idx="1460">
                  <c:v>373.0873637915404</c:v>
                </c:pt>
                <c:pt idx="1461">
                  <c:v>373.0873637915404</c:v>
                </c:pt>
                <c:pt idx="1462">
                  <c:v>373.0873637915404</c:v>
                </c:pt>
                <c:pt idx="1463">
                  <c:v>373.0873637915404</c:v>
                </c:pt>
                <c:pt idx="1464">
                  <c:v>373.0873637915404</c:v>
                </c:pt>
                <c:pt idx="1465">
                  <c:v>373.8034833767272</c:v>
                </c:pt>
                <c:pt idx="1466">
                  <c:v>373.8034833767272</c:v>
                </c:pt>
                <c:pt idx="1467">
                  <c:v>373.8034833767272</c:v>
                </c:pt>
                <c:pt idx="1468">
                  <c:v>373.8034833767272</c:v>
                </c:pt>
                <c:pt idx="1469">
                  <c:v>373.8034833767272</c:v>
                </c:pt>
                <c:pt idx="1470">
                  <c:v>373.7486972933112</c:v>
                </c:pt>
                <c:pt idx="1471">
                  <c:v>373.7486972933112</c:v>
                </c:pt>
                <c:pt idx="1472">
                  <c:v>373.7486972933112</c:v>
                </c:pt>
                <c:pt idx="1473">
                  <c:v>373.7486972933112</c:v>
                </c:pt>
                <c:pt idx="1474">
                  <c:v>374.9827648503102</c:v>
                </c:pt>
                <c:pt idx="1475">
                  <c:v>374.9827648503102</c:v>
                </c:pt>
                <c:pt idx="1476">
                  <c:v>374.9827648503102</c:v>
                </c:pt>
                <c:pt idx="1477">
                  <c:v>374.3784296123383</c:v>
                </c:pt>
                <c:pt idx="1478">
                  <c:v>375.5888047049799</c:v>
                </c:pt>
                <c:pt idx="1479">
                  <c:v>375.5422843246493</c:v>
                </c:pt>
                <c:pt idx="1480">
                  <c:v>375.5422843246493</c:v>
                </c:pt>
                <c:pt idx="1481">
                  <c:v>375.5422843246493</c:v>
                </c:pt>
                <c:pt idx="1482">
                  <c:v>375.9226477343457</c:v>
                </c:pt>
                <c:pt idx="1483">
                  <c:v>375.9226477343457</c:v>
                </c:pt>
                <c:pt idx="1484">
                  <c:v>375.854885267331</c:v>
                </c:pt>
                <c:pt idx="1485">
                  <c:v>375.854885267331</c:v>
                </c:pt>
                <c:pt idx="1486">
                  <c:v>375.756392887482</c:v>
                </c:pt>
                <c:pt idx="1487">
                  <c:v>375.756392887482</c:v>
                </c:pt>
                <c:pt idx="1488">
                  <c:v>375.6370117620332</c:v>
                </c:pt>
                <c:pt idx="1489">
                  <c:v>375.6370117620332</c:v>
                </c:pt>
                <c:pt idx="1490">
                  <c:v>375.7018459744331</c:v>
                </c:pt>
                <c:pt idx="1491">
                  <c:v>373.6532562855158</c:v>
                </c:pt>
                <c:pt idx="1492">
                  <c:v>373.6532562855158</c:v>
                </c:pt>
                <c:pt idx="1493">
                  <c:v>374.1416104944772</c:v>
                </c:pt>
                <c:pt idx="1494">
                  <c:v>374.1416104944772</c:v>
                </c:pt>
                <c:pt idx="1495">
                  <c:v>374.1416104944772</c:v>
                </c:pt>
                <c:pt idx="1496">
                  <c:v>374.9483331716651</c:v>
                </c:pt>
                <c:pt idx="1497">
                  <c:v>375.4125979580284</c:v>
                </c:pt>
                <c:pt idx="1498">
                  <c:v>375.6182154490958</c:v>
                </c:pt>
                <c:pt idx="1499">
                  <c:v>376.1743467026528</c:v>
                </c:pt>
                <c:pt idx="1500">
                  <c:v>373.1250101112951</c:v>
                </c:pt>
                <c:pt idx="1501">
                  <c:v>372.3151028604643</c:v>
                </c:pt>
                <c:pt idx="1502">
                  <c:v>374.7397051067451</c:v>
                </c:pt>
                <c:pt idx="1503">
                  <c:v>373.031444695536</c:v>
                </c:pt>
                <c:pt idx="1504">
                  <c:v>375.363877432722</c:v>
                </c:pt>
                <c:pt idx="1505">
                  <c:v>377.7411341256659</c:v>
                </c:pt>
                <c:pt idx="1506">
                  <c:v>379.094873764866</c:v>
                </c:pt>
                <c:pt idx="1507">
                  <c:v>378.535049038456</c:v>
                </c:pt>
                <c:pt idx="1508">
                  <c:v>379.5396284676712</c:v>
                </c:pt>
                <c:pt idx="1509">
                  <c:v>379.5396284676712</c:v>
                </c:pt>
                <c:pt idx="1510">
                  <c:v>379.5396284676712</c:v>
                </c:pt>
                <c:pt idx="1511">
                  <c:v>380.3692697954758</c:v>
                </c:pt>
                <c:pt idx="1512">
                  <c:v>381.3173409543434</c:v>
                </c:pt>
                <c:pt idx="1513">
                  <c:v>381.3849950694381</c:v>
                </c:pt>
                <c:pt idx="1514">
                  <c:v>381.6914825171798</c:v>
                </c:pt>
                <c:pt idx="1515">
                  <c:v>381.4000579020794</c:v>
                </c:pt>
                <c:pt idx="1516">
                  <c:v>383.400985803738</c:v>
                </c:pt>
                <c:pt idx="1517">
                  <c:v>384.6492524713513</c:v>
                </c:pt>
                <c:pt idx="1518">
                  <c:v>384.6492524713513</c:v>
                </c:pt>
                <c:pt idx="1519">
                  <c:v>388.0019643439794</c:v>
                </c:pt>
                <c:pt idx="1520">
                  <c:v>388.0019643439794</c:v>
                </c:pt>
                <c:pt idx="1521">
                  <c:v>388.9641831677196</c:v>
                </c:pt>
                <c:pt idx="1522">
                  <c:v>389.4756154165618</c:v>
                </c:pt>
                <c:pt idx="1523">
                  <c:v>389.58420379723</c:v>
                </c:pt>
                <c:pt idx="1524">
                  <c:v>389.3601716768191</c:v>
                </c:pt>
                <c:pt idx="1525">
                  <c:v>389.3601716768191</c:v>
                </c:pt>
                <c:pt idx="1526">
                  <c:v>387.4369669179917</c:v>
                </c:pt>
                <c:pt idx="1527">
                  <c:v>387.4369669179917</c:v>
                </c:pt>
                <c:pt idx="1528">
                  <c:v>387.4369669179917</c:v>
                </c:pt>
                <c:pt idx="1529">
                  <c:v>384.3992940697787</c:v>
                </c:pt>
                <c:pt idx="1530">
                  <c:v>391.8736791835847</c:v>
                </c:pt>
                <c:pt idx="1531">
                  <c:v>391.8736791835847</c:v>
                </c:pt>
                <c:pt idx="1532">
                  <c:v>403.2550079023442</c:v>
                </c:pt>
                <c:pt idx="1533">
                  <c:v>404.700680531856</c:v>
                </c:pt>
                <c:pt idx="1534">
                  <c:v>404.700680531856</c:v>
                </c:pt>
                <c:pt idx="1535">
                  <c:v>405.1309164562425</c:v>
                </c:pt>
                <c:pt idx="1536">
                  <c:v>404.3495910667098</c:v>
                </c:pt>
                <c:pt idx="1537">
                  <c:v>404.3495910667098</c:v>
                </c:pt>
                <c:pt idx="1538">
                  <c:v>401.5474547426256</c:v>
                </c:pt>
                <c:pt idx="1539">
                  <c:v>401.2787631650781</c:v>
                </c:pt>
                <c:pt idx="1540">
                  <c:v>400.0687425512072</c:v>
                </c:pt>
                <c:pt idx="1541">
                  <c:v>401.2269343782286</c:v>
                </c:pt>
                <c:pt idx="1542">
                  <c:v>398.6460870177614</c:v>
                </c:pt>
                <c:pt idx="1543">
                  <c:v>398.6460870177614</c:v>
                </c:pt>
                <c:pt idx="1544">
                  <c:v>398.2142807137188</c:v>
                </c:pt>
                <c:pt idx="1545">
                  <c:v>397.0308767831134</c:v>
                </c:pt>
                <c:pt idx="1546">
                  <c:v>390.1428684145797</c:v>
                </c:pt>
                <c:pt idx="1547">
                  <c:v>391.5458085300614</c:v>
                </c:pt>
                <c:pt idx="1548">
                  <c:v>391.3096264775055</c:v>
                </c:pt>
                <c:pt idx="1549">
                  <c:v>392.2498701542342</c:v>
                </c:pt>
                <c:pt idx="1550">
                  <c:v>392.115401573793</c:v>
                </c:pt>
                <c:pt idx="1551">
                  <c:v>392.7360390169815</c:v>
                </c:pt>
                <c:pt idx="1552">
                  <c:v>393.6601175645802</c:v>
                </c:pt>
                <c:pt idx="1553">
                  <c:v>393.6601175645802</c:v>
                </c:pt>
                <c:pt idx="1554">
                  <c:v>393.049548884656</c:v>
                </c:pt>
                <c:pt idx="1555">
                  <c:v>393.049548884656</c:v>
                </c:pt>
                <c:pt idx="1556">
                  <c:v>393.049548884656</c:v>
                </c:pt>
                <c:pt idx="1557">
                  <c:v>393.5224057152997</c:v>
                </c:pt>
                <c:pt idx="1558">
                  <c:v>391.2370661273007</c:v>
                </c:pt>
                <c:pt idx="1559">
                  <c:v>390.0186064050807</c:v>
                </c:pt>
                <c:pt idx="1560">
                  <c:v>390.0186064050807</c:v>
                </c:pt>
                <c:pt idx="1561">
                  <c:v>394.2904219362189</c:v>
                </c:pt>
                <c:pt idx="1562">
                  <c:v>396.8526710749108</c:v>
                </c:pt>
                <c:pt idx="1563">
                  <c:v>394.5758847313195</c:v>
                </c:pt>
                <c:pt idx="1564">
                  <c:v>392.7369326357426</c:v>
                </c:pt>
                <c:pt idx="1565">
                  <c:v>392.7369326357426</c:v>
                </c:pt>
                <c:pt idx="1566">
                  <c:v>394.1943852290623</c:v>
                </c:pt>
                <c:pt idx="1567">
                  <c:v>399.2620006027523</c:v>
                </c:pt>
                <c:pt idx="1568">
                  <c:v>398.5790998633823</c:v>
                </c:pt>
                <c:pt idx="1569">
                  <c:v>398.7120162191766</c:v>
                </c:pt>
                <c:pt idx="1570">
                  <c:v>395.022460315494</c:v>
                </c:pt>
                <c:pt idx="1571">
                  <c:v>395.022460315494</c:v>
                </c:pt>
                <c:pt idx="1572">
                  <c:v>394.5241998499881</c:v>
                </c:pt>
                <c:pt idx="1573">
                  <c:v>396.2487926908806</c:v>
                </c:pt>
                <c:pt idx="1574">
                  <c:v>396.9050147277607</c:v>
                </c:pt>
                <c:pt idx="1575">
                  <c:v>398.2111628135364</c:v>
                </c:pt>
                <c:pt idx="1576">
                  <c:v>398.2111628135364</c:v>
                </c:pt>
                <c:pt idx="1577">
                  <c:v>398.2111628135364</c:v>
                </c:pt>
                <c:pt idx="1578">
                  <c:v>398.2111628135364</c:v>
                </c:pt>
                <c:pt idx="1579">
                  <c:v>400.3833963484927</c:v>
                </c:pt>
                <c:pt idx="1580">
                  <c:v>400.3833963484927</c:v>
                </c:pt>
                <c:pt idx="1581">
                  <c:v>398.0945179717435</c:v>
                </c:pt>
                <c:pt idx="1582">
                  <c:v>396.8066616400581</c:v>
                </c:pt>
                <c:pt idx="1583">
                  <c:v>396.8066616400581</c:v>
                </c:pt>
                <c:pt idx="1584">
                  <c:v>396.9136063159334</c:v>
                </c:pt>
                <c:pt idx="1585">
                  <c:v>398.4771345741931</c:v>
                </c:pt>
                <c:pt idx="1586">
                  <c:v>400.066698653035</c:v>
                </c:pt>
                <c:pt idx="1587">
                  <c:v>400.066698653035</c:v>
                </c:pt>
                <c:pt idx="1588">
                  <c:v>396.8610298393427</c:v>
                </c:pt>
                <c:pt idx="1589">
                  <c:v>396.8610298393427</c:v>
                </c:pt>
                <c:pt idx="1590">
                  <c:v>396.7563130425561</c:v>
                </c:pt>
                <c:pt idx="1591">
                  <c:v>396.7563130425561</c:v>
                </c:pt>
                <c:pt idx="1592">
                  <c:v>396.4865721358367</c:v>
                </c:pt>
                <c:pt idx="1593">
                  <c:v>396.4865721358367</c:v>
                </c:pt>
                <c:pt idx="1594">
                  <c:v>396.4865721358367</c:v>
                </c:pt>
                <c:pt idx="1595">
                  <c:v>396.1890102879913</c:v>
                </c:pt>
                <c:pt idx="1596">
                  <c:v>397.3409401558473</c:v>
                </c:pt>
                <c:pt idx="1597">
                  <c:v>397.6609568998885</c:v>
                </c:pt>
                <c:pt idx="1598">
                  <c:v>397.6609568998885</c:v>
                </c:pt>
                <c:pt idx="1599">
                  <c:v>397.6609568998885</c:v>
                </c:pt>
                <c:pt idx="1600">
                  <c:v>396.8820673288743</c:v>
                </c:pt>
                <c:pt idx="1601">
                  <c:v>397.9448926307264</c:v>
                </c:pt>
                <c:pt idx="1602">
                  <c:v>398.2810216860599</c:v>
                </c:pt>
                <c:pt idx="1603">
                  <c:v>399.8187787249406</c:v>
                </c:pt>
                <c:pt idx="1604">
                  <c:v>399.8187787249406</c:v>
                </c:pt>
                <c:pt idx="1605">
                  <c:v>399.337934654868</c:v>
                </c:pt>
                <c:pt idx="1606">
                  <c:v>398.3077709470439</c:v>
                </c:pt>
                <c:pt idx="1607">
                  <c:v>398.3077709470439</c:v>
                </c:pt>
                <c:pt idx="1608">
                  <c:v>399.0066255827647</c:v>
                </c:pt>
                <c:pt idx="1609">
                  <c:v>399.5660166993687</c:v>
                </c:pt>
                <c:pt idx="1610">
                  <c:v>399.5660166993687</c:v>
                </c:pt>
                <c:pt idx="1611">
                  <c:v>399.5660166993687</c:v>
                </c:pt>
                <c:pt idx="1612">
                  <c:v>399.5660166993687</c:v>
                </c:pt>
                <c:pt idx="1613">
                  <c:v>399.5660166993687</c:v>
                </c:pt>
                <c:pt idx="1614">
                  <c:v>399.5660166993687</c:v>
                </c:pt>
                <c:pt idx="1615">
                  <c:v>399.5660166993687</c:v>
                </c:pt>
                <c:pt idx="1616">
                  <c:v>399.5224963790102</c:v>
                </c:pt>
                <c:pt idx="1617">
                  <c:v>399.3559721945427</c:v>
                </c:pt>
                <c:pt idx="1618">
                  <c:v>399.3559721945427</c:v>
                </c:pt>
                <c:pt idx="1619">
                  <c:v>397.2292462587276</c:v>
                </c:pt>
                <c:pt idx="1620">
                  <c:v>397.2292462587276</c:v>
                </c:pt>
                <c:pt idx="1621">
                  <c:v>397.2292462587276</c:v>
                </c:pt>
                <c:pt idx="1622">
                  <c:v>397.9245683450339</c:v>
                </c:pt>
                <c:pt idx="1623">
                  <c:v>397.9245683450339</c:v>
                </c:pt>
                <c:pt idx="1624">
                  <c:v>397.9245683450339</c:v>
                </c:pt>
                <c:pt idx="1625">
                  <c:v>400.6789855145922</c:v>
                </c:pt>
                <c:pt idx="1626">
                  <c:v>398.946621519021</c:v>
                </c:pt>
                <c:pt idx="1627">
                  <c:v>401.0550358606033</c:v>
                </c:pt>
                <c:pt idx="1628">
                  <c:v>401.4653236058241</c:v>
                </c:pt>
                <c:pt idx="1629">
                  <c:v>401.2977642204983</c:v>
                </c:pt>
                <c:pt idx="1630">
                  <c:v>400.289074811516</c:v>
                </c:pt>
                <c:pt idx="1631">
                  <c:v>400.8512449032625</c:v>
                </c:pt>
                <c:pt idx="1632">
                  <c:v>397.332027033196</c:v>
                </c:pt>
                <c:pt idx="1633">
                  <c:v>397.9340744194936</c:v>
                </c:pt>
                <c:pt idx="1634">
                  <c:v>397.6182773945984</c:v>
                </c:pt>
                <c:pt idx="1635">
                  <c:v>398.2737761701496</c:v>
                </c:pt>
                <c:pt idx="1636">
                  <c:v>401.4931895872131</c:v>
                </c:pt>
                <c:pt idx="1637">
                  <c:v>401.8933709301422</c:v>
                </c:pt>
                <c:pt idx="1638">
                  <c:v>400.6309421284223</c:v>
                </c:pt>
                <c:pt idx="1639">
                  <c:v>400.6309421284223</c:v>
                </c:pt>
                <c:pt idx="1640">
                  <c:v>402.7206489180509</c:v>
                </c:pt>
                <c:pt idx="1641">
                  <c:v>401.8781679459788</c:v>
                </c:pt>
                <c:pt idx="1642">
                  <c:v>403.9764252797515</c:v>
                </c:pt>
                <c:pt idx="1643">
                  <c:v>399.9122605524668</c:v>
                </c:pt>
                <c:pt idx="1644">
                  <c:v>399.9122605524668</c:v>
                </c:pt>
                <c:pt idx="1645">
                  <c:v>399.9122605524668</c:v>
                </c:pt>
                <c:pt idx="1646">
                  <c:v>399.9122605524668</c:v>
                </c:pt>
                <c:pt idx="1647">
                  <c:v>399.9066556538518</c:v>
                </c:pt>
                <c:pt idx="1648">
                  <c:v>399.7020479862352</c:v>
                </c:pt>
                <c:pt idx="1649">
                  <c:v>401.2968920198959</c:v>
                </c:pt>
                <c:pt idx="1650">
                  <c:v>401.6993196077301</c:v>
                </c:pt>
                <c:pt idx="1651">
                  <c:v>401.6068708881042</c:v>
                </c:pt>
                <c:pt idx="1652">
                  <c:v>401.682808536642</c:v>
                </c:pt>
                <c:pt idx="1653">
                  <c:v>402.078520333687</c:v>
                </c:pt>
                <c:pt idx="1654">
                  <c:v>400.0572514565209</c:v>
                </c:pt>
                <c:pt idx="1655">
                  <c:v>399.9975158377774</c:v>
                </c:pt>
                <c:pt idx="1656">
                  <c:v>400.7458339347673</c:v>
                </c:pt>
                <c:pt idx="1657">
                  <c:v>400.7458339347673</c:v>
                </c:pt>
                <c:pt idx="1658">
                  <c:v>400.954792349634</c:v>
                </c:pt>
                <c:pt idx="1659">
                  <c:v>401.2711797527817</c:v>
                </c:pt>
                <c:pt idx="1660">
                  <c:v>401.4791382409923</c:v>
                </c:pt>
                <c:pt idx="1661">
                  <c:v>401.3142460618853</c:v>
                </c:pt>
                <c:pt idx="1662">
                  <c:v>401.3142460618853</c:v>
                </c:pt>
                <c:pt idx="1663">
                  <c:v>402.59898757951</c:v>
                </c:pt>
                <c:pt idx="1664">
                  <c:v>402.59898757951</c:v>
                </c:pt>
                <c:pt idx="1665">
                  <c:v>402.59898757951</c:v>
                </c:pt>
                <c:pt idx="1666">
                  <c:v>404.564050417716</c:v>
                </c:pt>
                <c:pt idx="1667">
                  <c:v>406.0379923514653</c:v>
                </c:pt>
                <c:pt idx="1668">
                  <c:v>406.0379923514653</c:v>
                </c:pt>
                <c:pt idx="1669">
                  <c:v>406.0379923514653</c:v>
                </c:pt>
                <c:pt idx="1670">
                  <c:v>406.0379923514653</c:v>
                </c:pt>
                <c:pt idx="1671">
                  <c:v>406.0379923514653</c:v>
                </c:pt>
                <c:pt idx="1672">
                  <c:v>408.6722294186503</c:v>
                </c:pt>
                <c:pt idx="1673">
                  <c:v>408.4967196604745</c:v>
                </c:pt>
                <c:pt idx="1674">
                  <c:v>409.9706652351681</c:v>
                </c:pt>
                <c:pt idx="1675">
                  <c:v>411.4708268574678</c:v>
                </c:pt>
                <c:pt idx="1676">
                  <c:v>411.7769467664189</c:v>
                </c:pt>
                <c:pt idx="1677">
                  <c:v>412.5182023534482</c:v>
                </c:pt>
                <c:pt idx="1678">
                  <c:v>413.2806378342406</c:v>
                </c:pt>
                <c:pt idx="1679">
                  <c:v>408.749381170684</c:v>
                </c:pt>
                <c:pt idx="1680">
                  <c:v>409.0420130902249</c:v>
                </c:pt>
                <c:pt idx="1681">
                  <c:v>411.7725265982606</c:v>
                </c:pt>
                <c:pt idx="1682">
                  <c:v>412.0081783886249</c:v>
                </c:pt>
                <c:pt idx="1683">
                  <c:v>412.0081783886249</c:v>
                </c:pt>
                <c:pt idx="1684">
                  <c:v>411.7885765831875</c:v>
                </c:pt>
                <c:pt idx="1685">
                  <c:v>411.7719000052637</c:v>
                </c:pt>
                <c:pt idx="1686">
                  <c:v>411.7719000052637</c:v>
                </c:pt>
                <c:pt idx="1687">
                  <c:v>412.6074308160375</c:v>
                </c:pt>
                <c:pt idx="1688">
                  <c:v>412.4121704260705</c:v>
                </c:pt>
                <c:pt idx="1689">
                  <c:v>412.4121704260705</c:v>
                </c:pt>
                <c:pt idx="1690">
                  <c:v>412.6365962785725</c:v>
                </c:pt>
                <c:pt idx="1691">
                  <c:v>412.6365962785725</c:v>
                </c:pt>
                <c:pt idx="1692">
                  <c:v>417.0624370018026</c:v>
                </c:pt>
                <c:pt idx="1693">
                  <c:v>416.6469367575978</c:v>
                </c:pt>
                <c:pt idx="1694">
                  <c:v>417.9241849170206</c:v>
                </c:pt>
                <c:pt idx="1695">
                  <c:v>417.2564984349265</c:v>
                </c:pt>
                <c:pt idx="1696">
                  <c:v>418.0913522934202</c:v>
                </c:pt>
                <c:pt idx="1697">
                  <c:v>419.4856454023245</c:v>
                </c:pt>
                <c:pt idx="1698">
                  <c:v>419.6014000193842</c:v>
                </c:pt>
                <c:pt idx="1699">
                  <c:v>420.1099435916594</c:v>
                </c:pt>
                <c:pt idx="1700">
                  <c:v>420.3157764043913</c:v>
                </c:pt>
                <c:pt idx="1701">
                  <c:v>420.3157764043913</c:v>
                </c:pt>
                <c:pt idx="1702">
                  <c:v>427.0679624194088</c:v>
                </c:pt>
                <c:pt idx="1703">
                  <c:v>427.0679624194088</c:v>
                </c:pt>
                <c:pt idx="1704">
                  <c:v>427.0679624194088</c:v>
                </c:pt>
                <c:pt idx="1705">
                  <c:v>427.0679624194088</c:v>
                </c:pt>
                <c:pt idx="1706">
                  <c:v>426.9831650408155</c:v>
                </c:pt>
                <c:pt idx="1707">
                  <c:v>426.9831650408155</c:v>
                </c:pt>
                <c:pt idx="1708">
                  <c:v>426.9831650408155</c:v>
                </c:pt>
                <c:pt idx="1709">
                  <c:v>426.9831650408155</c:v>
                </c:pt>
                <c:pt idx="1710">
                  <c:v>427.7383851630091</c:v>
                </c:pt>
                <c:pt idx="1711">
                  <c:v>427.5858558406665</c:v>
                </c:pt>
                <c:pt idx="1712">
                  <c:v>427.5858558406665</c:v>
                </c:pt>
                <c:pt idx="1713">
                  <c:v>427.5858558406665</c:v>
                </c:pt>
                <c:pt idx="1714">
                  <c:v>426.9941243410233</c:v>
                </c:pt>
                <c:pt idx="1715">
                  <c:v>427.5658650488935</c:v>
                </c:pt>
                <c:pt idx="1716">
                  <c:v>427.175472214307</c:v>
                </c:pt>
                <c:pt idx="1717">
                  <c:v>427.175472214307</c:v>
                </c:pt>
                <c:pt idx="1718">
                  <c:v>427.175472214307</c:v>
                </c:pt>
                <c:pt idx="1719">
                  <c:v>428.1596178794011</c:v>
                </c:pt>
                <c:pt idx="1720">
                  <c:v>428.1596178794011</c:v>
                </c:pt>
                <c:pt idx="1721">
                  <c:v>428.1596178794011</c:v>
                </c:pt>
                <c:pt idx="1722">
                  <c:v>428.7141912019295</c:v>
                </c:pt>
                <c:pt idx="1723">
                  <c:v>430.46884612913</c:v>
                </c:pt>
                <c:pt idx="1724">
                  <c:v>429.4701249341219</c:v>
                </c:pt>
                <c:pt idx="1725">
                  <c:v>428.9864079368412</c:v>
                </c:pt>
                <c:pt idx="1726">
                  <c:v>430.608182641977</c:v>
                </c:pt>
                <c:pt idx="1727">
                  <c:v>430.608182641977</c:v>
                </c:pt>
                <c:pt idx="1728">
                  <c:v>430.608182641977</c:v>
                </c:pt>
                <c:pt idx="1729">
                  <c:v>430.608182641977</c:v>
                </c:pt>
                <c:pt idx="1730">
                  <c:v>431.465837555633</c:v>
                </c:pt>
                <c:pt idx="1731">
                  <c:v>436.0287288882745</c:v>
                </c:pt>
                <c:pt idx="1732">
                  <c:v>435.8422942688414</c:v>
                </c:pt>
                <c:pt idx="1733">
                  <c:v>435.824597173758</c:v>
                </c:pt>
                <c:pt idx="1734">
                  <c:v>437.7149315694681</c:v>
                </c:pt>
                <c:pt idx="1735">
                  <c:v>437.7149315694681</c:v>
                </c:pt>
                <c:pt idx="1736">
                  <c:v>439.2686494007736</c:v>
                </c:pt>
                <c:pt idx="1737">
                  <c:v>439.2686494007736</c:v>
                </c:pt>
                <c:pt idx="1738">
                  <c:v>439.1402580350428</c:v>
                </c:pt>
                <c:pt idx="1739">
                  <c:v>440.3953450833241</c:v>
                </c:pt>
                <c:pt idx="1740">
                  <c:v>440.0668766771872</c:v>
                </c:pt>
                <c:pt idx="1741">
                  <c:v>441.0516086681317</c:v>
                </c:pt>
                <c:pt idx="1742">
                  <c:v>441.0516086681317</c:v>
                </c:pt>
                <c:pt idx="1743">
                  <c:v>441.0516086681317</c:v>
                </c:pt>
                <c:pt idx="1744">
                  <c:v>441.0516086681317</c:v>
                </c:pt>
                <c:pt idx="1745">
                  <c:v>441.8692156995377</c:v>
                </c:pt>
                <c:pt idx="1746">
                  <c:v>444.0414859177241</c:v>
                </c:pt>
                <c:pt idx="1747">
                  <c:v>444.0414859177241</c:v>
                </c:pt>
                <c:pt idx="1748">
                  <c:v>441.3999444462517</c:v>
                </c:pt>
                <c:pt idx="1749">
                  <c:v>439.168475129322</c:v>
                </c:pt>
                <c:pt idx="1750">
                  <c:v>442.3186039821292</c:v>
                </c:pt>
                <c:pt idx="1751">
                  <c:v>442.547057862341</c:v>
                </c:pt>
                <c:pt idx="1752">
                  <c:v>442.5626729648793</c:v>
                </c:pt>
                <c:pt idx="1753">
                  <c:v>444.6764240950913</c:v>
                </c:pt>
                <c:pt idx="1754">
                  <c:v>444.6764240950913</c:v>
                </c:pt>
                <c:pt idx="1755">
                  <c:v>446.6998493825017</c:v>
                </c:pt>
                <c:pt idx="1756">
                  <c:v>443.4616530581744</c:v>
                </c:pt>
                <c:pt idx="1757">
                  <c:v>443.4616530581744</c:v>
                </c:pt>
                <c:pt idx="1758">
                  <c:v>445.9909813786965</c:v>
                </c:pt>
                <c:pt idx="1759">
                  <c:v>448.010938841917</c:v>
                </c:pt>
                <c:pt idx="1760">
                  <c:v>448.7622116566062</c:v>
                </c:pt>
                <c:pt idx="1761">
                  <c:v>448.7622116566062</c:v>
                </c:pt>
                <c:pt idx="1762">
                  <c:v>448.7365581794238</c:v>
                </c:pt>
                <c:pt idx="1763">
                  <c:v>448.7365581794238</c:v>
                </c:pt>
                <c:pt idx="1764">
                  <c:v>448.9758242321448</c:v>
                </c:pt>
                <c:pt idx="1765">
                  <c:v>448.5943718672286</c:v>
                </c:pt>
                <c:pt idx="1766">
                  <c:v>449.890771572104</c:v>
                </c:pt>
                <c:pt idx="1767">
                  <c:v>449.890771572104</c:v>
                </c:pt>
                <c:pt idx="1768">
                  <c:v>449.890771572104</c:v>
                </c:pt>
                <c:pt idx="1769">
                  <c:v>448.9576210663515</c:v>
                </c:pt>
                <c:pt idx="1770">
                  <c:v>456.9796438147771</c:v>
                </c:pt>
                <c:pt idx="1771">
                  <c:v>456.9796438147771</c:v>
                </c:pt>
                <c:pt idx="1772">
                  <c:v>457.5265022319342</c:v>
                </c:pt>
                <c:pt idx="1773">
                  <c:v>457.2099579901481</c:v>
                </c:pt>
                <c:pt idx="1774">
                  <c:v>457.2099579901481</c:v>
                </c:pt>
                <c:pt idx="1775">
                  <c:v>457.2099579901481</c:v>
                </c:pt>
                <c:pt idx="1776">
                  <c:v>457.2099579901481</c:v>
                </c:pt>
                <c:pt idx="1777">
                  <c:v>457.2099579901481</c:v>
                </c:pt>
                <c:pt idx="1778">
                  <c:v>457.2099579901481</c:v>
                </c:pt>
                <c:pt idx="1779">
                  <c:v>457.2099579901481</c:v>
                </c:pt>
                <c:pt idx="1780">
                  <c:v>455.912409410081</c:v>
                </c:pt>
                <c:pt idx="1781">
                  <c:v>455.5821710665753</c:v>
                </c:pt>
                <c:pt idx="1782">
                  <c:v>455.5821710665753</c:v>
                </c:pt>
                <c:pt idx="1783">
                  <c:v>455.5821710665753</c:v>
                </c:pt>
                <c:pt idx="1784">
                  <c:v>455.5821710665753</c:v>
                </c:pt>
                <c:pt idx="1785">
                  <c:v>455.5821710665753</c:v>
                </c:pt>
                <c:pt idx="1786">
                  <c:v>455.5821710665753</c:v>
                </c:pt>
                <c:pt idx="1787">
                  <c:v>455.5821710665753</c:v>
                </c:pt>
                <c:pt idx="1788">
                  <c:v>455.5821710665753</c:v>
                </c:pt>
                <c:pt idx="1789">
                  <c:v>450.6557484836896</c:v>
                </c:pt>
                <c:pt idx="1790">
                  <c:v>450.6557484836896</c:v>
                </c:pt>
                <c:pt idx="1791">
                  <c:v>451.1552946554143</c:v>
                </c:pt>
                <c:pt idx="1792">
                  <c:v>453.6892881551668</c:v>
                </c:pt>
                <c:pt idx="1793">
                  <c:v>453.6164080739576</c:v>
                </c:pt>
                <c:pt idx="1794">
                  <c:v>452.5814729258512</c:v>
                </c:pt>
                <c:pt idx="1795">
                  <c:v>452.789348972997</c:v>
                </c:pt>
                <c:pt idx="1796">
                  <c:v>453.2623437900883</c:v>
                </c:pt>
                <c:pt idx="1797">
                  <c:v>454.0330166374976</c:v>
                </c:pt>
                <c:pt idx="1798">
                  <c:v>454.0330166374976</c:v>
                </c:pt>
                <c:pt idx="1799">
                  <c:v>454.080874278248</c:v>
                </c:pt>
                <c:pt idx="1800">
                  <c:v>454.080874278248</c:v>
                </c:pt>
                <c:pt idx="1801">
                  <c:v>453.820444656562</c:v>
                </c:pt>
                <c:pt idx="1802">
                  <c:v>453.820444656562</c:v>
                </c:pt>
                <c:pt idx="1803">
                  <c:v>447.54550590931</c:v>
                </c:pt>
                <c:pt idx="1804">
                  <c:v>447.5613712348616</c:v>
                </c:pt>
                <c:pt idx="1805">
                  <c:v>449.1219546756795</c:v>
                </c:pt>
                <c:pt idx="1806">
                  <c:v>448.3040368344393</c:v>
                </c:pt>
                <c:pt idx="1807">
                  <c:v>449.6894398243513</c:v>
                </c:pt>
                <c:pt idx="1808">
                  <c:v>449.953476716236</c:v>
                </c:pt>
                <c:pt idx="1809">
                  <c:v>449.9290602580456</c:v>
                </c:pt>
                <c:pt idx="1810">
                  <c:v>448.640933669626</c:v>
                </c:pt>
                <c:pt idx="1811">
                  <c:v>448.7507351746634</c:v>
                </c:pt>
                <c:pt idx="1812">
                  <c:v>449.1581744956856</c:v>
                </c:pt>
                <c:pt idx="1813">
                  <c:v>450.1852556622915</c:v>
                </c:pt>
                <c:pt idx="1814">
                  <c:v>452.6284532097197</c:v>
                </c:pt>
                <c:pt idx="1815">
                  <c:v>451.5388626657846</c:v>
                </c:pt>
                <c:pt idx="1816">
                  <c:v>450.640208150119</c:v>
                </c:pt>
                <c:pt idx="1817">
                  <c:v>450.640208150119</c:v>
                </c:pt>
                <c:pt idx="1818">
                  <c:v>450.2321287381084</c:v>
                </c:pt>
                <c:pt idx="1819">
                  <c:v>450.3773389133015</c:v>
                </c:pt>
                <c:pt idx="1820">
                  <c:v>450.3773389133015</c:v>
                </c:pt>
                <c:pt idx="1821">
                  <c:v>449.9080261188867</c:v>
                </c:pt>
                <c:pt idx="1822">
                  <c:v>449.9080261188867</c:v>
                </c:pt>
                <c:pt idx="1823">
                  <c:v>449.9080261188867</c:v>
                </c:pt>
                <c:pt idx="1824">
                  <c:v>451.185065519982</c:v>
                </c:pt>
                <c:pt idx="1825">
                  <c:v>451.185065519982</c:v>
                </c:pt>
                <c:pt idx="1826">
                  <c:v>451.185065519982</c:v>
                </c:pt>
                <c:pt idx="1827">
                  <c:v>451.7981337919368</c:v>
                </c:pt>
                <c:pt idx="1828">
                  <c:v>448.579200276146</c:v>
                </c:pt>
                <c:pt idx="1829">
                  <c:v>448.579200276146</c:v>
                </c:pt>
                <c:pt idx="1830">
                  <c:v>448.579200276146</c:v>
                </c:pt>
                <c:pt idx="1831">
                  <c:v>448.579200276146</c:v>
                </c:pt>
                <c:pt idx="1832">
                  <c:v>448.963569633224</c:v>
                </c:pt>
                <c:pt idx="1833">
                  <c:v>448.963569633224</c:v>
                </c:pt>
                <c:pt idx="1834">
                  <c:v>450.3010044777253</c:v>
                </c:pt>
                <c:pt idx="1835">
                  <c:v>448.4749028356986</c:v>
                </c:pt>
                <c:pt idx="1836">
                  <c:v>448.0806572670696</c:v>
                </c:pt>
                <c:pt idx="1837">
                  <c:v>448.0806572670696</c:v>
                </c:pt>
                <c:pt idx="1838">
                  <c:v>448.7383473136994</c:v>
                </c:pt>
                <c:pt idx="1839">
                  <c:v>448.7383473136994</c:v>
                </c:pt>
                <c:pt idx="1840">
                  <c:v>448.9992010685081</c:v>
                </c:pt>
                <c:pt idx="1841">
                  <c:v>449.0699134713381</c:v>
                </c:pt>
                <c:pt idx="1842">
                  <c:v>449.1625924270842</c:v>
                </c:pt>
                <c:pt idx="1843">
                  <c:v>448.6094880548776</c:v>
                </c:pt>
                <c:pt idx="1844">
                  <c:v>448.2120510276126</c:v>
                </c:pt>
                <c:pt idx="1845">
                  <c:v>447.7104750446452</c:v>
                </c:pt>
                <c:pt idx="1846">
                  <c:v>447.4990906856705</c:v>
                </c:pt>
                <c:pt idx="1847">
                  <c:v>447.5938368583189</c:v>
                </c:pt>
                <c:pt idx="1848">
                  <c:v>447.5938368583189</c:v>
                </c:pt>
                <c:pt idx="1849">
                  <c:v>451.0286638338963</c:v>
                </c:pt>
                <c:pt idx="1850">
                  <c:v>451.9532053195332</c:v>
                </c:pt>
                <c:pt idx="1851">
                  <c:v>451.019549270927</c:v>
                </c:pt>
                <c:pt idx="1852">
                  <c:v>451.019549270927</c:v>
                </c:pt>
                <c:pt idx="1853">
                  <c:v>449.5609167751988</c:v>
                </c:pt>
                <c:pt idx="1854">
                  <c:v>449.7273486253557</c:v>
                </c:pt>
                <c:pt idx="1855">
                  <c:v>449.7273486253557</c:v>
                </c:pt>
                <c:pt idx="1856">
                  <c:v>450.939857322462</c:v>
                </c:pt>
                <c:pt idx="1857">
                  <c:v>450.939857322462</c:v>
                </c:pt>
                <c:pt idx="1858">
                  <c:v>449.1627710182966</c:v>
                </c:pt>
                <c:pt idx="1859">
                  <c:v>452.1980712654684</c:v>
                </c:pt>
                <c:pt idx="1860">
                  <c:v>452.1980712654684</c:v>
                </c:pt>
                <c:pt idx="1861">
                  <c:v>452.1980712654684</c:v>
                </c:pt>
                <c:pt idx="1862">
                  <c:v>451.5559654557428</c:v>
                </c:pt>
                <c:pt idx="1863">
                  <c:v>451.5559654557428</c:v>
                </c:pt>
                <c:pt idx="1864">
                  <c:v>452.954432200337</c:v>
                </c:pt>
                <c:pt idx="1865">
                  <c:v>452.954432200337</c:v>
                </c:pt>
                <c:pt idx="1866">
                  <c:v>452.954432200337</c:v>
                </c:pt>
                <c:pt idx="1867">
                  <c:v>450.1101195795166</c:v>
                </c:pt>
                <c:pt idx="1868">
                  <c:v>449.175650282207</c:v>
                </c:pt>
                <c:pt idx="1869">
                  <c:v>449.175650282207</c:v>
                </c:pt>
                <c:pt idx="1870">
                  <c:v>449.175650282207</c:v>
                </c:pt>
                <c:pt idx="1871">
                  <c:v>449.175650282207</c:v>
                </c:pt>
                <c:pt idx="1872">
                  <c:v>449.175650282207</c:v>
                </c:pt>
                <c:pt idx="1873">
                  <c:v>449.175650282207</c:v>
                </c:pt>
                <c:pt idx="1874">
                  <c:v>450.4817641335007</c:v>
                </c:pt>
                <c:pt idx="1875">
                  <c:v>451.8569059692433</c:v>
                </c:pt>
                <c:pt idx="1876">
                  <c:v>451.4980360484364</c:v>
                </c:pt>
                <c:pt idx="1877">
                  <c:v>453.1036569404943</c:v>
                </c:pt>
                <c:pt idx="1878">
                  <c:v>456.2580005500365</c:v>
                </c:pt>
                <c:pt idx="1879">
                  <c:v>457.895201111434</c:v>
                </c:pt>
                <c:pt idx="1880">
                  <c:v>457.4604315365443</c:v>
                </c:pt>
                <c:pt idx="1881">
                  <c:v>459.4212222607636</c:v>
                </c:pt>
                <c:pt idx="1882">
                  <c:v>460.4077970296553</c:v>
                </c:pt>
                <c:pt idx="1883">
                  <c:v>460.8686090076096</c:v>
                </c:pt>
                <c:pt idx="1884">
                  <c:v>461.550419338328</c:v>
                </c:pt>
                <c:pt idx="1885">
                  <c:v>460.110904305015</c:v>
                </c:pt>
                <c:pt idx="1886">
                  <c:v>460.110904305015</c:v>
                </c:pt>
                <c:pt idx="1887">
                  <c:v>457.8756418012721</c:v>
                </c:pt>
                <c:pt idx="1888">
                  <c:v>460.8656607518332</c:v>
                </c:pt>
                <c:pt idx="1889">
                  <c:v>460.8656607518332</c:v>
                </c:pt>
                <c:pt idx="1890">
                  <c:v>461.89098790231</c:v>
                </c:pt>
                <c:pt idx="1891">
                  <c:v>463.9962417022865</c:v>
                </c:pt>
                <c:pt idx="1892">
                  <c:v>464.9065939530222</c:v>
                </c:pt>
                <c:pt idx="1893">
                  <c:v>464.9065939530222</c:v>
                </c:pt>
                <c:pt idx="1894">
                  <c:v>465.5291197466361</c:v>
                </c:pt>
                <c:pt idx="1895">
                  <c:v>466.1750815763063</c:v>
                </c:pt>
                <c:pt idx="1896">
                  <c:v>465.9122585401139</c:v>
                </c:pt>
                <c:pt idx="1897">
                  <c:v>463.2240891346848</c:v>
                </c:pt>
                <c:pt idx="1898">
                  <c:v>463.2240891346848</c:v>
                </c:pt>
                <c:pt idx="1899">
                  <c:v>463.9681140732361</c:v>
                </c:pt>
                <c:pt idx="1900">
                  <c:v>463.9681140732361</c:v>
                </c:pt>
                <c:pt idx="1901">
                  <c:v>463.9681140732361</c:v>
                </c:pt>
                <c:pt idx="1902">
                  <c:v>463.9681140732361</c:v>
                </c:pt>
                <c:pt idx="1903">
                  <c:v>463.6512117684839</c:v>
                </c:pt>
                <c:pt idx="1904">
                  <c:v>464.0348577788969</c:v>
                </c:pt>
                <c:pt idx="1905">
                  <c:v>463.0399875013253</c:v>
                </c:pt>
                <c:pt idx="1906">
                  <c:v>462.5485276468301</c:v>
                </c:pt>
                <c:pt idx="1907">
                  <c:v>461.9923564951608</c:v>
                </c:pt>
                <c:pt idx="1908">
                  <c:v>461.9923564951608</c:v>
                </c:pt>
                <c:pt idx="1909">
                  <c:v>462.0806737484444</c:v>
                </c:pt>
                <c:pt idx="1910">
                  <c:v>462.383584158596</c:v>
                </c:pt>
                <c:pt idx="1911">
                  <c:v>462.383584158596</c:v>
                </c:pt>
                <c:pt idx="1912">
                  <c:v>461.3863147045332</c:v>
                </c:pt>
                <c:pt idx="1913">
                  <c:v>461.5437955833194</c:v>
                </c:pt>
                <c:pt idx="1914">
                  <c:v>462.7230123177072</c:v>
                </c:pt>
                <c:pt idx="1915">
                  <c:v>462.7230123177072</c:v>
                </c:pt>
                <c:pt idx="1916">
                  <c:v>462.7230123177072</c:v>
                </c:pt>
                <c:pt idx="1917">
                  <c:v>462.7230123177072</c:v>
                </c:pt>
                <c:pt idx="1918">
                  <c:v>463.7819732996304</c:v>
                </c:pt>
                <c:pt idx="1919">
                  <c:v>463.7819732996304</c:v>
                </c:pt>
                <c:pt idx="1920">
                  <c:v>465.9481646973103</c:v>
                </c:pt>
                <c:pt idx="1921">
                  <c:v>465.7542164299992</c:v>
                </c:pt>
                <c:pt idx="1922">
                  <c:v>465.7542164299992</c:v>
                </c:pt>
                <c:pt idx="1923">
                  <c:v>465.7542164299992</c:v>
                </c:pt>
                <c:pt idx="1924">
                  <c:v>465.3279715180157</c:v>
                </c:pt>
                <c:pt idx="1925">
                  <c:v>465.3279715180157</c:v>
                </c:pt>
                <c:pt idx="1926">
                  <c:v>465.3279715180157</c:v>
                </c:pt>
                <c:pt idx="1927">
                  <c:v>465.5373899253767</c:v>
                </c:pt>
                <c:pt idx="1928">
                  <c:v>465.5373899253767</c:v>
                </c:pt>
                <c:pt idx="1929">
                  <c:v>466.5467613091526</c:v>
                </c:pt>
                <c:pt idx="1930">
                  <c:v>466.5467613091526</c:v>
                </c:pt>
                <c:pt idx="1931">
                  <c:v>467.8301593450245</c:v>
                </c:pt>
                <c:pt idx="1932">
                  <c:v>468.1657982970593</c:v>
                </c:pt>
                <c:pt idx="1933">
                  <c:v>468.1657982970593</c:v>
                </c:pt>
                <c:pt idx="1934">
                  <c:v>467.243856453608</c:v>
                </c:pt>
                <c:pt idx="1935">
                  <c:v>464.9856261264547</c:v>
                </c:pt>
                <c:pt idx="1936">
                  <c:v>463.7051659727639</c:v>
                </c:pt>
                <c:pt idx="1937">
                  <c:v>466.1909975714944</c:v>
                </c:pt>
                <c:pt idx="1938">
                  <c:v>466.9149256901982</c:v>
                </c:pt>
                <c:pt idx="1939">
                  <c:v>465.1058011096954</c:v>
                </c:pt>
                <c:pt idx="1940">
                  <c:v>464.5415446894793</c:v>
                </c:pt>
                <c:pt idx="1941">
                  <c:v>464.909569340504</c:v>
                </c:pt>
                <c:pt idx="1942">
                  <c:v>464.909569340504</c:v>
                </c:pt>
                <c:pt idx="1943">
                  <c:v>468.9538920371694</c:v>
                </c:pt>
                <c:pt idx="1944">
                  <c:v>469.049970197375</c:v>
                </c:pt>
                <c:pt idx="1945">
                  <c:v>469.6888692899268</c:v>
                </c:pt>
                <c:pt idx="1946">
                  <c:v>480.0208857685939</c:v>
                </c:pt>
                <c:pt idx="1947">
                  <c:v>484.7475220318938</c:v>
                </c:pt>
                <c:pt idx="1948">
                  <c:v>481.2185352421691</c:v>
                </c:pt>
                <c:pt idx="1949">
                  <c:v>479.2683609879966</c:v>
                </c:pt>
                <c:pt idx="1950">
                  <c:v>480.0911536208367</c:v>
                </c:pt>
                <c:pt idx="1951">
                  <c:v>480.3294414917347</c:v>
                </c:pt>
                <c:pt idx="1952">
                  <c:v>482.7151284701888</c:v>
                </c:pt>
                <c:pt idx="1953">
                  <c:v>484.4280258923501</c:v>
                </c:pt>
                <c:pt idx="1954">
                  <c:v>484.8336745033983</c:v>
                </c:pt>
                <c:pt idx="1955">
                  <c:v>484.8336745033983</c:v>
                </c:pt>
                <c:pt idx="1956">
                  <c:v>484.3173661773337</c:v>
                </c:pt>
                <c:pt idx="1957">
                  <c:v>484.3173661773337</c:v>
                </c:pt>
                <c:pt idx="1958">
                  <c:v>484.2575462893434</c:v>
                </c:pt>
                <c:pt idx="1959">
                  <c:v>486.8584509044192</c:v>
                </c:pt>
                <c:pt idx="1960">
                  <c:v>486.8310398211266</c:v>
                </c:pt>
                <c:pt idx="1961">
                  <c:v>485.6035584975579</c:v>
                </c:pt>
                <c:pt idx="1962">
                  <c:v>490.6599143484222</c:v>
                </c:pt>
                <c:pt idx="1963">
                  <c:v>490.8099871516346</c:v>
                </c:pt>
                <c:pt idx="1964">
                  <c:v>496.0316610971734</c:v>
                </c:pt>
                <c:pt idx="1965">
                  <c:v>494.8077219887045</c:v>
                </c:pt>
                <c:pt idx="1966">
                  <c:v>495.8085152038216</c:v>
                </c:pt>
                <c:pt idx="1967">
                  <c:v>495.0252657982322</c:v>
                </c:pt>
                <c:pt idx="1968">
                  <c:v>495.0036221736843</c:v>
                </c:pt>
                <c:pt idx="1969">
                  <c:v>495.0036221736843</c:v>
                </c:pt>
                <c:pt idx="1970">
                  <c:v>495.0036221736843</c:v>
                </c:pt>
                <c:pt idx="1971">
                  <c:v>496.7973089229171</c:v>
                </c:pt>
                <c:pt idx="1972">
                  <c:v>496.7973089229171</c:v>
                </c:pt>
                <c:pt idx="1973">
                  <c:v>496.7973089229171</c:v>
                </c:pt>
                <c:pt idx="1974">
                  <c:v>496.7973089229171</c:v>
                </c:pt>
                <c:pt idx="1975">
                  <c:v>496.3838532444429</c:v>
                </c:pt>
                <c:pt idx="1976">
                  <c:v>496.3838532444429</c:v>
                </c:pt>
                <c:pt idx="1977">
                  <c:v>496.3838532444429</c:v>
                </c:pt>
                <c:pt idx="1978">
                  <c:v>496.5421956451158</c:v>
                </c:pt>
                <c:pt idx="1979">
                  <c:v>496.5421956451158</c:v>
                </c:pt>
                <c:pt idx="1980">
                  <c:v>496.5421956451158</c:v>
                </c:pt>
                <c:pt idx="1981">
                  <c:v>497.2178260180699</c:v>
                </c:pt>
                <c:pt idx="1982">
                  <c:v>497.2178260180699</c:v>
                </c:pt>
                <c:pt idx="1983">
                  <c:v>497.2178260180699</c:v>
                </c:pt>
                <c:pt idx="1984">
                  <c:v>496.202662927352</c:v>
                </c:pt>
                <c:pt idx="1985">
                  <c:v>497.1573112370381</c:v>
                </c:pt>
                <c:pt idx="1986">
                  <c:v>498.7534843090372</c:v>
                </c:pt>
                <c:pt idx="1987">
                  <c:v>499.3549606615716</c:v>
                </c:pt>
                <c:pt idx="1988">
                  <c:v>499.3549606615716</c:v>
                </c:pt>
                <c:pt idx="1989">
                  <c:v>499.3549606615716</c:v>
                </c:pt>
                <c:pt idx="1990">
                  <c:v>497.006964939409</c:v>
                </c:pt>
                <c:pt idx="1991">
                  <c:v>497.006964939409</c:v>
                </c:pt>
                <c:pt idx="1992">
                  <c:v>497.006964939409</c:v>
                </c:pt>
                <c:pt idx="1993">
                  <c:v>501.4214166087017</c:v>
                </c:pt>
                <c:pt idx="1994">
                  <c:v>501.0449546658183</c:v>
                </c:pt>
                <c:pt idx="1995">
                  <c:v>502.3165574205872</c:v>
                </c:pt>
                <c:pt idx="1996">
                  <c:v>504.9967890492097</c:v>
                </c:pt>
                <c:pt idx="1997">
                  <c:v>505.603288651564</c:v>
                </c:pt>
                <c:pt idx="1998">
                  <c:v>506.0454019332537</c:v>
                </c:pt>
                <c:pt idx="1999">
                  <c:v>505.235070373716</c:v>
                </c:pt>
                <c:pt idx="2000">
                  <c:v>506.3935742002006</c:v>
                </c:pt>
                <c:pt idx="2001">
                  <c:v>506.0541211333917</c:v>
                </c:pt>
                <c:pt idx="2002">
                  <c:v>506.0541211333917</c:v>
                </c:pt>
                <c:pt idx="2003">
                  <c:v>504.0576277093903</c:v>
                </c:pt>
                <c:pt idx="2004">
                  <c:v>503.4370055076669</c:v>
                </c:pt>
                <c:pt idx="2005">
                  <c:v>503.469946262624</c:v>
                </c:pt>
                <c:pt idx="2006">
                  <c:v>506.9183877510423</c:v>
                </c:pt>
                <c:pt idx="2007">
                  <c:v>504.6810539003176</c:v>
                </c:pt>
                <c:pt idx="2008">
                  <c:v>503.258752909749</c:v>
                </c:pt>
                <c:pt idx="2009">
                  <c:v>503.258752909749</c:v>
                </c:pt>
                <c:pt idx="2010">
                  <c:v>504.028887153814</c:v>
                </c:pt>
                <c:pt idx="2011">
                  <c:v>503.0376871413552</c:v>
                </c:pt>
                <c:pt idx="2012">
                  <c:v>503.0376871413552</c:v>
                </c:pt>
                <c:pt idx="2013">
                  <c:v>503.0376871413552</c:v>
                </c:pt>
                <c:pt idx="2014">
                  <c:v>503.0376871413552</c:v>
                </c:pt>
                <c:pt idx="2015">
                  <c:v>503.4288896742911</c:v>
                </c:pt>
                <c:pt idx="2016">
                  <c:v>503.3127962204377</c:v>
                </c:pt>
                <c:pt idx="2017">
                  <c:v>503.3127962204377</c:v>
                </c:pt>
                <c:pt idx="2018">
                  <c:v>503.76686433332</c:v>
                </c:pt>
                <c:pt idx="2019">
                  <c:v>503.6501549612958</c:v>
                </c:pt>
                <c:pt idx="2020">
                  <c:v>503.6501549612958</c:v>
                </c:pt>
                <c:pt idx="2021">
                  <c:v>503.6501549612958</c:v>
                </c:pt>
                <c:pt idx="2022">
                  <c:v>504.6668210706293</c:v>
                </c:pt>
                <c:pt idx="2023">
                  <c:v>506.4297014658746</c:v>
                </c:pt>
                <c:pt idx="2024">
                  <c:v>506.4297014658746</c:v>
                </c:pt>
                <c:pt idx="2025">
                  <c:v>506.4297014658746</c:v>
                </c:pt>
                <c:pt idx="2026">
                  <c:v>506.4297014658746</c:v>
                </c:pt>
                <c:pt idx="2027">
                  <c:v>506.4297014658746</c:v>
                </c:pt>
                <c:pt idx="2028">
                  <c:v>505.645685822859</c:v>
                </c:pt>
                <c:pt idx="2029">
                  <c:v>504.2678122651476</c:v>
                </c:pt>
                <c:pt idx="2030">
                  <c:v>503.7340182468327</c:v>
                </c:pt>
                <c:pt idx="2031">
                  <c:v>503.7340182468327</c:v>
                </c:pt>
                <c:pt idx="2032">
                  <c:v>503.7340182468327</c:v>
                </c:pt>
                <c:pt idx="2033">
                  <c:v>502.2727863270408</c:v>
                </c:pt>
                <c:pt idx="2034">
                  <c:v>501.0960322527062</c:v>
                </c:pt>
                <c:pt idx="2035">
                  <c:v>499.7088555831195</c:v>
                </c:pt>
                <c:pt idx="2036">
                  <c:v>499.7088555831195</c:v>
                </c:pt>
                <c:pt idx="2037">
                  <c:v>502.1144578538451</c:v>
                </c:pt>
                <c:pt idx="2038">
                  <c:v>500.3071044567756</c:v>
                </c:pt>
                <c:pt idx="2039">
                  <c:v>500.3071044567756</c:v>
                </c:pt>
                <c:pt idx="2040">
                  <c:v>500.3071044567756</c:v>
                </c:pt>
                <c:pt idx="2041">
                  <c:v>500.3071044567756</c:v>
                </c:pt>
                <c:pt idx="2042">
                  <c:v>499.7905277357134</c:v>
                </c:pt>
                <c:pt idx="2043">
                  <c:v>499.8406707804174</c:v>
                </c:pt>
                <c:pt idx="2044">
                  <c:v>500.482709345445</c:v>
                </c:pt>
                <c:pt idx="2045">
                  <c:v>500.482709345445</c:v>
                </c:pt>
                <c:pt idx="2046">
                  <c:v>500.482709345445</c:v>
                </c:pt>
                <c:pt idx="2047">
                  <c:v>501.3466946906824</c:v>
                </c:pt>
                <c:pt idx="2048">
                  <c:v>501.3466946906824</c:v>
                </c:pt>
                <c:pt idx="2049">
                  <c:v>502.2986810480923</c:v>
                </c:pt>
                <c:pt idx="2050">
                  <c:v>502.2986810480923</c:v>
                </c:pt>
                <c:pt idx="2051">
                  <c:v>502.2986810480923</c:v>
                </c:pt>
                <c:pt idx="2052">
                  <c:v>502.2366171816082</c:v>
                </c:pt>
                <c:pt idx="2053">
                  <c:v>502.9628420135694</c:v>
                </c:pt>
                <c:pt idx="2054">
                  <c:v>503.7759471290876</c:v>
                </c:pt>
                <c:pt idx="2055">
                  <c:v>503.7759471290876</c:v>
                </c:pt>
                <c:pt idx="2056">
                  <c:v>503.7759471290876</c:v>
                </c:pt>
                <c:pt idx="2057">
                  <c:v>504.6413420860943</c:v>
                </c:pt>
                <c:pt idx="2058">
                  <c:v>504.6413420860943</c:v>
                </c:pt>
                <c:pt idx="2059">
                  <c:v>504.6413420860943</c:v>
                </c:pt>
                <c:pt idx="2060">
                  <c:v>504.6413420860943</c:v>
                </c:pt>
                <c:pt idx="2061">
                  <c:v>504.6413420860943</c:v>
                </c:pt>
                <c:pt idx="2062">
                  <c:v>506.0045679133571</c:v>
                </c:pt>
                <c:pt idx="2063">
                  <c:v>505.3683252266802</c:v>
                </c:pt>
                <c:pt idx="2064">
                  <c:v>506.4570172152927</c:v>
                </c:pt>
                <c:pt idx="2065">
                  <c:v>506.7654836259652</c:v>
                </c:pt>
                <c:pt idx="2066">
                  <c:v>506.7654836259652</c:v>
                </c:pt>
                <c:pt idx="2067">
                  <c:v>506.2024620145221</c:v>
                </c:pt>
                <c:pt idx="2068">
                  <c:v>507.2913284788167</c:v>
                </c:pt>
                <c:pt idx="2069">
                  <c:v>505.5574473586866</c:v>
                </c:pt>
                <c:pt idx="2070">
                  <c:v>506.8055529748427</c:v>
                </c:pt>
                <c:pt idx="2071">
                  <c:v>506.8055529748427</c:v>
                </c:pt>
                <c:pt idx="2072">
                  <c:v>507.9516980894736</c:v>
                </c:pt>
                <c:pt idx="2073">
                  <c:v>507.5632466496856</c:v>
                </c:pt>
                <c:pt idx="2074">
                  <c:v>512.0766802313105</c:v>
                </c:pt>
                <c:pt idx="2075">
                  <c:v>509.7886566505875</c:v>
                </c:pt>
                <c:pt idx="2076">
                  <c:v>510.0863674607832</c:v>
                </c:pt>
                <c:pt idx="2077">
                  <c:v>510.0863674607832</c:v>
                </c:pt>
                <c:pt idx="2078">
                  <c:v>509.5686679452951</c:v>
                </c:pt>
                <c:pt idx="2079">
                  <c:v>508.1063183887424</c:v>
                </c:pt>
                <c:pt idx="2080">
                  <c:v>509.1016251972954</c:v>
                </c:pt>
                <c:pt idx="2081">
                  <c:v>509.5325614659812</c:v>
                </c:pt>
                <c:pt idx="2082">
                  <c:v>508.9511974911965</c:v>
                </c:pt>
                <c:pt idx="2083">
                  <c:v>511.2808752376067</c:v>
                </c:pt>
                <c:pt idx="2084">
                  <c:v>513.113782788909</c:v>
                </c:pt>
                <c:pt idx="2085">
                  <c:v>513.976324077938</c:v>
                </c:pt>
                <c:pt idx="2086">
                  <c:v>513.976324077938</c:v>
                </c:pt>
                <c:pt idx="2087">
                  <c:v>513.7373000909236</c:v>
                </c:pt>
                <c:pt idx="2088">
                  <c:v>513.8724722223186</c:v>
                </c:pt>
                <c:pt idx="2089">
                  <c:v>514.305231444597</c:v>
                </c:pt>
                <c:pt idx="2090">
                  <c:v>514.305231444597</c:v>
                </c:pt>
                <c:pt idx="2091">
                  <c:v>514.305231444597</c:v>
                </c:pt>
                <c:pt idx="2092">
                  <c:v>514.5825148620504</c:v>
                </c:pt>
                <c:pt idx="2093">
                  <c:v>516.3715543678305</c:v>
                </c:pt>
                <c:pt idx="2094">
                  <c:v>517.040342517522</c:v>
                </c:pt>
                <c:pt idx="2095">
                  <c:v>517.040342517522</c:v>
                </c:pt>
                <c:pt idx="2096">
                  <c:v>517.040342517522</c:v>
                </c:pt>
                <c:pt idx="2097">
                  <c:v>517.040342517522</c:v>
                </c:pt>
                <c:pt idx="2098">
                  <c:v>517.040342517522</c:v>
                </c:pt>
                <c:pt idx="2099">
                  <c:v>517.040342517522</c:v>
                </c:pt>
                <c:pt idx="2100">
                  <c:v>517.040342517522</c:v>
                </c:pt>
                <c:pt idx="2101">
                  <c:v>517.2075123254299</c:v>
                </c:pt>
                <c:pt idx="2102">
                  <c:v>517.2075123254299</c:v>
                </c:pt>
                <c:pt idx="2103">
                  <c:v>517.2075123254299</c:v>
                </c:pt>
                <c:pt idx="2104">
                  <c:v>517.2075123254299</c:v>
                </c:pt>
                <c:pt idx="2105">
                  <c:v>517.2075123254299</c:v>
                </c:pt>
                <c:pt idx="2106">
                  <c:v>517.2075123254299</c:v>
                </c:pt>
                <c:pt idx="2107">
                  <c:v>517.2075123254299</c:v>
                </c:pt>
                <c:pt idx="2108">
                  <c:v>517.2075123254299</c:v>
                </c:pt>
                <c:pt idx="2109">
                  <c:v>517.2075123254299</c:v>
                </c:pt>
                <c:pt idx="2110">
                  <c:v>517.2075123254299</c:v>
                </c:pt>
                <c:pt idx="2111">
                  <c:v>518.787246855807</c:v>
                </c:pt>
                <c:pt idx="2112">
                  <c:v>518.8205802919251</c:v>
                </c:pt>
                <c:pt idx="2113">
                  <c:v>519.702026964304</c:v>
                </c:pt>
                <c:pt idx="2114">
                  <c:v>520.8573480772573</c:v>
                </c:pt>
                <c:pt idx="2115">
                  <c:v>520.361072154263</c:v>
                </c:pt>
                <c:pt idx="2116">
                  <c:v>520.361072154263</c:v>
                </c:pt>
                <c:pt idx="2117">
                  <c:v>520.0492917261046</c:v>
                </c:pt>
                <c:pt idx="2118">
                  <c:v>524.6173127148844</c:v>
                </c:pt>
                <c:pt idx="2119">
                  <c:v>524.6173127148844</c:v>
                </c:pt>
                <c:pt idx="2120">
                  <c:v>524.6173127148844</c:v>
                </c:pt>
                <c:pt idx="2121">
                  <c:v>526.1513956770584</c:v>
                </c:pt>
                <c:pt idx="2122">
                  <c:v>526.516390155405</c:v>
                </c:pt>
                <c:pt idx="2123">
                  <c:v>525.0675799494145</c:v>
                </c:pt>
                <c:pt idx="2124">
                  <c:v>528.320280457679</c:v>
                </c:pt>
                <c:pt idx="2125">
                  <c:v>530.0829730864756</c:v>
                </c:pt>
                <c:pt idx="2126">
                  <c:v>523.505801430671</c:v>
                </c:pt>
                <c:pt idx="2127">
                  <c:v>531.590090329396</c:v>
                </c:pt>
                <c:pt idx="2128">
                  <c:v>536.4017288141972</c:v>
                </c:pt>
                <c:pt idx="2129">
                  <c:v>533.7040433309311</c:v>
                </c:pt>
                <c:pt idx="2130">
                  <c:v>533.8745387535915</c:v>
                </c:pt>
                <c:pt idx="2131">
                  <c:v>533.8745387535915</c:v>
                </c:pt>
                <c:pt idx="2132">
                  <c:v>536.0467063732501</c:v>
                </c:pt>
                <c:pt idx="2133">
                  <c:v>540.3197344468446</c:v>
                </c:pt>
                <c:pt idx="2134">
                  <c:v>536.9874692062476</c:v>
                </c:pt>
                <c:pt idx="2135">
                  <c:v>536.4236315341595</c:v>
                </c:pt>
                <c:pt idx="2136">
                  <c:v>535.7117069504092</c:v>
                </c:pt>
                <c:pt idx="2137">
                  <c:v>535.3485541290319</c:v>
                </c:pt>
                <c:pt idx="2138">
                  <c:v>532.0900117687111</c:v>
                </c:pt>
                <c:pt idx="2139">
                  <c:v>532.687523766414</c:v>
                </c:pt>
                <c:pt idx="2140">
                  <c:v>533.1122893037528</c:v>
                </c:pt>
                <c:pt idx="2141">
                  <c:v>533.4679668809489</c:v>
                </c:pt>
                <c:pt idx="2142">
                  <c:v>532.1570889712406</c:v>
                </c:pt>
                <c:pt idx="2143">
                  <c:v>533.1985107126488</c:v>
                </c:pt>
                <c:pt idx="2144">
                  <c:v>533.1985107126488</c:v>
                </c:pt>
                <c:pt idx="2145">
                  <c:v>533.8324010171581</c:v>
                </c:pt>
                <c:pt idx="2146">
                  <c:v>534.464742779269</c:v>
                </c:pt>
                <c:pt idx="2147">
                  <c:v>534.464742779269</c:v>
                </c:pt>
                <c:pt idx="2148">
                  <c:v>534.6183979430193</c:v>
                </c:pt>
                <c:pt idx="2149">
                  <c:v>536.6294799582876</c:v>
                </c:pt>
                <c:pt idx="2150">
                  <c:v>534.8058674921724</c:v>
                </c:pt>
                <c:pt idx="2151">
                  <c:v>534.8058674921724</c:v>
                </c:pt>
                <c:pt idx="2152">
                  <c:v>534.8058674921724</c:v>
                </c:pt>
                <c:pt idx="2153">
                  <c:v>532.704680170543</c:v>
                </c:pt>
                <c:pt idx="2154">
                  <c:v>535.143346542783</c:v>
                </c:pt>
                <c:pt idx="2155">
                  <c:v>534.6168669529884</c:v>
                </c:pt>
                <c:pt idx="2156">
                  <c:v>534.6168669529884</c:v>
                </c:pt>
                <c:pt idx="2157">
                  <c:v>534.6168669529884</c:v>
                </c:pt>
                <c:pt idx="2158">
                  <c:v>536.227750234277</c:v>
                </c:pt>
                <c:pt idx="2159">
                  <c:v>536.227750234277</c:v>
                </c:pt>
                <c:pt idx="2160">
                  <c:v>541.7553579318857</c:v>
                </c:pt>
                <c:pt idx="2161">
                  <c:v>541.7553579318857</c:v>
                </c:pt>
                <c:pt idx="2162">
                  <c:v>542.0757049338358</c:v>
                </c:pt>
                <c:pt idx="2163">
                  <c:v>539.57122307513</c:v>
                </c:pt>
                <c:pt idx="2164">
                  <c:v>543.3935176838338</c:v>
                </c:pt>
                <c:pt idx="2165">
                  <c:v>543.6394325454487</c:v>
                </c:pt>
                <c:pt idx="2166">
                  <c:v>543.6394325454487</c:v>
                </c:pt>
                <c:pt idx="2167">
                  <c:v>547.4993932320516</c:v>
                </c:pt>
                <c:pt idx="2168">
                  <c:v>547.4993932320516</c:v>
                </c:pt>
                <c:pt idx="2169">
                  <c:v>553.4859854603413</c:v>
                </c:pt>
                <c:pt idx="2170">
                  <c:v>553.4859854603413</c:v>
                </c:pt>
                <c:pt idx="2171">
                  <c:v>553.1314524540044</c:v>
                </c:pt>
                <c:pt idx="2172">
                  <c:v>553.1314524540044</c:v>
                </c:pt>
                <c:pt idx="2173">
                  <c:v>553.1314524540044</c:v>
                </c:pt>
                <c:pt idx="2174">
                  <c:v>553.1314524540044</c:v>
                </c:pt>
                <c:pt idx="2175">
                  <c:v>553.1314524540044</c:v>
                </c:pt>
                <c:pt idx="2176">
                  <c:v>553.1314524540044</c:v>
                </c:pt>
                <c:pt idx="2177">
                  <c:v>554.986889834862</c:v>
                </c:pt>
                <c:pt idx="2178">
                  <c:v>554.986889834862</c:v>
                </c:pt>
                <c:pt idx="2179">
                  <c:v>554.986889834862</c:v>
                </c:pt>
                <c:pt idx="2180">
                  <c:v>554.7443596646935</c:v>
                </c:pt>
                <c:pt idx="2181">
                  <c:v>552.90282946093</c:v>
                </c:pt>
                <c:pt idx="2182">
                  <c:v>552.90282946093</c:v>
                </c:pt>
                <c:pt idx="2183">
                  <c:v>552.9744404002201</c:v>
                </c:pt>
                <c:pt idx="2184">
                  <c:v>555.2239527274381</c:v>
                </c:pt>
                <c:pt idx="2185">
                  <c:v>556.0534603644936</c:v>
                </c:pt>
                <c:pt idx="2186">
                  <c:v>554.164874034573</c:v>
                </c:pt>
                <c:pt idx="2187">
                  <c:v>553.7276572611225</c:v>
                </c:pt>
                <c:pt idx="2188">
                  <c:v>554.1150417498243</c:v>
                </c:pt>
                <c:pt idx="2189">
                  <c:v>553.0810319809022</c:v>
                </c:pt>
                <c:pt idx="2190">
                  <c:v>553.0810319809022</c:v>
                </c:pt>
                <c:pt idx="2191">
                  <c:v>552.7765417237521</c:v>
                </c:pt>
                <c:pt idx="2192">
                  <c:v>555.593612308798</c:v>
                </c:pt>
                <c:pt idx="2193">
                  <c:v>559.0559555321902</c:v>
                </c:pt>
                <c:pt idx="2194">
                  <c:v>557.896135671375</c:v>
                </c:pt>
                <c:pt idx="2195">
                  <c:v>559.1255491816904</c:v>
                </c:pt>
                <c:pt idx="2196">
                  <c:v>559.1255491816904</c:v>
                </c:pt>
                <c:pt idx="2197">
                  <c:v>555.0709578538173</c:v>
                </c:pt>
                <c:pt idx="2198">
                  <c:v>552.3818359799994</c:v>
                </c:pt>
                <c:pt idx="2199">
                  <c:v>551.1468759984924</c:v>
                </c:pt>
                <c:pt idx="2200">
                  <c:v>552.1238094806263</c:v>
                </c:pt>
                <c:pt idx="2201">
                  <c:v>550.4838302994476</c:v>
                </c:pt>
                <c:pt idx="2202">
                  <c:v>550.4838302994476</c:v>
                </c:pt>
                <c:pt idx="2203">
                  <c:v>550.4838302994476</c:v>
                </c:pt>
                <c:pt idx="2204">
                  <c:v>551.2606007281926</c:v>
                </c:pt>
                <c:pt idx="2205">
                  <c:v>552.2399744421095</c:v>
                </c:pt>
                <c:pt idx="2206">
                  <c:v>556.5925562426625</c:v>
                </c:pt>
                <c:pt idx="2207">
                  <c:v>555.5511464021879</c:v>
                </c:pt>
                <c:pt idx="2208">
                  <c:v>562.6432096152437</c:v>
                </c:pt>
                <c:pt idx="2209">
                  <c:v>562.3380004373963</c:v>
                </c:pt>
                <c:pt idx="2210">
                  <c:v>561.6469943882469</c:v>
                </c:pt>
                <c:pt idx="2211">
                  <c:v>561.6469943882469</c:v>
                </c:pt>
                <c:pt idx="2212">
                  <c:v>561.6469943882469</c:v>
                </c:pt>
                <c:pt idx="2213">
                  <c:v>561.6469943882469</c:v>
                </c:pt>
                <c:pt idx="2214">
                  <c:v>561.6469943882469</c:v>
                </c:pt>
                <c:pt idx="2215">
                  <c:v>562.4448390150334</c:v>
                </c:pt>
                <c:pt idx="2216">
                  <c:v>562.4448390150334</c:v>
                </c:pt>
                <c:pt idx="2217">
                  <c:v>562.4448390150334</c:v>
                </c:pt>
                <c:pt idx="2218">
                  <c:v>562.4448390150334</c:v>
                </c:pt>
                <c:pt idx="2219">
                  <c:v>563.6832562352425</c:v>
                </c:pt>
                <c:pt idx="2220">
                  <c:v>563.6832562352425</c:v>
                </c:pt>
                <c:pt idx="2221">
                  <c:v>562.1033530653054</c:v>
                </c:pt>
                <c:pt idx="2222">
                  <c:v>562.1033530653054</c:v>
                </c:pt>
                <c:pt idx="2223">
                  <c:v>561.3937881614845</c:v>
                </c:pt>
                <c:pt idx="2224">
                  <c:v>561.3937881614845</c:v>
                </c:pt>
                <c:pt idx="2225">
                  <c:v>561.3937881614845</c:v>
                </c:pt>
                <c:pt idx="2226">
                  <c:v>561.7369364831092</c:v>
                </c:pt>
                <c:pt idx="2227">
                  <c:v>561.7369364831092</c:v>
                </c:pt>
                <c:pt idx="2228">
                  <c:v>561.7369364831092</c:v>
                </c:pt>
                <c:pt idx="2229">
                  <c:v>561.7369364831092</c:v>
                </c:pt>
                <c:pt idx="2230">
                  <c:v>561.7919314766785</c:v>
                </c:pt>
                <c:pt idx="2231">
                  <c:v>564.6060486560455</c:v>
                </c:pt>
                <c:pt idx="2232">
                  <c:v>564.6060486560455</c:v>
                </c:pt>
                <c:pt idx="2233">
                  <c:v>564.6060486560455</c:v>
                </c:pt>
                <c:pt idx="2234">
                  <c:v>562.5327555771534</c:v>
                </c:pt>
                <c:pt idx="2235">
                  <c:v>562.5327555771534</c:v>
                </c:pt>
                <c:pt idx="2236">
                  <c:v>562.5327555771534</c:v>
                </c:pt>
                <c:pt idx="2237">
                  <c:v>561.3011454508171</c:v>
                </c:pt>
                <c:pt idx="2238">
                  <c:v>561.3011454508171</c:v>
                </c:pt>
                <c:pt idx="2239">
                  <c:v>559.9367177942748</c:v>
                </c:pt>
                <c:pt idx="2240">
                  <c:v>560.3519801951271</c:v>
                </c:pt>
                <c:pt idx="2241">
                  <c:v>560.3519801951271</c:v>
                </c:pt>
                <c:pt idx="2242">
                  <c:v>560.3519801951271</c:v>
                </c:pt>
                <c:pt idx="2243">
                  <c:v>558.8253175343599</c:v>
                </c:pt>
                <c:pt idx="2244">
                  <c:v>559.2821851961916</c:v>
                </c:pt>
                <c:pt idx="2245">
                  <c:v>557.6851649228225</c:v>
                </c:pt>
                <c:pt idx="2246">
                  <c:v>562.6899869301385</c:v>
                </c:pt>
                <c:pt idx="2247">
                  <c:v>562.6899869301385</c:v>
                </c:pt>
                <c:pt idx="2248">
                  <c:v>563.1542244783598</c:v>
                </c:pt>
                <c:pt idx="2249">
                  <c:v>563.1542244783598</c:v>
                </c:pt>
                <c:pt idx="2250">
                  <c:v>564.7624478675851</c:v>
                </c:pt>
                <c:pt idx="2251">
                  <c:v>563.874531028872</c:v>
                </c:pt>
                <c:pt idx="2252">
                  <c:v>562.4559174983357</c:v>
                </c:pt>
                <c:pt idx="2253">
                  <c:v>563.0601689772594</c:v>
                </c:pt>
                <c:pt idx="2254">
                  <c:v>563.0601689772594</c:v>
                </c:pt>
                <c:pt idx="2255">
                  <c:v>563.0601689772594</c:v>
                </c:pt>
                <c:pt idx="2256">
                  <c:v>564.8323789595705</c:v>
                </c:pt>
                <c:pt idx="2257">
                  <c:v>564.5688183542754</c:v>
                </c:pt>
                <c:pt idx="2258">
                  <c:v>564.1984176779093</c:v>
                </c:pt>
                <c:pt idx="2259">
                  <c:v>563.6288848727542</c:v>
                </c:pt>
                <c:pt idx="2260">
                  <c:v>563.6752504391665</c:v>
                </c:pt>
                <c:pt idx="2261">
                  <c:v>563.6752504391665</c:v>
                </c:pt>
                <c:pt idx="2262">
                  <c:v>563.2508680511575</c:v>
                </c:pt>
                <c:pt idx="2263">
                  <c:v>561.219076434847</c:v>
                </c:pt>
                <c:pt idx="2264">
                  <c:v>560.854519238799</c:v>
                </c:pt>
                <c:pt idx="2265">
                  <c:v>562.2731107267245</c:v>
                </c:pt>
                <c:pt idx="2266">
                  <c:v>562.2731107267245</c:v>
                </c:pt>
                <c:pt idx="2267">
                  <c:v>564.8593861567416</c:v>
                </c:pt>
                <c:pt idx="2268">
                  <c:v>565.7752278153864</c:v>
                </c:pt>
                <c:pt idx="2269">
                  <c:v>565.7752278153864</c:v>
                </c:pt>
                <c:pt idx="2270">
                  <c:v>565.7752278153864</c:v>
                </c:pt>
                <c:pt idx="2271">
                  <c:v>566.4947284007309</c:v>
                </c:pt>
                <c:pt idx="2272">
                  <c:v>569.5496172212004</c:v>
                </c:pt>
                <c:pt idx="2273">
                  <c:v>569.5496172212004</c:v>
                </c:pt>
                <c:pt idx="2274">
                  <c:v>569.5496172212004</c:v>
                </c:pt>
                <c:pt idx="2275">
                  <c:v>569.5496172212004</c:v>
                </c:pt>
                <c:pt idx="2276">
                  <c:v>569.5496172212004</c:v>
                </c:pt>
                <c:pt idx="2277">
                  <c:v>569.5496172212004</c:v>
                </c:pt>
                <c:pt idx="2278">
                  <c:v>569.5496172212004</c:v>
                </c:pt>
                <c:pt idx="2279">
                  <c:v>569.5496172212004</c:v>
                </c:pt>
                <c:pt idx="2280">
                  <c:v>569.5496172212004</c:v>
                </c:pt>
                <c:pt idx="2281">
                  <c:v>567.8084339297442</c:v>
                </c:pt>
                <c:pt idx="2282">
                  <c:v>567.8084339297442</c:v>
                </c:pt>
                <c:pt idx="2283">
                  <c:v>568.886441728556</c:v>
                </c:pt>
                <c:pt idx="2284">
                  <c:v>569.5416065649795</c:v>
                </c:pt>
                <c:pt idx="2285">
                  <c:v>569.8228812857955</c:v>
                </c:pt>
                <c:pt idx="2286">
                  <c:v>570.157718948239</c:v>
                </c:pt>
                <c:pt idx="2287">
                  <c:v>570.5381805200968</c:v>
                </c:pt>
                <c:pt idx="2288">
                  <c:v>570.5381805200968</c:v>
                </c:pt>
                <c:pt idx="2289">
                  <c:v>570.7942899339825</c:v>
                </c:pt>
                <c:pt idx="2290">
                  <c:v>570.7942899339825</c:v>
                </c:pt>
                <c:pt idx="2291">
                  <c:v>570.7942899339825</c:v>
                </c:pt>
                <c:pt idx="2292">
                  <c:v>570.7942899339825</c:v>
                </c:pt>
                <c:pt idx="2293">
                  <c:v>570.5448768561926</c:v>
                </c:pt>
                <c:pt idx="2294">
                  <c:v>571.0867966925907</c:v>
                </c:pt>
                <c:pt idx="2295">
                  <c:v>569.793306354112</c:v>
                </c:pt>
                <c:pt idx="2296">
                  <c:v>569.793306354112</c:v>
                </c:pt>
                <c:pt idx="2297">
                  <c:v>569.793306354112</c:v>
                </c:pt>
                <c:pt idx="2298">
                  <c:v>565.5244678256714</c:v>
                </c:pt>
                <c:pt idx="2299">
                  <c:v>567.9151730684384</c:v>
                </c:pt>
                <c:pt idx="2300">
                  <c:v>568.5298176525503</c:v>
                </c:pt>
                <c:pt idx="2301">
                  <c:v>568.9447860708385</c:v>
                </c:pt>
                <c:pt idx="2302">
                  <c:v>568.1567719896727</c:v>
                </c:pt>
                <c:pt idx="2303">
                  <c:v>568.1567719896727</c:v>
                </c:pt>
                <c:pt idx="2304">
                  <c:v>568.1567719896727</c:v>
                </c:pt>
                <c:pt idx="2305">
                  <c:v>568.9772503557081</c:v>
                </c:pt>
                <c:pt idx="2306">
                  <c:v>569.919939649637</c:v>
                </c:pt>
                <c:pt idx="2307">
                  <c:v>570.3862832107632</c:v>
                </c:pt>
                <c:pt idx="2308">
                  <c:v>574.3387064708028</c:v>
                </c:pt>
                <c:pt idx="2309">
                  <c:v>576.5156917906144</c:v>
                </c:pt>
                <c:pt idx="2310">
                  <c:v>577.491983052391</c:v>
                </c:pt>
                <c:pt idx="2311">
                  <c:v>577.491983052391</c:v>
                </c:pt>
                <c:pt idx="2312">
                  <c:v>581.9851391156714</c:v>
                </c:pt>
                <c:pt idx="2313">
                  <c:v>582.0219238149128</c:v>
                </c:pt>
                <c:pt idx="2314">
                  <c:v>580.3073316289701</c:v>
                </c:pt>
                <c:pt idx="2315">
                  <c:v>577.9560384763682</c:v>
                </c:pt>
                <c:pt idx="2316">
                  <c:v>585.3765083282851</c:v>
                </c:pt>
                <c:pt idx="2317">
                  <c:v>582.6106646611306</c:v>
                </c:pt>
                <c:pt idx="2318">
                  <c:v>581.7789370881567</c:v>
                </c:pt>
                <c:pt idx="2319">
                  <c:v>581.3843387377378</c:v>
                </c:pt>
                <c:pt idx="2320">
                  <c:v>577.3802590497364</c:v>
                </c:pt>
                <c:pt idx="2321">
                  <c:v>577.0178823121558</c:v>
                </c:pt>
                <c:pt idx="2322">
                  <c:v>575.5484559105483</c:v>
                </c:pt>
                <c:pt idx="2323">
                  <c:v>579.293272823125</c:v>
                </c:pt>
                <c:pt idx="2324">
                  <c:v>587.4531182182004</c:v>
                </c:pt>
                <c:pt idx="2325">
                  <c:v>584.1233059403928</c:v>
                </c:pt>
                <c:pt idx="2326">
                  <c:v>584.1233059403928</c:v>
                </c:pt>
                <c:pt idx="2327">
                  <c:v>583.1667974864083</c:v>
                </c:pt>
                <c:pt idx="2328">
                  <c:v>582.5687153040194</c:v>
                </c:pt>
                <c:pt idx="2329">
                  <c:v>586.6281936573226</c:v>
                </c:pt>
                <c:pt idx="2330">
                  <c:v>589.4493333417675</c:v>
                </c:pt>
                <c:pt idx="2331">
                  <c:v>589.8600637759753</c:v>
                </c:pt>
                <c:pt idx="2332">
                  <c:v>589.9231307788885</c:v>
                </c:pt>
                <c:pt idx="2333">
                  <c:v>590.9508052176304</c:v>
                </c:pt>
                <c:pt idx="2334">
                  <c:v>592.4264147077245</c:v>
                </c:pt>
                <c:pt idx="2335">
                  <c:v>592.4264147077245</c:v>
                </c:pt>
                <c:pt idx="2336">
                  <c:v>587.3974800106732</c:v>
                </c:pt>
                <c:pt idx="2337">
                  <c:v>583.575315523126</c:v>
                </c:pt>
                <c:pt idx="2338">
                  <c:v>615.848717370198</c:v>
                </c:pt>
                <c:pt idx="2339">
                  <c:v>615.848717370198</c:v>
                </c:pt>
                <c:pt idx="2340">
                  <c:v>593.1159810257734</c:v>
                </c:pt>
                <c:pt idx="2341">
                  <c:v>597.3610114445727</c:v>
                </c:pt>
                <c:pt idx="2342">
                  <c:v>598.3844581638094</c:v>
                </c:pt>
                <c:pt idx="2343">
                  <c:v>597.2198977631907</c:v>
                </c:pt>
                <c:pt idx="2344">
                  <c:v>598.414981166268</c:v>
                </c:pt>
                <c:pt idx="2345">
                  <c:v>599.574320973502</c:v>
                </c:pt>
                <c:pt idx="2346">
                  <c:v>599.6077117913751</c:v>
                </c:pt>
                <c:pt idx="2347">
                  <c:v>599.5681133718034</c:v>
                </c:pt>
                <c:pt idx="2348">
                  <c:v>612.0148463643595</c:v>
                </c:pt>
                <c:pt idx="2349">
                  <c:v>612.0148463643595</c:v>
                </c:pt>
                <c:pt idx="2350">
                  <c:v>612.0148463643595</c:v>
                </c:pt>
                <c:pt idx="2351">
                  <c:v>612.5723123733152</c:v>
                </c:pt>
                <c:pt idx="2352">
                  <c:v>610.2531630747666</c:v>
                </c:pt>
                <c:pt idx="2353">
                  <c:v>604.7206605882599</c:v>
                </c:pt>
                <c:pt idx="2354">
                  <c:v>604.8265779871718</c:v>
                </c:pt>
                <c:pt idx="2355">
                  <c:v>603.2881364950267</c:v>
                </c:pt>
                <c:pt idx="2356">
                  <c:v>603.2881364950267</c:v>
                </c:pt>
                <c:pt idx="2357">
                  <c:v>601.4109466780346</c:v>
                </c:pt>
                <c:pt idx="2358">
                  <c:v>602.583613066428</c:v>
                </c:pt>
                <c:pt idx="2359">
                  <c:v>602.583613066428</c:v>
                </c:pt>
                <c:pt idx="2360">
                  <c:v>603.8667372946334</c:v>
                </c:pt>
                <c:pt idx="2361">
                  <c:v>602.8873782181146</c:v>
                </c:pt>
                <c:pt idx="2362">
                  <c:v>602.8873782181146</c:v>
                </c:pt>
                <c:pt idx="2363">
                  <c:v>593.4743845701235</c:v>
                </c:pt>
                <c:pt idx="2364">
                  <c:v>597.3179944407051</c:v>
                </c:pt>
                <c:pt idx="2365">
                  <c:v>590.6992187521386</c:v>
                </c:pt>
                <c:pt idx="2366">
                  <c:v>579.957100201763</c:v>
                </c:pt>
                <c:pt idx="2367">
                  <c:v>578.9796979317643</c:v>
                </c:pt>
                <c:pt idx="2368">
                  <c:v>578.0487318376656</c:v>
                </c:pt>
                <c:pt idx="2369">
                  <c:v>578.0487318376656</c:v>
                </c:pt>
                <c:pt idx="2370">
                  <c:v>575.1584497306905</c:v>
                </c:pt>
                <c:pt idx="2371">
                  <c:v>574.4335983512242</c:v>
                </c:pt>
                <c:pt idx="2372">
                  <c:v>574.5976167031646</c:v>
                </c:pt>
                <c:pt idx="2373">
                  <c:v>576.8989163042044</c:v>
                </c:pt>
                <c:pt idx="2374">
                  <c:v>578.9093564798245</c:v>
                </c:pt>
                <c:pt idx="2375">
                  <c:v>586.9263250538605</c:v>
                </c:pt>
                <c:pt idx="2376">
                  <c:v>587.9522173042852</c:v>
                </c:pt>
                <c:pt idx="2377">
                  <c:v>591.7032350605376</c:v>
                </c:pt>
                <c:pt idx="2378">
                  <c:v>593.3196838422415</c:v>
                </c:pt>
                <c:pt idx="2379">
                  <c:v>593.3196838422415</c:v>
                </c:pt>
                <c:pt idx="2380">
                  <c:v>592.266269637053</c:v>
                </c:pt>
                <c:pt idx="2381">
                  <c:v>593.9758496082392</c:v>
                </c:pt>
                <c:pt idx="2382">
                  <c:v>596.4934503290038</c:v>
                </c:pt>
                <c:pt idx="2383">
                  <c:v>596.8111206303124</c:v>
                </c:pt>
                <c:pt idx="2384">
                  <c:v>605.5705603017241</c:v>
                </c:pt>
                <c:pt idx="2385">
                  <c:v>606.733646559635</c:v>
                </c:pt>
                <c:pt idx="2386">
                  <c:v>602.7017066376405</c:v>
                </c:pt>
                <c:pt idx="2387">
                  <c:v>602.3965990569839</c:v>
                </c:pt>
                <c:pt idx="2388">
                  <c:v>604.8355678048406</c:v>
                </c:pt>
                <c:pt idx="2389">
                  <c:v>605.276080204374</c:v>
                </c:pt>
                <c:pt idx="2390">
                  <c:v>604.3217525047784</c:v>
                </c:pt>
                <c:pt idx="2391">
                  <c:v>604.3217525047784</c:v>
                </c:pt>
                <c:pt idx="2392">
                  <c:v>603.457472752239</c:v>
                </c:pt>
                <c:pt idx="2393">
                  <c:v>601.7032127378605</c:v>
                </c:pt>
                <c:pt idx="2394">
                  <c:v>602.6053129067415</c:v>
                </c:pt>
                <c:pt idx="2395">
                  <c:v>601.9661862367144</c:v>
                </c:pt>
                <c:pt idx="2396">
                  <c:v>601.9661862367144</c:v>
                </c:pt>
                <c:pt idx="2397">
                  <c:v>604.036402873653</c:v>
                </c:pt>
                <c:pt idx="2398">
                  <c:v>604.036402873653</c:v>
                </c:pt>
                <c:pt idx="2399">
                  <c:v>603.788207047936</c:v>
                </c:pt>
                <c:pt idx="2400">
                  <c:v>603.788207047936</c:v>
                </c:pt>
                <c:pt idx="2401">
                  <c:v>603.4036458168466</c:v>
                </c:pt>
                <c:pt idx="2402">
                  <c:v>606.3805286025229</c:v>
                </c:pt>
                <c:pt idx="2403">
                  <c:v>606.3805286025229</c:v>
                </c:pt>
                <c:pt idx="2404">
                  <c:v>606.3805286025229</c:v>
                </c:pt>
                <c:pt idx="2405">
                  <c:v>607.984867369213</c:v>
                </c:pt>
                <c:pt idx="2406">
                  <c:v>609.9918176398687</c:v>
                </c:pt>
                <c:pt idx="2407">
                  <c:v>609.9466027397428</c:v>
                </c:pt>
                <c:pt idx="2408">
                  <c:v>609.9466027397428</c:v>
                </c:pt>
                <c:pt idx="2409">
                  <c:v>609.9466027397428</c:v>
                </c:pt>
                <c:pt idx="2410">
                  <c:v>609.9466027397428</c:v>
                </c:pt>
                <c:pt idx="2411">
                  <c:v>607.494949595121</c:v>
                </c:pt>
                <c:pt idx="2412">
                  <c:v>611.0611143431588</c:v>
                </c:pt>
                <c:pt idx="2413">
                  <c:v>611.0611143431588</c:v>
                </c:pt>
                <c:pt idx="2414">
                  <c:v>611.4754075126287</c:v>
                </c:pt>
                <c:pt idx="2415">
                  <c:v>611.4754075126287</c:v>
                </c:pt>
                <c:pt idx="2416">
                  <c:v>609.9775704200957</c:v>
                </c:pt>
                <c:pt idx="2417">
                  <c:v>609.9775704200957</c:v>
                </c:pt>
                <c:pt idx="2418">
                  <c:v>611.2995440652066</c:v>
                </c:pt>
                <c:pt idx="2419">
                  <c:v>611.2995440652066</c:v>
                </c:pt>
                <c:pt idx="2420">
                  <c:v>611.2995440652066</c:v>
                </c:pt>
                <c:pt idx="2421">
                  <c:v>612.0878553958016</c:v>
                </c:pt>
                <c:pt idx="2422">
                  <c:v>612.0878553958016</c:v>
                </c:pt>
                <c:pt idx="2423">
                  <c:v>612.0878553958016</c:v>
                </c:pt>
                <c:pt idx="2424">
                  <c:v>614.6589367195767</c:v>
                </c:pt>
                <c:pt idx="2425">
                  <c:v>615.8265952011335</c:v>
                </c:pt>
                <c:pt idx="2426">
                  <c:v>615.8265952011335</c:v>
                </c:pt>
                <c:pt idx="2427">
                  <c:v>615.8265952011335</c:v>
                </c:pt>
                <c:pt idx="2428">
                  <c:v>617.7316107636684</c:v>
                </c:pt>
                <c:pt idx="2429">
                  <c:v>617.8936820296668</c:v>
                </c:pt>
                <c:pt idx="2430">
                  <c:v>616.0397398537906</c:v>
                </c:pt>
                <c:pt idx="2431">
                  <c:v>616.2084180801015</c:v>
                </c:pt>
                <c:pt idx="2432">
                  <c:v>616.2084180801015</c:v>
                </c:pt>
                <c:pt idx="2433">
                  <c:v>616.2084180801015</c:v>
                </c:pt>
                <c:pt idx="2434">
                  <c:v>615.388730513839</c:v>
                </c:pt>
                <c:pt idx="2435">
                  <c:v>632.9297592178426</c:v>
                </c:pt>
                <c:pt idx="2436">
                  <c:v>631.780369412883</c:v>
                </c:pt>
                <c:pt idx="2437">
                  <c:v>632.251788726627</c:v>
                </c:pt>
                <c:pt idx="2438">
                  <c:v>644.5064032880375</c:v>
                </c:pt>
                <c:pt idx="2439">
                  <c:v>647.4732230328825</c:v>
                </c:pt>
                <c:pt idx="2440">
                  <c:v>646.517523168229</c:v>
                </c:pt>
                <c:pt idx="2441">
                  <c:v>661.183861615743</c:v>
                </c:pt>
                <c:pt idx="2442">
                  <c:v>658.4648796802804</c:v>
                </c:pt>
                <c:pt idx="2443">
                  <c:v>667.205611754626</c:v>
                </c:pt>
                <c:pt idx="2444">
                  <c:v>669.00232212553</c:v>
                </c:pt>
                <c:pt idx="2445">
                  <c:v>681.1485079716867</c:v>
                </c:pt>
                <c:pt idx="2446">
                  <c:v>674.1555169559167</c:v>
                </c:pt>
                <c:pt idx="2447">
                  <c:v>673.9481351044707</c:v>
                </c:pt>
                <c:pt idx="2448">
                  <c:v>677.1509836744818</c:v>
                </c:pt>
                <c:pt idx="2449">
                  <c:v>676.1051940382096</c:v>
                </c:pt>
                <c:pt idx="2450">
                  <c:v>669.4355381341376</c:v>
                </c:pt>
                <c:pt idx="2451">
                  <c:v>670.5622433984174</c:v>
                </c:pt>
                <c:pt idx="2452">
                  <c:v>677.7673222447769</c:v>
                </c:pt>
                <c:pt idx="2453">
                  <c:v>675.5177689176855</c:v>
                </c:pt>
                <c:pt idx="2454">
                  <c:v>674.1389699188973</c:v>
                </c:pt>
                <c:pt idx="2455">
                  <c:v>674.9948132930094</c:v>
                </c:pt>
                <c:pt idx="2456">
                  <c:v>667.2658099229404</c:v>
                </c:pt>
                <c:pt idx="2457">
                  <c:v>668.5680771630332</c:v>
                </c:pt>
                <c:pt idx="2458">
                  <c:v>665.6849475333626</c:v>
                </c:pt>
                <c:pt idx="2459">
                  <c:v>664.6946433237284</c:v>
                </c:pt>
                <c:pt idx="2460">
                  <c:v>664.8781968677955</c:v>
                </c:pt>
                <c:pt idx="2461">
                  <c:v>665.4139784040998</c:v>
                </c:pt>
                <c:pt idx="2462">
                  <c:v>668.614310396327</c:v>
                </c:pt>
                <c:pt idx="2463">
                  <c:v>675.901624576059</c:v>
                </c:pt>
                <c:pt idx="2464">
                  <c:v>676.784348452185</c:v>
                </c:pt>
                <c:pt idx="2465">
                  <c:v>676.6841095967256</c:v>
                </c:pt>
                <c:pt idx="2466">
                  <c:v>676.9352165478446</c:v>
                </c:pt>
                <c:pt idx="2467">
                  <c:v>679.0040694793987</c:v>
                </c:pt>
                <c:pt idx="2468">
                  <c:v>679.0040694793987</c:v>
                </c:pt>
                <c:pt idx="2469">
                  <c:v>676.6416809032854</c:v>
                </c:pt>
                <c:pt idx="2470">
                  <c:v>676.6416809032854</c:v>
                </c:pt>
                <c:pt idx="2471">
                  <c:v>676.6416809032854</c:v>
                </c:pt>
                <c:pt idx="2472">
                  <c:v>673.3329945422912</c:v>
                </c:pt>
                <c:pt idx="2473">
                  <c:v>673.1693076439552</c:v>
                </c:pt>
                <c:pt idx="2474">
                  <c:v>672.5636979665925</c:v>
                </c:pt>
                <c:pt idx="2475">
                  <c:v>671.8512262873185</c:v>
                </c:pt>
                <c:pt idx="2476">
                  <c:v>671.8512262873185</c:v>
                </c:pt>
                <c:pt idx="2477">
                  <c:v>670.1441655051361</c:v>
                </c:pt>
                <c:pt idx="2478">
                  <c:v>670.1441655051361</c:v>
                </c:pt>
                <c:pt idx="2479">
                  <c:v>670.1441655051361</c:v>
                </c:pt>
                <c:pt idx="2480">
                  <c:v>670.1441655051361</c:v>
                </c:pt>
                <c:pt idx="2481">
                  <c:v>670.1441655051361</c:v>
                </c:pt>
                <c:pt idx="2482">
                  <c:v>672.0479992173101</c:v>
                </c:pt>
                <c:pt idx="2483">
                  <c:v>672.0479992173101</c:v>
                </c:pt>
                <c:pt idx="2484">
                  <c:v>672.0479992173101</c:v>
                </c:pt>
                <c:pt idx="2485">
                  <c:v>672.0479992173101</c:v>
                </c:pt>
                <c:pt idx="2486">
                  <c:v>673.8225642135365</c:v>
                </c:pt>
                <c:pt idx="2487">
                  <c:v>673.8225642135365</c:v>
                </c:pt>
                <c:pt idx="2488">
                  <c:v>673.8225642135365</c:v>
                </c:pt>
                <c:pt idx="2489">
                  <c:v>670.282090458785</c:v>
                </c:pt>
                <c:pt idx="2490">
                  <c:v>670.282090458785</c:v>
                </c:pt>
                <c:pt idx="2491">
                  <c:v>669.412442989694</c:v>
                </c:pt>
                <c:pt idx="2492">
                  <c:v>669.412442989694</c:v>
                </c:pt>
                <c:pt idx="2493">
                  <c:v>669.270949649588</c:v>
                </c:pt>
                <c:pt idx="2494">
                  <c:v>669.270949649588</c:v>
                </c:pt>
                <c:pt idx="2495">
                  <c:v>669.270949649588</c:v>
                </c:pt>
                <c:pt idx="2496">
                  <c:v>669.270949649588</c:v>
                </c:pt>
                <c:pt idx="2497">
                  <c:v>669.270949649588</c:v>
                </c:pt>
                <c:pt idx="2498">
                  <c:v>669.891152896934</c:v>
                </c:pt>
                <c:pt idx="2499">
                  <c:v>669.891152896934</c:v>
                </c:pt>
                <c:pt idx="2500">
                  <c:v>676.7339966162354</c:v>
                </c:pt>
                <c:pt idx="2501">
                  <c:v>676.7339966162354</c:v>
                </c:pt>
                <c:pt idx="2502">
                  <c:v>676.6692607588434</c:v>
                </c:pt>
                <c:pt idx="2503">
                  <c:v>677.2414535633292</c:v>
                </c:pt>
                <c:pt idx="2504">
                  <c:v>679.0424106818639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'BOG5 N SOG10'!$H$3</c:f>
              <c:strCache>
                <c:ptCount val="1"/>
                <c:pt idx="0">
                  <c:v>Sigma002 (No price slippage)</c:v>
                </c:pt>
              </c:strCache>
            </c:strRef>
          </c:tx>
          <c:marker>
            <c:symbol val="none"/>
          </c:marker>
          <c:cat>
            <c:numRef>
              <c:f>'BOG5 N SOG10'!$A$166:$A$2508</c:f>
              <c:numCache>
                <c:formatCode>m/d/yyyy</c:formatCode>
                <c:ptCount val="2343"/>
                <c:pt idx="0">
                  <c:v>39085.0</c:v>
                </c:pt>
                <c:pt idx="1">
                  <c:v>39086.0</c:v>
                </c:pt>
                <c:pt idx="2">
                  <c:v>39087.0</c:v>
                </c:pt>
                <c:pt idx="3">
                  <c:v>39090.0</c:v>
                </c:pt>
                <c:pt idx="4">
                  <c:v>39091.0</c:v>
                </c:pt>
                <c:pt idx="5">
                  <c:v>39092.0</c:v>
                </c:pt>
                <c:pt idx="6">
                  <c:v>39093.0</c:v>
                </c:pt>
                <c:pt idx="7">
                  <c:v>39094.0</c:v>
                </c:pt>
                <c:pt idx="8">
                  <c:v>39098.0</c:v>
                </c:pt>
                <c:pt idx="9">
                  <c:v>39099.0</c:v>
                </c:pt>
                <c:pt idx="10">
                  <c:v>39100.0</c:v>
                </c:pt>
                <c:pt idx="11">
                  <c:v>39101.0</c:v>
                </c:pt>
                <c:pt idx="12">
                  <c:v>39104.0</c:v>
                </c:pt>
                <c:pt idx="13">
                  <c:v>39105.0</c:v>
                </c:pt>
                <c:pt idx="14">
                  <c:v>39106.0</c:v>
                </c:pt>
                <c:pt idx="15">
                  <c:v>39107.0</c:v>
                </c:pt>
                <c:pt idx="16">
                  <c:v>39108.0</c:v>
                </c:pt>
                <c:pt idx="17">
                  <c:v>39111.0</c:v>
                </c:pt>
                <c:pt idx="18">
                  <c:v>39112.0</c:v>
                </c:pt>
                <c:pt idx="19">
                  <c:v>39113.0</c:v>
                </c:pt>
                <c:pt idx="20">
                  <c:v>39114.0</c:v>
                </c:pt>
                <c:pt idx="21">
                  <c:v>39115.0</c:v>
                </c:pt>
                <c:pt idx="22">
                  <c:v>39118.0</c:v>
                </c:pt>
                <c:pt idx="23">
                  <c:v>39119.0</c:v>
                </c:pt>
                <c:pt idx="24">
                  <c:v>39120.0</c:v>
                </c:pt>
                <c:pt idx="25">
                  <c:v>39121.0</c:v>
                </c:pt>
                <c:pt idx="26">
                  <c:v>39122.0</c:v>
                </c:pt>
                <c:pt idx="27">
                  <c:v>39125.0</c:v>
                </c:pt>
                <c:pt idx="28">
                  <c:v>39126.0</c:v>
                </c:pt>
                <c:pt idx="29">
                  <c:v>39127.0</c:v>
                </c:pt>
                <c:pt idx="30">
                  <c:v>39128.0</c:v>
                </c:pt>
                <c:pt idx="31">
                  <c:v>39129.0</c:v>
                </c:pt>
                <c:pt idx="32">
                  <c:v>39133.0</c:v>
                </c:pt>
                <c:pt idx="33">
                  <c:v>39134.0</c:v>
                </c:pt>
                <c:pt idx="34">
                  <c:v>39135.0</c:v>
                </c:pt>
                <c:pt idx="35">
                  <c:v>39136.0</c:v>
                </c:pt>
                <c:pt idx="36">
                  <c:v>39139.0</c:v>
                </c:pt>
                <c:pt idx="37">
                  <c:v>39140.0</c:v>
                </c:pt>
                <c:pt idx="38">
                  <c:v>39141.0</c:v>
                </c:pt>
                <c:pt idx="39">
                  <c:v>39142.0</c:v>
                </c:pt>
                <c:pt idx="40">
                  <c:v>39143.0</c:v>
                </c:pt>
                <c:pt idx="41">
                  <c:v>39146.0</c:v>
                </c:pt>
                <c:pt idx="42">
                  <c:v>39147.0</c:v>
                </c:pt>
                <c:pt idx="43">
                  <c:v>39148.0</c:v>
                </c:pt>
                <c:pt idx="44">
                  <c:v>39149.0</c:v>
                </c:pt>
                <c:pt idx="45">
                  <c:v>39150.0</c:v>
                </c:pt>
                <c:pt idx="46">
                  <c:v>39153.0</c:v>
                </c:pt>
                <c:pt idx="47">
                  <c:v>39154.0</c:v>
                </c:pt>
                <c:pt idx="48">
                  <c:v>39155.0</c:v>
                </c:pt>
                <c:pt idx="49">
                  <c:v>39156.0</c:v>
                </c:pt>
                <c:pt idx="50">
                  <c:v>39157.0</c:v>
                </c:pt>
                <c:pt idx="51">
                  <c:v>39160.0</c:v>
                </c:pt>
                <c:pt idx="52">
                  <c:v>39161.0</c:v>
                </c:pt>
                <c:pt idx="53">
                  <c:v>39162.0</c:v>
                </c:pt>
                <c:pt idx="54">
                  <c:v>39163.0</c:v>
                </c:pt>
                <c:pt idx="55">
                  <c:v>39164.0</c:v>
                </c:pt>
                <c:pt idx="56">
                  <c:v>39167.0</c:v>
                </c:pt>
                <c:pt idx="57">
                  <c:v>39168.0</c:v>
                </c:pt>
                <c:pt idx="58">
                  <c:v>39169.0</c:v>
                </c:pt>
                <c:pt idx="59">
                  <c:v>39170.0</c:v>
                </c:pt>
                <c:pt idx="60">
                  <c:v>39171.0</c:v>
                </c:pt>
                <c:pt idx="61">
                  <c:v>39174.0</c:v>
                </c:pt>
                <c:pt idx="62">
                  <c:v>39175.0</c:v>
                </c:pt>
                <c:pt idx="63">
                  <c:v>39176.0</c:v>
                </c:pt>
                <c:pt idx="64">
                  <c:v>39177.0</c:v>
                </c:pt>
                <c:pt idx="65">
                  <c:v>39181.0</c:v>
                </c:pt>
                <c:pt idx="66">
                  <c:v>39182.0</c:v>
                </c:pt>
                <c:pt idx="67">
                  <c:v>39183.0</c:v>
                </c:pt>
                <c:pt idx="68">
                  <c:v>39184.0</c:v>
                </c:pt>
                <c:pt idx="69">
                  <c:v>39185.0</c:v>
                </c:pt>
                <c:pt idx="70">
                  <c:v>39188.0</c:v>
                </c:pt>
                <c:pt idx="71">
                  <c:v>39189.0</c:v>
                </c:pt>
                <c:pt idx="72">
                  <c:v>39190.0</c:v>
                </c:pt>
                <c:pt idx="73">
                  <c:v>39191.0</c:v>
                </c:pt>
                <c:pt idx="74">
                  <c:v>39192.0</c:v>
                </c:pt>
                <c:pt idx="75">
                  <c:v>39195.0</c:v>
                </c:pt>
                <c:pt idx="76">
                  <c:v>39196.0</c:v>
                </c:pt>
                <c:pt idx="77">
                  <c:v>39197.0</c:v>
                </c:pt>
                <c:pt idx="78">
                  <c:v>39198.0</c:v>
                </c:pt>
                <c:pt idx="79">
                  <c:v>39199.0</c:v>
                </c:pt>
                <c:pt idx="80">
                  <c:v>39202.0</c:v>
                </c:pt>
                <c:pt idx="81">
                  <c:v>39203.0</c:v>
                </c:pt>
                <c:pt idx="82">
                  <c:v>39204.0</c:v>
                </c:pt>
                <c:pt idx="83">
                  <c:v>39205.0</c:v>
                </c:pt>
                <c:pt idx="84">
                  <c:v>39206.0</c:v>
                </c:pt>
                <c:pt idx="85">
                  <c:v>39209.0</c:v>
                </c:pt>
                <c:pt idx="86">
                  <c:v>39210.0</c:v>
                </c:pt>
                <c:pt idx="87">
                  <c:v>39211.0</c:v>
                </c:pt>
                <c:pt idx="88">
                  <c:v>39212.0</c:v>
                </c:pt>
                <c:pt idx="89">
                  <c:v>39213.0</c:v>
                </c:pt>
                <c:pt idx="90">
                  <c:v>39216.0</c:v>
                </c:pt>
                <c:pt idx="91">
                  <c:v>39217.0</c:v>
                </c:pt>
                <c:pt idx="92">
                  <c:v>39218.0</c:v>
                </c:pt>
                <c:pt idx="93">
                  <c:v>39219.0</c:v>
                </c:pt>
                <c:pt idx="94">
                  <c:v>39220.0</c:v>
                </c:pt>
                <c:pt idx="95">
                  <c:v>39223.0</c:v>
                </c:pt>
                <c:pt idx="96">
                  <c:v>39224.0</c:v>
                </c:pt>
                <c:pt idx="97">
                  <c:v>39225.0</c:v>
                </c:pt>
                <c:pt idx="98">
                  <c:v>39226.0</c:v>
                </c:pt>
                <c:pt idx="99">
                  <c:v>39227.0</c:v>
                </c:pt>
                <c:pt idx="100">
                  <c:v>39231.0</c:v>
                </c:pt>
                <c:pt idx="101">
                  <c:v>39232.0</c:v>
                </c:pt>
                <c:pt idx="102">
                  <c:v>39233.0</c:v>
                </c:pt>
                <c:pt idx="103">
                  <c:v>39234.0</c:v>
                </c:pt>
                <c:pt idx="104">
                  <c:v>39237.0</c:v>
                </c:pt>
                <c:pt idx="105">
                  <c:v>39238.0</c:v>
                </c:pt>
                <c:pt idx="106">
                  <c:v>39239.0</c:v>
                </c:pt>
                <c:pt idx="107">
                  <c:v>39240.0</c:v>
                </c:pt>
                <c:pt idx="108">
                  <c:v>39241.0</c:v>
                </c:pt>
                <c:pt idx="109">
                  <c:v>39244.0</c:v>
                </c:pt>
                <c:pt idx="110">
                  <c:v>39245.0</c:v>
                </c:pt>
                <c:pt idx="111">
                  <c:v>39246.0</c:v>
                </c:pt>
                <c:pt idx="112">
                  <c:v>39247.0</c:v>
                </c:pt>
                <c:pt idx="113">
                  <c:v>39248.0</c:v>
                </c:pt>
                <c:pt idx="114">
                  <c:v>39251.0</c:v>
                </c:pt>
                <c:pt idx="115">
                  <c:v>39252.0</c:v>
                </c:pt>
                <c:pt idx="116">
                  <c:v>39253.0</c:v>
                </c:pt>
                <c:pt idx="117">
                  <c:v>39254.0</c:v>
                </c:pt>
                <c:pt idx="118">
                  <c:v>39255.0</c:v>
                </c:pt>
                <c:pt idx="119">
                  <c:v>39258.0</c:v>
                </c:pt>
                <c:pt idx="120">
                  <c:v>39259.0</c:v>
                </c:pt>
                <c:pt idx="121">
                  <c:v>39260.0</c:v>
                </c:pt>
                <c:pt idx="122">
                  <c:v>39261.0</c:v>
                </c:pt>
                <c:pt idx="123">
                  <c:v>39262.0</c:v>
                </c:pt>
                <c:pt idx="124">
                  <c:v>39265.0</c:v>
                </c:pt>
                <c:pt idx="125">
                  <c:v>39266.0</c:v>
                </c:pt>
                <c:pt idx="126">
                  <c:v>39268.0</c:v>
                </c:pt>
                <c:pt idx="127">
                  <c:v>39269.0</c:v>
                </c:pt>
                <c:pt idx="128">
                  <c:v>39272.0</c:v>
                </c:pt>
                <c:pt idx="129">
                  <c:v>39273.0</c:v>
                </c:pt>
                <c:pt idx="130">
                  <c:v>39274.0</c:v>
                </c:pt>
                <c:pt idx="131">
                  <c:v>39275.0</c:v>
                </c:pt>
                <c:pt idx="132">
                  <c:v>39276.0</c:v>
                </c:pt>
                <c:pt idx="133">
                  <c:v>39279.0</c:v>
                </c:pt>
                <c:pt idx="134">
                  <c:v>39280.0</c:v>
                </c:pt>
                <c:pt idx="135">
                  <c:v>39281.0</c:v>
                </c:pt>
                <c:pt idx="136">
                  <c:v>39282.0</c:v>
                </c:pt>
                <c:pt idx="137">
                  <c:v>39283.0</c:v>
                </c:pt>
                <c:pt idx="138">
                  <c:v>39286.0</c:v>
                </c:pt>
                <c:pt idx="139">
                  <c:v>39287.0</c:v>
                </c:pt>
                <c:pt idx="140">
                  <c:v>39288.0</c:v>
                </c:pt>
                <c:pt idx="141">
                  <c:v>39289.0</c:v>
                </c:pt>
                <c:pt idx="142">
                  <c:v>39290.0</c:v>
                </c:pt>
                <c:pt idx="143">
                  <c:v>39293.0</c:v>
                </c:pt>
                <c:pt idx="144">
                  <c:v>39294.0</c:v>
                </c:pt>
                <c:pt idx="145">
                  <c:v>39295.0</c:v>
                </c:pt>
                <c:pt idx="146">
                  <c:v>39296.0</c:v>
                </c:pt>
                <c:pt idx="147">
                  <c:v>39297.0</c:v>
                </c:pt>
                <c:pt idx="148">
                  <c:v>39300.0</c:v>
                </c:pt>
                <c:pt idx="149">
                  <c:v>39301.0</c:v>
                </c:pt>
                <c:pt idx="150">
                  <c:v>39302.0</c:v>
                </c:pt>
                <c:pt idx="151">
                  <c:v>39303.0</c:v>
                </c:pt>
                <c:pt idx="152">
                  <c:v>39304.0</c:v>
                </c:pt>
                <c:pt idx="153">
                  <c:v>39307.0</c:v>
                </c:pt>
                <c:pt idx="154">
                  <c:v>39308.0</c:v>
                </c:pt>
                <c:pt idx="155">
                  <c:v>39309.0</c:v>
                </c:pt>
                <c:pt idx="156">
                  <c:v>39310.0</c:v>
                </c:pt>
                <c:pt idx="157">
                  <c:v>39311.0</c:v>
                </c:pt>
                <c:pt idx="158">
                  <c:v>39314.0</c:v>
                </c:pt>
                <c:pt idx="159">
                  <c:v>39315.0</c:v>
                </c:pt>
                <c:pt idx="160">
                  <c:v>39316.0</c:v>
                </c:pt>
                <c:pt idx="161">
                  <c:v>39317.0</c:v>
                </c:pt>
                <c:pt idx="162">
                  <c:v>39318.0</c:v>
                </c:pt>
                <c:pt idx="163">
                  <c:v>39321.0</c:v>
                </c:pt>
                <c:pt idx="164">
                  <c:v>39322.0</c:v>
                </c:pt>
                <c:pt idx="165">
                  <c:v>39323.0</c:v>
                </c:pt>
                <c:pt idx="166">
                  <c:v>39324.0</c:v>
                </c:pt>
                <c:pt idx="167">
                  <c:v>39325.0</c:v>
                </c:pt>
                <c:pt idx="168">
                  <c:v>39329.0</c:v>
                </c:pt>
                <c:pt idx="169">
                  <c:v>39330.0</c:v>
                </c:pt>
                <c:pt idx="170">
                  <c:v>39331.0</c:v>
                </c:pt>
                <c:pt idx="171">
                  <c:v>39332.0</c:v>
                </c:pt>
                <c:pt idx="172">
                  <c:v>39335.0</c:v>
                </c:pt>
                <c:pt idx="173">
                  <c:v>39336.0</c:v>
                </c:pt>
                <c:pt idx="174">
                  <c:v>39337.0</c:v>
                </c:pt>
                <c:pt idx="175">
                  <c:v>39338.0</c:v>
                </c:pt>
                <c:pt idx="176">
                  <c:v>39339.0</c:v>
                </c:pt>
                <c:pt idx="177">
                  <c:v>39342.0</c:v>
                </c:pt>
                <c:pt idx="178">
                  <c:v>39343.0</c:v>
                </c:pt>
                <c:pt idx="179">
                  <c:v>39344.0</c:v>
                </c:pt>
                <c:pt idx="180">
                  <c:v>39345.0</c:v>
                </c:pt>
                <c:pt idx="181">
                  <c:v>39346.0</c:v>
                </c:pt>
                <c:pt idx="182">
                  <c:v>39349.0</c:v>
                </c:pt>
                <c:pt idx="183">
                  <c:v>39350.0</c:v>
                </c:pt>
                <c:pt idx="184">
                  <c:v>39351.0</c:v>
                </c:pt>
                <c:pt idx="185">
                  <c:v>39352.0</c:v>
                </c:pt>
                <c:pt idx="186">
                  <c:v>39353.0</c:v>
                </c:pt>
                <c:pt idx="187">
                  <c:v>39356.0</c:v>
                </c:pt>
                <c:pt idx="188">
                  <c:v>39357.0</c:v>
                </c:pt>
                <c:pt idx="189">
                  <c:v>39358.0</c:v>
                </c:pt>
                <c:pt idx="190">
                  <c:v>39359.0</c:v>
                </c:pt>
                <c:pt idx="191">
                  <c:v>39360.0</c:v>
                </c:pt>
                <c:pt idx="192">
                  <c:v>39363.0</c:v>
                </c:pt>
                <c:pt idx="193">
                  <c:v>39364.0</c:v>
                </c:pt>
                <c:pt idx="194">
                  <c:v>39365.0</c:v>
                </c:pt>
                <c:pt idx="195">
                  <c:v>39366.0</c:v>
                </c:pt>
                <c:pt idx="196">
                  <c:v>39367.0</c:v>
                </c:pt>
                <c:pt idx="197">
                  <c:v>39370.0</c:v>
                </c:pt>
                <c:pt idx="198">
                  <c:v>39371.0</c:v>
                </c:pt>
                <c:pt idx="199">
                  <c:v>39372.0</c:v>
                </c:pt>
                <c:pt idx="200">
                  <c:v>39373.0</c:v>
                </c:pt>
                <c:pt idx="201">
                  <c:v>39374.0</c:v>
                </c:pt>
                <c:pt idx="202">
                  <c:v>39377.0</c:v>
                </c:pt>
                <c:pt idx="203">
                  <c:v>39378.0</c:v>
                </c:pt>
                <c:pt idx="204">
                  <c:v>39379.0</c:v>
                </c:pt>
                <c:pt idx="205">
                  <c:v>39380.0</c:v>
                </c:pt>
                <c:pt idx="206">
                  <c:v>39381.0</c:v>
                </c:pt>
                <c:pt idx="207">
                  <c:v>39384.0</c:v>
                </c:pt>
                <c:pt idx="208">
                  <c:v>39385.0</c:v>
                </c:pt>
                <c:pt idx="209">
                  <c:v>39386.0</c:v>
                </c:pt>
                <c:pt idx="210">
                  <c:v>39387.0</c:v>
                </c:pt>
                <c:pt idx="211">
                  <c:v>39388.0</c:v>
                </c:pt>
                <c:pt idx="212">
                  <c:v>39391.0</c:v>
                </c:pt>
                <c:pt idx="213">
                  <c:v>39392.0</c:v>
                </c:pt>
                <c:pt idx="214">
                  <c:v>39393.0</c:v>
                </c:pt>
                <c:pt idx="215">
                  <c:v>39394.0</c:v>
                </c:pt>
                <c:pt idx="216">
                  <c:v>39395.0</c:v>
                </c:pt>
                <c:pt idx="217">
                  <c:v>39398.0</c:v>
                </c:pt>
                <c:pt idx="218">
                  <c:v>39399.0</c:v>
                </c:pt>
                <c:pt idx="219">
                  <c:v>39400.0</c:v>
                </c:pt>
                <c:pt idx="220">
                  <c:v>39401.0</c:v>
                </c:pt>
                <c:pt idx="221">
                  <c:v>39402.0</c:v>
                </c:pt>
                <c:pt idx="222">
                  <c:v>39405.0</c:v>
                </c:pt>
                <c:pt idx="223">
                  <c:v>39406.0</c:v>
                </c:pt>
                <c:pt idx="224">
                  <c:v>39407.0</c:v>
                </c:pt>
                <c:pt idx="225">
                  <c:v>39409.0</c:v>
                </c:pt>
                <c:pt idx="226">
                  <c:v>39412.0</c:v>
                </c:pt>
                <c:pt idx="227">
                  <c:v>39413.0</c:v>
                </c:pt>
                <c:pt idx="228">
                  <c:v>39414.0</c:v>
                </c:pt>
                <c:pt idx="229">
                  <c:v>39415.0</c:v>
                </c:pt>
                <c:pt idx="230">
                  <c:v>39416.0</c:v>
                </c:pt>
                <c:pt idx="231">
                  <c:v>39419.0</c:v>
                </c:pt>
                <c:pt idx="232">
                  <c:v>39420.0</c:v>
                </c:pt>
                <c:pt idx="233">
                  <c:v>39421.0</c:v>
                </c:pt>
                <c:pt idx="234">
                  <c:v>39422.0</c:v>
                </c:pt>
                <c:pt idx="235">
                  <c:v>39423.0</c:v>
                </c:pt>
                <c:pt idx="236">
                  <c:v>39426.0</c:v>
                </c:pt>
                <c:pt idx="237">
                  <c:v>39427.0</c:v>
                </c:pt>
                <c:pt idx="238">
                  <c:v>39428.0</c:v>
                </c:pt>
                <c:pt idx="239">
                  <c:v>39429.0</c:v>
                </c:pt>
                <c:pt idx="240">
                  <c:v>39430.0</c:v>
                </c:pt>
                <c:pt idx="241">
                  <c:v>39433.0</c:v>
                </c:pt>
                <c:pt idx="242">
                  <c:v>39434.0</c:v>
                </c:pt>
                <c:pt idx="243">
                  <c:v>39435.0</c:v>
                </c:pt>
                <c:pt idx="244">
                  <c:v>39436.0</c:v>
                </c:pt>
                <c:pt idx="245">
                  <c:v>39437.0</c:v>
                </c:pt>
                <c:pt idx="246">
                  <c:v>39440.0</c:v>
                </c:pt>
                <c:pt idx="247">
                  <c:v>39442.0</c:v>
                </c:pt>
                <c:pt idx="248">
                  <c:v>39443.0</c:v>
                </c:pt>
                <c:pt idx="249">
                  <c:v>39444.0</c:v>
                </c:pt>
                <c:pt idx="250">
                  <c:v>39447.0</c:v>
                </c:pt>
                <c:pt idx="251">
                  <c:v>39449.0</c:v>
                </c:pt>
                <c:pt idx="252">
                  <c:v>39450.0</c:v>
                </c:pt>
                <c:pt idx="253">
                  <c:v>39451.0</c:v>
                </c:pt>
                <c:pt idx="254">
                  <c:v>39454.0</c:v>
                </c:pt>
                <c:pt idx="255">
                  <c:v>39455.0</c:v>
                </c:pt>
                <c:pt idx="256">
                  <c:v>39456.0</c:v>
                </c:pt>
                <c:pt idx="257">
                  <c:v>39457.0</c:v>
                </c:pt>
                <c:pt idx="258">
                  <c:v>39458.0</c:v>
                </c:pt>
                <c:pt idx="259">
                  <c:v>39461.0</c:v>
                </c:pt>
                <c:pt idx="260">
                  <c:v>39462.0</c:v>
                </c:pt>
                <c:pt idx="261">
                  <c:v>39463.0</c:v>
                </c:pt>
                <c:pt idx="262">
                  <c:v>39464.0</c:v>
                </c:pt>
                <c:pt idx="263">
                  <c:v>39465.0</c:v>
                </c:pt>
                <c:pt idx="264">
                  <c:v>39469.0</c:v>
                </c:pt>
                <c:pt idx="265">
                  <c:v>39470.0</c:v>
                </c:pt>
                <c:pt idx="266">
                  <c:v>39471.0</c:v>
                </c:pt>
                <c:pt idx="267">
                  <c:v>39472.0</c:v>
                </c:pt>
                <c:pt idx="268">
                  <c:v>39475.0</c:v>
                </c:pt>
                <c:pt idx="269">
                  <c:v>39476.0</c:v>
                </c:pt>
                <c:pt idx="270">
                  <c:v>39477.0</c:v>
                </c:pt>
                <c:pt idx="271">
                  <c:v>39478.0</c:v>
                </c:pt>
                <c:pt idx="272">
                  <c:v>39479.0</c:v>
                </c:pt>
                <c:pt idx="273">
                  <c:v>39482.0</c:v>
                </c:pt>
                <c:pt idx="274">
                  <c:v>39483.0</c:v>
                </c:pt>
                <c:pt idx="275">
                  <c:v>39484.0</c:v>
                </c:pt>
                <c:pt idx="276">
                  <c:v>39485.0</c:v>
                </c:pt>
                <c:pt idx="277">
                  <c:v>39486.0</c:v>
                </c:pt>
                <c:pt idx="278">
                  <c:v>39489.0</c:v>
                </c:pt>
                <c:pt idx="279">
                  <c:v>39490.0</c:v>
                </c:pt>
                <c:pt idx="280">
                  <c:v>39491.0</c:v>
                </c:pt>
                <c:pt idx="281">
                  <c:v>39492.0</c:v>
                </c:pt>
                <c:pt idx="282">
                  <c:v>39493.0</c:v>
                </c:pt>
                <c:pt idx="283">
                  <c:v>39497.0</c:v>
                </c:pt>
                <c:pt idx="284">
                  <c:v>39498.0</c:v>
                </c:pt>
                <c:pt idx="285">
                  <c:v>39499.0</c:v>
                </c:pt>
                <c:pt idx="286">
                  <c:v>39500.0</c:v>
                </c:pt>
                <c:pt idx="287">
                  <c:v>39503.0</c:v>
                </c:pt>
                <c:pt idx="288">
                  <c:v>39504.0</c:v>
                </c:pt>
                <c:pt idx="289">
                  <c:v>39505.0</c:v>
                </c:pt>
                <c:pt idx="290">
                  <c:v>39506.0</c:v>
                </c:pt>
                <c:pt idx="291">
                  <c:v>39507.0</c:v>
                </c:pt>
                <c:pt idx="292">
                  <c:v>39510.0</c:v>
                </c:pt>
                <c:pt idx="293">
                  <c:v>39511.0</c:v>
                </c:pt>
                <c:pt idx="294">
                  <c:v>39512.0</c:v>
                </c:pt>
                <c:pt idx="295">
                  <c:v>39513.0</c:v>
                </c:pt>
                <c:pt idx="296">
                  <c:v>39514.0</c:v>
                </c:pt>
                <c:pt idx="297">
                  <c:v>39517.0</c:v>
                </c:pt>
                <c:pt idx="298">
                  <c:v>39518.0</c:v>
                </c:pt>
                <c:pt idx="299">
                  <c:v>39519.0</c:v>
                </c:pt>
                <c:pt idx="300">
                  <c:v>39520.0</c:v>
                </c:pt>
                <c:pt idx="301">
                  <c:v>39521.0</c:v>
                </c:pt>
                <c:pt idx="302">
                  <c:v>39524.0</c:v>
                </c:pt>
                <c:pt idx="303">
                  <c:v>39525.0</c:v>
                </c:pt>
                <c:pt idx="304">
                  <c:v>39526.0</c:v>
                </c:pt>
                <c:pt idx="305">
                  <c:v>39527.0</c:v>
                </c:pt>
                <c:pt idx="306">
                  <c:v>39531.0</c:v>
                </c:pt>
                <c:pt idx="307">
                  <c:v>39532.0</c:v>
                </c:pt>
                <c:pt idx="308">
                  <c:v>39533.0</c:v>
                </c:pt>
                <c:pt idx="309">
                  <c:v>39534.0</c:v>
                </c:pt>
                <c:pt idx="310">
                  <c:v>39535.0</c:v>
                </c:pt>
                <c:pt idx="311">
                  <c:v>39538.0</c:v>
                </c:pt>
                <c:pt idx="312">
                  <c:v>39539.0</c:v>
                </c:pt>
                <c:pt idx="313">
                  <c:v>39540.0</c:v>
                </c:pt>
                <c:pt idx="314">
                  <c:v>39541.0</c:v>
                </c:pt>
                <c:pt idx="315">
                  <c:v>39542.0</c:v>
                </c:pt>
                <c:pt idx="316">
                  <c:v>39545.0</c:v>
                </c:pt>
                <c:pt idx="317">
                  <c:v>39546.0</c:v>
                </c:pt>
                <c:pt idx="318">
                  <c:v>39547.0</c:v>
                </c:pt>
                <c:pt idx="319">
                  <c:v>39548.0</c:v>
                </c:pt>
                <c:pt idx="320">
                  <c:v>39549.0</c:v>
                </c:pt>
                <c:pt idx="321">
                  <c:v>39552.0</c:v>
                </c:pt>
                <c:pt idx="322">
                  <c:v>39553.0</c:v>
                </c:pt>
                <c:pt idx="323">
                  <c:v>39554.0</c:v>
                </c:pt>
                <c:pt idx="324">
                  <c:v>39555.0</c:v>
                </c:pt>
                <c:pt idx="325">
                  <c:v>39556.0</c:v>
                </c:pt>
                <c:pt idx="326">
                  <c:v>39559.0</c:v>
                </c:pt>
                <c:pt idx="327">
                  <c:v>39560.0</c:v>
                </c:pt>
                <c:pt idx="328">
                  <c:v>39561.0</c:v>
                </c:pt>
                <c:pt idx="329">
                  <c:v>39562.0</c:v>
                </c:pt>
                <c:pt idx="330">
                  <c:v>39563.0</c:v>
                </c:pt>
                <c:pt idx="331">
                  <c:v>39566.0</c:v>
                </c:pt>
                <c:pt idx="332">
                  <c:v>39567.0</c:v>
                </c:pt>
                <c:pt idx="333">
                  <c:v>39568.0</c:v>
                </c:pt>
                <c:pt idx="334">
                  <c:v>39569.0</c:v>
                </c:pt>
                <c:pt idx="335">
                  <c:v>39570.0</c:v>
                </c:pt>
                <c:pt idx="336">
                  <c:v>39573.0</c:v>
                </c:pt>
                <c:pt idx="337">
                  <c:v>39574.0</c:v>
                </c:pt>
                <c:pt idx="338">
                  <c:v>39575.0</c:v>
                </c:pt>
                <c:pt idx="339">
                  <c:v>39576.0</c:v>
                </c:pt>
                <c:pt idx="340">
                  <c:v>39577.0</c:v>
                </c:pt>
                <c:pt idx="341">
                  <c:v>39580.0</c:v>
                </c:pt>
                <c:pt idx="342">
                  <c:v>39581.0</c:v>
                </c:pt>
                <c:pt idx="343">
                  <c:v>39582.0</c:v>
                </c:pt>
                <c:pt idx="344">
                  <c:v>39583.0</c:v>
                </c:pt>
                <c:pt idx="345">
                  <c:v>39584.0</c:v>
                </c:pt>
                <c:pt idx="346">
                  <c:v>39587.0</c:v>
                </c:pt>
                <c:pt idx="347">
                  <c:v>39588.0</c:v>
                </c:pt>
                <c:pt idx="348">
                  <c:v>39589.0</c:v>
                </c:pt>
                <c:pt idx="349">
                  <c:v>39590.0</c:v>
                </c:pt>
                <c:pt idx="350">
                  <c:v>39591.0</c:v>
                </c:pt>
                <c:pt idx="351">
                  <c:v>39595.0</c:v>
                </c:pt>
                <c:pt idx="352">
                  <c:v>39596.0</c:v>
                </c:pt>
                <c:pt idx="353">
                  <c:v>39597.0</c:v>
                </c:pt>
                <c:pt idx="354">
                  <c:v>39598.0</c:v>
                </c:pt>
                <c:pt idx="355">
                  <c:v>39601.0</c:v>
                </c:pt>
                <c:pt idx="356">
                  <c:v>39602.0</c:v>
                </c:pt>
                <c:pt idx="357">
                  <c:v>39603.0</c:v>
                </c:pt>
                <c:pt idx="358">
                  <c:v>39604.0</c:v>
                </c:pt>
                <c:pt idx="359">
                  <c:v>39605.0</c:v>
                </c:pt>
                <c:pt idx="360">
                  <c:v>39608.0</c:v>
                </c:pt>
                <c:pt idx="361">
                  <c:v>39609.0</c:v>
                </c:pt>
                <c:pt idx="362">
                  <c:v>39610.0</c:v>
                </c:pt>
                <c:pt idx="363">
                  <c:v>39611.0</c:v>
                </c:pt>
                <c:pt idx="364">
                  <c:v>39612.0</c:v>
                </c:pt>
                <c:pt idx="365">
                  <c:v>39615.0</c:v>
                </c:pt>
                <c:pt idx="366">
                  <c:v>39616.0</c:v>
                </c:pt>
                <c:pt idx="367">
                  <c:v>39617.0</c:v>
                </c:pt>
                <c:pt idx="368">
                  <c:v>39618.0</c:v>
                </c:pt>
                <c:pt idx="369">
                  <c:v>39619.0</c:v>
                </c:pt>
                <c:pt idx="370">
                  <c:v>39622.0</c:v>
                </c:pt>
                <c:pt idx="371">
                  <c:v>39623.0</c:v>
                </c:pt>
                <c:pt idx="372">
                  <c:v>39624.0</c:v>
                </c:pt>
                <c:pt idx="373">
                  <c:v>39625.0</c:v>
                </c:pt>
                <c:pt idx="374">
                  <c:v>39626.0</c:v>
                </c:pt>
                <c:pt idx="375">
                  <c:v>39629.0</c:v>
                </c:pt>
                <c:pt idx="376">
                  <c:v>39630.0</c:v>
                </c:pt>
                <c:pt idx="377">
                  <c:v>39631.0</c:v>
                </c:pt>
                <c:pt idx="378">
                  <c:v>39632.0</c:v>
                </c:pt>
                <c:pt idx="379">
                  <c:v>39636.0</c:v>
                </c:pt>
                <c:pt idx="380">
                  <c:v>39637.0</c:v>
                </c:pt>
                <c:pt idx="381">
                  <c:v>39638.0</c:v>
                </c:pt>
                <c:pt idx="382">
                  <c:v>39639.0</c:v>
                </c:pt>
                <c:pt idx="383">
                  <c:v>39640.0</c:v>
                </c:pt>
                <c:pt idx="384">
                  <c:v>39643.0</c:v>
                </c:pt>
                <c:pt idx="385">
                  <c:v>39644.0</c:v>
                </c:pt>
                <c:pt idx="386">
                  <c:v>39645.0</c:v>
                </c:pt>
                <c:pt idx="387">
                  <c:v>39646.0</c:v>
                </c:pt>
                <c:pt idx="388">
                  <c:v>39647.0</c:v>
                </c:pt>
                <c:pt idx="389">
                  <c:v>39650.0</c:v>
                </c:pt>
                <c:pt idx="390">
                  <c:v>39651.0</c:v>
                </c:pt>
                <c:pt idx="391">
                  <c:v>39652.0</c:v>
                </c:pt>
                <c:pt idx="392">
                  <c:v>39653.0</c:v>
                </c:pt>
                <c:pt idx="393">
                  <c:v>39654.0</c:v>
                </c:pt>
                <c:pt idx="394">
                  <c:v>39657.0</c:v>
                </c:pt>
                <c:pt idx="395">
                  <c:v>39658.0</c:v>
                </c:pt>
                <c:pt idx="396">
                  <c:v>39659.0</c:v>
                </c:pt>
                <c:pt idx="397">
                  <c:v>39660.0</c:v>
                </c:pt>
                <c:pt idx="398">
                  <c:v>39661.0</c:v>
                </c:pt>
                <c:pt idx="399">
                  <c:v>39664.0</c:v>
                </c:pt>
                <c:pt idx="400">
                  <c:v>39665.0</c:v>
                </c:pt>
                <c:pt idx="401">
                  <c:v>39666.0</c:v>
                </c:pt>
                <c:pt idx="402">
                  <c:v>39667.0</c:v>
                </c:pt>
                <c:pt idx="403">
                  <c:v>39668.0</c:v>
                </c:pt>
                <c:pt idx="404">
                  <c:v>39671.0</c:v>
                </c:pt>
                <c:pt idx="405">
                  <c:v>39672.0</c:v>
                </c:pt>
                <c:pt idx="406">
                  <c:v>39673.0</c:v>
                </c:pt>
                <c:pt idx="407">
                  <c:v>39674.0</c:v>
                </c:pt>
                <c:pt idx="408">
                  <c:v>39675.0</c:v>
                </c:pt>
                <c:pt idx="409">
                  <c:v>39678.0</c:v>
                </c:pt>
                <c:pt idx="410">
                  <c:v>39679.0</c:v>
                </c:pt>
                <c:pt idx="411">
                  <c:v>39680.0</c:v>
                </c:pt>
                <c:pt idx="412">
                  <c:v>39681.0</c:v>
                </c:pt>
                <c:pt idx="413">
                  <c:v>39682.0</c:v>
                </c:pt>
                <c:pt idx="414">
                  <c:v>39685.0</c:v>
                </c:pt>
                <c:pt idx="415">
                  <c:v>39686.0</c:v>
                </c:pt>
                <c:pt idx="416">
                  <c:v>39687.0</c:v>
                </c:pt>
                <c:pt idx="417">
                  <c:v>39688.0</c:v>
                </c:pt>
                <c:pt idx="418">
                  <c:v>39689.0</c:v>
                </c:pt>
                <c:pt idx="419">
                  <c:v>39693.0</c:v>
                </c:pt>
                <c:pt idx="420">
                  <c:v>39694.0</c:v>
                </c:pt>
                <c:pt idx="421">
                  <c:v>39695.0</c:v>
                </c:pt>
                <c:pt idx="422">
                  <c:v>39696.0</c:v>
                </c:pt>
                <c:pt idx="423">
                  <c:v>39699.0</c:v>
                </c:pt>
                <c:pt idx="424">
                  <c:v>39700.0</c:v>
                </c:pt>
                <c:pt idx="425">
                  <c:v>39701.0</c:v>
                </c:pt>
                <c:pt idx="426">
                  <c:v>39702.0</c:v>
                </c:pt>
                <c:pt idx="427">
                  <c:v>39703.0</c:v>
                </c:pt>
                <c:pt idx="428">
                  <c:v>39706.0</c:v>
                </c:pt>
                <c:pt idx="429">
                  <c:v>39707.0</c:v>
                </c:pt>
                <c:pt idx="430">
                  <c:v>39708.0</c:v>
                </c:pt>
                <c:pt idx="431">
                  <c:v>39709.0</c:v>
                </c:pt>
                <c:pt idx="432">
                  <c:v>39710.0</c:v>
                </c:pt>
                <c:pt idx="433">
                  <c:v>39713.0</c:v>
                </c:pt>
                <c:pt idx="434">
                  <c:v>39714.0</c:v>
                </c:pt>
                <c:pt idx="435">
                  <c:v>39715.0</c:v>
                </c:pt>
                <c:pt idx="436">
                  <c:v>39716.0</c:v>
                </c:pt>
                <c:pt idx="437">
                  <c:v>39717.0</c:v>
                </c:pt>
                <c:pt idx="438">
                  <c:v>39720.0</c:v>
                </c:pt>
                <c:pt idx="439">
                  <c:v>39721.0</c:v>
                </c:pt>
                <c:pt idx="440">
                  <c:v>39722.0</c:v>
                </c:pt>
                <c:pt idx="441">
                  <c:v>39723.0</c:v>
                </c:pt>
                <c:pt idx="442">
                  <c:v>39724.0</c:v>
                </c:pt>
                <c:pt idx="443">
                  <c:v>39727.0</c:v>
                </c:pt>
                <c:pt idx="444">
                  <c:v>39728.0</c:v>
                </c:pt>
                <c:pt idx="445">
                  <c:v>39729.0</c:v>
                </c:pt>
                <c:pt idx="446">
                  <c:v>39730.0</c:v>
                </c:pt>
                <c:pt idx="447">
                  <c:v>39731.0</c:v>
                </c:pt>
                <c:pt idx="448">
                  <c:v>39734.0</c:v>
                </c:pt>
                <c:pt idx="449">
                  <c:v>39735.0</c:v>
                </c:pt>
                <c:pt idx="450">
                  <c:v>39736.0</c:v>
                </c:pt>
                <c:pt idx="451">
                  <c:v>39737.0</c:v>
                </c:pt>
                <c:pt idx="452">
                  <c:v>39738.0</c:v>
                </c:pt>
                <c:pt idx="453">
                  <c:v>39741.0</c:v>
                </c:pt>
                <c:pt idx="454">
                  <c:v>39742.0</c:v>
                </c:pt>
                <c:pt idx="455">
                  <c:v>39743.0</c:v>
                </c:pt>
                <c:pt idx="456">
                  <c:v>39744.0</c:v>
                </c:pt>
                <c:pt idx="457">
                  <c:v>39745.0</c:v>
                </c:pt>
                <c:pt idx="458">
                  <c:v>39748.0</c:v>
                </c:pt>
                <c:pt idx="459">
                  <c:v>39749.0</c:v>
                </c:pt>
                <c:pt idx="460">
                  <c:v>39750.0</c:v>
                </c:pt>
                <c:pt idx="461">
                  <c:v>39751.0</c:v>
                </c:pt>
                <c:pt idx="462">
                  <c:v>39752.0</c:v>
                </c:pt>
                <c:pt idx="463">
                  <c:v>39755.0</c:v>
                </c:pt>
                <c:pt idx="464">
                  <c:v>39756.0</c:v>
                </c:pt>
                <c:pt idx="465">
                  <c:v>39757.0</c:v>
                </c:pt>
                <c:pt idx="466">
                  <c:v>39758.0</c:v>
                </c:pt>
                <c:pt idx="467">
                  <c:v>39759.0</c:v>
                </c:pt>
                <c:pt idx="468">
                  <c:v>39762.0</c:v>
                </c:pt>
                <c:pt idx="469">
                  <c:v>39763.0</c:v>
                </c:pt>
                <c:pt idx="470">
                  <c:v>39764.0</c:v>
                </c:pt>
                <c:pt idx="471">
                  <c:v>39765.0</c:v>
                </c:pt>
                <c:pt idx="472">
                  <c:v>39766.0</c:v>
                </c:pt>
                <c:pt idx="473">
                  <c:v>39769.0</c:v>
                </c:pt>
                <c:pt idx="474">
                  <c:v>39770.0</c:v>
                </c:pt>
                <c:pt idx="475">
                  <c:v>39771.0</c:v>
                </c:pt>
                <c:pt idx="476">
                  <c:v>39772.0</c:v>
                </c:pt>
                <c:pt idx="477">
                  <c:v>39773.0</c:v>
                </c:pt>
                <c:pt idx="478">
                  <c:v>39776.0</c:v>
                </c:pt>
                <c:pt idx="479">
                  <c:v>39777.0</c:v>
                </c:pt>
                <c:pt idx="480">
                  <c:v>39778.0</c:v>
                </c:pt>
                <c:pt idx="481">
                  <c:v>39780.0</c:v>
                </c:pt>
                <c:pt idx="482">
                  <c:v>39783.0</c:v>
                </c:pt>
                <c:pt idx="483">
                  <c:v>39784.0</c:v>
                </c:pt>
                <c:pt idx="484">
                  <c:v>39785.0</c:v>
                </c:pt>
                <c:pt idx="485">
                  <c:v>39786.0</c:v>
                </c:pt>
                <c:pt idx="486">
                  <c:v>39787.0</c:v>
                </c:pt>
                <c:pt idx="487">
                  <c:v>39790.0</c:v>
                </c:pt>
                <c:pt idx="488">
                  <c:v>39791.0</c:v>
                </c:pt>
                <c:pt idx="489">
                  <c:v>39792.0</c:v>
                </c:pt>
                <c:pt idx="490">
                  <c:v>39793.0</c:v>
                </c:pt>
                <c:pt idx="491">
                  <c:v>39794.0</c:v>
                </c:pt>
                <c:pt idx="492">
                  <c:v>39797.0</c:v>
                </c:pt>
                <c:pt idx="493">
                  <c:v>39798.0</c:v>
                </c:pt>
                <c:pt idx="494">
                  <c:v>39799.0</c:v>
                </c:pt>
                <c:pt idx="495">
                  <c:v>39800.0</c:v>
                </c:pt>
                <c:pt idx="496">
                  <c:v>39801.0</c:v>
                </c:pt>
                <c:pt idx="497">
                  <c:v>39804.0</c:v>
                </c:pt>
                <c:pt idx="498">
                  <c:v>39805.0</c:v>
                </c:pt>
                <c:pt idx="499">
                  <c:v>39806.0</c:v>
                </c:pt>
                <c:pt idx="500">
                  <c:v>39808.0</c:v>
                </c:pt>
                <c:pt idx="501">
                  <c:v>39811.0</c:v>
                </c:pt>
                <c:pt idx="502">
                  <c:v>39812.0</c:v>
                </c:pt>
                <c:pt idx="503">
                  <c:v>39813.0</c:v>
                </c:pt>
                <c:pt idx="504">
                  <c:v>39815.0</c:v>
                </c:pt>
                <c:pt idx="505">
                  <c:v>39818.0</c:v>
                </c:pt>
                <c:pt idx="506">
                  <c:v>39819.0</c:v>
                </c:pt>
                <c:pt idx="507">
                  <c:v>39820.0</c:v>
                </c:pt>
                <c:pt idx="508">
                  <c:v>39821.0</c:v>
                </c:pt>
                <c:pt idx="509">
                  <c:v>39822.0</c:v>
                </c:pt>
                <c:pt idx="510">
                  <c:v>39825.0</c:v>
                </c:pt>
                <c:pt idx="511">
                  <c:v>39826.0</c:v>
                </c:pt>
                <c:pt idx="512">
                  <c:v>39827.0</c:v>
                </c:pt>
                <c:pt idx="513">
                  <c:v>39828.0</c:v>
                </c:pt>
                <c:pt idx="514">
                  <c:v>39829.0</c:v>
                </c:pt>
                <c:pt idx="515">
                  <c:v>39833.0</c:v>
                </c:pt>
                <c:pt idx="516">
                  <c:v>39834.0</c:v>
                </c:pt>
                <c:pt idx="517">
                  <c:v>39835.0</c:v>
                </c:pt>
                <c:pt idx="518">
                  <c:v>39836.0</c:v>
                </c:pt>
                <c:pt idx="519">
                  <c:v>39839.0</c:v>
                </c:pt>
                <c:pt idx="520">
                  <c:v>39840.0</c:v>
                </c:pt>
                <c:pt idx="521">
                  <c:v>39841.0</c:v>
                </c:pt>
                <c:pt idx="522">
                  <c:v>39842.0</c:v>
                </c:pt>
                <c:pt idx="523">
                  <c:v>39843.0</c:v>
                </c:pt>
                <c:pt idx="524">
                  <c:v>39846.0</c:v>
                </c:pt>
                <c:pt idx="525">
                  <c:v>39847.0</c:v>
                </c:pt>
                <c:pt idx="526">
                  <c:v>39848.0</c:v>
                </c:pt>
                <c:pt idx="527">
                  <c:v>39849.0</c:v>
                </c:pt>
                <c:pt idx="528">
                  <c:v>39850.0</c:v>
                </c:pt>
                <c:pt idx="529">
                  <c:v>39853.0</c:v>
                </c:pt>
                <c:pt idx="530">
                  <c:v>39854.0</c:v>
                </c:pt>
                <c:pt idx="531">
                  <c:v>39855.0</c:v>
                </c:pt>
                <c:pt idx="532">
                  <c:v>39856.0</c:v>
                </c:pt>
                <c:pt idx="533">
                  <c:v>39857.0</c:v>
                </c:pt>
                <c:pt idx="534">
                  <c:v>39861.0</c:v>
                </c:pt>
                <c:pt idx="535">
                  <c:v>39862.0</c:v>
                </c:pt>
                <c:pt idx="536">
                  <c:v>39863.0</c:v>
                </c:pt>
                <c:pt idx="537">
                  <c:v>39864.0</c:v>
                </c:pt>
                <c:pt idx="538">
                  <c:v>39867.0</c:v>
                </c:pt>
                <c:pt idx="539">
                  <c:v>39868.0</c:v>
                </c:pt>
                <c:pt idx="540">
                  <c:v>39869.0</c:v>
                </c:pt>
                <c:pt idx="541">
                  <c:v>39870.0</c:v>
                </c:pt>
                <c:pt idx="542">
                  <c:v>39871.0</c:v>
                </c:pt>
                <c:pt idx="543">
                  <c:v>39874.0</c:v>
                </c:pt>
                <c:pt idx="544">
                  <c:v>39875.0</c:v>
                </c:pt>
                <c:pt idx="545">
                  <c:v>39876.0</c:v>
                </c:pt>
                <c:pt idx="546">
                  <c:v>39877.0</c:v>
                </c:pt>
                <c:pt idx="547">
                  <c:v>39878.0</c:v>
                </c:pt>
                <c:pt idx="548">
                  <c:v>39881.0</c:v>
                </c:pt>
                <c:pt idx="549">
                  <c:v>39882.0</c:v>
                </c:pt>
                <c:pt idx="550">
                  <c:v>39883.0</c:v>
                </c:pt>
                <c:pt idx="551">
                  <c:v>39884.0</c:v>
                </c:pt>
                <c:pt idx="552">
                  <c:v>39885.0</c:v>
                </c:pt>
                <c:pt idx="553">
                  <c:v>39888.0</c:v>
                </c:pt>
                <c:pt idx="554">
                  <c:v>39889.0</c:v>
                </c:pt>
                <c:pt idx="555">
                  <c:v>39890.0</c:v>
                </c:pt>
                <c:pt idx="556">
                  <c:v>39891.0</c:v>
                </c:pt>
                <c:pt idx="557">
                  <c:v>39892.0</c:v>
                </c:pt>
                <c:pt idx="558">
                  <c:v>39895.0</c:v>
                </c:pt>
                <c:pt idx="559">
                  <c:v>39896.0</c:v>
                </c:pt>
                <c:pt idx="560">
                  <c:v>39897.0</c:v>
                </c:pt>
                <c:pt idx="561">
                  <c:v>39898.0</c:v>
                </c:pt>
                <c:pt idx="562">
                  <c:v>39899.0</c:v>
                </c:pt>
                <c:pt idx="563">
                  <c:v>39902.0</c:v>
                </c:pt>
                <c:pt idx="564">
                  <c:v>39903.0</c:v>
                </c:pt>
                <c:pt idx="565">
                  <c:v>39904.0</c:v>
                </c:pt>
                <c:pt idx="566">
                  <c:v>39905.0</c:v>
                </c:pt>
                <c:pt idx="567">
                  <c:v>39906.0</c:v>
                </c:pt>
                <c:pt idx="568">
                  <c:v>39909.0</c:v>
                </c:pt>
                <c:pt idx="569">
                  <c:v>39910.0</c:v>
                </c:pt>
                <c:pt idx="570">
                  <c:v>39911.0</c:v>
                </c:pt>
                <c:pt idx="571">
                  <c:v>39912.0</c:v>
                </c:pt>
                <c:pt idx="572">
                  <c:v>39916.0</c:v>
                </c:pt>
                <c:pt idx="573">
                  <c:v>39917.0</c:v>
                </c:pt>
                <c:pt idx="574">
                  <c:v>39918.0</c:v>
                </c:pt>
                <c:pt idx="575">
                  <c:v>39919.0</c:v>
                </c:pt>
                <c:pt idx="576">
                  <c:v>39920.0</c:v>
                </c:pt>
                <c:pt idx="577">
                  <c:v>39923.0</c:v>
                </c:pt>
                <c:pt idx="578">
                  <c:v>39924.0</c:v>
                </c:pt>
                <c:pt idx="579">
                  <c:v>39925.0</c:v>
                </c:pt>
                <c:pt idx="580">
                  <c:v>39926.0</c:v>
                </c:pt>
                <c:pt idx="581">
                  <c:v>39927.0</c:v>
                </c:pt>
                <c:pt idx="582">
                  <c:v>39930.0</c:v>
                </c:pt>
                <c:pt idx="583">
                  <c:v>39931.0</c:v>
                </c:pt>
                <c:pt idx="584">
                  <c:v>39932.0</c:v>
                </c:pt>
                <c:pt idx="585">
                  <c:v>39933.0</c:v>
                </c:pt>
                <c:pt idx="586">
                  <c:v>39934.0</c:v>
                </c:pt>
                <c:pt idx="587">
                  <c:v>39937.0</c:v>
                </c:pt>
                <c:pt idx="588">
                  <c:v>39938.0</c:v>
                </c:pt>
                <c:pt idx="589">
                  <c:v>39939.0</c:v>
                </c:pt>
                <c:pt idx="590">
                  <c:v>39940.0</c:v>
                </c:pt>
                <c:pt idx="591">
                  <c:v>39941.0</c:v>
                </c:pt>
                <c:pt idx="592">
                  <c:v>39944.0</c:v>
                </c:pt>
                <c:pt idx="593">
                  <c:v>39945.0</c:v>
                </c:pt>
                <c:pt idx="594">
                  <c:v>39946.0</c:v>
                </c:pt>
                <c:pt idx="595">
                  <c:v>39947.0</c:v>
                </c:pt>
                <c:pt idx="596">
                  <c:v>39948.0</c:v>
                </c:pt>
                <c:pt idx="597">
                  <c:v>39951.0</c:v>
                </c:pt>
                <c:pt idx="598">
                  <c:v>39952.0</c:v>
                </c:pt>
                <c:pt idx="599">
                  <c:v>39953.0</c:v>
                </c:pt>
                <c:pt idx="600">
                  <c:v>39954.0</c:v>
                </c:pt>
                <c:pt idx="601">
                  <c:v>39955.0</c:v>
                </c:pt>
                <c:pt idx="602">
                  <c:v>39959.0</c:v>
                </c:pt>
                <c:pt idx="603">
                  <c:v>39960.0</c:v>
                </c:pt>
                <c:pt idx="604">
                  <c:v>39961.0</c:v>
                </c:pt>
                <c:pt idx="605">
                  <c:v>39962.0</c:v>
                </c:pt>
                <c:pt idx="606">
                  <c:v>39965.0</c:v>
                </c:pt>
                <c:pt idx="607">
                  <c:v>39966.0</c:v>
                </c:pt>
                <c:pt idx="608">
                  <c:v>39967.0</c:v>
                </c:pt>
                <c:pt idx="609">
                  <c:v>39968.0</c:v>
                </c:pt>
                <c:pt idx="610">
                  <c:v>39969.0</c:v>
                </c:pt>
                <c:pt idx="611">
                  <c:v>39972.0</c:v>
                </c:pt>
                <c:pt idx="612">
                  <c:v>39973.0</c:v>
                </c:pt>
                <c:pt idx="613">
                  <c:v>39974.0</c:v>
                </c:pt>
                <c:pt idx="614">
                  <c:v>39975.0</c:v>
                </c:pt>
                <c:pt idx="615">
                  <c:v>39976.0</c:v>
                </c:pt>
                <c:pt idx="616">
                  <c:v>39979.0</c:v>
                </c:pt>
                <c:pt idx="617">
                  <c:v>39980.0</c:v>
                </c:pt>
                <c:pt idx="618">
                  <c:v>39981.0</c:v>
                </c:pt>
                <c:pt idx="619">
                  <c:v>39982.0</c:v>
                </c:pt>
                <c:pt idx="620">
                  <c:v>39983.0</c:v>
                </c:pt>
                <c:pt idx="621">
                  <c:v>39986.0</c:v>
                </c:pt>
                <c:pt idx="622">
                  <c:v>39987.0</c:v>
                </c:pt>
                <c:pt idx="623">
                  <c:v>39988.0</c:v>
                </c:pt>
                <c:pt idx="624">
                  <c:v>39989.0</c:v>
                </c:pt>
                <c:pt idx="625">
                  <c:v>39990.0</c:v>
                </c:pt>
                <c:pt idx="626">
                  <c:v>39993.0</c:v>
                </c:pt>
                <c:pt idx="627">
                  <c:v>39994.0</c:v>
                </c:pt>
                <c:pt idx="628">
                  <c:v>39995.0</c:v>
                </c:pt>
                <c:pt idx="629">
                  <c:v>39996.0</c:v>
                </c:pt>
                <c:pt idx="630">
                  <c:v>40000.0</c:v>
                </c:pt>
                <c:pt idx="631">
                  <c:v>40001.0</c:v>
                </c:pt>
                <c:pt idx="632">
                  <c:v>40002.0</c:v>
                </c:pt>
                <c:pt idx="633">
                  <c:v>40003.0</c:v>
                </c:pt>
                <c:pt idx="634">
                  <c:v>40004.0</c:v>
                </c:pt>
                <c:pt idx="635">
                  <c:v>40007.0</c:v>
                </c:pt>
                <c:pt idx="636">
                  <c:v>40008.0</c:v>
                </c:pt>
                <c:pt idx="637">
                  <c:v>40009.0</c:v>
                </c:pt>
                <c:pt idx="638">
                  <c:v>40010.0</c:v>
                </c:pt>
                <c:pt idx="639">
                  <c:v>40011.0</c:v>
                </c:pt>
                <c:pt idx="640">
                  <c:v>40014.0</c:v>
                </c:pt>
                <c:pt idx="641">
                  <c:v>40015.0</c:v>
                </c:pt>
                <c:pt idx="642">
                  <c:v>40016.0</c:v>
                </c:pt>
                <c:pt idx="643">
                  <c:v>40017.0</c:v>
                </c:pt>
                <c:pt idx="644">
                  <c:v>40018.0</c:v>
                </c:pt>
                <c:pt idx="645">
                  <c:v>40021.0</c:v>
                </c:pt>
                <c:pt idx="646">
                  <c:v>40022.0</c:v>
                </c:pt>
                <c:pt idx="647">
                  <c:v>40023.0</c:v>
                </c:pt>
                <c:pt idx="648">
                  <c:v>40024.0</c:v>
                </c:pt>
                <c:pt idx="649">
                  <c:v>40025.0</c:v>
                </c:pt>
                <c:pt idx="650">
                  <c:v>40028.0</c:v>
                </c:pt>
                <c:pt idx="651">
                  <c:v>40029.0</c:v>
                </c:pt>
                <c:pt idx="652">
                  <c:v>40030.0</c:v>
                </c:pt>
                <c:pt idx="653">
                  <c:v>40031.0</c:v>
                </c:pt>
                <c:pt idx="654">
                  <c:v>40032.0</c:v>
                </c:pt>
                <c:pt idx="655">
                  <c:v>40035.0</c:v>
                </c:pt>
                <c:pt idx="656">
                  <c:v>40036.0</c:v>
                </c:pt>
                <c:pt idx="657">
                  <c:v>40037.0</c:v>
                </c:pt>
                <c:pt idx="658">
                  <c:v>40038.0</c:v>
                </c:pt>
                <c:pt idx="659">
                  <c:v>40039.0</c:v>
                </c:pt>
                <c:pt idx="660">
                  <c:v>40042.0</c:v>
                </c:pt>
                <c:pt idx="661">
                  <c:v>40043.0</c:v>
                </c:pt>
                <c:pt idx="662">
                  <c:v>40044.0</c:v>
                </c:pt>
                <c:pt idx="663">
                  <c:v>40045.0</c:v>
                </c:pt>
                <c:pt idx="664">
                  <c:v>40046.0</c:v>
                </c:pt>
                <c:pt idx="665">
                  <c:v>40049.0</c:v>
                </c:pt>
                <c:pt idx="666">
                  <c:v>40050.0</c:v>
                </c:pt>
                <c:pt idx="667">
                  <c:v>40051.0</c:v>
                </c:pt>
                <c:pt idx="668">
                  <c:v>40052.0</c:v>
                </c:pt>
                <c:pt idx="669">
                  <c:v>40053.0</c:v>
                </c:pt>
                <c:pt idx="670">
                  <c:v>40056.0</c:v>
                </c:pt>
                <c:pt idx="671">
                  <c:v>40057.0</c:v>
                </c:pt>
                <c:pt idx="672">
                  <c:v>40058.0</c:v>
                </c:pt>
                <c:pt idx="673">
                  <c:v>40059.0</c:v>
                </c:pt>
                <c:pt idx="674">
                  <c:v>40060.0</c:v>
                </c:pt>
                <c:pt idx="675">
                  <c:v>40064.0</c:v>
                </c:pt>
                <c:pt idx="676">
                  <c:v>40065.0</c:v>
                </c:pt>
                <c:pt idx="677">
                  <c:v>40066.0</c:v>
                </c:pt>
                <c:pt idx="678">
                  <c:v>40067.0</c:v>
                </c:pt>
                <c:pt idx="679">
                  <c:v>40070.0</c:v>
                </c:pt>
                <c:pt idx="680">
                  <c:v>40071.0</c:v>
                </c:pt>
                <c:pt idx="681">
                  <c:v>40072.0</c:v>
                </c:pt>
                <c:pt idx="682">
                  <c:v>40073.0</c:v>
                </c:pt>
                <c:pt idx="683">
                  <c:v>40074.0</c:v>
                </c:pt>
                <c:pt idx="684">
                  <c:v>40077.0</c:v>
                </c:pt>
                <c:pt idx="685">
                  <c:v>40078.0</c:v>
                </c:pt>
                <c:pt idx="686">
                  <c:v>40079.0</c:v>
                </c:pt>
                <c:pt idx="687">
                  <c:v>40080.0</c:v>
                </c:pt>
                <c:pt idx="688">
                  <c:v>40081.0</c:v>
                </c:pt>
                <c:pt idx="689">
                  <c:v>40084.0</c:v>
                </c:pt>
                <c:pt idx="690">
                  <c:v>40085.0</c:v>
                </c:pt>
                <c:pt idx="691">
                  <c:v>40086.0</c:v>
                </c:pt>
                <c:pt idx="692">
                  <c:v>40087.0</c:v>
                </c:pt>
                <c:pt idx="693">
                  <c:v>40088.0</c:v>
                </c:pt>
                <c:pt idx="694">
                  <c:v>40091.0</c:v>
                </c:pt>
                <c:pt idx="695">
                  <c:v>40092.0</c:v>
                </c:pt>
                <c:pt idx="696">
                  <c:v>40093.0</c:v>
                </c:pt>
                <c:pt idx="697">
                  <c:v>40094.0</c:v>
                </c:pt>
                <c:pt idx="698">
                  <c:v>40095.0</c:v>
                </c:pt>
                <c:pt idx="699">
                  <c:v>40098.0</c:v>
                </c:pt>
                <c:pt idx="700">
                  <c:v>40099.0</c:v>
                </c:pt>
                <c:pt idx="701">
                  <c:v>40100.0</c:v>
                </c:pt>
                <c:pt idx="702">
                  <c:v>40101.0</c:v>
                </c:pt>
                <c:pt idx="703">
                  <c:v>40102.0</c:v>
                </c:pt>
                <c:pt idx="704">
                  <c:v>40105.0</c:v>
                </c:pt>
                <c:pt idx="705">
                  <c:v>40106.0</c:v>
                </c:pt>
                <c:pt idx="706">
                  <c:v>40107.0</c:v>
                </c:pt>
                <c:pt idx="707">
                  <c:v>40108.0</c:v>
                </c:pt>
                <c:pt idx="708">
                  <c:v>40109.0</c:v>
                </c:pt>
                <c:pt idx="709">
                  <c:v>40112.0</c:v>
                </c:pt>
                <c:pt idx="710">
                  <c:v>40113.0</c:v>
                </c:pt>
                <c:pt idx="711">
                  <c:v>40114.0</c:v>
                </c:pt>
                <c:pt idx="712">
                  <c:v>40115.0</c:v>
                </c:pt>
                <c:pt idx="713">
                  <c:v>40116.0</c:v>
                </c:pt>
                <c:pt idx="714">
                  <c:v>40119.0</c:v>
                </c:pt>
                <c:pt idx="715">
                  <c:v>40120.0</c:v>
                </c:pt>
                <c:pt idx="716">
                  <c:v>40121.0</c:v>
                </c:pt>
                <c:pt idx="717">
                  <c:v>40122.0</c:v>
                </c:pt>
                <c:pt idx="718">
                  <c:v>40123.0</c:v>
                </c:pt>
                <c:pt idx="719">
                  <c:v>40126.0</c:v>
                </c:pt>
                <c:pt idx="720">
                  <c:v>40127.0</c:v>
                </c:pt>
                <c:pt idx="721">
                  <c:v>40128.0</c:v>
                </c:pt>
                <c:pt idx="722">
                  <c:v>40129.0</c:v>
                </c:pt>
                <c:pt idx="723">
                  <c:v>40130.0</c:v>
                </c:pt>
                <c:pt idx="724">
                  <c:v>40133.0</c:v>
                </c:pt>
                <c:pt idx="725">
                  <c:v>40134.0</c:v>
                </c:pt>
                <c:pt idx="726">
                  <c:v>40135.0</c:v>
                </c:pt>
                <c:pt idx="727">
                  <c:v>40136.0</c:v>
                </c:pt>
                <c:pt idx="728">
                  <c:v>40137.0</c:v>
                </c:pt>
                <c:pt idx="729">
                  <c:v>40140.0</c:v>
                </c:pt>
                <c:pt idx="730">
                  <c:v>40141.0</c:v>
                </c:pt>
                <c:pt idx="731">
                  <c:v>40142.0</c:v>
                </c:pt>
                <c:pt idx="732">
                  <c:v>40144.0</c:v>
                </c:pt>
                <c:pt idx="733">
                  <c:v>40147.0</c:v>
                </c:pt>
                <c:pt idx="734">
                  <c:v>40148.0</c:v>
                </c:pt>
                <c:pt idx="735">
                  <c:v>40149.0</c:v>
                </c:pt>
                <c:pt idx="736">
                  <c:v>40150.0</c:v>
                </c:pt>
                <c:pt idx="737">
                  <c:v>40151.0</c:v>
                </c:pt>
                <c:pt idx="738">
                  <c:v>40154.0</c:v>
                </c:pt>
                <c:pt idx="739">
                  <c:v>40155.0</c:v>
                </c:pt>
                <c:pt idx="740">
                  <c:v>40156.0</c:v>
                </c:pt>
                <c:pt idx="741">
                  <c:v>40157.0</c:v>
                </c:pt>
                <c:pt idx="742">
                  <c:v>40158.0</c:v>
                </c:pt>
                <c:pt idx="743">
                  <c:v>40161.0</c:v>
                </c:pt>
                <c:pt idx="744">
                  <c:v>40162.0</c:v>
                </c:pt>
                <c:pt idx="745">
                  <c:v>40163.0</c:v>
                </c:pt>
                <c:pt idx="746">
                  <c:v>40164.0</c:v>
                </c:pt>
                <c:pt idx="747">
                  <c:v>40165.0</c:v>
                </c:pt>
                <c:pt idx="748">
                  <c:v>40168.0</c:v>
                </c:pt>
                <c:pt idx="749">
                  <c:v>40169.0</c:v>
                </c:pt>
                <c:pt idx="750">
                  <c:v>40170.0</c:v>
                </c:pt>
                <c:pt idx="751">
                  <c:v>40171.0</c:v>
                </c:pt>
                <c:pt idx="752">
                  <c:v>40175.0</c:v>
                </c:pt>
                <c:pt idx="753">
                  <c:v>40176.0</c:v>
                </c:pt>
                <c:pt idx="754">
                  <c:v>40177.0</c:v>
                </c:pt>
                <c:pt idx="755">
                  <c:v>40178.0</c:v>
                </c:pt>
                <c:pt idx="756">
                  <c:v>40182.0</c:v>
                </c:pt>
                <c:pt idx="757">
                  <c:v>40183.0</c:v>
                </c:pt>
                <c:pt idx="758">
                  <c:v>40184.0</c:v>
                </c:pt>
                <c:pt idx="759">
                  <c:v>40185.0</c:v>
                </c:pt>
                <c:pt idx="760">
                  <c:v>40186.0</c:v>
                </c:pt>
                <c:pt idx="761">
                  <c:v>40189.0</c:v>
                </c:pt>
                <c:pt idx="762">
                  <c:v>40190.0</c:v>
                </c:pt>
                <c:pt idx="763">
                  <c:v>40191.0</c:v>
                </c:pt>
                <c:pt idx="764">
                  <c:v>40192.0</c:v>
                </c:pt>
                <c:pt idx="765">
                  <c:v>40193.0</c:v>
                </c:pt>
                <c:pt idx="766">
                  <c:v>40197.0</c:v>
                </c:pt>
                <c:pt idx="767">
                  <c:v>40198.0</c:v>
                </c:pt>
                <c:pt idx="768">
                  <c:v>40199.0</c:v>
                </c:pt>
                <c:pt idx="769">
                  <c:v>40200.0</c:v>
                </c:pt>
                <c:pt idx="770">
                  <c:v>40203.0</c:v>
                </c:pt>
                <c:pt idx="771">
                  <c:v>40204.0</c:v>
                </c:pt>
                <c:pt idx="772">
                  <c:v>40205.0</c:v>
                </c:pt>
                <c:pt idx="773">
                  <c:v>40206.0</c:v>
                </c:pt>
                <c:pt idx="774">
                  <c:v>40207.0</c:v>
                </c:pt>
                <c:pt idx="775">
                  <c:v>40210.0</c:v>
                </c:pt>
                <c:pt idx="776">
                  <c:v>40211.0</c:v>
                </c:pt>
                <c:pt idx="777">
                  <c:v>40212.0</c:v>
                </c:pt>
                <c:pt idx="778">
                  <c:v>40213.0</c:v>
                </c:pt>
                <c:pt idx="779">
                  <c:v>40214.0</c:v>
                </c:pt>
                <c:pt idx="780">
                  <c:v>40217.0</c:v>
                </c:pt>
                <c:pt idx="781">
                  <c:v>40218.0</c:v>
                </c:pt>
                <c:pt idx="782">
                  <c:v>40219.0</c:v>
                </c:pt>
                <c:pt idx="783">
                  <c:v>40220.0</c:v>
                </c:pt>
                <c:pt idx="784">
                  <c:v>40221.0</c:v>
                </c:pt>
                <c:pt idx="785">
                  <c:v>40225.0</c:v>
                </c:pt>
                <c:pt idx="786">
                  <c:v>40226.0</c:v>
                </c:pt>
                <c:pt idx="787">
                  <c:v>40227.0</c:v>
                </c:pt>
                <c:pt idx="788">
                  <c:v>40228.0</c:v>
                </c:pt>
                <c:pt idx="789">
                  <c:v>40231.0</c:v>
                </c:pt>
                <c:pt idx="790">
                  <c:v>40232.0</c:v>
                </c:pt>
                <c:pt idx="791">
                  <c:v>40233.0</c:v>
                </c:pt>
                <c:pt idx="792">
                  <c:v>40234.0</c:v>
                </c:pt>
                <c:pt idx="793">
                  <c:v>40235.0</c:v>
                </c:pt>
                <c:pt idx="794">
                  <c:v>40238.0</c:v>
                </c:pt>
                <c:pt idx="795">
                  <c:v>40239.0</c:v>
                </c:pt>
                <c:pt idx="796">
                  <c:v>40240.0</c:v>
                </c:pt>
                <c:pt idx="797">
                  <c:v>40241.0</c:v>
                </c:pt>
                <c:pt idx="798">
                  <c:v>40242.0</c:v>
                </c:pt>
                <c:pt idx="799">
                  <c:v>40245.0</c:v>
                </c:pt>
                <c:pt idx="800">
                  <c:v>40246.0</c:v>
                </c:pt>
                <c:pt idx="801">
                  <c:v>40247.0</c:v>
                </c:pt>
                <c:pt idx="802">
                  <c:v>40248.0</c:v>
                </c:pt>
                <c:pt idx="803">
                  <c:v>40249.0</c:v>
                </c:pt>
                <c:pt idx="804">
                  <c:v>40252.0</c:v>
                </c:pt>
                <c:pt idx="805">
                  <c:v>40253.0</c:v>
                </c:pt>
                <c:pt idx="806">
                  <c:v>40254.0</c:v>
                </c:pt>
                <c:pt idx="807">
                  <c:v>40255.0</c:v>
                </c:pt>
                <c:pt idx="808">
                  <c:v>40256.0</c:v>
                </c:pt>
                <c:pt idx="809">
                  <c:v>40259.0</c:v>
                </c:pt>
                <c:pt idx="810">
                  <c:v>40260.0</c:v>
                </c:pt>
                <c:pt idx="811">
                  <c:v>40261.0</c:v>
                </c:pt>
                <c:pt idx="812">
                  <c:v>40262.0</c:v>
                </c:pt>
                <c:pt idx="813">
                  <c:v>40263.0</c:v>
                </c:pt>
                <c:pt idx="814">
                  <c:v>40266.0</c:v>
                </c:pt>
                <c:pt idx="815">
                  <c:v>40267.0</c:v>
                </c:pt>
                <c:pt idx="816">
                  <c:v>40268.0</c:v>
                </c:pt>
                <c:pt idx="817">
                  <c:v>40269.0</c:v>
                </c:pt>
                <c:pt idx="818">
                  <c:v>40273.0</c:v>
                </c:pt>
                <c:pt idx="819">
                  <c:v>40274.0</c:v>
                </c:pt>
                <c:pt idx="820">
                  <c:v>40275.0</c:v>
                </c:pt>
                <c:pt idx="821">
                  <c:v>40276.0</c:v>
                </c:pt>
                <c:pt idx="822">
                  <c:v>40277.0</c:v>
                </c:pt>
                <c:pt idx="823">
                  <c:v>40280.0</c:v>
                </c:pt>
                <c:pt idx="824">
                  <c:v>40281.0</c:v>
                </c:pt>
                <c:pt idx="825">
                  <c:v>40282.0</c:v>
                </c:pt>
                <c:pt idx="826">
                  <c:v>40283.0</c:v>
                </c:pt>
                <c:pt idx="827">
                  <c:v>40284.0</c:v>
                </c:pt>
                <c:pt idx="828">
                  <c:v>40287.0</c:v>
                </c:pt>
                <c:pt idx="829">
                  <c:v>40288.0</c:v>
                </c:pt>
                <c:pt idx="830">
                  <c:v>40289.0</c:v>
                </c:pt>
                <c:pt idx="831">
                  <c:v>40290.0</c:v>
                </c:pt>
                <c:pt idx="832">
                  <c:v>40291.0</c:v>
                </c:pt>
                <c:pt idx="833">
                  <c:v>40294.0</c:v>
                </c:pt>
                <c:pt idx="834">
                  <c:v>40295.0</c:v>
                </c:pt>
                <c:pt idx="835">
                  <c:v>40296.0</c:v>
                </c:pt>
                <c:pt idx="836">
                  <c:v>40297.0</c:v>
                </c:pt>
                <c:pt idx="837">
                  <c:v>40298.0</c:v>
                </c:pt>
                <c:pt idx="838">
                  <c:v>40301.0</c:v>
                </c:pt>
                <c:pt idx="839">
                  <c:v>40302.0</c:v>
                </c:pt>
                <c:pt idx="840">
                  <c:v>40303.0</c:v>
                </c:pt>
                <c:pt idx="841">
                  <c:v>40304.0</c:v>
                </c:pt>
                <c:pt idx="842">
                  <c:v>40305.0</c:v>
                </c:pt>
                <c:pt idx="843">
                  <c:v>40308.0</c:v>
                </c:pt>
                <c:pt idx="844">
                  <c:v>40309.0</c:v>
                </c:pt>
                <c:pt idx="845">
                  <c:v>40310.0</c:v>
                </c:pt>
                <c:pt idx="846">
                  <c:v>40311.0</c:v>
                </c:pt>
                <c:pt idx="847">
                  <c:v>40312.0</c:v>
                </c:pt>
                <c:pt idx="848">
                  <c:v>40315.0</c:v>
                </c:pt>
                <c:pt idx="849">
                  <c:v>40316.0</c:v>
                </c:pt>
                <c:pt idx="850">
                  <c:v>40317.0</c:v>
                </c:pt>
                <c:pt idx="851">
                  <c:v>40318.0</c:v>
                </c:pt>
                <c:pt idx="852">
                  <c:v>40319.0</c:v>
                </c:pt>
                <c:pt idx="853">
                  <c:v>40322.0</c:v>
                </c:pt>
                <c:pt idx="854">
                  <c:v>40323.0</c:v>
                </c:pt>
                <c:pt idx="855">
                  <c:v>40324.0</c:v>
                </c:pt>
                <c:pt idx="856">
                  <c:v>40325.0</c:v>
                </c:pt>
                <c:pt idx="857">
                  <c:v>40326.0</c:v>
                </c:pt>
                <c:pt idx="858">
                  <c:v>40330.0</c:v>
                </c:pt>
                <c:pt idx="859">
                  <c:v>40331.0</c:v>
                </c:pt>
                <c:pt idx="860">
                  <c:v>40332.0</c:v>
                </c:pt>
                <c:pt idx="861">
                  <c:v>40333.0</c:v>
                </c:pt>
                <c:pt idx="862">
                  <c:v>40336.0</c:v>
                </c:pt>
                <c:pt idx="863">
                  <c:v>40337.0</c:v>
                </c:pt>
                <c:pt idx="864">
                  <c:v>40338.0</c:v>
                </c:pt>
                <c:pt idx="865">
                  <c:v>40339.0</c:v>
                </c:pt>
                <c:pt idx="866">
                  <c:v>40340.0</c:v>
                </c:pt>
                <c:pt idx="867">
                  <c:v>40343.0</c:v>
                </c:pt>
                <c:pt idx="868">
                  <c:v>40344.0</c:v>
                </c:pt>
                <c:pt idx="869">
                  <c:v>40345.0</c:v>
                </c:pt>
                <c:pt idx="870">
                  <c:v>40346.0</c:v>
                </c:pt>
                <c:pt idx="871">
                  <c:v>40347.0</c:v>
                </c:pt>
                <c:pt idx="872">
                  <c:v>40350.0</c:v>
                </c:pt>
                <c:pt idx="873">
                  <c:v>40351.0</c:v>
                </c:pt>
                <c:pt idx="874">
                  <c:v>40352.0</c:v>
                </c:pt>
                <c:pt idx="875">
                  <c:v>40353.0</c:v>
                </c:pt>
                <c:pt idx="876">
                  <c:v>40354.0</c:v>
                </c:pt>
                <c:pt idx="877">
                  <c:v>40357.0</c:v>
                </c:pt>
                <c:pt idx="878">
                  <c:v>40358.0</c:v>
                </c:pt>
                <c:pt idx="879">
                  <c:v>40359.0</c:v>
                </c:pt>
                <c:pt idx="880">
                  <c:v>40360.0</c:v>
                </c:pt>
                <c:pt idx="881">
                  <c:v>40361.0</c:v>
                </c:pt>
                <c:pt idx="882">
                  <c:v>40365.0</c:v>
                </c:pt>
                <c:pt idx="883">
                  <c:v>40366.0</c:v>
                </c:pt>
                <c:pt idx="884">
                  <c:v>40367.0</c:v>
                </c:pt>
                <c:pt idx="885">
                  <c:v>40368.0</c:v>
                </c:pt>
                <c:pt idx="886">
                  <c:v>40371.0</c:v>
                </c:pt>
                <c:pt idx="887">
                  <c:v>40372.0</c:v>
                </c:pt>
                <c:pt idx="888">
                  <c:v>40373.0</c:v>
                </c:pt>
                <c:pt idx="889">
                  <c:v>40374.0</c:v>
                </c:pt>
                <c:pt idx="890">
                  <c:v>40375.0</c:v>
                </c:pt>
                <c:pt idx="891">
                  <c:v>40378.0</c:v>
                </c:pt>
                <c:pt idx="892">
                  <c:v>40379.0</c:v>
                </c:pt>
                <c:pt idx="893">
                  <c:v>40380.0</c:v>
                </c:pt>
                <c:pt idx="894">
                  <c:v>40381.0</c:v>
                </c:pt>
                <c:pt idx="895">
                  <c:v>40382.0</c:v>
                </c:pt>
                <c:pt idx="896">
                  <c:v>40385.0</c:v>
                </c:pt>
                <c:pt idx="897">
                  <c:v>40386.0</c:v>
                </c:pt>
                <c:pt idx="898">
                  <c:v>40387.0</c:v>
                </c:pt>
                <c:pt idx="899">
                  <c:v>40388.0</c:v>
                </c:pt>
                <c:pt idx="900">
                  <c:v>40389.0</c:v>
                </c:pt>
                <c:pt idx="901">
                  <c:v>40392.0</c:v>
                </c:pt>
                <c:pt idx="902">
                  <c:v>40393.0</c:v>
                </c:pt>
                <c:pt idx="903">
                  <c:v>40394.0</c:v>
                </c:pt>
                <c:pt idx="904">
                  <c:v>40395.0</c:v>
                </c:pt>
                <c:pt idx="905">
                  <c:v>40396.0</c:v>
                </c:pt>
                <c:pt idx="906">
                  <c:v>40399.0</c:v>
                </c:pt>
                <c:pt idx="907">
                  <c:v>40400.0</c:v>
                </c:pt>
                <c:pt idx="908">
                  <c:v>40401.0</c:v>
                </c:pt>
                <c:pt idx="909">
                  <c:v>40402.0</c:v>
                </c:pt>
                <c:pt idx="910">
                  <c:v>40403.0</c:v>
                </c:pt>
                <c:pt idx="911">
                  <c:v>40406.0</c:v>
                </c:pt>
                <c:pt idx="912">
                  <c:v>40407.0</c:v>
                </c:pt>
                <c:pt idx="913">
                  <c:v>40408.0</c:v>
                </c:pt>
                <c:pt idx="914">
                  <c:v>40409.0</c:v>
                </c:pt>
                <c:pt idx="915">
                  <c:v>40410.0</c:v>
                </c:pt>
                <c:pt idx="916">
                  <c:v>40413.0</c:v>
                </c:pt>
                <c:pt idx="917">
                  <c:v>40414.0</c:v>
                </c:pt>
                <c:pt idx="918">
                  <c:v>40415.0</c:v>
                </c:pt>
                <c:pt idx="919">
                  <c:v>40416.0</c:v>
                </c:pt>
                <c:pt idx="920">
                  <c:v>40417.0</c:v>
                </c:pt>
                <c:pt idx="921">
                  <c:v>40420.0</c:v>
                </c:pt>
                <c:pt idx="922">
                  <c:v>40421.0</c:v>
                </c:pt>
                <c:pt idx="923">
                  <c:v>40422.0</c:v>
                </c:pt>
                <c:pt idx="924">
                  <c:v>40423.0</c:v>
                </c:pt>
                <c:pt idx="925">
                  <c:v>40424.0</c:v>
                </c:pt>
                <c:pt idx="926">
                  <c:v>40428.0</c:v>
                </c:pt>
                <c:pt idx="927">
                  <c:v>40429.0</c:v>
                </c:pt>
                <c:pt idx="928">
                  <c:v>40430.0</c:v>
                </c:pt>
                <c:pt idx="929">
                  <c:v>40431.0</c:v>
                </c:pt>
                <c:pt idx="930">
                  <c:v>40434.0</c:v>
                </c:pt>
                <c:pt idx="931">
                  <c:v>40435.0</c:v>
                </c:pt>
                <c:pt idx="932">
                  <c:v>40436.0</c:v>
                </c:pt>
                <c:pt idx="933">
                  <c:v>40437.0</c:v>
                </c:pt>
                <c:pt idx="934">
                  <c:v>40438.0</c:v>
                </c:pt>
                <c:pt idx="935">
                  <c:v>40441.0</c:v>
                </c:pt>
                <c:pt idx="936">
                  <c:v>40442.0</c:v>
                </c:pt>
                <c:pt idx="937">
                  <c:v>40443.0</c:v>
                </c:pt>
                <c:pt idx="938">
                  <c:v>40444.0</c:v>
                </c:pt>
                <c:pt idx="939">
                  <c:v>40445.0</c:v>
                </c:pt>
                <c:pt idx="940">
                  <c:v>40448.0</c:v>
                </c:pt>
                <c:pt idx="941">
                  <c:v>40449.0</c:v>
                </c:pt>
                <c:pt idx="942">
                  <c:v>40450.0</c:v>
                </c:pt>
                <c:pt idx="943">
                  <c:v>40451.0</c:v>
                </c:pt>
                <c:pt idx="944">
                  <c:v>40452.0</c:v>
                </c:pt>
                <c:pt idx="945">
                  <c:v>40455.0</c:v>
                </c:pt>
                <c:pt idx="946">
                  <c:v>40456.0</c:v>
                </c:pt>
                <c:pt idx="947">
                  <c:v>40457.0</c:v>
                </c:pt>
                <c:pt idx="948">
                  <c:v>40458.0</c:v>
                </c:pt>
                <c:pt idx="949">
                  <c:v>40459.0</c:v>
                </c:pt>
                <c:pt idx="950">
                  <c:v>40462.0</c:v>
                </c:pt>
                <c:pt idx="951">
                  <c:v>40463.0</c:v>
                </c:pt>
                <c:pt idx="952">
                  <c:v>40464.0</c:v>
                </c:pt>
                <c:pt idx="953">
                  <c:v>40465.0</c:v>
                </c:pt>
                <c:pt idx="954">
                  <c:v>40466.0</c:v>
                </c:pt>
                <c:pt idx="955">
                  <c:v>40469.0</c:v>
                </c:pt>
                <c:pt idx="956">
                  <c:v>40470.0</c:v>
                </c:pt>
                <c:pt idx="957">
                  <c:v>40471.0</c:v>
                </c:pt>
                <c:pt idx="958">
                  <c:v>40472.0</c:v>
                </c:pt>
                <c:pt idx="959">
                  <c:v>40473.0</c:v>
                </c:pt>
                <c:pt idx="960">
                  <c:v>40476.0</c:v>
                </c:pt>
                <c:pt idx="961">
                  <c:v>40477.0</c:v>
                </c:pt>
                <c:pt idx="962">
                  <c:v>40478.0</c:v>
                </c:pt>
                <c:pt idx="963">
                  <c:v>40479.0</c:v>
                </c:pt>
                <c:pt idx="964">
                  <c:v>40480.0</c:v>
                </c:pt>
                <c:pt idx="965">
                  <c:v>40483.0</c:v>
                </c:pt>
                <c:pt idx="966">
                  <c:v>40484.0</c:v>
                </c:pt>
                <c:pt idx="967">
                  <c:v>40485.0</c:v>
                </c:pt>
                <c:pt idx="968">
                  <c:v>40486.0</c:v>
                </c:pt>
                <c:pt idx="969">
                  <c:v>40487.0</c:v>
                </c:pt>
                <c:pt idx="970">
                  <c:v>40490.0</c:v>
                </c:pt>
                <c:pt idx="971">
                  <c:v>40491.0</c:v>
                </c:pt>
                <c:pt idx="972">
                  <c:v>40492.0</c:v>
                </c:pt>
                <c:pt idx="973">
                  <c:v>40493.0</c:v>
                </c:pt>
                <c:pt idx="974">
                  <c:v>40494.0</c:v>
                </c:pt>
                <c:pt idx="975">
                  <c:v>40497.0</c:v>
                </c:pt>
                <c:pt idx="976">
                  <c:v>40498.0</c:v>
                </c:pt>
                <c:pt idx="977">
                  <c:v>40499.0</c:v>
                </c:pt>
                <c:pt idx="978">
                  <c:v>40500.0</c:v>
                </c:pt>
                <c:pt idx="979">
                  <c:v>40501.0</c:v>
                </c:pt>
                <c:pt idx="980">
                  <c:v>40504.0</c:v>
                </c:pt>
                <c:pt idx="981">
                  <c:v>40505.0</c:v>
                </c:pt>
                <c:pt idx="982">
                  <c:v>40506.0</c:v>
                </c:pt>
                <c:pt idx="983">
                  <c:v>40508.0</c:v>
                </c:pt>
                <c:pt idx="984">
                  <c:v>40511.0</c:v>
                </c:pt>
                <c:pt idx="985">
                  <c:v>40512.0</c:v>
                </c:pt>
                <c:pt idx="986">
                  <c:v>40513.0</c:v>
                </c:pt>
                <c:pt idx="987">
                  <c:v>40514.0</c:v>
                </c:pt>
                <c:pt idx="988">
                  <c:v>40515.0</c:v>
                </c:pt>
                <c:pt idx="989">
                  <c:v>40518.0</c:v>
                </c:pt>
                <c:pt idx="990">
                  <c:v>40519.0</c:v>
                </c:pt>
                <c:pt idx="991">
                  <c:v>40520.0</c:v>
                </c:pt>
                <c:pt idx="992">
                  <c:v>40521.0</c:v>
                </c:pt>
                <c:pt idx="993">
                  <c:v>40522.0</c:v>
                </c:pt>
                <c:pt idx="994">
                  <c:v>40525.0</c:v>
                </c:pt>
                <c:pt idx="995">
                  <c:v>40526.0</c:v>
                </c:pt>
                <c:pt idx="996">
                  <c:v>40527.0</c:v>
                </c:pt>
                <c:pt idx="997">
                  <c:v>40528.0</c:v>
                </c:pt>
                <c:pt idx="998">
                  <c:v>40529.0</c:v>
                </c:pt>
                <c:pt idx="999">
                  <c:v>40532.0</c:v>
                </c:pt>
                <c:pt idx="1000">
                  <c:v>40533.0</c:v>
                </c:pt>
                <c:pt idx="1001">
                  <c:v>40534.0</c:v>
                </c:pt>
                <c:pt idx="1002">
                  <c:v>40535.0</c:v>
                </c:pt>
                <c:pt idx="1003">
                  <c:v>40539.0</c:v>
                </c:pt>
                <c:pt idx="1004">
                  <c:v>40540.0</c:v>
                </c:pt>
                <c:pt idx="1005">
                  <c:v>40541.0</c:v>
                </c:pt>
                <c:pt idx="1006">
                  <c:v>40542.0</c:v>
                </c:pt>
                <c:pt idx="1007">
                  <c:v>40543.0</c:v>
                </c:pt>
                <c:pt idx="1008">
                  <c:v>40546.0</c:v>
                </c:pt>
                <c:pt idx="1009">
                  <c:v>40547.0</c:v>
                </c:pt>
                <c:pt idx="1010">
                  <c:v>40548.0</c:v>
                </c:pt>
                <c:pt idx="1011">
                  <c:v>40549.0</c:v>
                </c:pt>
                <c:pt idx="1012">
                  <c:v>40550.0</c:v>
                </c:pt>
                <c:pt idx="1013">
                  <c:v>40553.0</c:v>
                </c:pt>
                <c:pt idx="1014">
                  <c:v>40554.0</c:v>
                </c:pt>
                <c:pt idx="1015">
                  <c:v>40555.0</c:v>
                </c:pt>
                <c:pt idx="1016">
                  <c:v>40556.0</c:v>
                </c:pt>
                <c:pt idx="1017">
                  <c:v>40557.0</c:v>
                </c:pt>
                <c:pt idx="1018">
                  <c:v>40561.0</c:v>
                </c:pt>
                <c:pt idx="1019">
                  <c:v>40562.0</c:v>
                </c:pt>
                <c:pt idx="1020">
                  <c:v>40563.0</c:v>
                </c:pt>
                <c:pt idx="1021">
                  <c:v>40564.0</c:v>
                </c:pt>
                <c:pt idx="1022">
                  <c:v>40567.0</c:v>
                </c:pt>
                <c:pt idx="1023">
                  <c:v>40568.0</c:v>
                </c:pt>
                <c:pt idx="1024">
                  <c:v>40569.0</c:v>
                </c:pt>
                <c:pt idx="1025">
                  <c:v>40570.0</c:v>
                </c:pt>
                <c:pt idx="1026">
                  <c:v>40571.0</c:v>
                </c:pt>
                <c:pt idx="1027">
                  <c:v>40574.0</c:v>
                </c:pt>
                <c:pt idx="1028">
                  <c:v>40575.0</c:v>
                </c:pt>
                <c:pt idx="1029">
                  <c:v>40576.0</c:v>
                </c:pt>
                <c:pt idx="1030">
                  <c:v>40577.0</c:v>
                </c:pt>
                <c:pt idx="1031">
                  <c:v>40578.0</c:v>
                </c:pt>
                <c:pt idx="1032">
                  <c:v>40581.0</c:v>
                </c:pt>
                <c:pt idx="1033">
                  <c:v>40582.0</c:v>
                </c:pt>
                <c:pt idx="1034">
                  <c:v>40583.0</c:v>
                </c:pt>
                <c:pt idx="1035">
                  <c:v>40584.0</c:v>
                </c:pt>
                <c:pt idx="1036">
                  <c:v>40585.0</c:v>
                </c:pt>
                <c:pt idx="1037">
                  <c:v>40588.0</c:v>
                </c:pt>
                <c:pt idx="1038">
                  <c:v>40589.0</c:v>
                </c:pt>
                <c:pt idx="1039">
                  <c:v>40590.0</c:v>
                </c:pt>
                <c:pt idx="1040">
                  <c:v>40591.0</c:v>
                </c:pt>
                <c:pt idx="1041">
                  <c:v>40592.0</c:v>
                </c:pt>
                <c:pt idx="1042">
                  <c:v>40596.0</c:v>
                </c:pt>
                <c:pt idx="1043">
                  <c:v>40597.0</c:v>
                </c:pt>
                <c:pt idx="1044">
                  <c:v>40598.0</c:v>
                </c:pt>
                <c:pt idx="1045">
                  <c:v>40599.0</c:v>
                </c:pt>
                <c:pt idx="1046">
                  <c:v>40602.0</c:v>
                </c:pt>
                <c:pt idx="1047">
                  <c:v>40603.0</c:v>
                </c:pt>
                <c:pt idx="1048">
                  <c:v>40604.0</c:v>
                </c:pt>
                <c:pt idx="1049">
                  <c:v>40605.0</c:v>
                </c:pt>
                <c:pt idx="1050">
                  <c:v>40606.0</c:v>
                </c:pt>
                <c:pt idx="1051">
                  <c:v>40609.0</c:v>
                </c:pt>
                <c:pt idx="1052">
                  <c:v>40610.0</c:v>
                </c:pt>
                <c:pt idx="1053">
                  <c:v>40611.0</c:v>
                </c:pt>
                <c:pt idx="1054">
                  <c:v>40612.0</c:v>
                </c:pt>
                <c:pt idx="1055">
                  <c:v>40613.0</c:v>
                </c:pt>
                <c:pt idx="1056">
                  <c:v>40616.0</c:v>
                </c:pt>
                <c:pt idx="1057">
                  <c:v>40617.0</c:v>
                </c:pt>
                <c:pt idx="1058">
                  <c:v>40618.0</c:v>
                </c:pt>
                <c:pt idx="1059">
                  <c:v>40619.0</c:v>
                </c:pt>
                <c:pt idx="1060">
                  <c:v>40620.0</c:v>
                </c:pt>
                <c:pt idx="1061">
                  <c:v>40623.0</c:v>
                </c:pt>
                <c:pt idx="1062">
                  <c:v>40624.0</c:v>
                </c:pt>
                <c:pt idx="1063">
                  <c:v>40625.0</c:v>
                </c:pt>
                <c:pt idx="1064">
                  <c:v>40626.0</c:v>
                </c:pt>
                <c:pt idx="1065">
                  <c:v>40627.0</c:v>
                </c:pt>
                <c:pt idx="1066">
                  <c:v>40630.0</c:v>
                </c:pt>
                <c:pt idx="1067">
                  <c:v>40631.0</c:v>
                </c:pt>
                <c:pt idx="1068">
                  <c:v>40632.0</c:v>
                </c:pt>
                <c:pt idx="1069">
                  <c:v>40633.0</c:v>
                </c:pt>
                <c:pt idx="1070">
                  <c:v>40634.0</c:v>
                </c:pt>
                <c:pt idx="1071">
                  <c:v>40637.0</c:v>
                </c:pt>
                <c:pt idx="1072">
                  <c:v>40638.0</c:v>
                </c:pt>
                <c:pt idx="1073">
                  <c:v>40639.0</c:v>
                </c:pt>
                <c:pt idx="1074">
                  <c:v>40640.0</c:v>
                </c:pt>
                <c:pt idx="1075">
                  <c:v>40641.0</c:v>
                </c:pt>
                <c:pt idx="1076">
                  <c:v>40644.0</c:v>
                </c:pt>
                <c:pt idx="1077">
                  <c:v>40645.0</c:v>
                </c:pt>
                <c:pt idx="1078">
                  <c:v>40646.0</c:v>
                </c:pt>
                <c:pt idx="1079">
                  <c:v>40647.0</c:v>
                </c:pt>
                <c:pt idx="1080">
                  <c:v>40648.0</c:v>
                </c:pt>
                <c:pt idx="1081">
                  <c:v>40651.0</c:v>
                </c:pt>
                <c:pt idx="1082">
                  <c:v>40652.0</c:v>
                </c:pt>
                <c:pt idx="1083">
                  <c:v>40653.0</c:v>
                </c:pt>
                <c:pt idx="1084">
                  <c:v>40654.0</c:v>
                </c:pt>
                <c:pt idx="1085">
                  <c:v>40658.0</c:v>
                </c:pt>
                <c:pt idx="1086">
                  <c:v>40659.0</c:v>
                </c:pt>
                <c:pt idx="1087">
                  <c:v>40660.0</c:v>
                </c:pt>
                <c:pt idx="1088">
                  <c:v>40661.0</c:v>
                </c:pt>
                <c:pt idx="1089">
                  <c:v>40662.0</c:v>
                </c:pt>
                <c:pt idx="1090">
                  <c:v>40665.0</c:v>
                </c:pt>
                <c:pt idx="1091">
                  <c:v>40666.0</c:v>
                </c:pt>
                <c:pt idx="1092">
                  <c:v>40667.0</c:v>
                </c:pt>
                <c:pt idx="1093">
                  <c:v>40668.0</c:v>
                </c:pt>
                <c:pt idx="1094">
                  <c:v>40669.0</c:v>
                </c:pt>
                <c:pt idx="1095">
                  <c:v>40672.0</c:v>
                </c:pt>
                <c:pt idx="1096">
                  <c:v>40673.0</c:v>
                </c:pt>
                <c:pt idx="1097">
                  <c:v>40674.0</c:v>
                </c:pt>
                <c:pt idx="1098">
                  <c:v>40675.0</c:v>
                </c:pt>
                <c:pt idx="1099">
                  <c:v>40676.0</c:v>
                </c:pt>
                <c:pt idx="1100">
                  <c:v>40679.0</c:v>
                </c:pt>
                <c:pt idx="1101">
                  <c:v>40680.0</c:v>
                </c:pt>
                <c:pt idx="1102">
                  <c:v>40681.0</c:v>
                </c:pt>
                <c:pt idx="1103">
                  <c:v>40682.0</c:v>
                </c:pt>
                <c:pt idx="1104">
                  <c:v>40683.0</c:v>
                </c:pt>
                <c:pt idx="1105">
                  <c:v>40686.0</c:v>
                </c:pt>
                <c:pt idx="1106">
                  <c:v>40687.0</c:v>
                </c:pt>
                <c:pt idx="1107">
                  <c:v>40688.0</c:v>
                </c:pt>
                <c:pt idx="1108">
                  <c:v>40689.0</c:v>
                </c:pt>
                <c:pt idx="1109">
                  <c:v>40690.0</c:v>
                </c:pt>
                <c:pt idx="1110">
                  <c:v>40694.0</c:v>
                </c:pt>
                <c:pt idx="1111">
                  <c:v>40695.0</c:v>
                </c:pt>
                <c:pt idx="1112">
                  <c:v>40696.0</c:v>
                </c:pt>
                <c:pt idx="1113">
                  <c:v>40697.0</c:v>
                </c:pt>
                <c:pt idx="1114">
                  <c:v>40700.0</c:v>
                </c:pt>
                <c:pt idx="1115">
                  <c:v>40701.0</c:v>
                </c:pt>
                <c:pt idx="1116">
                  <c:v>40702.0</c:v>
                </c:pt>
                <c:pt idx="1117">
                  <c:v>40703.0</c:v>
                </c:pt>
                <c:pt idx="1118">
                  <c:v>40704.0</c:v>
                </c:pt>
                <c:pt idx="1119">
                  <c:v>40707.0</c:v>
                </c:pt>
                <c:pt idx="1120">
                  <c:v>40708.0</c:v>
                </c:pt>
                <c:pt idx="1121">
                  <c:v>40709.0</c:v>
                </c:pt>
                <c:pt idx="1122">
                  <c:v>40710.0</c:v>
                </c:pt>
                <c:pt idx="1123">
                  <c:v>40711.0</c:v>
                </c:pt>
                <c:pt idx="1124">
                  <c:v>40714.0</c:v>
                </c:pt>
                <c:pt idx="1125">
                  <c:v>40715.0</c:v>
                </c:pt>
                <c:pt idx="1126">
                  <c:v>40716.0</c:v>
                </c:pt>
                <c:pt idx="1127">
                  <c:v>40717.0</c:v>
                </c:pt>
                <c:pt idx="1128">
                  <c:v>40718.0</c:v>
                </c:pt>
                <c:pt idx="1129">
                  <c:v>40721.0</c:v>
                </c:pt>
                <c:pt idx="1130">
                  <c:v>40722.0</c:v>
                </c:pt>
                <c:pt idx="1131">
                  <c:v>40723.0</c:v>
                </c:pt>
                <c:pt idx="1132">
                  <c:v>40724.0</c:v>
                </c:pt>
                <c:pt idx="1133">
                  <c:v>40725.0</c:v>
                </c:pt>
                <c:pt idx="1134">
                  <c:v>40729.0</c:v>
                </c:pt>
                <c:pt idx="1135">
                  <c:v>40730.0</c:v>
                </c:pt>
                <c:pt idx="1136">
                  <c:v>40731.0</c:v>
                </c:pt>
                <c:pt idx="1137">
                  <c:v>40732.0</c:v>
                </c:pt>
                <c:pt idx="1138">
                  <c:v>40735.0</c:v>
                </c:pt>
                <c:pt idx="1139">
                  <c:v>40736.0</c:v>
                </c:pt>
                <c:pt idx="1140">
                  <c:v>40737.0</c:v>
                </c:pt>
                <c:pt idx="1141">
                  <c:v>40738.0</c:v>
                </c:pt>
                <c:pt idx="1142">
                  <c:v>40739.0</c:v>
                </c:pt>
                <c:pt idx="1143">
                  <c:v>40742.0</c:v>
                </c:pt>
                <c:pt idx="1144">
                  <c:v>40743.0</c:v>
                </c:pt>
                <c:pt idx="1145">
                  <c:v>40744.0</c:v>
                </c:pt>
                <c:pt idx="1146">
                  <c:v>40745.0</c:v>
                </c:pt>
                <c:pt idx="1147">
                  <c:v>40746.0</c:v>
                </c:pt>
                <c:pt idx="1148">
                  <c:v>40749.0</c:v>
                </c:pt>
                <c:pt idx="1149">
                  <c:v>40750.0</c:v>
                </c:pt>
                <c:pt idx="1150">
                  <c:v>40751.0</c:v>
                </c:pt>
                <c:pt idx="1151">
                  <c:v>40752.0</c:v>
                </c:pt>
                <c:pt idx="1152">
                  <c:v>40753.0</c:v>
                </c:pt>
                <c:pt idx="1153">
                  <c:v>40756.0</c:v>
                </c:pt>
                <c:pt idx="1154">
                  <c:v>40757.0</c:v>
                </c:pt>
                <c:pt idx="1155">
                  <c:v>40758.0</c:v>
                </c:pt>
                <c:pt idx="1156">
                  <c:v>40759.0</c:v>
                </c:pt>
                <c:pt idx="1157">
                  <c:v>40760.0</c:v>
                </c:pt>
                <c:pt idx="1158">
                  <c:v>40763.0</c:v>
                </c:pt>
                <c:pt idx="1159">
                  <c:v>40764.0</c:v>
                </c:pt>
                <c:pt idx="1160">
                  <c:v>40765.0</c:v>
                </c:pt>
                <c:pt idx="1161">
                  <c:v>40766.0</c:v>
                </c:pt>
                <c:pt idx="1162">
                  <c:v>40767.0</c:v>
                </c:pt>
                <c:pt idx="1163">
                  <c:v>40770.0</c:v>
                </c:pt>
                <c:pt idx="1164">
                  <c:v>40771.0</c:v>
                </c:pt>
                <c:pt idx="1165">
                  <c:v>40772.0</c:v>
                </c:pt>
                <c:pt idx="1166">
                  <c:v>40773.0</c:v>
                </c:pt>
                <c:pt idx="1167">
                  <c:v>40774.0</c:v>
                </c:pt>
                <c:pt idx="1168">
                  <c:v>40777.0</c:v>
                </c:pt>
                <c:pt idx="1169">
                  <c:v>40778.0</c:v>
                </c:pt>
                <c:pt idx="1170">
                  <c:v>40779.0</c:v>
                </c:pt>
                <c:pt idx="1171">
                  <c:v>40780.0</c:v>
                </c:pt>
                <c:pt idx="1172">
                  <c:v>40781.0</c:v>
                </c:pt>
                <c:pt idx="1173">
                  <c:v>40784.0</c:v>
                </c:pt>
                <c:pt idx="1174">
                  <c:v>40785.0</c:v>
                </c:pt>
                <c:pt idx="1175">
                  <c:v>40786.0</c:v>
                </c:pt>
                <c:pt idx="1176">
                  <c:v>40787.0</c:v>
                </c:pt>
                <c:pt idx="1177">
                  <c:v>40788.0</c:v>
                </c:pt>
                <c:pt idx="1178">
                  <c:v>40792.0</c:v>
                </c:pt>
                <c:pt idx="1179">
                  <c:v>40793.0</c:v>
                </c:pt>
                <c:pt idx="1180">
                  <c:v>40794.0</c:v>
                </c:pt>
                <c:pt idx="1181">
                  <c:v>40795.0</c:v>
                </c:pt>
                <c:pt idx="1182">
                  <c:v>40798.0</c:v>
                </c:pt>
                <c:pt idx="1183">
                  <c:v>40799.0</c:v>
                </c:pt>
                <c:pt idx="1184">
                  <c:v>40800.0</c:v>
                </c:pt>
                <c:pt idx="1185">
                  <c:v>40801.0</c:v>
                </c:pt>
                <c:pt idx="1186">
                  <c:v>40802.0</c:v>
                </c:pt>
                <c:pt idx="1187">
                  <c:v>40805.0</c:v>
                </c:pt>
                <c:pt idx="1188">
                  <c:v>40806.0</c:v>
                </c:pt>
                <c:pt idx="1189">
                  <c:v>40807.0</c:v>
                </c:pt>
                <c:pt idx="1190">
                  <c:v>40808.0</c:v>
                </c:pt>
                <c:pt idx="1191">
                  <c:v>40809.0</c:v>
                </c:pt>
                <c:pt idx="1192">
                  <c:v>40812.0</c:v>
                </c:pt>
                <c:pt idx="1193">
                  <c:v>40813.0</c:v>
                </c:pt>
                <c:pt idx="1194">
                  <c:v>40814.0</c:v>
                </c:pt>
                <c:pt idx="1195">
                  <c:v>40815.0</c:v>
                </c:pt>
                <c:pt idx="1196">
                  <c:v>40816.0</c:v>
                </c:pt>
                <c:pt idx="1197">
                  <c:v>40819.0</c:v>
                </c:pt>
                <c:pt idx="1198">
                  <c:v>40820.0</c:v>
                </c:pt>
                <c:pt idx="1199">
                  <c:v>40821.0</c:v>
                </c:pt>
                <c:pt idx="1200">
                  <c:v>40822.0</c:v>
                </c:pt>
                <c:pt idx="1201">
                  <c:v>40823.0</c:v>
                </c:pt>
                <c:pt idx="1202">
                  <c:v>40826.0</c:v>
                </c:pt>
                <c:pt idx="1203">
                  <c:v>40827.0</c:v>
                </c:pt>
                <c:pt idx="1204">
                  <c:v>40828.0</c:v>
                </c:pt>
                <c:pt idx="1205">
                  <c:v>40829.0</c:v>
                </c:pt>
                <c:pt idx="1206">
                  <c:v>40830.0</c:v>
                </c:pt>
                <c:pt idx="1207">
                  <c:v>40833.0</c:v>
                </c:pt>
                <c:pt idx="1208">
                  <c:v>40834.0</c:v>
                </c:pt>
                <c:pt idx="1209">
                  <c:v>40835.0</c:v>
                </c:pt>
                <c:pt idx="1210">
                  <c:v>40836.0</c:v>
                </c:pt>
                <c:pt idx="1211">
                  <c:v>40837.0</c:v>
                </c:pt>
                <c:pt idx="1212">
                  <c:v>40840.0</c:v>
                </c:pt>
                <c:pt idx="1213">
                  <c:v>40841.0</c:v>
                </c:pt>
                <c:pt idx="1214">
                  <c:v>40842.0</c:v>
                </c:pt>
                <c:pt idx="1215">
                  <c:v>40843.0</c:v>
                </c:pt>
                <c:pt idx="1216">
                  <c:v>40844.0</c:v>
                </c:pt>
                <c:pt idx="1217">
                  <c:v>40847.0</c:v>
                </c:pt>
                <c:pt idx="1218">
                  <c:v>40848.0</c:v>
                </c:pt>
                <c:pt idx="1219">
                  <c:v>40849.0</c:v>
                </c:pt>
                <c:pt idx="1220">
                  <c:v>40850.0</c:v>
                </c:pt>
                <c:pt idx="1221">
                  <c:v>40851.0</c:v>
                </c:pt>
                <c:pt idx="1222">
                  <c:v>40854.0</c:v>
                </c:pt>
                <c:pt idx="1223">
                  <c:v>40855.0</c:v>
                </c:pt>
                <c:pt idx="1224">
                  <c:v>40856.0</c:v>
                </c:pt>
                <c:pt idx="1225">
                  <c:v>40857.0</c:v>
                </c:pt>
                <c:pt idx="1226">
                  <c:v>40858.0</c:v>
                </c:pt>
                <c:pt idx="1227">
                  <c:v>40861.0</c:v>
                </c:pt>
                <c:pt idx="1228">
                  <c:v>40862.0</c:v>
                </c:pt>
                <c:pt idx="1229">
                  <c:v>40863.0</c:v>
                </c:pt>
                <c:pt idx="1230">
                  <c:v>40864.0</c:v>
                </c:pt>
                <c:pt idx="1231">
                  <c:v>40865.0</c:v>
                </c:pt>
                <c:pt idx="1232">
                  <c:v>40868.0</c:v>
                </c:pt>
                <c:pt idx="1233">
                  <c:v>40869.0</c:v>
                </c:pt>
                <c:pt idx="1234">
                  <c:v>40870.0</c:v>
                </c:pt>
                <c:pt idx="1235">
                  <c:v>40872.0</c:v>
                </c:pt>
                <c:pt idx="1236">
                  <c:v>40875.0</c:v>
                </c:pt>
                <c:pt idx="1237">
                  <c:v>40876.0</c:v>
                </c:pt>
                <c:pt idx="1238">
                  <c:v>40877.0</c:v>
                </c:pt>
                <c:pt idx="1239">
                  <c:v>40878.0</c:v>
                </c:pt>
                <c:pt idx="1240">
                  <c:v>40879.0</c:v>
                </c:pt>
                <c:pt idx="1241">
                  <c:v>40882.0</c:v>
                </c:pt>
                <c:pt idx="1242">
                  <c:v>40883.0</c:v>
                </c:pt>
                <c:pt idx="1243">
                  <c:v>40884.0</c:v>
                </c:pt>
                <c:pt idx="1244">
                  <c:v>40885.0</c:v>
                </c:pt>
                <c:pt idx="1245">
                  <c:v>40886.0</c:v>
                </c:pt>
                <c:pt idx="1246">
                  <c:v>40889.0</c:v>
                </c:pt>
                <c:pt idx="1247">
                  <c:v>40890.0</c:v>
                </c:pt>
                <c:pt idx="1248">
                  <c:v>40891.0</c:v>
                </c:pt>
                <c:pt idx="1249">
                  <c:v>40892.0</c:v>
                </c:pt>
                <c:pt idx="1250">
                  <c:v>40893.0</c:v>
                </c:pt>
                <c:pt idx="1251">
                  <c:v>40896.0</c:v>
                </c:pt>
                <c:pt idx="1252">
                  <c:v>40897.0</c:v>
                </c:pt>
                <c:pt idx="1253">
                  <c:v>40898.0</c:v>
                </c:pt>
                <c:pt idx="1254">
                  <c:v>40899.0</c:v>
                </c:pt>
                <c:pt idx="1255">
                  <c:v>40900.0</c:v>
                </c:pt>
                <c:pt idx="1256">
                  <c:v>40904.0</c:v>
                </c:pt>
                <c:pt idx="1257">
                  <c:v>40905.0</c:v>
                </c:pt>
                <c:pt idx="1258">
                  <c:v>40906.0</c:v>
                </c:pt>
                <c:pt idx="1259">
                  <c:v>40907.0</c:v>
                </c:pt>
                <c:pt idx="1260">
                  <c:v>40911.0</c:v>
                </c:pt>
                <c:pt idx="1261">
                  <c:v>40912.0</c:v>
                </c:pt>
                <c:pt idx="1262">
                  <c:v>40913.0</c:v>
                </c:pt>
                <c:pt idx="1263">
                  <c:v>40914.0</c:v>
                </c:pt>
                <c:pt idx="1264">
                  <c:v>40917.0</c:v>
                </c:pt>
                <c:pt idx="1265">
                  <c:v>40918.0</c:v>
                </c:pt>
                <c:pt idx="1266">
                  <c:v>40919.0</c:v>
                </c:pt>
                <c:pt idx="1267">
                  <c:v>40920.0</c:v>
                </c:pt>
                <c:pt idx="1268">
                  <c:v>40921.0</c:v>
                </c:pt>
                <c:pt idx="1269">
                  <c:v>40925.0</c:v>
                </c:pt>
                <c:pt idx="1270">
                  <c:v>40926.0</c:v>
                </c:pt>
                <c:pt idx="1271">
                  <c:v>40927.0</c:v>
                </c:pt>
                <c:pt idx="1272">
                  <c:v>40928.0</c:v>
                </c:pt>
                <c:pt idx="1273">
                  <c:v>40931.0</c:v>
                </c:pt>
                <c:pt idx="1274">
                  <c:v>40932.0</c:v>
                </c:pt>
                <c:pt idx="1275">
                  <c:v>40933.0</c:v>
                </c:pt>
                <c:pt idx="1276">
                  <c:v>40934.0</c:v>
                </c:pt>
                <c:pt idx="1277">
                  <c:v>40935.0</c:v>
                </c:pt>
                <c:pt idx="1278">
                  <c:v>40938.0</c:v>
                </c:pt>
                <c:pt idx="1279">
                  <c:v>40939.0</c:v>
                </c:pt>
                <c:pt idx="1280">
                  <c:v>40940.0</c:v>
                </c:pt>
                <c:pt idx="1281">
                  <c:v>40941.0</c:v>
                </c:pt>
                <c:pt idx="1282">
                  <c:v>40942.0</c:v>
                </c:pt>
                <c:pt idx="1283">
                  <c:v>40945.0</c:v>
                </c:pt>
                <c:pt idx="1284">
                  <c:v>40946.0</c:v>
                </c:pt>
                <c:pt idx="1285">
                  <c:v>40947.0</c:v>
                </c:pt>
                <c:pt idx="1286">
                  <c:v>40948.0</c:v>
                </c:pt>
                <c:pt idx="1287">
                  <c:v>40949.0</c:v>
                </c:pt>
                <c:pt idx="1288">
                  <c:v>40952.0</c:v>
                </c:pt>
                <c:pt idx="1289">
                  <c:v>40953.0</c:v>
                </c:pt>
                <c:pt idx="1290">
                  <c:v>40954.0</c:v>
                </c:pt>
                <c:pt idx="1291">
                  <c:v>40955.0</c:v>
                </c:pt>
                <c:pt idx="1292">
                  <c:v>40956.0</c:v>
                </c:pt>
                <c:pt idx="1293">
                  <c:v>40960.0</c:v>
                </c:pt>
                <c:pt idx="1294">
                  <c:v>40961.0</c:v>
                </c:pt>
                <c:pt idx="1295">
                  <c:v>40962.0</c:v>
                </c:pt>
                <c:pt idx="1296">
                  <c:v>40963.0</c:v>
                </c:pt>
                <c:pt idx="1297">
                  <c:v>40966.0</c:v>
                </c:pt>
                <c:pt idx="1298">
                  <c:v>40967.0</c:v>
                </c:pt>
                <c:pt idx="1299">
                  <c:v>40968.0</c:v>
                </c:pt>
                <c:pt idx="1300">
                  <c:v>40969.0</c:v>
                </c:pt>
                <c:pt idx="1301">
                  <c:v>40970.0</c:v>
                </c:pt>
                <c:pt idx="1302">
                  <c:v>40973.0</c:v>
                </c:pt>
                <c:pt idx="1303">
                  <c:v>40974.0</c:v>
                </c:pt>
                <c:pt idx="1304">
                  <c:v>40975.0</c:v>
                </c:pt>
                <c:pt idx="1305">
                  <c:v>40976.0</c:v>
                </c:pt>
                <c:pt idx="1306">
                  <c:v>40977.0</c:v>
                </c:pt>
                <c:pt idx="1307">
                  <c:v>40980.0</c:v>
                </c:pt>
                <c:pt idx="1308">
                  <c:v>40981.0</c:v>
                </c:pt>
                <c:pt idx="1309">
                  <c:v>40982.0</c:v>
                </c:pt>
                <c:pt idx="1310">
                  <c:v>40983.0</c:v>
                </c:pt>
                <c:pt idx="1311">
                  <c:v>40984.0</c:v>
                </c:pt>
                <c:pt idx="1312">
                  <c:v>40987.0</c:v>
                </c:pt>
                <c:pt idx="1313">
                  <c:v>40988.0</c:v>
                </c:pt>
                <c:pt idx="1314">
                  <c:v>40989.0</c:v>
                </c:pt>
                <c:pt idx="1315">
                  <c:v>40990.0</c:v>
                </c:pt>
                <c:pt idx="1316">
                  <c:v>40991.0</c:v>
                </c:pt>
                <c:pt idx="1317">
                  <c:v>40994.0</c:v>
                </c:pt>
                <c:pt idx="1318">
                  <c:v>40995.0</c:v>
                </c:pt>
                <c:pt idx="1319">
                  <c:v>40996.0</c:v>
                </c:pt>
                <c:pt idx="1320">
                  <c:v>40997.0</c:v>
                </c:pt>
                <c:pt idx="1321">
                  <c:v>40998.0</c:v>
                </c:pt>
                <c:pt idx="1322">
                  <c:v>41001.0</c:v>
                </c:pt>
                <c:pt idx="1323">
                  <c:v>41002.0</c:v>
                </c:pt>
                <c:pt idx="1324">
                  <c:v>41003.0</c:v>
                </c:pt>
                <c:pt idx="1325">
                  <c:v>41004.0</c:v>
                </c:pt>
                <c:pt idx="1326">
                  <c:v>41008.0</c:v>
                </c:pt>
                <c:pt idx="1327">
                  <c:v>41009.0</c:v>
                </c:pt>
                <c:pt idx="1328">
                  <c:v>41010.0</c:v>
                </c:pt>
                <c:pt idx="1329">
                  <c:v>41011.0</c:v>
                </c:pt>
                <c:pt idx="1330">
                  <c:v>41012.0</c:v>
                </c:pt>
                <c:pt idx="1331">
                  <c:v>41015.0</c:v>
                </c:pt>
                <c:pt idx="1332">
                  <c:v>41016.0</c:v>
                </c:pt>
                <c:pt idx="1333">
                  <c:v>41017.0</c:v>
                </c:pt>
                <c:pt idx="1334">
                  <c:v>41018.0</c:v>
                </c:pt>
                <c:pt idx="1335">
                  <c:v>41019.0</c:v>
                </c:pt>
                <c:pt idx="1336">
                  <c:v>41022.0</c:v>
                </c:pt>
                <c:pt idx="1337">
                  <c:v>41023.0</c:v>
                </c:pt>
                <c:pt idx="1338">
                  <c:v>41024.0</c:v>
                </c:pt>
                <c:pt idx="1339">
                  <c:v>41025.0</c:v>
                </c:pt>
                <c:pt idx="1340">
                  <c:v>41026.0</c:v>
                </c:pt>
                <c:pt idx="1341">
                  <c:v>41029.0</c:v>
                </c:pt>
                <c:pt idx="1342">
                  <c:v>41030.0</c:v>
                </c:pt>
                <c:pt idx="1343">
                  <c:v>41031.0</c:v>
                </c:pt>
                <c:pt idx="1344">
                  <c:v>41032.0</c:v>
                </c:pt>
                <c:pt idx="1345">
                  <c:v>41033.0</c:v>
                </c:pt>
                <c:pt idx="1346">
                  <c:v>41036.0</c:v>
                </c:pt>
                <c:pt idx="1347">
                  <c:v>41037.0</c:v>
                </c:pt>
                <c:pt idx="1348">
                  <c:v>41038.0</c:v>
                </c:pt>
                <c:pt idx="1349">
                  <c:v>41039.0</c:v>
                </c:pt>
                <c:pt idx="1350">
                  <c:v>41040.0</c:v>
                </c:pt>
                <c:pt idx="1351">
                  <c:v>41043.0</c:v>
                </c:pt>
                <c:pt idx="1352">
                  <c:v>41044.0</c:v>
                </c:pt>
                <c:pt idx="1353">
                  <c:v>41045.0</c:v>
                </c:pt>
                <c:pt idx="1354">
                  <c:v>41046.0</c:v>
                </c:pt>
                <c:pt idx="1355">
                  <c:v>41047.0</c:v>
                </c:pt>
                <c:pt idx="1356">
                  <c:v>41050.0</c:v>
                </c:pt>
                <c:pt idx="1357">
                  <c:v>41051.0</c:v>
                </c:pt>
                <c:pt idx="1358">
                  <c:v>41052.0</c:v>
                </c:pt>
                <c:pt idx="1359">
                  <c:v>41053.0</c:v>
                </c:pt>
                <c:pt idx="1360">
                  <c:v>41054.0</c:v>
                </c:pt>
                <c:pt idx="1361">
                  <c:v>41058.0</c:v>
                </c:pt>
                <c:pt idx="1362">
                  <c:v>41059.0</c:v>
                </c:pt>
                <c:pt idx="1363">
                  <c:v>41060.0</c:v>
                </c:pt>
                <c:pt idx="1364">
                  <c:v>41061.0</c:v>
                </c:pt>
                <c:pt idx="1365">
                  <c:v>41064.0</c:v>
                </c:pt>
                <c:pt idx="1366">
                  <c:v>41065.0</c:v>
                </c:pt>
                <c:pt idx="1367">
                  <c:v>41066.0</c:v>
                </c:pt>
                <c:pt idx="1368">
                  <c:v>41067.0</c:v>
                </c:pt>
                <c:pt idx="1369">
                  <c:v>41068.0</c:v>
                </c:pt>
                <c:pt idx="1370">
                  <c:v>41071.0</c:v>
                </c:pt>
                <c:pt idx="1371">
                  <c:v>41072.0</c:v>
                </c:pt>
                <c:pt idx="1372">
                  <c:v>41073.0</c:v>
                </c:pt>
                <c:pt idx="1373">
                  <c:v>41074.0</c:v>
                </c:pt>
                <c:pt idx="1374">
                  <c:v>41075.0</c:v>
                </c:pt>
                <c:pt idx="1375">
                  <c:v>41078.0</c:v>
                </c:pt>
                <c:pt idx="1376">
                  <c:v>41079.0</c:v>
                </c:pt>
                <c:pt idx="1377">
                  <c:v>41080.0</c:v>
                </c:pt>
                <c:pt idx="1378">
                  <c:v>41081.0</c:v>
                </c:pt>
                <c:pt idx="1379">
                  <c:v>41082.0</c:v>
                </c:pt>
                <c:pt idx="1380">
                  <c:v>41085.0</c:v>
                </c:pt>
                <c:pt idx="1381">
                  <c:v>41086.0</c:v>
                </c:pt>
                <c:pt idx="1382">
                  <c:v>41087.0</c:v>
                </c:pt>
                <c:pt idx="1383">
                  <c:v>41088.0</c:v>
                </c:pt>
                <c:pt idx="1384">
                  <c:v>41089.0</c:v>
                </c:pt>
                <c:pt idx="1385">
                  <c:v>41092.0</c:v>
                </c:pt>
                <c:pt idx="1386">
                  <c:v>41093.0</c:v>
                </c:pt>
                <c:pt idx="1387">
                  <c:v>41095.0</c:v>
                </c:pt>
                <c:pt idx="1388">
                  <c:v>41096.0</c:v>
                </c:pt>
                <c:pt idx="1389">
                  <c:v>41099.0</c:v>
                </c:pt>
                <c:pt idx="1390">
                  <c:v>41100.0</c:v>
                </c:pt>
                <c:pt idx="1391">
                  <c:v>41101.0</c:v>
                </c:pt>
                <c:pt idx="1392">
                  <c:v>41102.0</c:v>
                </c:pt>
                <c:pt idx="1393">
                  <c:v>41103.0</c:v>
                </c:pt>
                <c:pt idx="1394">
                  <c:v>41106.0</c:v>
                </c:pt>
                <c:pt idx="1395">
                  <c:v>41107.0</c:v>
                </c:pt>
                <c:pt idx="1396">
                  <c:v>41108.0</c:v>
                </c:pt>
                <c:pt idx="1397">
                  <c:v>41109.0</c:v>
                </c:pt>
                <c:pt idx="1398">
                  <c:v>41110.0</c:v>
                </c:pt>
                <c:pt idx="1399">
                  <c:v>41113.0</c:v>
                </c:pt>
                <c:pt idx="1400">
                  <c:v>41114.0</c:v>
                </c:pt>
                <c:pt idx="1401">
                  <c:v>41115.0</c:v>
                </c:pt>
                <c:pt idx="1402">
                  <c:v>41116.0</c:v>
                </c:pt>
                <c:pt idx="1403">
                  <c:v>41117.0</c:v>
                </c:pt>
                <c:pt idx="1404">
                  <c:v>41120.0</c:v>
                </c:pt>
                <c:pt idx="1405">
                  <c:v>41121.0</c:v>
                </c:pt>
                <c:pt idx="1406">
                  <c:v>41122.0</c:v>
                </c:pt>
                <c:pt idx="1407">
                  <c:v>41123.0</c:v>
                </c:pt>
                <c:pt idx="1408">
                  <c:v>41124.0</c:v>
                </c:pt>
                <c:pt idx="1409">
                  <c:v>41127.0</c:v>
                </c:pt>
                <c:pt idx="1410">
                  <c:v>41128.0</c:v>
                </c:pt>
                <c:pt idx="1411">
                  <c:v>41129.0</c:v>
                </c:pt>
                <c:pt idx="1412">
                  <c:v>41130.0</c:v>
                </c:pt>
                <c:pt idx="1413">
                  <c:v>41131.0</c:v>
                </c:pt>
                <c:pt idx="1414">
                  <c:v>41134.0</c:v>
                </c:pt>
                <c:pt idx="1415">
                  <c:v>41135.0</c:v>
                </c:pt>
                <c:pt idx="1416">
                  <c:v>41136.0</c:v>
                </c:pt>
                <c:pt idx="1417">
                  <c:v>41137.0</c:v>
                </c:pt>
                <c:pt idx="1418">
                  <c:v>41138.0</c:v>
                </c:pt>
                <c:pt idx="1419">
                  <c:v>41141.0</c:v>
                </c:pt>
                <c:pt idx="1420">
                  <c:v>41142.0</c:v>
                </c:pt>
                <c:pt idx="1421">
                  <c:v>41143.0</c:v>
                </c:pt>
                <c:pt idx="1422">
                  <c:v>41144.0</c:v>
                </c:pt>
                <c:pt idx="1423">
                  <c:v>41145.0</c:v>
                </c:pt>
                <c:pt idx="1424">
                  <c:v>41148.0</c:v>
                </c:pt>
                <c:pt idx="1425">
                  <c:v>41149.0</c:v>
                </c:pt>
                <c:pt idx="1426">
                  <c:v>41150.0</c:v>
                </c:pt>
                <c:pt idx="1427">
                  <c:v>41151.0</c:v>
                </c:pt>
                <c:pt idx="1428">
                  <c:v>41152.0</c:v>
                </c:pt>
                <c:pt idx="1429">
                  <c:v>41156.0</c:v>
                </c:pt>
                <c:pt idx="1430">
                  <c:v>41157.0</c:v>
                </c:pt>
                <c:pt idx="1431">
                  <c:v>41158.0</c:v>
                </c:pt>
                <c:pt idx="1432">
                  <c:v>41159.0</c:v>
                </c:pt>
                <c:pt idx="1433">
                  <c:v>41162.0</c:v>
                </c:pt>
                <c:pt idx="1434">
                  <c:v>41163.0</c:v>
                </c:pt>
                <c:pt idx="1435">
                  <c:v>41164.0</c:v>
                </c:pt>
                <c:pt idx="1436">
                  <c:v>41165.0</c:v>
                </c:pt>
                <c:pt idx="1437">
                  <c:v>41166.0</c:v>
                </c:pt>
                <c:pt idx="1438">
                  <c:v>41169.0</c:v>
                </c:pt>
                <c:pt idx="1439">
                  <c:v>41170.0</c:v>
                </c:pt>
                <c:pt idx="1440">
                  <c:v>41171.0</c:v>
                </c:pt>
                <c:pt idx="1441">
                  <c:v>41172.0</c:v>
                </c:pt>
                <c:pt idx="1442">
                  <c:v>41173.0</c:v>
                </c:pt>
                <c:pt idx="1443">
                  <c:v>41176.0</c:v>
                </c:pt>
                <c:pt idx="1444">
                  <c:v>41177.0</c:v>
                </c:pt>
                <c:pt idx="1445">
                  <c:v>41178.0</c:v>
                </c:pt>
                <c:pt idx="1446">
                  <c:v>41179.0</c:v>
                </c:pt>
                <c:pt idx="1447">
                  <c:v>41180.0</c:v>
                </c:pt>
                <c:pt idx="1448">
                  <c:v>41183.0</c:v>
                </c:pt>
                <c:pt idx="1449">
                  <c:v>41184.0</c:v>
                </c:pt>
                <c:pt idx="1450">
                  <c:v>41185.0</c:v>
                </c:pt>
                <c:pt idx="1451">
                  <c:v>41186.0</c:v>
                </c:pt>
                <c:pt idx="1452">
                  <c:v>41187.0</c:v>
                </c:pt>
                <c:pt idx="1453">
                  <c:v>41190.0</c:v>
                </c:pt>
                <c:pt idx="1454">
                  <c:v>41191.0</c:v>
                </c:pt>
                <c:pt idx="1455">
                  <c:v>41192.0</c:v>
                </c:pt>
                <c:pt idx="1456">
                  <c:v>41193.0</c:v>
                </c:pt>
                <c:pt idx="1457">
                  <c:v>41194.0</c:v>
                </c:pt>
                <c:pt idx="1458">
                  <c:v>41197.0</c:v>
                </c:pt>
                <c:pt idx="1459">
                  <c:v>41198.0</c:v>
                </c:pt>
                <c:pt idx="1460">
                  <c:v>41199.0</c:v>
                </c:pt>
                <c:pt idx="1461">
                  <c:v>41200.0</c:v>
                </c:pt>
                <c:pt idx="1462">
                  <c:v>41201.0</c:v>
                </c:pt>
                <c:pt idx="1463">
                  <c:v>41204.0</c:v>
                </c:pt>
                <c:pt idx="1464">
                  <c:v>41205.0</c:v>
                </c:pt>
                <c:pt idx="1465">
                  <c:v>41206.0</c:v>
                </c:pt>
                <c:pt idx="1466">
                  <c:v>41207.0</c:v>
                </c:pt>
                <c:pt idx="1467">
                  <c:v>41208.0</c:v>
                </c:pt>
                <c:pt idx="1468">
                  <c:v>41213.0</c:v>
                </c:pt>
                <c:pt idx="1469">
                  <c:v>41214.0</c:v>
                </c:pt>
                <c:pt idx="1470">
                  <c:v>41215.0</c:v>
                </c:pt>
                <c:pt idx="1471">
                  <c:v>41218.0</c:v>
                </c:pt>
                <c:pt idx="1472">
                  <c:v>41219.0</c:v>
                </c:pt>
                <c:pt idx="1473">
                  <c:v>41220.0</c:v>
                </c:pt>
                <c:pt idx="1474">
                  <c:v>41221.0</c:v>
                </c:pt>
                <c:pt idx="1475">
                  <c:v>41222.0</c:v>
                </c:pt>
                <c:pt idx="1476">
                  <c:v>41225.0</c:v>
                </c:pt>
                <c:pt idx="1477">
                  <c:v>41226.0</c:v>
                </c:pt>
                <c:pt idx="1478">
                  <c:v>41227.0</c:v>
                </c:pt>
                <c:pt idx="1479">
                  <c:v>41228.0</c:v>
                </c:pt>
                <c:pt idx="1480">
                  <c:v>41229.0</c:v>
                </c:pt>
                <c:pt idx="1481">
                  <c:v>41232.0</c:v>
                </c:pt>
                <c:pt idx="1482">
                  <c:v>41233.0</c:v>
                </c:pt>
                <c:pt idx="1483">
                  <c:v>41234.0</c:v>
                </c:pt>
                <c:pt idx="1484">
                  <c:v>41236.0</c:v>
                </c:pt>
                <c:pt idx="1485">
                  <c:v>41239.0</c:v>
                </c:pt>
                <c:pt idx="1486">
                  <c:v>41240.0</c:v>
                </c:pt>
                <c:pt idx="1487">
                  <c:v>41241.0</c:v>
                </c:pt>
                <c:pt idx="1488">
                  <c:v>41242.0</c:v>
                </c:pt>
                <c:pt idx="1489">
                  <c:v>41243.0</c:v>
                </c:pt>
                <c:pt idx="1490">
                  <c:v>41246.0</c:v>
                </c:pt>
                <c:pt idx="1491">
                  <c:v>41247.0</c:v>
                </c:pt>
                <c:pt idx="1492">
                  <c:v>41248.0</c:v>
                </c:pt>
                <c:pt idx="1493">
                  <c:v>41249.0</c:v>
                </c:pt>
                <c:pt idx="1494">
                  <c:v>41250.0</c:v>
                </c:pt>
                <c:pt idx="1495">
                  <c:v>41253.0</c:v>
                </c:pt>
                <c:pt idx="1496">
                  <c:v>41254.0</c:v>
                </c:pt>
                <c:pt idx="1497">
                  <c:v>41255.0</c:v>
                </c:pt>
                <c:pt idx="1498">
                  <c:v>41256.0</c:v>
                </c:pt>
                <c:pt idx="1499">
                  <c:v>41257.0</c:v>
                </c:pt>
                <c:pt idx="1500">
                  <c:v>41260.0</c:v>
                </c:pt>
                <c:pt idx="1501">
                  <c:v>41261.0</c:v>
                </c:pt>
                <c:pt idx="1502">
                  <c:v>41262.0</c:v>
                </c:pt>
                <c:pt idx="1503">
                  <c:v>41263.0</c:v>
                </c:pt>
                <c:pt idx="1504">
                  <c:v>41264.0</c:v>
                </c:pt>
                <c:pt idx="1505">
                  <c:v>41267.0</c:v>
                </c:pt>
                <c:pt idx="1506">
                  <c:v>41269.0</c:v>
                </c:pt>
                <c:pt idx="1507">
                  <c:v>41270.0</c:v>
                </c:pt>
                <c:pt idx="1508">
                  <c:v>41271.0</c:v>
                </c:pt>
                <c:pt idx="1509">
                  <c:v>41274.0</c:v>
                </c:pt>
                <c:pt idx="1510">
                  <c:v>41276.0</c:v>
                </c:pt>
                <c:pt idx="1511">
                  <c:v>41277.0</c:v>
                </c:pt>
                <c:pt idx="1512">
                  <c:v>41278.0</c:v>
                </c:pt>
                <c:pt idx="1513">
                  <c:v>41281.0</c:v>
                </c:pt>
                <c:pt idx="1514">
                  <c:v>41282.0</c:v>
                </c:pt>
                <c:pt idx="1515">
                  <c:v>41283.0</c:v>
                </c:pt>
                <c:pt idx="1516">
                  <c:v>41284.0</c:v>
                </c:pt>
                <c:pt idx="1517">
                  <c:v>41285.0</c:v>
                </c:pt>
                <c:pt idx="1518">
                  <c:v>41288.0</c:v>
                </c:pt>
                <c:pt idx="1519">
                  <c:v>41289.0</c:v>
                </c:pt>
                <c:pt idx="1520">
                  <c:v>41290.0</c:v>
                </c:pt>
                <c:pt idx="1521">
                  <c:v>41291.0</c:v>
                </c:pt>
                <c:pt idx="1522">
                  <c:v>41292.0</c:v>
                </c:pt>
                <c:pt idx="1523">
                  <c:v>41296.0</c:v>
                </c:pt>
                <c:pt idx="1524">
                  <c:v>41297.0</c:v>
                </c:pt>
                <c:pt idx="1525">
                  <c:v>41298.0</c:v>
                </c:pt>
                <c:pt idx="1526">
                  <c:v>41299.0</c:v>
                </c:pt>
                <c:pt idx="1527">
                  <c:v>41302.0</c:v>
                </c:pt>
                <c:pt idx="1528">
                  <c:v>41303.0</c:v>
                </c:pt>
                <c:pt idx="1529">
                  <c:v>41304.0</c:v>
                </c:pt>
                <c:pt idx="1530">
                  <c:v>41305.0</c:v>
                </c:pt>
                <c:pt idx="1531">
                  <c:v>41306.0</c:v>
                </c:pt>
                <c:pt idx="1532">
                  <c:v>41309.0</c:v>
                </c:pt>
                <c:pt idx="1533">
                  <c:v>41310.0</c:v>
                </c:pt>
                <c:pt idx="1534">
                  <c:v>41311.0</c:v>
                </c:pt>
                <c:pt idx="1535">
                  <c:v>41312.0</c:v>
                </c:pt>
                <c:pt idx="1536">
                  <c:v>41313.0</c:v>
                </c:pt>
                <c:pt idx="1537">
                  <c:v>41316.0</c:v>
                </c:pt>
                <c:pt idx="1538">
                  <c:v>41317.0</c:v>
                </c:pt>
                <c:pt idx="1539">
                  <c:v>41318.0</c:v>
                </c:pt>
                <c:pt idx="1540">
                  <c:v>41319.0</c:v>
                </c:pt>
                <c:pt idx="1541">
                  <c:v>41320.0</c:v>
                </c:pt>
                <c:pt idx="1542">
                  <c:v>41324.0</c:v>
                </c:pt>
                <c:pt idx="1543">
                  <c:v>41325.0</c:v>
                </c:pt>
                <c:pt idx="1544">
                  <c:v>41326.0</c:v>
                </c:pt>
                <c:pt idx="1545">
                  <c:v>41327.0</c:v>
                </c:pt>
                <c:pt idx="1546">
                  <c:v>41330.0</c:v>
                </c:pt>
                <c:pt idx="1547">
                  <c:v>41331.0</c:v>
                </c:pt>
                <c:pt idx="1548">
                  <c:v>41332.0</c:v>
                </c:pt>
                <c:pt idx="1549">
                  <c:v>41333.0</c:v>
                </c:pt>
                <c:pt idx="1550">
                  <c:v>41334.0</c:v>
                </c:pt>
                <c:pt idx="1551">
                  <c:v>41337.0</c:v>
                </c:pt>
                <c:pt idx="1552">
                  <c:v>41338.0</c:v>
                </c:pt>
                <c:pt idx="1553">
                  <c:v>41339.0</c:v>
                </c:pt>
                <c:pt idx="1554">
                  <c:v>41340.0</c:v>
                </c:pt>
                <c:pt idx="1555">
                  <c:v>41341.0</c:v>
                </c:pt>
                <c:pt idx="1556">
                  <c:v>41344.0</c:v>
                </c:pt>
                <c:pt idx="1557">
                  <c:v>41345.0</c:v>
                </c:pt>
                <c:pt idx="1558">
                  <c:v>41346.0</c:v>
                </c:pt>
                <c:pt idx="1559">
                  <c:v>41347.0</c:v>
                </c:pt>
                <c:pt idx="1560">
                  <c:v>41348.0</c:v>
                </c:pt>
                <c:pt idx="1561">
                  <c:v>41351.0</c:v>
                </c:pt>
                <c:pt idx="1562">
                  <c:v>41352.0</c:v>
                </c:pt>
                <c:pt idx="1563">
                  <c:v>41353.0</c:v>
                </c:pt>
                <c:pt idx="1564">
                  <c:v>41354.0</c:v>
                </c:pt>
                <c:pt idx="1565">
                  <c:v>41355.0</c:v>
                </c:pt>
                <c:pt idx="1566">
                  <c:v>41358.0</c:v>
                </c:pt>
                <c:pt idx="1567">
                  <c:v>41359.0</c:v>
                </c:pt>
                <c:pt idx="1568">
                  <c:v>41360.0</c:v>
                </c:pt>
                <c:pt idx="1569">
                  <c:v>41361.0</c:v>
                </c:pt>
                <c:pt idx="1570">
                  <c:v>41365.0</c:v>
                </c:pt>
                <c:pt idx="1571">
                  <c:v>41366.0</c:v>
                </c:pt>
                <c:pt idx="1572">
                  <c:v>41367.0</c:v>
                </c:pt>
                <c:pt idx="1573">
                  <c:v>41368.0</c:v>
                </c:pt>
                <c:pt idx="1574">
                  <c:v>41369.0</c:v>
                </c:pt>
                <c:pt idx="1575">
                  <c:v>41372.0</c:v>
                </c:pt>
                <c:pt idx="1576">
                  <c:v>41373.0</c:v>
                </c:pt>
                <c:pt idx="1577">
                  <c:v>41374.0</c:v>
                </c:pt>
                <c:pt idx="1578">
                  <c:v>41375.0</c:v>
                </c:pt>
                <c:pt idx="1579">
                  <c:v>41376.0</c:v>
                </c:pt>
                <c:pt idx="1580">
                  <c:v>41379.0</c:v>
                </c:pt>
                <c:pt idx="1581">
                  <c:v>41380.0</c:v>
                </c:pt>
                <c:pt idx="1582">
                  <c:v>41381.0</c:v>
                </c:pt>
                <c:pt idx="1583">
                  <c:v>41382.0</c:v>
                </c:pt>
                <c:pt idx="1584">
                  <c:v>41383.0</c:v>
                </c:pt>
                <c:pt idx="1585">
                  <c:v>41386.0</c:v>
                </c:pt>
                <c:pt idx="1586">
                  <c:v>41387.0</c:v>
                </c:pt>
                <c:pt idx="1587">
                  <c:v>41388.0</c:v>
                </c:pt>
                <c:pt idx="1588">
                  <c:v>41389.0</c:v>
                </c:pt>
                <c:pt idx="1589">
                  <c:v>41390.0</c:v>
                </c:pt>
                <c:pt idx="1590">
                  <c:v>41393.0</c:v>
                </c:pt>
                <c:pt idx="1591">
                  <c:v>41394.0</c:v>
                </c:pt>
                <c:pt idx="1592">
                  <c:v>41395.0</c:v>
                </c:pt>
                <c:pt idx="1593">
                  <c:v>41396.0</c:v>
                </c:pt>
                <c:pt idx="1594">
                  <c:v>41397.0</c:v>
                </c:pt>
                <c:pt idx="1595">
                  <c:v>41400.0</c:v>
                </c:pt>
                <c:pt idx="1596">
                  <c:v>41401.0</c:v>
                </c:pt>
                <c:pt idx="1597">
                  <c:v>41402.0</c:v>
                </c:pt>
                <c:pt idx="1598">
                  <c:v>41403.0</c:v>
                </c:pt>
                <c:pt idx="1599">
                  <c:v>41404.0</c:v>
                </c:pt>
                <c:pt idx="1600">
                  <c:v>41407.0</c:v>
                </c:pt>
                <c:pt idx="1601">
                  <c:v>41408.0</c:v>
                </c:pt>
                <c:pt idx="1602">
                  <c:v>41409.0</c:v>
                </c:pt>
                <c:pt idx="1603">
                  <c:v>41410.0</c:v>
                </c:pt>
                <c:pt idx="1604">
                  <c:v>41411.0</c:v>
                </c:pt>
                <c:pt idx="1605">
                  <c:v>41414.0</c:v>
                </c:pt>
                <c:pt idx="1606">
                  <c:v>41415.0</c:v>
                </c:pt>
                <c:pt idx="1607">
                  <c:v>41416.0</c:v>
                </c:pt>
                <c:pt idx="1608">
                  <c:v>41417.0</c:v>
                </c:pt>
                <c:pt idx="1609">
                  <c:v>41418.0</c:v>
                </c:pt>
                <c:pt idx="1610">
                  <c:v>41422.0</c:v>
                </c:pt>
                <c:pt idx="1611">
                  <c:v>41423.0</c:v>
                </c:pt>
                <c:pt idx="1612">
                  <c:v>41424.0</c:v>
                </c:pt>
                <c:pt idx="1613">
                  <c:v>41425.0</c:v>
                </c:pt>
                <c:pt idx="1614">
                  <c:v>41428.0</c:v>
                </c:pt>
                <c:pt idx="1615">
                  <c:v>41429.0</c:v>
                </c:pt>
                <c:pt idx="1616">
                  <c:v>41430.0</c:v>
                </c:pt>
                <c:pt idx="1617">
                  <c:v>41431.0</c:v>
                </c:pt>
                <c:pt idx="1618">
                  <c:v>41432.0</c:v>
                </c:pt>
                <c:pt idx="1619">
                  <c:v>41435.0</c:v>
                </c:pt>
                <c:pt idx="1620">
                  <c:v>41436.0</c:v>
                </c:pt>
                <c:pt idx="1621">
                  <c:v>41437.0</c:v>
                </c:pt>
                <c:pt idx="1622">
                  <c:v>41438.0</c:v>
                </c:pt>
                <c:pt idx="1623">
                  <c:v>41439.0</c:v>
                </c:pt>
                <c:pt idx="1624">
                  <c:v>41442.0</c:v>
                </c:pt>
                <c:pt idx="1625">
                  <c:v>41443.0</c:v>
                </c:pt>
                <c:pt idx="1626">
                  <c:v>41444.0</c:v>
                </c:pt>
                <c:pt idx="1627">
                  <c:v>41445.0</c:v>
                </c:pt>
                <c:pt idx="1628">
                  <c:v>41446.0</c:v>
                </c:pt>
                <c:pt idx="1629">
                  <c:v>41449.0</c:v>
                </c:pt>
                <c:pt idx="1630">
                  <c:v>41450.0</c:v>
                </c:pt>
                <c:pt idx="1631">
                  <c:v>41451.0</c:v>
                </c:pt>
                <c:pt idx="1632">
                  <c:v>41452.0</c:v>
                </c:pt>
                <c:pt idx="1633">
                  <c:v>41453.0</c:v>
                </c:pt>
                <c:pt idx="1634">
                  <c:v>41456.0</c:v>
                </c:pt>
                <c:pt idx="1635">
                  <c:v>41457.0</c:v>
                </c:pt>
                <c:pt idx="1636">
                  <c:v>41458.0</c:v>
                </c:pt>
                <c:pt idx="1637">
                  <c:v>41460.0</c:v>
                </c:pt>
                <c:pt idx="1638">
                  <c:v>41463.0</c:v>
                </c:pt>
                <c:pt idx="1639">
                  <c:v>41464.0</c:v>
                </c:pt>
                <c:pt idx="1640">
                  <c:v>41465.0</c:v>
                </c:pt>
                <c:pt idx="1641">
                  <c:v>41466.0</c:v>
                </c:pt>
                <c:pt idx="1642">
                  <c:v>41467.0</c:v>
                </c:pt>
                <c:pt idx="1643">
                  <c:v>41470.0</c:v>
                </c:pt>
                <c:pt idx="1644">
                  <c:v>41471.0</c:v>
                </c:pt>
                <c:pt idx="1645">
                  <c:v>41472.0</c:v>
                </c:pt>
                <c:pt idx="1646">
                  <c:v>41473.0</c:v>
                </c:pt>
                <c:pt idx="1647">
                  <c:v>41474.0</c:v>
                </c:pt>
                <c:pt idx="1648">
                  <c:v>41477.0</c:v>
                </c:pt>
                <c:pt idx="1649">
                  <c:v>41478.0</c:v>
                </c:pt>
                <c:pt idx="1650">
                  <c:v>41479.0</c:v>
                </c:pt>
                <c:pt idx="1651">
                  <c:v>41480.0</c:v>
                </c:pt>
                <c:pt idx="1652">
                  <c:v>41481.0</c:v>
                </c:pt>
                <c:pt idx="1653">
                  <c:v>41484.0</c:v>
                </c:pt>
                <c:pt idx="1654">
                  <c:v>41485.0</c:v>
                </c:pt>
                <c:pt idx="1655">
                  <c:v>41486.0</c:v>
                </c:pt>
                <c:pt idx="1656">
                  <c:v>41487.0</c:v>
                </c:pt>
                <c:pt idx="1657">
                  <c:v>41488.0</c:v>
                </c:pt>
                <c:pt idx="1658">
                  <c:v>41491.0</c:v>
                </c:pt>
                <c:pt idx="1659">
                  <c:v>41492.0</c:v>
                </c:pt>
                <c:pt idx="1660">
                  <c:v>41493.0</c:v>
                </c:pt>
                <c:pt idx="1661">
                  <c:v>41494.0</c:v>
                </c:pt>
                <c:pt idx="1662">
                  <c:v>41495.0</c:v>
                </c:pt>
                <c:pt idx="1663">
                  <c:v>41498.0</c:v>
                </c:pt>
                <c:pt idx="1664">
                  <c:v>41499.0</c:v>
                </c:pt>
                <c:pt idx="1665">
                  <c:v>41500.0</c:v>
                </c:pt>
                <c:pt idx="1666">
                  <c:v>41501.0</c:v>
                </c:pt>
                <c:pt idx="1667">
                  <c:v>41502.0</c:v>
                </c:pt>
                <c:pt idx="1668">
                  <c:v>41505.0</c:v>
                </c:pt>
                <c:pt idx="1669">
                  <c:v>41506.0</c:v>
                </c:pt>
                <c:pt idx="1670">
                  <c:v>41507.0</c:v>
                </c:pt>
                <c:pt idx="1671">
                  <c:v>41508.0</c:v>
                </c:pt>
                <c:pt idx="1672">
                  <c:v>41509.0</c:v>
                </c:pt>
                <c:pt idx="1673">
                  <c:v>41512.0</c:v>
                </c:pt>
                <c:pt idx="1674">
                  <c:v>41513.0</c:v>
                </c:pt>
                <c:pt idx="1675">
                  <c:v>41514.0</c:v>
                </c:pt>
                <c:pt idx="1676">
                  <c:v>41515.0</c:v>
                </c:pt>
                <c:pt idx="1677">
                  <c:v>41516.0</c:v>
                </c:pt>
                <c:pt idx="1678">
                  <c:v>41520.0</c:v>
                </c:pt>
                <c:pt idx="1679">
                  <c:v>41521.0</c:v>
                </c:pt>
                <c:pt idx="1680">
                  <c:v>41522.0</c:v>
                </c:pt>
                <c:pt idx="1681">
                  <c:v>41523.0</c:v>
                </c:pt>
                <c:pt idx="1682">
                  <c:v>41526.0</c:v>
                </c:pt>
                <c:pt idx="1683">
                  <c:v>41527.0</c:v>
                </c:pt>
                <c:pt idx="1684">
                  <c:v>41528.0</c:v>
                </c:pt>
                <c:pt idx="1685">
                  <c:v>41529.0</c:v>
                </c:pt>
                <c:pt idx="1686">
                  <c:v>41530.0</c:v>
                </c:pt>
                <c:pt idx="1687">
                  <c:v>41533.0</c:v>
                </c:pt>
                <c:pt idx="1688">
                  <c:v>41534.0</c:v>
                </c:pt>
                <c:pt idx="1689">
                  <c:v>41535.0</c:v>
                </c:pt>
                <c:pt idx="1690">
                  <c:v>41536.0</c:v>
                </c:pt>
                <c:pt idx="1691">
                  <c:v>41537.0</c:v>
                </c:pt>
                <c:pt idx="1692">
                  <c:v>41540.0</c:v>
                </c:pt>
                <c:pt idx="1693">
                  <c:v>41541.0</c:v>
                </c:pt>
                <c:pt idx="1694">
                  <c:v>41542.0</c:v>
                </c:pt>
                <c:pt idx="1695">
                  <c:v>41543.0</c:v>
                </c:pt>
                <c:pt idx="1696">
                  <c:v>41544.0</c:v>
                </c:pt>
                <c:pt idx="1697">
                  <c:v>41547.0</c:v>
                </c:pt>
                <c:pt idx="1698">
                  <c:v>41548.0</c:v>
                </c:pt>
                <c:pt idx="1699">
                  <c:v>41549.0</c:v>
                </c:pt>
                <c:pt idx="1700">
                  <c:v>41550.0</c:v>
                </c:pt>
                <c:pt idx="1701">
                  <c:v>41551.0</c:v>
                </c:pt>
                <c:pt idx="1702">
                  <c:v>41554.0</c:v>
                </c:pt>
                <c:pt idx="1703">
                  <c:v>41555.0</c:v>
                </c:pt>
                <c:pt idx="1704">
                  <c:v>41556.0</c:v>
                </c:pt>
                <c:pt idx="1705">
                  <c:v>41557.0</c:v>
                </c:pt>
                <c:pt idx="1706">
                  <c:v>41558.0</c:v>
                </c:pt>
                <c:pt idx="1707">
                  <c:v>41561.0</c:v>
                </c:pt>
                <c:pt idx="1708">
                  <c:v>41562.0</c:v>
                </c:pt>
                <c:pt idx="1709">
                  <c:v>41563.0</c:v>
                </c:pt>
                <c:pt idx="1710">
                  <c:v>41564.0</c:v>
                </c:pt>
                <c:pt idx="1711">
                  <c:v>41565.0</c:v>
                </c:pt>
                <c:pt idx="1712">
                  <c:v>41568.0</c:v>
                </c:pt>
                <c:pt idx="1713">
                  <c:v>41569.0</c:v>
                </c:pt>
                <c:pt idx="1714">
                  <c:v>41570.0</c:v>
                </c:pt>
                <c:pt idx="1715">
                  <c:v>41571.0</c:v>
                </c:pt>
                <c:pt idx="1716">
                  <c:v>41572.0</c:v>
                </c:pt>
                <c:pt idx="1717">
                  <c:v>41575.0</c:v>
                </c:pt>
                <c:pt idx="1718">
                  <c:v>41576.0</c:v>
                </c:pt>
                <c:pt idx="1719">
                  <c:v>41577.0</c:v>
                </c:pt>
                <c:pt idx="1720">
                  <c:v>41578.0</c:v>
                </c:pt>
                <c:pt idx="1721">
                  <c:v>41579.0</c:v>
                </c:pt>
                <c:pt idx="1722">
                  <c:v>41582.0</c:v>
                </c:pt>
                <c:pt idx="1723">
                  <c:v>41583.0</c:v>
                </c:pt>
                <c:pt idx="1724">
                  <c:v>41584.0</c:v>
                </c:pt>
                <c:pt idx="1725">
                  <c:v>41585.0</c:v>
                </c:pt>
                <c:pt idx="1726">
                  <c:v>41586.0</c:v>
                </c:pt>
                <c:pt idx="1727">
                  <c:v>41589.0</c:v>
                </c:pt>
                <c:pt idx="1728">
                  <c:v>41590.0</c:v>
                </c:pt>
                <c:pt idx="1729">
                  <c:v>41591.0</c:v>
                </c:pt>
                <c:pt idx="1730">
                  <c:v>41592.0</c:v>
                </c:pt>
                <c:pt idx="1731">
                  <c:v>41593.0</c:v>
                </c:pt>
                <c:pt idx="1732">
                  <c:v>41596.0</c:v>
                </c:pt>
                <c:pt idx="1733">
                  <c:v>41597.0</c:v>
                </c:pt>
                <c:pt idx="1734">
                  <c:v>41598.0</c:v>
                </c:pt>
                <c:pt idx="1735">
                  <c:v>41599.0</c:v>
                </c:pt>
                <c:pt idx="1736">
                  <c:v>41600.0</c:v>
                </c:pt>
                <c:pt idx="1737">
                  <c:v>41603.0</c:v>
                </c:pt>
                <c:pt idx="1738">
                  <c:v>41604.0</c:v>
                </c:pt>
                <c:pt idx="1739">
                  <c:v>41605.0</c:v>
                </c:pt>
                <c:pt idx="1740">
                  <c:v>41607.0</c:v>
                </c:pt>
                <c:pt idx="1741">
                  <c:v>41610.0</c:v>
                </c:pt>
                <c:pt idx="1742">
                  <c:v>41611.0</c:v>
                </c:pt>
                <c:pt idx="1743">
                  <c:v>41612.0</c:v>
                </c:pt>
                <c:pt idx="1744">
                  <c:v>41613.0</c:v>
                </c:pt>
                <c:pt idx="1745">
                  <c:v>41614.0</c:v>
                </c:pt>
                <c:pt idx="1746">
                  <c:v>41617.0</c:v>
                </c:pt>
                <c:pt idx="1747">
                  <c:v>41618.0</c:v>
                </c:pt>
                <c:pt idx="1748">
                  <c:v>41619.0</c:v>
                </c:pt>
                <c:pt idx="1749">
                  <c:v>41620.0</c:v>
                </c:pt>
                <c:pt idx="1750">
                  <c:v>41621.0</c:v>
                </c:pt>
                <c:pt idx="1751">
                  <c:v>41624.0</c:v>
                </c:pt>
                <c:pt idx="1752">
                  <c:v>41625.0</c:v>
                </c:pt>
                <c:pt idx="1753">
                  <c:v>41626.0</c:v>
                </c:pt>
                <c:pt idx="1754">
                  <c:v>41627.0</c:v>
                </c:pt>
                <c:pt idx="1755">
                  <c:v>41628.0</c:v>
                </c:pt>
                <c:pt idx="1756">
                  <c:v>41631.0</c:v>
                </c:pt>
                <c:pt idx="1757">
                  <c:v>41632.0</c:v>
                </c:pt>
                <c:pt idx="1758">
                  <c:v>41634.0</c:v>
                </c:pt>
                <c:pt idx="1759">
                  <c:v>41635.0</c:v>
                </c:pt>
                <c:pt idx="1760">
                  <c:v>41638.0</c:v>
                </c:pt>
                <c:pt idx="1761">
                  <c:v>41639.0</c:v>
                </c:pt>
                <c:pt idx="1762">
                  <c:v>41641.0</c:v>
                </c:pt>
                <c:pt idx="1763">
                  <c:v>41642.0</c:v>
                </c:pt>
                <c:pt idx="1764">
                  <c:v>41645.0</c:v>
                </c:pt>
                <c:pt idx="1765">
                  <c:v>41646.0</c:v>
                </c:pt>
                <c:pt idx="1766">
                  <c:v>41647.0</c:v>
                </c:pt>
                <c:pt idx="1767">
                  <c:v>41648.0</c:v>
                </c:pt>
                <c:pt idx="1768">
                  <c:v>41649.0</c:v>
                </c:pt>
                <c:pt idx="1769">
                  <c:v>41652.0</c:v>
                </c:pt>
                <c:pt idx="1770">
                  <c:v>41653.0</c:v>
                </c:pt>
                <c:pt idx="1771">
                  <c:v>41654.0</c:v>
                </c:pt>
                <c:pt idx="1772">
                  <c:v>41655.0</c:v>
                </c:pt>
                <c:pt idx="1773">
                  <c:v>41656.0</c:v>
                </c:pt>
                <c:pt idx="1774">
                  <c:v>41660.0</c:v>
                </c:pt>
                <c:pt idx="1775">
                  <c:v>41661.0</c:v>
                </c:pt>
                <c:pt idx="1776">
                  <c:v>41662.0</c:v>
                </c:pt>
                <c:pt idx="1777">
                  <c:v>41663.0</c:v>
                </c:pt>
                <c:pt idx="1778">
                  <c:v>41666.0</c:v>
                </c:pt>
                <c:pt idx="1779">
                  <c:v>41667.0</c:v>
                </c:pt>
                <c:pt idx="1780">
                  <c:v>41668.0</c:v>
                </c:pt>
                <c:pt idx="1781">
                  <c:v>41669.0</c:v>
                </c:pt>
                <c:pt idx="1782">
                  <c:v>41670.0</c:v>
                </c:pt>
                <c:pt idx="1783">
                  <c:v>41673.0</c:v>
                </c:pt>
                <c:pt idx="1784">
                  <c:v>41674.0</c:v>
                </c:pt>
                <c:pt idx="1785">
                  <c:v>41675.0</c:v>
                </c:pt>
                <c:pt idx="1786">
                  <c:v>41676.0</c:v>
                </c:pt>
                <c:pt idx="1787">
                  <c:v>41677.0</c:v>
                </c:pt>
                <c:pt idx="1788">
                  <c:v>41680.0</c:v>
                </c:pt>
                <c:pt idx="1789">
                  <c:v>41681.0</c:v>
                </c:pt>
                <c:pt idx="1790">
                  <c:v>41682.0</c:v>
                </c:pt>
                <c:pt idx="1791">
                  <c:v>41683.0</c:v>
                </c:pt>
                <c:pt idx="1792">
                  <c:v>41684.0</c:v>
                </c:pt>
                <c:pt idx="1793">
                  <c:v>41688.0</c:v>
                </c:pt>
                <c:pt idx="1794">
                  <c:v>41689.0</c:v>
                </c:pt>
                <c:pt idx="1795">
                  <c:v>41690.0</c:v>
                </c:pt>
                <c:pt idx="1796">
                  <c:v>41691.0</c:v>
                </c:pt>
                <c:pt idx="1797">
                  <c:v>41694.0</c:v>
                </c:pt>
                <c:pt idx="1798">
                  <c:v>41695.0</c:v>
                </c:pt>
                <c:pt idx="1799">
                  <c:v>41696.0</c:v>
                </c:pt>
                <c:pt idx="1800">
                  <c:v>41697.0</c:v>
                </c:pt>
                <c:pt idx="1801">
                  <c:v>41698.0</c:v>
                </c:pt>
                <c:pt idx="1802">
                  <c:v>41701.0</c:v>
                </c:pt>
                <c:pt idx="1803">
                  <c:v>41702.0</c:v>
                </c:pt>
                <c:pt idx="1804">
                  <c:v>41703.0</c:v>
                </c:pt>
                <c:pt idx="1805">
                  <c:v>41704.0</c:v>
                </c:pt>
                <c:pt idx="1806">
                  <c:v>41705.0</c:v>
                </c:pt>
                <c:pt idx="1807">
                  <c:v>41708.0</c:v>
                </c:pt>
                <c:pt idx="1808">
                  <c:v>41709.0</c:v>
                </c:pt>
                <c:pt idx="1809">
                  <c:v>41710.0</c:v>
                </c:pt>
                <c:pt idx="1810">
                  <c:v>41711.0</c:v>
                </c:pt>
                <c:pt idx="1811">
                  <c:v>41712.0</c:v>
                </c:pt>
                <c:pt idx="1812">
                  <c:v>41715.0</c:v>
                </c:pt>
                <c:pt idx="1813">
                  <c:v>41716.0</c:v>
                </c:pt>
                <c:pt idx="1814">
                  <c:v>41717.0</c:v>
                </c:pt>
                <c:pt idx="1815">
                  <c:v>41718.0</c:v>
                </c:pt>
                <c:pt idx="1816">
                  <c:v>41719.0</c:v>
                </c:pt>
                <c:pt idx="1817">
                  <c:v>41722.0</c:v>
                </c:pt>
                <c:pt idx="1818">
                  <c:v>41723.0</c:v>
                </c:pt>
                <c:pt idx="1819">
                  <c:v>41724.0</c:v>
                </c:pt>
                <c:pt idx="1820">
                  <c:v>41725.0</c:v>
                </c:pt>
                <c:pt idx="1821">
                  <c:v>41726.0</c:v>
                </c:pt>
                <c:pt idx="1822">
                  <c:v>41729.0</c:v>
                </c:pt>
                <c:pt idx="1823">
                  <c:v>41730.0</c:v>
                </c:pt>
                <c:pt idx="1824">
                  <c:v>41731.0</c:v>
                </c:pt>
                <c:pt idx="1825">
                  <c:v>41732.0</c:v>
                </c:pt>
                <c:pt idx="1826">
                  <c:v>41733.0</c:v>
                </c:pt>
                <c:pt idx="1827">
                  <c:v>41736.0</c:v>
                </c:pt>
                <c:pt idx="1828">
                  <c:v>41737.0</c:v>
                </c:pt>
                <c:pt idx="1829">
                  <c:v>41738.0</c:v>
                </c:pt>
                <c:pt idx="1830">
                  <c:v>41739.0</c:v>
                </c:pt>
                <c:pt idx="1831">
                  <c:v>41740.0</c:v>
                </c:pt>
                <c:pt idx="1832">
                  <c:v>41743.0</c:v>
                </c:pt>
                <c:pt idx="1833">
                  <c:v>41744.0</c:v>
                </c:pt>
                <c:pt idx="1834">
                  <c:v>41745.0</c:v>
                </c:pt>
                <c:pt idx="1835">
                  <c:v>41746.0</c:v>
                </c:pt>
                <c:pt idx="1836">
                  <c:v>41750.0</c:v>
                </c:pt>
                <c:pt idx="1837">
                  <c:v>41751.0</c:v>
                </c:pt>
                <c:pt idx="1838">
                  <c:v>41752.0</c:v>
                </c:pt>
                <c:pt idx="1839">
                  <c:v>41753.0</c:v>
                </c:pt>
                <c:pt idx="1840">
                  <c:v>41754.0</c:v>
                </c:pt>
                <c:pt idx="1841">
                  <c:v>41757.0</c:v>
                </c:pt>
                <c:pt idx="1842">
                  <c:v>41758.0</c:v>
                </c:pt>
                <c:pt idx="1843">
                  <c:v>41759.0</c:v>
                </c:pt>
                <c:pt idx="1844">
                  <c:v>41760.0</c:v>
                </c:pt>
                <c:pt idx="1845">
                  <c:v>41761.0</c:v>
                </c:pt>
                <c:pt idx="1846">
                  <c:v>41764.0</c:v>
                </c:pt>
                <c:pt idx="1847">
                  <c:v>41765.0</c:v>
                </c:pt>
                <c:pt idx="1848">
                  <c:v>41766.0</c:v>
                </c:pt>
                <c:pt idx="1849">
                  <c:v>41767.0</c:v>
                </c:pt>
                <c:pt idx="1850">
                  <c:v>41768.0</c:v>
                </c:pt>
                <c:pt idx="1851">
                  <c:v>41771.0</c:v>
                </c:pt>
                <c:pt idx="1852">
                  <c:v>41772.0</c:v>
                </c:pt>
                <c:pt idx="1853">
                  <c:v>41773.0</c:v>
                </c:pt>
                <c:pt idx="1854">
                  <c:v>41774.0</c:v>
                </c:pt>
                <c:pt idx="1855">
                  <c:v>41775.0</c:v>
                </c:pt>
                <c:pt idx="1856">
                  <c:v>41778.0</c:v>
                </c:pt>
                <c:pt idx="1857">
                  <c:v>41779.0</c:v>
                </c:pt>
                <c:pt idx="1858">
                  <c:v>41780.0</c:v>
                </c:pt>
                <c:pt idx="1859">
                  <c:v>41781.0</c:v>
                </c:pt>
                <c:pt idx="1860">
                  <c:v>41782.0</c:v>
                </c:pt>
                <c:pt idx="1861">
                  <c:v>41786.0</c:v>
                </c:pt>
                <c:pt idx="1862">
                  <c:v>41787.0</c:v>
                </c:pt>
                <c:pt idx="1863">
                  <c:v>41788.0</c:v>
                </c:pt>
                <c:pt idx="1864">
                  <c:v>41789.0</c:v>
                </c:pt>
                <c:pt idx="1865">
                  <c:v>41792.0</c:v>
                </c:pt>
                <c:pt idx="1866">
                  <c:v>41793.0</c:v>
                </c:pt>
                <c:pt idx="1867">
                  <c:v>41794.0</c:v>
                </c:pt>
                <c:pt idx="1868">
                  <c:v>41795.0</c:v>
                </c:pt>
                <c:pt idx="1869">
                  <c:v>41796.0</c:v>
                </c:pt>
                <c:pt idx="1870">
                  <c:v>41799.0</c:v>
                </c:pt>
                <c:pt idx="1871">
                  <c:v>41800.0</c:v>
                </c:pt>
                <c:pt idx="1872">
                  <c:v>41801.0</c:v>
                </c:pt>
                <c:pt idx="1873">
                  <c:v>41802.0</c:v>
                </c:pt>
                <c:pt idx="1874">
                  <c:v>41803.0</c:v>
                </c:pt>
                <c:pt idx="1875">
                  <c:v>41806.0</c:v>
                </c:pt>
                <c:pt idx="1876">
                  <c:v>41807.0</c:v>
                </c:pt>
                <c:pt idx="1877">
                  <c:v>41808.0</c:v>
                </c:pt>
                <c:pt idx="1878">
                  <c:v>41809.0</c:v>
                </c:pt>
                <c:pt idx="1879">
                  <c:v>41810.0</c:v>
                </c:pt>
                <c:pt idx="1880">
                  <c:v>41813.0</c:v>
                </c:pt>
                <c:pt idx="1881">
                  <c:v>41814.0</c:v>
                </c:pt>
                <c:pt idx="1882">
                  <c:v>41815.0</c:v>
                </c:pt>
                <c:pt idx="1883">
                  <c:v>41816.0</c:v>
                </c:pt>
                <c:pt idx="1884">
                  <c:v>41817.0</c:v>
                </c:pt>
                <c:pt idx="1885">
                  <c:v>41820.0</c:v>
                </c:pt>
                <c:pt idx="1886">
                  <c:v>41821.0</c:v>
                </c:pt>
                <c:pt idx="1887">
                  <c:v>41822.0</c:v>
                </c:pt>
                <c:pt idx="1888">
                  <c:v>41823.0</c:v>
                </c:pt>
                <c:pt idx="1889">
                  <c:v>41827.0</c:v>
                </c:pt>
                <c:pt idx="1890">
                  <c:v>41828.0</c:v>
                </c:pt>
                <c:pt idx="1891">
                  <c:v>41829.0</c:v>
                </c:pt>
                <c:pt idx="1892">
                  <c:v>41830.0</c:v>
                </c:pt>
                <c:pt idx="1893">
                  <c:v>41831.0</c:v>
                </c:pt>
                <c:pt idx="1894">
                  <c:v>41834.0</c:v>
                </c:pt>
                <c:pt idx="1895">
                  <c:v>41835.0</c:v>
                </c:pt>
                <c:pt idx="1896">
                  <c:v>41836.0</c:v>
                </c:pt>
                <c:pt idx="1897">
                  <c:v>41837.0</c:v>
                </c:pt>
                <c:pt idx="1898">
                  <c:v>41838.0</c:v>
                </c:pt>
                <c:pt idx="1899">
                  <c:v>41841.0</c:v>
                </c:pt>
                <c:pt idx="1900">
                  <c:v>41842.0</c:v>
                </c:pt>
                <c:pt idx="1901">
                  <c:v>41843.0</c:v>
                </c:pt>
                <c:pt idx="1902">
                  <c:v>41844.0</c:v>
                </c:pt>
                <c:pt idx="1903">
                  <c:v>41845.0</c:v>
                </c:pt>
                <c:pt idx="1904">
                  <c:v>41848.0</c:v>
                </c:pt>
                <c:pt idx="1905">
                  <c:v>41849.0</c:v>
                </c:pt>
                <c:pt idx="1906">
                  <c:v>41850.0</c:v>
                </c:pt>
                <c:pt idx="1907">
                  <c:v>41851.0</c:v>
                </c:pt>
                <c:pt idx="1908">
                  <c:v>41852.0</c:v>
                </c:pt>
                <c:pt idx="1909">
                  <c:v>41855.0</c:v>
                </c:pt>
                <c:pt idx="1910">
                  <c:v>41856.0</c:v>
                </c:pt>
                <c:pt idx="1911">
                  <c:v>41857.0</c:v>
                </c:pt>
                <c:pt idx="1912">
                  <c:v>41858.0</c:v>
                </c:pt>
                <c:pt idx="1913">
                  <c:v>41859.0</c:v>
                </c:pt>
                <c:pt idx="1914">
                  <c:v>41862.0</c:v>
                </c:pt>
                <c:pt idx="1915">
                  <c:v>41863.0</c:v>
                </c:pt>
                <c:pt idx="1916">
                  <c:v>41864.0</c:v>
                </c:pt>
                <c:pt idx="1917">
                  <c:v>41865.0</c:v>
                </c:pt>
                <c:pt idx="1918">
                  <c:v>41866.0</c:v>
                </c:pt>
                <c:pt idx="1919">
                  <c:v>41869.0</c:v>
                </c:pt>
                <c:pt idx="1920">
                  <c:v>41870.0</c:v>
                </c:pt>
                <c:pt idx="1921">
                  <c:v>41871.0</c:v>
                </c:pt>
                <c:pt idx="1922">
                  <c:v>41872.0</c:v>
                </c:pt>
                <c:pt idx="1923">
                  <c:v>41873.0</c:v>
                </c:pt>
                <c:pt idx="1924">
                  <c:v>41876.0</c:v>
                </c:pt>
                <c:pt idx="1925">
                  <c:v>41877.0</c:v>
                </c:pt>
                <c:pt idx="1926">
                  <c:v>41878.0</c:v>
                </c:pt>
                <c:pt idx="1927">
                  <c:v>41879.0</c:v>
                </c:pt>
                <c:pt idx="1928">
                  <c:v>41880.0</c:v>
                </c:pt>
                <c:pt idx="1929">
                  <c:v>41884.0</c:v>
                </c:pt>
                <c:pt idx="1930">
                  <c:v>41885.0</c:v>
                </c:pt>
                <c:pt idx="1931">
                  <c:v>41886.0</c:v>
                </c:pt>
                <c:pt idx="1932">
                  <c:v>41887.0</c:v>
                </c:pt>
                <c:pt idx="1933">
                  <c:v>41890.0</c:v>
                </c:pt>
                <c:pt idx="1934">
                  <c:v>41891.0</c:v>
                </c:pt>
                <c:pt idx="1935">
                  <c:v>41892.0</c:v>
                </c:pt>
                <c:pt idx="1936">
                  <c:v>41893.0</c:v>
                </c:pt>
                <c:pt idx="1937">
                  <c:v>41894.0</c:v>
                </c:pt>
                <c:pt idx="1938">
                  <c:v>41897.0</c:v>
                </c:pt>
                <c:pt idx="1939">
                  <c:v>41898.0</c:v>
                </c:pt>
                <c:pt idx="1940">
                  <c:v>41899.0</c:v>
                </c:pt>
                <c:pt idx="1941">
                  <c:v>41900.0</c:v>
                </c:pt>
                <c:pt idx="1942">
                  <c:v>41901.0</c:v>
                </c:pt>
                <c:pt idx="1943">
                  <c:v>41904.0</c:v>
                </c:pt>
                <c:pt idx="1944">
                  <c:v>41905.0</c:v>
                </c:pt>
                <c:pt idx="1945">
                  <c:v>41906.0</c:v>
                </c:pt>
                <c:pt idx="1946">
                  <c:v>41907.0</c:v>
                </c:pt>
                <c:pt idx="1947">
                  <c:v>41908.0</c:v>
                </c:pt>
                <c:pt idx="1948">
                  <c:v>41911.0</c:v>
                </c:pt>
                <c:pt idx="1949">
                  <c:v>41912.0</c:v>
                </c:pt>
                <c:pt idx="1950">
                  <c:v>41913.0</c:v>
                </c:pt>
                <c:pt idx="1951">
                  <c:v>41914.0</c:v>
                </c:pt>
                <c:pt idx="1952">
                  <c:v>41915.0</c:v>
                </c:pt>
                <c:pt idx="1953">
                  <c:v>41918.0</c:v>
                </c:pt>
                <c:pt idx="1954">
                  <c:v>41919.0</c:v>
                </c:pt>
                <c:pt idx="1955">
                  <c:v>41920.0</c:v>
                </c:pt>
                <c:pt idx="1956">
                  <c:v>41921.0</c:v>
                </c:pt>
                <c:pt idx="1957">
                  <c:v>41922.0</c:v>
                </c:pt>
                <c:pt idx="1958">
                  <c:v>41925.0</c:v>
                </c:pt>
                <c:pt idx="1959">
                  <c:v>41926.0</c:v>
                </c:pt>
                <c:pt idx="1960">
                  <c:v>41927.0</c:v>
                </c:pt>
                <c:pt idx="1961">
                  <c:v>41928.0</c:v>
                </c:pt>
                <c:pt idx="1962">
                  <c:v>41929.0</c:v>
                </c:pt>
                <c:pt idx="1963">
                  <c:v>41932.0</c:v>
                </c:pt>
                <c:pt idx="1964">
                  <c:v>41933.0</c:v>
                </c:pt>
                <c:pt idx="1965">
                  <c:v>41934.0</c:v>
                </c:pt>
                <c:pt idx="1966">
                  <c:v>41935.0</c:v>
                </c:pt>
                <c:pt idx="1967">
                  <c:v>41936.0</c:v>
                </c:pt>
                <c:pt idx="1968">
                  <c:v>41939.0</c:v>
                </c:pt>
                <c:pt idx="1969">
                  <c:v>41940.0</c:v>
                </c:pt>
                <c:pt idx="1970">
                  <c:v>41941.0</c:v>
                </c:pt>
                <c:pt idx="1971">
                  <c:v>41942.0</c:v>
                </c:pt>
                <c:pt idx="1972">
                  <c:v>41943.0</c:v>
                </c:pt>
                <c:pt idx="1973">
                  <c:v>41946.0</c:v>
                </c:pt>
                <c:pt idx="1974">
                  <c:v>41947.0</c:v>
                </c:pt>
                <c:pt idx="1975">
                  <c:v>41948.0</c:v>
                </c:pt>
                <c:pt idx="1976">
                  <c:v>41949.0</c:v>
                </c:pt>
                <c:pt idx="1977">
                  <c:v>41950.0</c:v>
                </c:pt>
                <c:pt idx="1978">
                  <c:v>41953.0</c:v>
                </c:pt>
                <c:pt idx="1979">
                  <c:v>41954.0</c:v>
                </c:pt>
                <c:pt idx="1980">
                  <c:v>41955.0</c:v>
                </c:pt>
                <c:pt idx="1981">
                  <c:v>41956.0</c:v>
                </c:pt>
                <c:pt idx="1982">
                  <c:v>41957.0</c:v>
                </c:pt>
                <c:pt idx="1983">
                  <c:v>41960.0</c:v>
                </c:pt>
                <c:pt idx="1984">
                  <c:v>41961.0</c:v>
                </c:pt>
                <c:pt idx="1985">
                  <c:v>41962.0</c:v>
                </c:pt>
                <c:pt idx="1986">
                  <c:v>41963.0</c:v>
                </c:pt>
                <c:pt idx="1987">
                  <c:v>41964.0</c:v>
                </c:pt>
                <c:pt idx="1988">
                  <c:v>41967.0</c:v>
                </c:pt>
                <c:pt idx="1989">
                  <c:v>41968.0</c:v>
                </c:pt>
                <c:pt idx="1990">
                  <c:v>41969.0</c:v>
                </c:pt>
                <c:pt idx="1991">
                  <c:v>41971.0</c:v>
                </c:pt>
                <c:pt idx="1992">
                  <c:v>41974.0</c:v>
                </c:pt>
                <c:pt idx="1993">
                  <c:v>41975.0</c:v>
                </c:pt>
                <c:pt idx="1994">
                  <c:v>41976.0</c:v>
                </c:pt>
                <c:pt idx="1995">
                  <c:v>41977.0</c:v>
                </c:pt>
                <c:pt idx="1996">
                  <c:v>41978.0</c:v>
                </c:pt>
                <c:pt idx="1997">
                  <c:v>41981.0</c:v>
                </c:pt>
                <c:pt idx="1998">
                  <c:v>41982.0</c:v>
                </c:pt>
                <c:pt idx="1999">
                  <c:v>41983.0</c:v>
                </c:pt>
                <c:pt idx="2000">
                  <c:v>41984.0</c:v>
                </c:pt>
                <c:pt idx="2001">
                  <c:v>41985.0</c:v>
                </c:pt>
                <c:pt idx="2002">
                  <c:v>41988.0</c:v>
                </c:pt>
                <c:pt idx="2003">
                  <c:v>41989.0</c:v>
                </c:pt>
                <c:pt idx="2004">
                  <c:v>41990.0</c:v>
                </c:pt>
                <c:pt idx="2005">
                  <c:v>41991.0</c:v>
                </c:pt>
                <c:pt idx="2006">
                  <c:v>41992.0</c:v>
                </c:pt>
                <c:pt idx="2007">
                  <c:v>41995.0</c:v>
                </c:pt>
                <c:pt idx="2008">
                  <c:v>41996.0</c:v>
                </c:pt>
                <c:pt idx="2009">
                  <c:v>41997.0</c:v>
                </c:pt>
                <c:pt idx="2010">
                  <c:v>41999.0</c:v>
                </c:pt>
                <c:pt idx="2011">
                  <c:v>42002.0</c:v>
                </c:pt>
                <c:pt idx="2012">
                  <c:v>42003.0</c:v>
                </c:pt>
                <c:pt idx="2013">
                  <c:v>42004.0</c:v>
                </c:pt>
                <c:pt idx="2014">
                  <c:v>42006.0</c:v>
                </c:pt>
                <c:pt idx="2015">
                  <c:v>42009.0</c:v>
                </c:pt>
                <c:pt idx="2016">
                  <c:v>42010.0</c:v>
                </c:pt>
                <c:pt idx="2017">
                  <c:v>42011.0</c:v>
                </c:pt>
                <c:pt idx="2018">
                  <c:v>42012.0</c:v>
                </c:pt>
                <c:pt idx="2019">
                  <c:v>42013.0</c:v>
                </c:pt>
                <c:pt idx="2020">
                  <c:v>42016.0</c:v>
                </c:pt>
                <c:pt idx="2021">
                  <c:v>42017.0</c:v>
                </c:pt>
                <c:pt idx="2022">
                  <c:v>42018.0</c:v>
                </c:pt>
                <c:pt idx="2023">
                  <c:v>42019.0</c:v>
                </c:pt>
                <c:pt idx="2024">
                  <c:v>42020.0</c:v>
                </c:pt>
                <c:pt idx="2025">
                  <c:v>42024.0</c:v>
                </c:pt>
                <c:pt idx="2026">
                  <c:v>42025.0</c:v>
                </c:pt>
                <c:pt idx="2027">
                  <c:v>42026.0</c:v>
                </c:pt>
                <c:pt idx="2028">
                  <c:v>42027.0</c:v>
                </c:pt>
                <c:pt idx="2029">
                  <c:v>42030.0</c:v>
                </c:pt>
                <c:pt idx="2030">
                  <c:v>42031.0</c:v>
                </c:pt>
                <c:pt idx="2031">
                  <c:v>42032.0</c:v>
                </c:pt>
                <c:pt idx="2032">
                  <c:v>42033.0</c:v>
                </c:pt>
                <c:pt idx="2033">
                  <c:v>42034.0</c:v>
                </c:pt>
                <c:pt idx="2034">
                  <c:v>42037.0</c:v>
                </c:pt>
                <c:pt idx="2035">
                  <c:v>42038.0</c:v>
                </c:pt>
                <c:pt idx="2036">
                  <c:v>42039.0</c:v>
                </c:pt>
                <c:pt idx="2037">
                  <c:v>42040.0</c:v>
                </c:pt>
                <c:pt idx="2038">
                  <c:v>42041.0</c:v>
                </c:pt>
                <c:pt idx="2039">
                  <c:v>42044.0</c:v>
                </c:pt>
                <c:pt idx="2040">
                  <c:v>42045.0</c:v>
                </c:pt>
                <c:pt idx="2041">
                  <c:v>42046.0</c:v>
                </c:pt>
                <c:pt idx="2042">
                  <c:v>42047.0</c:v>
                </c:pt>
                <c:pt idx="2043">
                  <c:v>42048.0</c:v>
                </c:pt>
                <c:pt idx="2044">
                  <c:v>42052.0</c:v>
                </c:pt>
                <c:pt idx="2045">
                  <c:v>42053.0</c:v>
                </c:pt>
                <c:pt idx="2046">
                  <c:v>42054.0</c:v>
                </c:pt>
                <c:pt idx="2047">
                  <c:v>42055.0</c:v>
                </c:pt>
                <c:pt idx="2048">
                  <c:v>42058.0</c:v>
                </c:pt>
                <c:pt idx="2049">
                  <c:v>42059.0</c:v>
                </c:pt>
                <c:pt idx="2050">
                  <c:v>42060.0</c:v>
                </c:pt>
                <c:pt idx="2051">
                  <c:v>42061.0</c:v>
                </c:pt>
                <c:pt idx="2052">
                  <c:v>42062.0</c:v>
                </c:pt>
                <c:pt idx="2053">
                  <c:v>42065.0</c:v>
                </c:pt>
                <c:pt idx="2054">
                  <c:v>42066.0</c:v>
                </c:pt>
                <c:pt idx="2055">
                  <c:v>42067.0</c:v>
                </c:pt>
                <c:pt idx="2056">
                  <c:v>42068.0</c:v>
                </c:pt>
                <c:pt idx="2057">
                  <c:v>42069.0</c:v>
                </c:pt>
                <c:pt idx="2058">
                  <c:v>42072.0</c:v>
                </c:pt>
                <c:pt idx="2059">
                  <c:v>42073.0</c:v>
                </c:pt>
                <c:pt idx="2060">
                  <c:v>42074.0</c:v>
                </c:pt>
                <c:pt idx="2061">
                  <c:v>42075.0</c:v>
                </c:pt>
                <c:pt idx="2062">
                  <c:v>42076.0</c:v>
                </c:pt>
                <c:pt idx="2063">
                  <c:v>42079.0</c:v>
                </c:pt>
                <c:pt idx="2064">
                  <c:v>42080.0</c:v>
                </c:pt>
                <c:pt idx="2065">
                  <c:v>42081.0</c:v>
                </c:pt>
                <c:pt idx="2066">
                  <c:v>42082.0</c:v>
                </c:pt>
                <c:pt idx="2067">
                  <c:v>42083.0</c:v>
                </c:pt>
                <c:pt idx="2068">
                  <c:v>42086.0</c:v>
                </c:pt>
                <c:pt idx="2069">
                  <c:v>42087.0</c:v>
                </c:pt>
                <c:pt idx="2070">
                  <c:v>42088.0</c:v>
                </c:pt>
                <c:pt idx="2071">
                  <c:v>42089.0</c:v>
                </c:pt>
                <c:pt idx="2072">
                  <c:v>42090.0</c:v>
                </c:pt>
                <c:pt idx="2073">
                  <c:v>42093.0</c:v>
                </c:pt>
                <c:pt idx="2074">
                  <c:v>42094.0</c:v>
                </c:pt>
                <c:pt idx="2075">
                  <c:v>42095.0</c:v>
                </c:pt>
                <c:pt idx="2076">
                  <c:v>42096.0</c:v>
                </c:pt>
                <c:pt idx="2077">
                  <c:v>42100.0</c:v>
                </c:pt>
                <c:pt idx="2078">
                  <c:v>42101.0</c:v>
                </c:pt>
                <c:pt idx="2079">
                  <c:v>42102.0</c:v>
                </c:pt>
                <c:pt idx="2080">
                  <c:v>42103.0</c:v>
                </c:pt>
                <c:pt idx="2081">
                  <c:v>42104.0</c:v>
                </c:pt>
                <c:pt idx="2082">
                  <c:v>42107.0</c:v>
                </c:pt>
                <c:pt idx="2083">
                  <c:v>42108.0</c:v>
                </c:pt>
                <c:pt idx="2084">
                  <c:v>42109.0</c:v>
                </c:pt>
                <c:pt idx="2085">
                  <c:v>42110.0</c:v>
                </c:pt>
                <c:pt idx="2086">
                  <c:v>42111.0</c:v>
                </c:pt>
                <c:pt idx="2087">
                  <c:v>42114.0</c:v>
                </c:pt>
                <c:pt idx="2088">
                  <c:v>42115.0</c:v>
                </c:pt>
                <c:pt idx="2089">
                  <c:v>42116.0</c:v>
                </c:pt>
                <c:pt idx="2090">
                  <c:v>42117.0</c:v>
                </c:pt>
                <c:pt idx="2091">
                  <c:v>42118.0</c:v>
                </c:pt>
                <c:pt idx="2092">
                  <c:v>42121.0</c:v>
                </c:pt>
                <c:pt idx="2093">
                  <c:v>42122.0</c:v>
                </c:pt>
                <c:pt idx="2094">
                  <c:v>42123.0</c:v>
                </c:pt>
                <c:pt idx="2095">
                  <c:v>42124.0</c:v>
                </c:pt>
                <c:pt idx="2096">
                  <c:v>42125.0</c:v>
                </c:pt>
                <c:pt idx="2097">
                  <c:v>42128.0</c:v>
                </c:pt>
                <c:pt idx="2098">
                  <c:v>42129.0</c:v>
                </c:pt>
                <c:pt idx="2099">
                  <c:v>42130.0</c:v>
                </c:pt>
                <c:pt idx="2100">
                  <c:v>42131.0</c:v>
                </c:pt>
                <c:pt idx="2101">
                  <c:v>42132.0</c:v>
                </c:pt>
                <c:pt idx="2102">
                  <c:v>42135.0</c:v>
                </c:pt>
                <c:pt idx="2103">
                  <c:v>42136.0</c:v>
                </c:pt>
                <c:pt idx="2104">
                  <c:v>42137.0</c:v>
                </c:pt>
                <c:pt idx="2105">
                  <c:v>42138.0</c:v>
                </c:pt>
                <c:pt idx="2106">
                  <c:v>42139.0</c:v>
                </c:pt>
                <c:pt idx="2107">
                  <c:v>42142.0</c:v>
                </c:pt>
                <c:pt idx="2108">
                  <c:v>42143.0</c:v>
                </c:pt>
                <c:pt idx="2109">
                  <c:v>42144.0</c:v>
                </c:pt>
                <c:pt idx="2110">
                  <c:v>42145.0</c:v>
                </c:pt>
                <c:pt idx="2111">
                  <c:v>42146.0</c:v>
                </c:pt>
                <c:pt idx="2112">
                  <c:v>42150.0</c:v>
                </c:pt>
                <c:pt idx="2113">
                  <c:v>42151.0</c:v>
                </c:pt>
                <c:pt idx="2114">
                  <c:v>42152.0</c:v>
                </c:pt>
                <c:pt idx="2115">
                  <c:v>42153.0</c:v>
                </c:pt>
                <c:pt idx="2116">
                  <c:v>42156.0</c:v>
                </c:pt>
                <c:pt idx="2117">
                  <c:v>42157.0</c:v>
                </c:pt>
                <c:pt idx="2118">
                  <c:v>42158.0</c:v>
                </c:pt>
                <c:pt idx="2119">
                  <c:v>42159.0</c:v>
                </c:pt>
                <c:pt idx="2120">
                  <c:v>42160.0</c:v>
                </c:pt>
                <c:pt idx="2121">
                  <c:v>42163.0</c:v>
                </c:pt>
                <c:pt idx="2122">
                  <c:v>42164.0</c:v>
                </c:pt>
                <c:pt idx="2123">
                  <c:v>42165.0</c:v>
                </c:pt>
                <c:pt idx="2124">
                  <c:v>42166.0</c:v>
                </c:pt>
                <c:pt idx="2125">
                  <c:v>42167.0</c:v>
                </c:pt>
                <c:pt idx="2126">
                  <c:v>42170.0</c:v>
                </c:pt>
                <c:pt idx="2127">
                  <c:v>42171.0</c:v>
                </c:pt>
                <c:pt idx="2128">
                  <c:v>42172.0</c:v>
                </c:pt>
                <c:pt idx="2129">
                  <c:v>42173.0</c:v>
                </c:pt>
                <c:pt idx="2130">
                  <c:v>42174.0</c:v>
                </c:pt>
                <c:pt idx="2131">
                  <c:v>42177.0</c:v>
                </c:pt>
                <c:pt idx="2132">
                  <c:v>42178.0</c:v>
                </c:pt>
                <c:pt idx="2133">
                  <c:v>42179.0</c:v>
                </c:pt>
                <c:pt idx="2134">
                  <c:v>42180.0</c:v>
                </c:pt>
                <c:pt idx="2135">
                  <c:v>42181.0</c:v>
                </c:pt>
                <c:pt idx="2136">
                  <c:v>42184.0</c:v>
                </c:pt>
                <c:pt idx="2137">
                  <c:v>42185.0</c:v>
                </c:pt>
                <c:pt idx="2138">
                  <c:v>42186.0</c:v>
                </c:pt>
                <c:pt idx="2139">
                  <c:v>42187.0</c:v>
                </c:pt>
                <c:pt idx="2140">
                  <c:v>42191.0</c:v>
                </c:pt>
                <c:pt idx="2141">
                  <c:v>42192.0</c:v>
                </c:pt>
                <c:pt idx="2142">
                  <c:v>42193.0</c:v>
                </c:pt>
                <c:pt idx="2143">
                  <c:v>42194.0</c:v>
                </c:pt>
                <c:pt idx="2144">
                  <c:v>42195.0</c:v>
                </c:pt>
                <c:pt idx="2145">
                  <c:v>42198.0</c:v>
                </c:pt>
                <c:pt idx="2146">
                  <c:v>42199.0</c:v>
                </c:pt>
                <c:pt idx="2147">
                  <c:v>42200.0</c:v>
                </c:pt>
                <c:pt idx="2148">
                  <c:v>42201.0</c:v>
                </c:pt>
                <c:pt idx="2149">
                  <c:v>42202.0</c:v>
                </c:pt>
                <c:pt idx="2150">
                  <c:v>42205.0</c:v>
                </c:pt>
                <c:pt idx="2151">
                  <c:v>42206.0</c:v>
                </c:pt>
                <c:pt idx="2152">
                  <c:v>42207.0</c:v>
                </c:pt>
                <c:pt idx="2153">
                  <c:v>42208.0</c:v>
                </c:pt>
                <c:pt idx="2154">
                  <c:v>42209.0</c:v>
                </c:pt>
                <c:pt idx="2155">
                  <c:v>42212.0</c:v>
                </c:pt>
                <c:pt idx="2156">
                  <c:v>42213.0</c:v>
                </c:pt>
                <c:pt idx="2157">
                  <c:v>42214.0</c:v>
                </c:pt>
                <c:pt idx="2158">
                  <c:v>42215.0</c:v>
                </c:pt>
                <c:pt idx="2159">
                  <c:v>42216.0</c:v>
                </c:pt>
                <c:pt idx="2160">
                  <c:v>42219.0</c:v>
                </c:pt>
                <c:pt idx="2161">
                  <c:v>42220.0</c:v>
                </c:pt>
                <c:pt idx="2162">
                  <c:v>42221.0</c:v>
                </c:pt>
                <c:pt idx="2163">
                  <c:v>42222.0</c:v>
                </c:pt>
                <c:pt idx="2164">
                  <c:v>42223.0</c:v>
                </c:pt>
                <c:pt idx="2165">
                  <c:v>42226.0</c:v>
                </c:pt>
                <c:pt idx="2166">
                  <c:v>42227.0</c:v>
                </c:pt>
                <c:pt idx="2167">
                  <c:v>42228.0</c:v>
                </c:pt>
                <c:pt idx="2168">
                  <c:v>42229.0</c:v>
                </c:pt>
                <c:pt idx="2169">
                  <c:v>42230.0</c:v>
                </c:pt>
                <c:pt idx="2170">
                  <c:v>42233.0</c:v>
                </c:pt>
                <c:pt idx="2171">
                  <c:v>42234.0</c:v>
                </c:pt>
                <c:pt idx="2172">
                  <c:v>42235.0</c:v>
                </c:pt>
                <c:pt idx="2173">
                  <c:v>42236.0</c:v>
                </c:pt>
                <c:pt idx="2174">
                  <c:v>42237.0</c:v>
                </c:pt>
                <c:pt idx="2175">
                  <c:v>42240.0</c:v>
                </c:pt>
                <c:pt idx="2176">
                  <c:v>42241.0</c:v>
                </c:pt>
                <c:pt idx="2177">
                  <c:v>42242.0</c:v>
                </c:pt>
                <c:pt idx="2178">
                  <c:v>42243.0</c:v>
                </c:pt>
                <c:pt idx="2179">
                  <c:v>42244.0</c:v>
                </c:pt>
                <c:pt idx="2180">
                  <c:v>42247.0</c:v>
                </c:pt>
                <c:pt idx="2181">
                  <c:v>42248.0</c:v>
                </c:pt>
                <c:pt idx="2182">
                  <c:v>42249.0</c:v>
                </c:pt>
                <c:pt idx="2183">
                  <c:v>42250.0</c:v>
                </c:pt>
                <c:pt idx="2184">
                  <c:v>42251.0</c:v>
                </c:pt>
                <c:pt idx="2185">
                  <c:v>42255.0</c:v>
                </c:pt>
                <c:pt idx="2186">
                  <c:v>42256.0</c:v>
                </c:pt>
                <c:pt idx="2187">
                  <c:v>42257.0</c:v>
                </c:pt>
                <c:pt idx="2188">
                  <c:v>42258.0</c:v>
                </c:pt>
                <c:pt idx="2189">
                  <c:v>42261.0</c:v>
                </c:pt>
                <c:pt idx="2190">
                  <c:v>42262.0</c:v>
                </c:pt>
                <c:pt idx="2191">
                  <c:v>42263.0</c:v>
                </c:pt>
                <c:pt idx="2192">
                  <c:v>42264.0</c:v>
                </c:pt>
                <c:pt idx="2193">
                  <c:v>42265.0</c:v>
                </c:pt>
                <c:pt idx="2194">
                  <c:v>42268.0</c:v>
                </c:pt>
                <c:pt idx="2195">
                  <c:v>42269.0</c:v>
                </c:pt>
                <c:pt idx="2196">
                  <c:v>42270.0</c:v>
                </c:pt>
                <c:pt idx="2197">
                  <c:v>42271.0</c:v>
                </c:pt>
                <c:pt idx="2198">
                  <c:v>42272.0</c:v>
                </c:pt>
                <c:pt idx="2199">
                  <c:v>42275.0</c:v>
                </c:pt>
                <c:pt idx="2200">
                  <c:v>42276.0</c:v>
                </c:pt>
                <c:pt idx="2201">
                  <c:v>42277.0</c:v>
                </c:pt>
                <c:pt idx="2202">
                  <c:v>42278.0</c:v>
                </c:pt>
                <c:pt idx="2203">
                  <c:v>42279.0</c:v>
                </c:pt>
                <c:pt idx="2204">
                  <c:v>42282.0</c:v>
                </c:pt>
                <c:pt idx="2205">
                  <c:v>42283.0</c:v>
                </c:pt>
                <c:pt idx="2206">
                  <c:v>42284.0</c:v>
                </c:pt>
                <c:pt idx="2207">
                  <c:v>42285.0</c:v>
                </c:pt>
                <c:pt idx="2208">
                  <c:v>42286.0</c:v>
                </c:pt>
                <c:pt idx="2209">
                  <c:v>42289.0</c:v>
                </c:pt>
                <c:pt idx="2210">
                  <c:v>42290.0</c:v>
                </c:pt>
                <c:pt idx="2211">
                  <c:v>42291.0</c:v>
                </c:pt>
                <c:pt idx="2212">
                  <c:v>42292.0</c:v>
                </c:pt>
                <c:pt idx="2213">
                  <c:v>42293.0</c:v>
                </c:pt>
                <c:pt idx="2214">
                  <c:v>42296.0</c:v>
                </c:pt>
                <c:pt idx="2215">
                  <c:v>42297.0</c:v>
                </c:pt>
                <c:pt idx="2216">
                  <c:v>42298.0</c:v>
                </c:pt>
                <c:pt idx="2217">
                  <c:v>42299.0</c:v>
                </c:pt>
                <c:pt idx="2218">
                  <c:v>42300.0</c:v>
                </c:pt>
                <c:pt idx="2219">
                  <c:v>42303.0</c:v>
                </c:pt>
                <c:pt idx="2220">
                  <c:v>42304.0</c:v>
                </c:pt>
                <c:pt idx="2221">
                  <c:v>42305.0</c:v>
                </c:pt>
                <c:pt idx="2222">
                  <c:v>42306.0</c:v>
                </c:pt>
                <c:pt idx="2223">
                  <c:v>42307.0</c:v>
                </c:pt>
                <c:pt idx="2224">
                  <c:v>42310.0</c:v>
                </c:pt>
                <c:pt idx="2225">
                  <c:v>42311.0</c:v>
                </c:pt>
                <c:pt idx="2226">
                  <c:v>42312.0</c:v>
                </c:pt>
                <c:pt idx="2227">
                  <c:v>42313.0</c:v>
                </c:pt>
                <c:pt idx="2228">
                  <c:v>42314.0</c:v>
                </c:pt>
                <c:pt idx="2229">
                  <c:v>42317.0</c:v>
                </c:pt>
                <c:pt idx="2230">
                  <c:v>42318.0</c:v>
                </c:pt>
                <c:pt idx="2231">
                  <c:v>42319.0</c:v>
                </c:pt>
                <c:pt idx="2232">
                  <c:v>42320.0</c:v>
                </c:pt>
                <c:pt idx="2233">
                  <c:v>42321.0</c:v>
                </c:pt>
                <c:pt idx="2234">
                  <c:v>42324.0</c:v>
                </c:pt>
                <c:pt idx="2235">
                  <c:v>42325.0</c:v>
                </c:pt>
                <c:pt idx="2236">
                  <c:v>42326.0</c:v>
                </c:pt>
                <c:pt idx="2237">
                  <c:v>42327.0</c:v>
                </c:pt>
                <c:pt idx="2238">
                  <c:v>42328.0</c:v>
                </c:pt>
                <c:pt idx="2239">
                  <c:v>42331.0</c:v>
                </c:pt>
                <c:pt idx="2240">
                  <c:v>42332.0</c:v>
                </c:pt>
                <c:pt idx="2241">
                  <c:v>42333.0</c:v>
                </c:pt>
                <c:pt idx="2242">
                  <c:v>42335.0</c:v>
                </c:pt>
                <c:pt idx="2243">
                  <c:v>42338.0</c:v>
                </c:pt>
                <c:pt idx="2244">
                  <c:v>42339.0</c:v>
                </c:pt>
                <c:pt idx="2245">
                  <c:v>42340.0</c:v>
                </c:pt>
                <c:pt idx="2246">
                  <c:v>42341.0</c:v>
                </c:pt>
                <c:pt idx="2247">
                  <c:v>42342.0</c:v>
                </c:pt>
                <c:pt idx="2248">
                  <c:v>42345.0</c:v>
                </c:pt>
                <c:pt idx="2249">
                  <c:v>42346.0</c:v>
                </c:pt>
                <c:pt idx="2250">
                  <c:v>42347.0</c:v>
                </c:pt>
                <c:pt idx="2251">
                  <c:v>42348.0</c:v>
                </c:pt>
                <c:pt idx="2252">
                  <c:v>42349.0</c:v>
                </c:pt>
                <c:pt idx="2253">
                  <c:v>42352.0</c:v>
                </c:pt>
                <c:pt idx="2254">
                  <c:v>42353.0</c:v>
                </c:pt>
                <c:pt idx="2255">
                  <c:v>42354.0</c:v>
                </c:pt>
                <c:pt idx="2256">
                  <c:v>42355.0</c:v>
                </c:pt>
                <c:pt idx="2257">
                  <c:v>42356.0</c:v>
                </c:pt>
                <c:pt idx="2258">
                  <c:v>42359.0</c:v>
                </c:pt>
                <c:pt idx="2259">
                  <c:v>42360.0</c:v>
                </c:pt>
                <c:pt idx="2260">
                  <c:v>42361.0</c:v>
                </c:pt>
                <c:pt idx="2261">
                  <c:v>42362.0</c:v>
                </c:pt>
                <c:pt idx="2262">
                  <c:v>42366.0</c:v>
                </c:pt>
                <c:pt idx="2263">
                  <c:v>42367.0</c:v>
                </c:pt>
                <c:pt idx="2264">
                  <c:v>42368.0</c:v>
                </c:pt>
                <c:pt idx="2265">
                  <c:v>42369.0</c:v>
                </c:pt>
                <c:pt idx="2266">
                  <c:v>42373.0</c:v>
                </c:pt>
                <c:pt idx="2267">
                  <c:v>42374.0</c:v>
                </c:pt>
                <c:pt idx="2268">
                  <c:v>42375.0</c:v>
                </c:pt>
                <c:pt idx="2269">
                  <c:v>42376.0</c:v>
                </c:pt>
                <c:pt idx="2270">
                  <c:v>42377.0</c:v>
                </c:pt>
                <c:pt idx="2271">
                  <c:v>42380.0</c:v>
                </c:pt>
                <c:pt idx="2272">
                  <c:v>42381.0</c:v>
                </c:pt>
                <c:pt idx="2273">
                  <c:v>42382.0</c:v>
                </c:pt>
                <c:pt idx="2274">
                  <c:v>42383.0</c:v>
                </c:pt>
                <c:pt idx="2275">
                  <c:v>42384.0</c:v>
                </c:pt>
                <c:pt idx="2276">
                  <c:v>42388.0</c:v>
                </c:pt>
                <c:pt idx="2277">
                  <c:v>42389.0</c:v>
                </c:pt>
                <c:pt idx="2278">
                  <c:v>42390.0</c:v>
                </c:pt>
                <c:pt idx="2279">
                  <c:v>42391.0</c:v>
                </c:pt>
                <c:pt idx="2280">
                  <c:v>42394.0</c:v>
                </c:pt>
                <c:pt idx="2281">
                  <c:v>42395.0</c:v>
                </c:pt>
                <c:pt idx="2282">
                  <c:v>42396.0</c:v>
                </c:pt>
                <c:pt idx="2283">
                  <c:v>42397.0</c:v>
                </c:pt>
                <c:pt idx="2284">
                  <c:v>42398.0</c:v>
                </c:pt>
                <c:pt idx="2285">
                  <c:v>42401.0</c:v>
                </c:pt>
                <c:pt idx="2286">
                  <c:v>42402.0</c:v>
                </c:pt>
                <c:pt idx="2287">
                  <c:v>42403.0</c:v>
                </c:pt>
                <c:pt idx="2288">
                  <c:v>42404.0</c:v>
                </c:pt>
                <c:pt idx="2289">
                  <c:v>42405.0</c:v>
                </c:pt>
                <c:pt idx="2290">
                  <c:v>42408.0</c:v>
                </c:pt>
                <c:pt idx="2291">
                  <c:v>42409.0</c:v>
                </c:pt>
                <c:pt idx="2292">
                  <c:v>42410.0</c:v>
                </c:pt>
                <c:pt idx="2293">
                  <c:v>42411.0</c:v>
                </c:pt>
                <c:pt idx="2294">
                  <c:v>42412.0</c:v>
                </c:pt>
                <c:pt idx="2295">
                  <c:v>42416.0</c:v>
                </c:pt>
                <c:pt idx="2296">
                  <c:v>42417.0</c:v>
                </c:pt>
                <c:pt idx="2297">
                  <c:v>42418.0</c:v>
                </c:pt>
                <c:pt idx="2298">
                  <c:v>42419.0</c:v>
                </c:pt>
                <c:pt idx="2299">
                  <c:v>42422.0</c:v>
                </c:pt>
                <c:pt idx="2300">
                  <c:v>42423.0</c:v>
                </c:pt>
                <c:pt idx="2301">
                  <c:v>42424.0</c:v>
                </c:pt>
                <c:pt idx="2302">
                  <c:v>42425.0</c:v>
                </c:pt>
                <c:pt idx="2303">
                  <c:v>42426.0</c:v>
                </c:pt>
                <c:pt idx="2304">
                  <c:v>42429.0</c:v>
                </c:pt>
                <c:pt idx="2305">
                  <c:v>42430.0</c:v>
                </c:pt>
                <c:pt idx="2306">
                  <c:v>42431.0</c:v>
                </c:pt>
                <c:pt idx="2307">
                  <c:v>42432.0</c:v>
                </c:pt>
                <c:pt idx="2308">
                  <c:v>42433.0</c:v>
                </c:pt>
                <c:pt idx="2309">
                  <c:v>42436.0</c:v>
                </c:pt>
                <c:pt idx="2310">
                  <c:v>42437.0</c:v>
                </c:pt>
                <c:pt idx="2311">
                  <c:v>42438.0</c:v>
                </c:pt>
                <c:pt idx="2312">
                  <c:v>42439.0</c:v>
                </c:pt>
                <c:pt idx="2313">
                  <c:v>42440.0</c:v>
                </c:pt>
                <c:pt idx="2314">
                  <c:v>42443.0</c:v>
                </c:pt>
                <c:pt idx="2315">
                  <c:v>42444.0</c:v>
                </c:pt>
                <c:pt idx="2316">
                  <c:v>42445.0</c:v>
                </c:pt>
                <c:pt idx="2317">
                  <c:v>42446.0</c:v>
                </c:pt>
                <c:pt idx="2318">
                  <c:v>42447.0</c:v>
                </c:pt>
                <c:pt idx="2319">
                  <c:v>42450.0</c:v>
                </c:pt>
                <c:pt idx="2320">
                  <c:v>42451.0</c:v>
                </c:pt>
                <c:pt idx="2321">
                  <c:v>42452.0</c:v>
                </c:pt>
                <c:pt idx="2322">
                  <c:v>42453.0</c:v>
                </c:pt>
                <c:pt idx="2323">
                  <c:v>42457.0</c:v>
                </c:pt>
                <c:pt idx="2324">
                  <c:v>42458.0</c:v>
                </c:pt>
                <c:pt idx="2325">
                  <c:v>42459.0</c:v>
                </c:pt>
                <c:pt idx="2326">
                  <c:v>42460.0</c:v>
                </c:pt>
                <c:pt idx="2327">
                  <c:v>42461.0</c:v>
                </c:pt>
                <c:pt idx="2328">
                  <c:v>42464.0</c:v>
                </c:pt>
                <c:pt idx="2329">
                  <c:v>42465.0</c:v>
                </c:pt>
                <c:pt idx="2330">
                  <c:v>42466.0</c:v>
                </c:pt>
                <c:pt idx="2331">
                  <c:v>42467.0</c:v>
                </c:pt>
                <c:pt idx="2332">
                  <c:v>42468.0</c:v>
                </c:pt>
                <c:pt idx="2333">
                  <c:v>42471.0</c:v>
                </c:pt>
                <c:pt idx="2334">
                  <c:v>42472.0</c:v>
                </c:pt>
                <c:pt idx="2335">
                  <c:v>42473.0</c:v>
                </c:pt>
                <c:pt idx="2336">
                  <c:v>42474.0</c:v>
                </c:pt>
                <c:pt idx="2337">
                  <c:v>42475.0</c:v>
                </c:pt>
                <c:pt idx="2338">
                  <c:v>42478.0</c:v>
                </c:pt>
                <c:pt idx="2339">
                  <c:v>42479.0</c:v>
                </c:pt>
                <c:pt idx="2340">
                  <c:v>42480.0</c:v>
                </c:pt>
                <c:pt idx="2341">
                  <c:v>42481.0</c:v>
                </c:pt>
                <c:pt idx="2342">
                  <c:v>42482.0</c:v>
                </c:pt>
              </c:numCache>
            </c:numRef>
          </c:cat>
          <c:val>
            <c:numRef>
              <c:f>'BOG5 N SOG10'!$H$4:$H$2508</c:f>
              <c:numCache>
                <c:formatCode>General</c:formatCode>
                <c:ptCount val="2505"/>
                <c:pt idx="0" formatCode="0.0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  <c:pt idx="9">
                  <c:v>100.0</c:v>
                </c:pt>
                <c:pt idx="10">
                  <c:v>100.0</c:v>
                </c:pt>
                <c:pt idx="11">
                  <c:v>100.0</c:v>
                </c:pt>
                <c:pt idx="12">
                  <c:v>100.0</c:v>
                </c:pt>
                <c:pt idx="13">
                  <c:v>100.0</c:v>
                </c:pt>
                <c:pt idx="14">
                  <c:v>100.0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100.0</c:v>
                </c:pt>
                <c:pt idx="19">
                  <c:v>100.0</c:v>
                </c:pt>
                <c:pt idx="20">
                  <c:v>100.0</c:v>
                </c:pt>
                <c:pt idx="21">
                  <c:v>100.0</c:v>
                </c:pt>
                <c:pt idx="22">
                  <c:v>100.0</c:v>
                </c:pt>
                <c:pt idx="23">
                  <c:v>100.0</c:v>
                </c:pt>
                <c:pt idx="24">
                  <c:v>100.0</c:v>
                </c:pt>
                <c:pt idx="25">
                  <c:v>100.0</c:v>
                </c:pt>
                <c:pt idx="26">
                  <c:v>100.0</c:v>
                </c:pt>
                <c:pt idx="27">
                  <c:v>100.0</c:v>
                </c:pt>
                <c:pt idx="28">
                  <c:v>100.0</c:v>
                </c:pt>
                <c:pt idx="29">
                  <c:v>100.0</c:v>
                </c:pt>
                <c:pt idx="30">
                  <c:v>100.0</c:v>
                </c:pt>
                <c:pt idx="31">
                  <c:v>100.0</c:v>
                </c:pt>
                <c:pt idx="32">
                  <c:v>100.0</c:v>
                </c:pt>
                <c:pt idx="33">
                  <c:v>100.0</c:v>
                </c:pt>
                <c:pt idx="34">
                  <c:v>100.0</c:v>
                </c:pt>
                <c:pt idx="35">
                  <c:v>100.0</c:v>
                </c:pt>
                <c:pt idx="36">
                  <c:v>100.0</c:v>
                </c:pt>
                <c:pt idx="37">
                  <c:v>100.0</c:v>
                </c:pt>
                <c:pt idx="38">
                  <c:v>100.0</c:v>
                </c:pt>
                <c:pt idx="39">
                  <c:v>100.0</c:v>
                </c:pt>
                <c:pt idx="40">
                  <c:v>100.0</c:v>
                </c:pt>
                <c:pt idx="41">
                  <c:v>100.0</c:v>
                </c:pt>
                <c:pt idx="42">
                  <c:v>100.0</c:v>
                </c:pt>
                <c:pt idx="43">
                  <c:v>100.0</c:v>
                </c:pt>
                <c:pt idx="44">
                  <c:v>100.0</c:v>
                </c:pt>
                <c:pt idx="45">
                  <c:v>100.0</c:v>
                </c:pt>
                <c:pt idx="46">
                  <c:v>100.0</c:v>
                </c:pt>
                <c:pt idx="47">
                  <c:v>100.0</c:v>
                </c:pt>
                <c:pt idx="48">
                  <c:v>100.0</c:v>
                </c:pt>
                <c:pt idx="49">
                  <c:v>100.0</c:v>
                </c:pt>
                <c:pt idx="50">
                  <c:v>100.0</c:v>
                </c:pt>
                <c:pt idx="51">
                  <c:v>100.0</c:v>
                </c:pt>
                <c:pt idx="52">
                  <c:v>100.0</c:v>
                </c:pt>
                <c:pt idx="53">
                  <c:v>100.0</c:v>
                </c:pt>
                <c:pt idx="54">
                  <c:v>100.0</c:v>
                </c:pt>
                <c:pt idx="55">
                  <c:v>100.0</c:v>
                </c:pt>
                <c:pt idx="56">
                  <c:v>100.0</c:v>
                </c:pt>
                <c:pt idx="57">
                  <c:v>100.0</c:v>
                </c:pt>
                <c:pt idx="58">
                  <c:v>100.0</c:v>
                </c:pt>
                <c:pt idx="59">
                  <c:v>100.0</c:v>
                </c:pt>
                <c:pt idx="60">
                  <c:v>100.0</c:v>
                </c:pt>
                <c:pt idx="61">
                  <c:v>100.0</c:v>
                </c:pt>
                <c:pt idx="62">
                  <c:v>100.0</c:v>
                </c:pt>
                <c:pt idx="63">
                  <c:v>100.0</c:v>
                </c:pt>
                <c:pt idx="64">
                  <c:v>100.0</c:v>
                </c:pt>
                <c:pt idx="65">
                  <c:v>100.0</c:v>
                </c:pt>
                <c:pt idx="66">
                  <c:v>100.0</c:v>
                </c:pt>
                <c:pt idx="67">
                  <c:v>100.0</c:v>
                </c:pt>
                <c:pt idx="68">
                  <c:v>100.0</c:v>
                </c:pt>
                <c:pt idx="69">
                  <c:v>100.0</c:v>
                </c:pt>
                <c:pt idx="70">
                  <c:v>100.0</c:v>
                </c:pt>
                <c:pt idx="71">
                  <c:v>100.0</c:v>
                </c:pt>
                <c:pt idx="72">
                  <c:v>100.0</c:v>
                </c:pt>
                <c:pt idx="73">
                  <c:v>100.0</c:v>
                </c:pt>
                <c:pt idx="74">
                  <c:v>100.0</c:v>
                </c:pt>
                <c:pt idx="75">
                  <c:v>100.0</c:v>
                </c:pt>
                <c:pt idx="76">
                  <c:v>100.0</c:v>
                </c:pt>
                <c:pt idx="77">
                  <c:v>100.0</c:v>
                </c:pt>
                <c:pt idx="78">
                  <c:v>100.0</c:v>
                </c:pt>
                <c:pt idx="79">
                  <c:v>100.0</c:v>
                </c:pt>
                <c:pt idx="80">
                  <c:v>100.0</c:v>
                </c:pt>
                <c:pt idx="81">
                  <c:v>100.0</c:v>
                </c:pt>
                <c:pt idx="82">
                  <c:v>100.0</c:v>
                </c:pt>
                <c:pt idx="83">
                  <c:v>100.0</c:v>
                </c:pt>
                <c:pt idx="84">
                  <c:v>100.0</c:v>
                </c:pt>
                <c:pt idx="85">
                  <c:v>100.0</c:v>
                </c:pt>
                <c:pt idx="86">
                  <c:v>100.0</c:v>
                </c:pt>
                <c:pt idx="87">
                  <c:v>100.0</c:v>
                </c:pt>
                <c:pt idx="88">
                  <c:v>100.0</c:v>
                </c:pt>
                <c:pt idx="89">
                  <c:v>100.0</c:v>
                </c:pt>
                <c:pt idx="90">
                  <c:v>100.0</c:v>
                </c:pt>
                <c:pt idx="91">
                  <c:v>100.2633576965525</c:v>
                </c:pt>
                <c:pt idx="92">
                  <c:v>100.2633576965525</c:v>
                </c:pt>
                <c:pt idx="93">
                  <c:v>100.5907933210603</c:v>
                </c:pt>
                <c:pt idx="94">
                  <c:v>100.418785409255</c:v>
                </c:pt>
                <c:pt idx="95">
                  <c:v>100.3276710985949</c:v>
                </c:pt>
                <c:pt idx="96">
                  <c:v>100.2177770035915</c:v>
                </c:pt>
                <c:pt idx="97">
                  <c:v>100.4392189446741</c:v>
                </c:pt>
                <c:pt idx="98">
                  <c:v>100.7612506432572</c:v>
                </c:pt>
                <c:pt idx="99">
                  <c:v>100.4128999860535</c:v>
                </c:pt>
                <c:pt idx="100">
                  <c:v>101.0675054865354</c:v>
                </c:pt>
                <c:pt idx="101">
                  <c:v>101.0675054865354</c:v>
                </c:pt>
                <c:pt idx="102">
                  <c:v>101.513267263374</c:v>
                </c:pt>
                <c:pt idx="103">
                  <c:v>101.5314891707133</c:v>
                </c:pt>
                <c:pt idx="104">
                  <c:v>101.5314891707133</c:v>
                </c:pt>
                <c:pt idx="105">
                  <c:v>101.8378139050801</c:v>
                </c:pt>
                <c:pt idx="106">
                  <c:v>101.8133205523672</c:v>
                </c:pt>
                <c:pt idx="107">
                  <c:v>101.8133205523672</c:v>
                </c:pt>
                <c:pt idx="108">
                  <c:v>101.8133205523672</c:v>
                </c:pt>
                <c:pt idx="109">
                  <c:v>102.1103321762935</c:v>
                </c:pt>
                <c:pt idx="110">
                  <c:v>102.1547806715246</c:v>
                </c:pt>
                <c:pt idx="111">
                  <c:v>101.9127910688036</c:v>
                </c:pt>
                <c:pt idx="112">
                  <c:v>101.5874518964069</c:v>
                </c:pt>
                <c:pt idx="113">
                  <c:v>101.2900990939383</c:v>
                </c:pt>
                <c:pt idx="114">
                  <c:v>101.6924723487602</c:v>
                </c:pt>
                <c:pt idx="115">
                  <c:v>102.6336115724783</c:v>
                </c:pt>
                <c:pt idx="116">
                  <c:v>102.5286384172363</c:v>
                </c:pt>
                <c:pt idx="117">
                  <c:v>102.5286384172363</c:v>
                </c:pt>
                <c:pt idx="118">
                  <c:v>103.0986203744946</c:v>
                </c:pt>
                <c:pt idx="119">
                  <c:v>103.7713929334931</c:v>
                </c:pt>
                <c:pt idx="120">
                  <c:v>104.443179169937</c:v>
                </c:pt>
                <c:pt idx="121">
                  <c:v>105.9209037577643</c:v>
                </c:pt>
                <c:pt idx="122">
                  <c:v>105.8239813566607</c:v>
                </c:pt>
                <c:pt idx="123">
                  <c:v>105.8239813566607</c:v>
                </c:pt>
                <c:pt idx="124">
                  <c:v>105.8479975167677</c:v>
                </c:pt>
                <c:pt idx="125">
                  <c:v>105.835824422417</c:v>
                </c:pt>
                <c:pt idx="126">
                  <c:v>105.835824422417</c:v>
                </c:pt>
                <c:pt idx="127">
                  <c:v>105.835824422417</c:v>
                </c:pt>
                <c:pt idx="128">
                  <c:v>105.835824422417</c:v>
                </c:pt>
                <c:pt idx="129">
                  <c:v>105.6496985261851</c:v>
                </c:pt>
                <c:pt idx="130">
                  <c:v>106.2162651827324</c:v>
                </c:pt>
                <c:pt idx="131">
                  <c:v>106.2162651827324</c:v>
                </c:pt>
                <c:pt idx="132">
                  <c:v>106.2581715577011</c:v>
                </c:pt>
                <c:pt idx="133">
                  <c:v>106.2581715577011</c:v>
                </c:pt>
                <c:pt idx="134">
                  <c:v>106.2063417881923</c:v>
                </c:pt>
                <c:pt idx="135">
                  <c:v>107.213111338549</c:v>
                </c:pt>
                <c:pt idx="136">
                  <c:v>107.213111338549</c:v>
                </c:pt>
                <c:pt idx="137">
                  <c:v>107.213111338549</c:v>
                </c:pt>
                <c:pt idx="138">
                  <c:v>107.5174838878134</c:v>
                </c:pt>
                <c:pt idx="139">
                  <c:v>107.5174838878134</c:v>
                </c:pt>
                <c:pt idx="140">
                  <c:v>107.4505394831616</c:v>
                </c:pt>
                <c:pt idx="141">
                  <c:v>107.4027756229817</c:v>
                </c:pt>
                <c:pt idx="142">
                  <c:v>106.894472171436</c:v>
                </c:pt>
                <c:pt idx="143">
                  <c:v>107.1794499986283</c:v>
                </c:pt>
                <c:pt idx="144">
                  <c:v>106.8562347347779</c:v>
                </c:pt>
                <c:pt idx="145">
                  <c:v>106.748715908911</c:v>
                </c:pt>
                <c:pt idx="146">
                  <c:v>106.748715908911</c:v>
                </c:pt>
                <c:pt idx="147">
                  <c:v>106.8710036921277</c:v>
                </c:pt>
                <c:pt idx="148">
                  <c:v>107.0409482804069</c:v>
                </c:pt>
                <c:pt idx="149">
                  <c:v>106.5978577221135</c:v>
                </c:pt>
                <c:pt idx="150">
                  <c:v>106.5786427749395</c:v>
                </c:pt>
                <c:pt idx="151">
                  <c:v>106.5243796482054</c:v>
                </c:pt>
                <c:pt idx="152">
                  <c:v>107.0874603792997</c:v>
                </c:pt>
                <c:pt idx="153">
                  <c:v>107.5543201674642</c:v>
                </c:pt>
                <c:pt idx="154">
                  <c:v>107.5543201674642</c:v>
                </c:pt>
                <c:pt idx="155">
                  <c:v>107.9101219485337</c:v>
                </c:pt>
                <c:pt idx="156">
                  <c:v>107.9101219485337</c:v>
                </c:pt>
                <c:pt idx="157">
                  <c:v>108.7895035419855</c:v>
                </c:pt>
                <c:pt idx="158">
                  <c:v>108.7895035419855</c:v>
                </c:pt>
                <c:pt idx="159">
                  <c:v>108.7982696287704</c:v>
                </c:pt>
                <c:pt idx="160">
                  <c:v>109.0317515956236</c:v>
                </c:pt>
                <c:pt idx="161">
                  <c:v>109.0317515956236</c:v>
                </c:pt>
                <c:pt idx="162">
                  <c:v>109.1728161156778</c:v>
                </c:pt>
                <c:pt idx="163">
                  <c:v>109.1728161156778</c:v>
                </c:pt>
                <c:pt idx="164">
                  <c:v>110.025420554979</c:v>
                </c:pt>
                <c:pt idx="165">
                  <c:v>109.9026268953843</c:v>
                </c:pt>
                <c:pt idx="166">
                  <c:v>109.9026268953843</c:v>
                </c:pt>
                <c:pt idx="167">
                  <c:v>109.8217140668017</c:v>
                </c:pt>
                <c:pt idx="168">
                  <c:v>109.8913678098252</c:v>
                </c:pt>
                <c:pt idx="169">
                  <c:v>109.1052167040989</c:v>
                </c:pt>
                <c:pt idx="170">
                  <c:v>109.1070346993667</c:v>
                </c:pt>
                <c:pt idx="171">
                  <c:v>108.6562945426692</c:v>
                </c:pt>
                <c:pt idx="172">
                  <c:v>108.8950568810728</c:v>
                </c:pt>
                <c:pt idx="173">
                  <c:v>108.7928429762648</c:v>
                </c:pt>
                <c:pt idx="174">
                  <c:v>108.9505826975647</c:v>
                </c:pt>
                <c:pt idx="175">
                  <c:v>108.9505826975647</c:v>
                </c:pt>
                <c:pt idx="176">
                  <c:v>108.7751794186635</c:v>
                </c:pt>
                <c:pt idx="177">
                  <c:v>109.9838735210829</c:v>
                </c:pt>
                <c:pt idx="178">
                  <c:v>109.9838735210829</c:v>
                </c:pt>
                <c:pt idx="179">
                  <c:v>109.827856432693</c:v>
                </c:pt>
                <c:pt idx="180">
                  <c:v>110.6154115445769</c:v>
                </c:pt>
                <c:pt idx="181">
                  <c:v>110.6154115445769</c:v>
                </c:pt>
                <c:pt idx="182">
                  <c:v>110.5529974184315</c:v>
                </c:pt>
                <c:pt idx="183">
                  <c:v>110.9526041174071</c:v>
                </c:pt>
                <c:pt idx="184">
                  <c:v>110.4036531495817</c:v>
                </c:pt>
                <c:pt idx="185">
                  <c:v>110.4899383159474</c:v>
                </c:pt>
                <c:pt idx="186">
                  <c:v>112.0817153842525</c:v>
                </c:pt>
                <c:pt idx="187">
                  <c:v>112.0817153842525</c:v>
                </c:pt>
                <c:pt idx="188">
                  <c:v>112.1436420469923</c:v>
                </c:pt>
                <c:pt idx="189">
                  <c:v>112.3847936562902</c:v>
                </c:pt>
                <c:pt idx="190">
                  <c:v>112.2366269777017</c:v>
                </c:pt>
                <c:pt idx="191">
                  <c:v>112.2366269777017</c:v>
                </c:pt>
                <c:pt idx="192">
                  <c:v>112.1920908889394</c:v>
                </c:pt>
                <c:pt idx="193">
                  <c:v>112.1920908889394</c:v>
                </c:pt>
                <c:pt idx="194">
                  <c:v>112.6131035438765</c:v>
                </c:pt>
                <c:pt idx="195">
                  <c:v>113.3524210086854</c:v>
                </c:pt>
                <c:pt idx="196">
                  <c:v>113.0449719589047</c:v>
                </c:pt>
                <c:pt idx="197">
                  <c:v>112.8777887921806</c:v>
                </c:pt>
                <c:pt idx="198">
                  <c:v>112.9986161590554</c:v>
                </c:pt>
                <c:pt idx="199">
                  <c:v>111.9109806680906</c:v>
                </c:pt>
                <c:pt idx="200">
                  <c:v>111.9109806680906</c:v>
                </c:pt>
                <c:pt idx="201">
                  <c:v>112.5233978520148</c:v>
                </c:pt>
                <c:pt idx="202">
                  <c:v>112.2093074973617</c:v>
                </c:pt>
                <c:pt idx="203">
                  <c:v>112.7257276470789</c:v>
                </c:pt>
                <c:pt idx="204">
                  <c:v>113.0468810597185</c:v>
                </c:pt>
                <c:pt idx="205">
                  <c:v>113.7195424102965</c:v>
                </c:pt>
                <c:pt idx="206">
                  <c:v>113.6565196528096</c:v>
                </c:pt>
                <c:pt idx="207">
                  <c:v>113.6565196528096</c:v>
                </c:pt>
                <c:pt idx="208">
                  <c:v>113.4713034225609</c:v>
                </c:pt>
                <c:pt idx="209">
                  <c:v>113.4804853084947</c:v>
                </c:pt>
                <c:pt idx="210">
                  <c:v>113.4804853084947</c:v>
                </c:pt>
                <c:pt idx="211">
                  <c:v>113.3849137390171</c:v>
                </c:pt>
                <c:pt idx="212">
                  <c:v>113.4827251190136</c:v>
                </c:pt>
                <c:pt idx="213">
                  <c:v>113.4074970145732</c:v>
                </c:pt>
                <c:pt idx="214">
                  <c:v>113.4074970145732</c:v>
                </c:pt>
                <c:pt idx="215">
                  <c:v>112.7929419963128</c:v>
                </c:pt>
                <c:pt idx="216">
                  <c:v>112.9364785043163</c:v>
                </c:pt>
                <c:pt idx="217">
                  <c:v>113.946199674115</c:v>
                </c:pt>
                <c:pt idx="218">
                  <c:v>113.946199674115</c:v>
                </c:pt>
                <c:pt idx="219">
                  <c:v>114.4949436065065</c:v>
                </c:pt>
                <c:pt idx="220">
                  <c:v>115.0325791157676</c:v>
                </c:pt>
                <c:pt idx="221">
                  <c:v>115.8911217554216</c:v>
                </c:pt>
                <c:pt idx="222">
                  <c:v>115.8911217554216</c:v>
                </c:pt>
                <c:pt idx="223">
                  <c:v>116.4677309773225</c:v>
                </c:pt>
                <c:pt idx="224">
                  <c:v>116.4677309773225</c:v>
                </c:pt>
                <c:pt idx="225">
                  <c:v>116.4677309773225</c:v>
                </c:pt>
                <c:pt idx="226">
                  <c:v>118.911920200918</c:v>
                </c:pt>
                <c:pt idx="227">
                  <c:v>118.7586820111292</c:v>
                </c:pt>
                <c:pt idx="228">
                  <c:v>118.8905243774774</c:v>
                </c:pt>
                <c:pt idx="229">
                  <c:v>119.7618118397103</c:v>
                </c:pt>
                <c:pt idx="230">
                  <c:v>119.797730632607</c:v>
                </c:pt>
                <c:pt idx="231">
                  <c:v>121.4823231150465</c:v>
                </c:pt>
                <c:pt idx="232">
                  <c:v>123.5886823945242</c:v>
                </c:pt>
                <c:pt idx="233">
                  <c:v>123.5530890415583</c:v>
                </c:pt>
                <c:pt idx="234">
                  <c:v>124.8597623724195</c:v>
                </c:pt>
                <c:pt idx="235">
                  <c:v>126.1571362159774</c:v>
                </c:pt>
                <c:pt idx="236">
                  <c:v>127.014986314282</c:v>
                </c:pt>
                <c:pt idx="237">
                  <c:v>127.014986314282</c:v>
                </c:pt>
                <c:pt idx="238">
                  <c:v>128.3209032186495</c:v>
                </c:pt>
                <c:pt idx="239">
                  <c:v>128.9509059145224</c:v>
                </c:pt>
                <c:pt idx="240">
                  <c:v>130.7904957299431</c:v>
                </c:pt>
                <c:pt idx="241">
                  <c:v>132.1236512196561</c:v>
                </c:pt>
                <c:pt idx="242">
                  <c:v>131.6710674460973</c:v>
                </c:pt>
                <c:pt idx="243">
                  <c:v>132.5618966075001</c:v>
                </c:pt>
                <c:pt idx="244">
                  <c:v>133.2049593974642</c:v>
                </c:pt>
                <c:pt idx="245">
                  <c:v>133.4477717614884</c:v>
                </c:pt>
                <c:pt idx="246">
                  <c:v>133.4477717614884</c:v>
                </c:pt>
                <c:pt idx="247">
                  <c:v>133.871683717279</c:v>
                </c:pt>
                <c:pt idx="248">
                  <c:v>134.1853198630745</c:v>
                </c:pt>
                <c:pt idx="249">
                  <c:v>133.6313438223194</c:v>
                </c:pt>
                <c:pt idx="250">
                  <c:v>133.6313438223194</c:v>
                </c:pt>
                <c:pt idx="251">
                  <c:v>134.2333660082788</c:v>
                </c:pt>
                <c:pt idx="252">
                  <c:v>134.3152103136835</c:v>
                </c:pt>
                <c:pt idx="253">
                  <c:v>134.3152103136835</c:v>
                </c:pt>
                <c:pt idx="254">
                  <c:v>135.0460950720403</c:v>
                </c:pt>
                <c:pt idx="255">
                  <c:v>134.8910014523957</c:v>
                </c:pt>
                <c:pt idx="256">
                  <c:v>135.92547287819</c:v>
                </c:pt>
                <c:pt idx="257">
                  <c:v>136.3268809691163</c:v>
                </c:pt>
                <c:pt idx="258">
                  <c:v>136.3268809691163</c:v>
                </c:pt>
                <c:pt idx="259">
                  <c:v>136.8229179230247</c:v>
                </c:pt>
                <c:pt idx="260">
                  <c:v>136.6438537650003</c:v>
                </c:pt>
                <c:pt idx="261">
                  <c:v>136.5131276140497</c:v>
                </c:pt>
                <c:pt idx="262">
                  <c:v>136.2633793704148</c:v>
                </c:pt>
                <c:pt idx="263">
                  <c:v>136.2633793704148</c:v>
                </c:pt>
                <c:pt idx="264">
                  <c:v>137.8320573026466</c:v>
                </c:pt>
                <c:pt idx="265">
                  <c:v>138.2098183643838</c:v>
                </c:pt>
                <c:pt idx="266">
                  <c:v>138.7274286520736</c:v>
                </c:pt>
                <c:pt idx="267">
                  <c:v>138.2414996036776</c:v>
                </c:pt>
                <c:pt idx="268">
                  <c:v>137.7426311572172</c:v>
                </c:pt>
                <c:pt idx="269">
                  <c:v>138.0702483229808</c:v>
                </c:pt>
                <c:pt idx="270">
                  <c:v>138.4385060676422</c:v>
                </c:pt>
                <c:pt idx="271">
                  <c:v>138.7950668132283</c:v>
                </c:pt>
                <c:pt idx="272">
                  <c:v>138.7950668132283</c:v>
                </c:pt>
                <c:pt idx="273">
                  <c:v>138.7950668132283</c:v>
                </c:pt>
                <c:pt idx="274">
                  <c:v>138.7355638268749</c:v>
                </c:pt>
                <c:pt idx="275">
                  <c:v>139.134800409862</c:v>
                </c:pt>
                <c:pt idx="276">
                  <c:v>138.815681757021</c:v>
                </c:pt>
                <c:pt idx="277">
                  <c:v>138.8043714322776</c:v>
                </c:pt>
                <c:pt idx="278">
                  <c:v>138.8398065593644</c:v>
                </c:pt>
                <c:pt idx="279">
                  <c:v>138.8398065593644</c:v>
                </c:pt>
                <c:pt idx="280">
                  <c:v>139.5569936333301</c:v>
                </c:pt>
                <c:pt idx="281">
                  <c:v>139.5569936333301</c:v>
                </c:pt>
                <c:pt idx="282">
                  <c:v>139.5569936333301</c:v>
                </c:pt>
                <c:pt idx="283">
                  <c:v>139.5569936333301</c:v>
                </c:pt>
                <c:pt idx="284">
                  <c:v>140.0940400529561</c:v>
                </c:pt>
                <c:pt idx="285">
                  <c:v>140.4144849495675</c:v>
                </c:pt>
                <c:pt idx="286">
                  <c:v>140.2109946969458</c:v>
                </c:pt>
                <c:pt idx="287">
                  <c:v>140.2277841796336</c:v>
                </c:pt>
                <c:pt idx="288">
                  <c:v>140.2277841796336</c:v>
                </c:pt>
                <c:pt idx="289">
                  <c:v>140.4701411358884</c:v>
                </c:pt>
                <c:pt idx="290">
                  <c:v>140.3343591697648</c:v>
                </c:pt>
                <c:pt idx="291">
                  <c:v>140.0345340989694</c:v>
                </c:pt>
                <c:pt idx="292">
                  <c:v>139.6024067861278</c:v>
                </c:pt>
                <c:pt idx="293">
                  <c:v>141.6580751770971</c:v>
                </c:pt>
                <c:pt idx="294">
                  <c:v>142.2497566441416</c:v>
                </c:pt>
                <c:pt idx="295">
                  <c:v>142.4557268408701</c:v>
                </c:pt>
                <c:pt idx="296">
                  <c:v>142.7415701773705</c:v>
                </c:pt>
                <c:pt idx="297">
                  <c:v>142.8950419848997</c:v>
                </c:pt>
                <c:pt idx="298">
                  <c:v>143.524278980082</c:v>
                </c:pt>
                <c:pt idx="299">
                  <c:v>143.7789828357227</c:v>
                </c:pt>
                <c:pt idx="300">
                  <c:v>145.4081682985672</c:v>
                </c:pt>
                <c:pt idx="301">
                  <c:v>146.0939190333775</c:v>
                </c:pt>
                <c:pt idx="302">
                  <c:v>144.689794264429</c:v>
                </c:pt>
                <c:pt idx="303">
                  <c:v>145.5689516945032</c:v>
                </c:pt>
                <c:pt idx="304">
                  <c:v>146.7508106384107</c:v>
                </c:pt>
                <c:pt idx="305">
                  <c:v>146.3189082569342</c:v>
                </c:pt>
                <c:pt idx="306">
                  <c:v>149.0767723963939</c:v>
                </c:pt>
                <c:pt idx="307">
                  <c:v>149.060341594983</c:v>
                </c:pt>
                <c:pt idx="308">
                  <c:v>149.3040834745816</c:v>
                </c:pt>
                <c:pt idx="309">
                  <c:v>150.6001749766115</c:v>
                </c:pt>
                <c:pt idx="310">
                  <c:v>150.4068117771674</c:v>
                </c:pt>
                <c:pt idx="311">
                  <c:v>149.5876794032613</c:v>
                </c:pt>
                <c:pt idx="312">
                  <c:v>149.4119300174007</c:v>
                </c:pt>
                <c:pt idx="313">
                  <c:v>150.9452080819586</c:v>
                </c:pt>
                <c:pt idx="314">
                  <c:v>151.937449084421</c:v>
                </c:pt>
                <c:pt idx="315">
                  <c:v>151.7878057303465</c:v>
                </c:pt>
                <c:pt idx="316">
                  <c:v>151.7878057303465</c:v>
                </c:pt>
                <c:pt idx="317">
                  <c:v>151.4502885127735</c:v>
                </c:pt>
                <c:pt idx="318">
                  <c:v>151.8488958891076</c:v>
                </c:pt>
                <c:pt idx="319">
                  <c:v>159.2154411976562</c:v>
                </c:pt>
                <c:pt idx="320">
                  <c:v>160.4406784649272</c:v>
                </c:pt>
                <c:pt idx="321">
                  <c:v>161.0287041429657</c:v>
                </c:pt>
                <c:pt idx="322">
                  <c:v>162.175431654907</c:v>
                </c:pt>
                <c:pt idx="323">
                  <c:v>163.3432803503926</c:v>
                </c:pt>
                <c:pt idx="324">
                  <c:v>163.422937014972</c:v>
                </c:pt>
                <c:pt idx="325">
                  <c:v>162.8135681645173</c:v>
                </c:pt>
                <c:pt idx="326">
                  <c:v>162.8135681645173</c:v>
                </c:pt>
                <c:pt idx="327">
                  <c:v>162.8135681645173</c:v>
                </c:pt>
                <c:pt idx="328">
                  <c:v>162.4252466420626</c:v>
                </c:pt>
                <c:pt idx="329">
                  <c:v>162.7000346195444</c:v>
                </c:pt>
                <c:pt idx="330">
                  <c:v>161.6403483727788</c:v>
                </c:pt>
                <c:pt idx="331">
                  <c:v>161.9178919594192</c:v>
                </c:pt>
                <c:pt idx="332">
                  <c:v>163.3105001667902</c:v>
                </c:pt>
                <c:pt idx="333">
                  <c:v>162.9106399535057</c:v>
                </c:pt>
                <c:pt idx="334">
                  <c:v>162.7766099208149</c:v>
                </c:pt>
                <c:pt idx="335">
                  <c:v>162.9525621645252</c:v>
                </c:pt>
                <c:pt idx="336">
                  <c:v>163.9951677870516</c:v>
                </c:pt>
                <c:pt idx="337">
                  <c:v>164.8809370941138</c:v>
                </c:pt>
                <c:pt idx="338">
                  <c:v>165.4017451279527</c:v>
                </c:pt>
                <c:pt idx="339">
                  <c:v>164.2548627563138</c:v>
                </c:pt>
                <c:pt idx="340">
                  <c:v>164.2548627563138</c:v>
                </c:pt>
                <c:pt idx="341">
                  <c:v>163.3119706603353</c:v>
                </c:pt>
                <c:pt idx="342">
                  <c:v>163.1750153706224</c:v>
                </c:pt>
                <c:pt idx="343">
                  <c:v>163.1750153706224</c:v>
                </c:pt>
                <c:pt idx="344">
                  <c:v>163.1750153706224</c:v>
                </c:pt>
                <c:pt idx="345">
                  <c:v>163.2555308430314</c:v>
                </c:pt>
                <c:pt idx="346">
                  <c:v>164.1921986104408</c:v>
                </c:pt>
                <c:pt idx="347">
                  <c:v>164.0580349431172</c:v>
                </c:pt>
                <c:pt idx="348">
                  <c:v>163.8440910999934</c:v>
                </c:pt>
                <c:pt idx="349">
                  <c:v>164.7606080313883</c:v>
                </c:pt>
                <c:pt idx="350">
                  <c:v>164.7606080313883</c:v>
                </c:pt>
                <c:pt idx="351">
                  <c:v>164.2500381044708</c:v>
                </c:pt>
                <c:pt idx="352">
                  <c:v>164.0397849914069</c:v>
                </c:pt>
                <c:pt idx="353">
                  <c:v>164.0397849914069</c:v>
                </c:pt>
                <c:pt idx="354">
                  <c:v>164.121098872137</c:v>
                </c:pt>
                <c:pt idx="355">
                  <c:v>164.3986903382873</c:v>
                </c:pt>
                <c:pt idx="356">
                  <c:v>164.128045432864</c:v>
                </c:pt>
                <c:pt idx="357">
                  <c:v>162.9046955815454</c:v>
                </c:pt>
                <c:pt idx="358">
                  <c:v>162.6063653462438</c:v>
                </c:pt>
                <c:pt idx="359">
                  <c:v>163.2765579195925</c:v>
                </c:pt>
                <c:pt idx="360">
                  <c:v>163.2765579195925</c:v>
                </c:pt>
                <c:pt idx="361">
                  <c:v>164.2233295905272</c:v>
                </c:pt>
                <c:pt idx="362">
                  <c:v>164.2233295905272</c:v>
                </c:pt>
                <c:pt idx="363">
                  <c:v>162.291724113675</c:v>
                </c:pt>
                <c:pt idx="364">
                  <c:v>162.4414093641322</c:v>
                </c:pt>
                <c:pt idx="365">
                  <c:v>161.9245669514436</c:v>
                </c:pt>
                <c:pt idx="366">
                  <c:v>160.6447460163151</c:v>
                </c:pt>
                <c:pt idx="367">
                  <c:v>160.369240097926</c:v>
                </c:pt>
                <c:pt idx="368">
                  <c:v>160.1817501625654</c:v>
                </c:pt>
                <c:pt idx="369">
                  <c:v>160.1817501625654</c:v>
                </c:pt>
                <c:pt idx="370">
                  <c:v>159.7946490277951</c:v>
                </c:pt>
                <c:pt idx="371">
                  <c:v>160.5666390971662</c:v>
                </c:pt>
                <c:pt idx="372">
                  <c:v>160.5666390971662</c:v>
                </c:pt>
                <c:pt idx="373">
                  <c:v>160.5666390971662</c:v>
                </c:pt>
                <c:pt idx="374">
                  <c:v>161.8001895498706</c:v>
                </c:pt>
                <c:pt idx="375">
                  <c:v>161.8001895498706</c:v>
                </c:pt>
                <c:pt idx="376">
                  <c:v>161.8001895498706</c:v>
                </c:pt>
                <c:pt idx="377">
                  <c:v>161.9284673063103</c:v>
                </c:pt>
                <c:pt idx="378">
                  <c:v>161.6876062623042</c:v>
                </c:pt>
                <c:pt idx="379">
                  <c:v>160.790802708287</c:v>
                </c:pt>
                <c:pt idx="380">
                  <c:v>160.5354190942121</c:v>
                </c:pt>
                <c:pt idx="381">
                  <c:v>163.4239045032448</c:v>
                </c:pt>
                <c:pt idx="382">
                  <c:v>163.4239045032448</c:v>
                </c:pt>
                <c:pt idx="383">
                  <c:v>164.0980912196516</c:v>
                </c:pt>
                <c:pt idx="384">
                  <c:v>165.358173631977</c:v>
                </c:pt>
                <c:pt idx="385">
                  <c:v>164.5093890418378</c:v>
                </c:pt>
                <c:pt idx="386">
                  <c:v>164.5093890418378</c:v>
                </c:pt>
                <c:pt idx="387">
                  <c:v>161.8648588895945</c:v>
                </c:pt>
                <c:pt idx="388">
                  <c:v>163.3425848367866</c:v>
                </c:pt>
                <c:pt idx="389">
                  <c:v>162.5966681704692</c:v>
                </c:pt>
                <c:pt idx="390">
                  <c:v>164.0325230860388</c:v>
                </c:pt>
                <c:pt idx="391">
                  <c:v>167.7828875889824</c:v>
                </c:pt>
                <c:pt idx="392">
                  <c:v>169.3134182934575</c:v>
                </c:pt>
                <c:pt idx="393">
                  <c:v>169.3134182934575</c:v>
                </c:pt>
                <c:pt idx="394">
                  <c:v>169.1506028844582</c:v>
                </c:pt>
                <c:pt idx="395">
                  <c:v>168.6302437841588</c:v>
                </c:pt>
                <c:pt idx="396">
                  <c:v>168.8528122110482</c:v>
                </c:pt>
                <c:pt idx="397">
                  <c:v>168.866798658966</c:v>
                </c:pt>
                <c:pt idx="398">
                  <c:v>168.866798658966</c:v>
                </c:pt>
                <c:pt idx="399">
                  <c:v>167.8875786195916</c:v>
                </c:pt>
                <c:pt idx="400">
                  <c:v>167.8875786195916</c:v>
                </c:pt>
                <c:pt idx="401">
                  <c:v>167.8875786195916</c:v>
                </c:pt>
                <c:pt idx="402">
                  <c:v>168.2154399727543</c:v>
                </c:pt>
                <c:pt idx="403">
                  <c:v>168.6382597951131</c:v>
                </c:pt>
                <c:pt idx="404">
                  <c:v>168.5656189097132</c:v>
                </c:pt>
                <c:pt idx="405">
                  <c:v>168.5656189097132</c:v>
                </c:pt>
                <c:pt idx="406">
                  <c:v>168.5849579276896</c:v>
                </c:pt>
                <c:pt idx="407">
                  <c:v>168.4117858282206</c:v>
                </c:pt>
                <c:pt idx="408">
                  <c:v>168.4303394851934</c:v>
                </c:pt>
                <c:pt idx="409">
                  <c:v>168.4303394851934</c:v>
                </c:pt>
                <c:pt idx="410">
                  <c:v>168.4303394851934</c:v>
                </c:pt>
                <c:pt idx="411">
                  <c:v>168.4303394851934</c:v>
                </c:pt>
                <c:pt idx="412">
                  <c:v>168.4303394851934</c:v>
                </c:pt>
                <c:pt idx="413">
                  <c:v>168.0639894153714</c:v>
                </c:pt>
                <c:pt idx="414">
                  <c:v>168.0639894153714</c:v>
                </c:pt>
                <c:pt idx="415">
                  <c:v>168.0639894153714</c:v>
                </c:pt>
                <c:pt idx="416">
                  <c:v>168.603824886677</c:v>
                </c:pt>
                <c:pt idx="417">
                  <c:v>169.3934386874353</c:v>
                </c:pt>
                <c:pt idx="418">
                  <c:v>169.518104674406</c:v>
                </c:pt>
                <c:pt idx="419">
                  <c:v>168.678519799692</c:v>
                </c:pt>
                <c:pt idx="420">
                  <c:v>169.1401695227952</c:v>
                </c:pt>
                <c:pt idx="421">
                  <c:v>169.4396944109914</c:v>
                </c:pt>
                <c:pt idx="422">
                  <c:v>169.4396944109914</c:v>
                </c:pt>
                <c:pt idx="423">
                  <c:v>169.632342037996</c:v>
                </c:pt>
                <c:pt idx="424">
                  <c:v>170.248986029517</c:v>
                </c:pt>
                <c:pt idx="425">
                  <c:v>172.1954636827034</c:v>
                </c:pt>
                <c:pt idx="426">
                  <c:v>172.9155109217579</c:v>
                </c:pt>
                <c:pt idx="427">
                  <c:v>172.9155109217579</c:v>
                </c:pt>
                <c:pt idx="428">
                  <c:v>169.8693176027746</c:v>
                </c:pt>
                <c:pt idx="429">
                  <c:v>177.530821562433</c:v>
                </c:pt>
                <c:pt idx="430">
                  <c:v>180.2145392985117</c:v>
                </c:pt>
                <c:pt idx="431">
                  <c:v>179.7342661398398</c:v>
                </c:pt>
                <c:pt idx="432">
                  <c:v>178.5178703184916</c:v>
                </c:pt>
                <c:pt idx="433">
                  <c:v>178.161046974257</c:v>
                </c:pt>
                <c:pt idx="434">
                  <c:v>175.587034612424</c:v>
                </c:pt>
                <c:pt idx="435">
                  <c:v>176.4379531191852</c:v>
                </c:pt>
                <c:pt idx="436">
                  <c:v>173.3720766607293</c:v>
                </c:pt>
                <c:pt idx="437">
                  <c:v>174.1113869550921</c:v>
                </c:pt>
                <c:pt idx="438">
                  <c:v>174.1113869550921</c:v>
                </c:pt>
                <c:pt idx="439">
                  <c:v>174.2016497832981</c:v>
                </c:pt>
                <c:pt idx="440">
                  <c:v>174.1220232772782</c:v>
                </c:pt>
                <c:pt idx="441">
                  <c:v>173.4218489167042</c:v>
                </c:pt>
                <c:pt idx="442">
                  <c:v>171.4870896932452</c:v>
                </c:pt>
                <c:pt idx="443">
                  <c:v>173.1521715995126</c:v>
                </c:pt>
                <c:pt idx="444">
                  <c:v>173.8730805343212</c:v>
                </c:pt>
                <c:pt idx="445">
                  <c:v>175.2083140268925</c:v>
                </c:pt>
                <c:pt idx="446">
                  <c:v>175.6853956532211</c:v>
                </c:pt>
                <c:pt idx="447">
                  <c:v>176.3925395514474</c:v>
                </c:pt>
                <c:pt idx="448">
                  <c:v>176.6711035182622</c:v>
                </c:pt>
                <c:pt idx="449">
                  <c:v>176.6711035182622</c:v>
                </c:pt>
                <c:pt idx="450">
                  <c:v>176.0804545868616</c:v>
                </c:pt>
                <c:pt idx="451">
                  <c:v>176.9210594033682</c:v>
                </c:pt>
                <c:pt idx="452">
                  <c:v>176.0446055302485</c:v>
                </c:pt>
                <c:pt idx="453">
                  <c:v>176.8048716944785</c:v>
                </c:pt>
                <c:pt idx="454">
                  <c:v>176.8048716944785</c:v>
                </c:pt>
                <c:pt idx="455">
                  <c:v>176.8048716944785</c:v>
                </c:pt>
                <c:pt idx="456">
                  <c:v>178.1970305873748</c:v>
                </c:pt>
                <c:pt idx="457">
                  <c:v>179.030861543992</c:v>
                </c:pt>
                <c:pt idx="458">
                  <c:v>178.5704717074997</c:v>
                </c:pt>
                <c:pt idx="459">
                  <c:v>179.8124654231252</c:v>
                </c:pt>
                <c:pt idx="460">
                  <c:v>178.7808201075508</c:v>
                </c:pt>
                <c:pt idx="461">
                  <c:v>179.0716775118223</c:v>
                </c:pt>
                <c:pt idx="462">
                  <c:v>179.0716775118223</c:v>
                </c:pt>
                <c:pt idx="463">
                  <c:v>179.0635646938239</c:v>
                </c:pt>
                <c:pt idx="464">
                  <c:v>179.0635646938239</c:v>
                </c:pt>
                <c:pt idx="465">
                  <c:v>174.6585139641314</c:v>
                </c:pt>
                <c:pt idx="466">
                  <c:v>177.858902441428</c:v>
                </c:pt>
                <c:pt idx="467">
                  <c:v>180.8771064074381</c:v>
                </c:pt>
                <c:pt idx="468">
                  <c:v>180.8771064074381</c:v>
                </c:pt>
                <c:pt idx="469">
                  <c:v>180.7903254999898</c:v>
                </c:pt>
                <c:pt idx="470">
                  <c:v>181.3899417205221</c:v>
                </c:pt>
                <c:pt idx="471">
                  <c:v>181.5269997686092</c:v>
                </c:pt>
                <c:pt idx="472">
                  <c:v>181.7011459513652</c:v>
                </c:pt>
                <c:pt idx="473">
                  <c:v>181.2889553177318</c:v>
                </c:pt>
                <c:pt idx="474">
                  <c:v>180.6774642973658</c:v>
                </c:pt>
                <c:pt idx="475">
                  <c:v>181.1684167271453</c:v>
                </c:pt>
                <c:pt idx="476">
                  <c:v>181.5295462198468</c:v>
                </c:pt>
                <c:pt idx="477">
                  <c:v>182.7137123510919</c:v>
                </c:pt>
                <c:pt idx="478">
                  <c:v>182.7137123510919</c:v>
                </c:pt>
                <c:pt idx="479">
                  <c:v>182.7137123510919</c:v>
                </c:pt>
                <c:pt idx="480">
                  <c:v>182.23232517861</c:v>
                </c:pt>
                <c:pt idx="481">
                  <c:v>182.4697988962423</c:v>
                </c:pt>
                <c:pt idx="482">
                  <c:v>182.4697988962423</c:v>
                </c:pt>
                <c:pt idx="483">
                  <c:v>182.4697988962423</c:v>
                </c:pt>
                <c:pt idx="484">
                  <c:v>182.4697988962423</c:v>
                </c:pt>
                <c:pt idx="485">
                  <c:v>181.8730691257948</c:v>
                </c:pt>
                <c:pt idx="486">
                  <c:v>180.299191702875</c:v>
                </c:pt>
                <c:pt idx="487">
                  <c:v>181.3682934973331</c:v>
                </c:pt>
                <c:pt idx="488">
                  <c:v>182.4638368498262</c:v>
                </c:pt>
                <c:pt idx="489">
                  <c:v>182.4638368498262</c:v>
                </c:pt>
                <c:pt idx="490">
                  <c:v>182.2867596016218</c:v>
                </c:pt>
                <c:pt idx="491">
                  <c:v>184.481389745201</c:v>
                </c:pt>
                <c:pt idx="492">
                  <c:v>184.2607581185498</c:v>
                </c:pt>
                <c:pt idx="493">
                  <c:v>184.1664157940471</c:v>
                </c:pt>
                <c:pt idx="494">
                  <c:v>186.721875177854</c:v>
                </c:pt>
                <c:pt idx="495">
                  <c:v>186.6882173629181</c:v>
                </c:pt>
                <c:pt idx="496">
                  <c:v>185.48796772002</c:v>
                </c:pt>
                <c:pt idx="497">
                  <c:v>186.7344313658665</c:v>
                </c:pt>
                <c:pt idx="498">
                  <c:v>185.65793595743</c:v>
                </c:pt>
                <c:pt idx="499">
                  <c:v>184.2204262725903</c:v>
                </c:pt>
                <c:pt idx="500">
                  <c:v>183.496467802954</c:v>
                </c:pt>
                <c:pt idx="501">
                  <c:v>183.496467802954</c:v>
                </c:pt>
                <c:pt idx="502">
                  <c:v>183.9591741684316</c:v>
                </c:pt>
                <c:pt idx="503">
                  <c:v>183.9591741684316</c:v>
                </c:pt>
                <c:pt idx="504">
                  <c:v>183.9591741684316</c:v>
                </c:pt>
                <c:pt idx="505">
                  <c:v>183.9591741684316</c:v>
                </c:pt>
                <c:pt idx="506">
                  <c:v>183.9233882653886</c:v>
                </c:pt>
                <c:pt idx="507">
                  <c:v>184.222825314026</c:v>
                </c:pt>
                <c:pt idx="508">
                  <c:v>184.222825314026</c:v>
                </c:pt>
                <c:pt idx="509">
                  <c:v>184.222825314026</c:v>
                </c:pt>
                <c:pt idx="510">
                  <c:v>184.222825314026</c:v>
                </c:pt>
                <c:pt idx="511">
                  <c:v>184.222825314026</c:v>
                </c:pt>
                <c:pt idx="512">
                  <c:v>184.222825314026</c:v>
                </c:pt>
                <c:pt idx="513">
                  <c:v>184.222825314026</c:v>
                </c:pt>
                <c:pt idx="514">
                  <c:v>184.1187201822611</c:v>
                </c:pt>
                <c:pt idx="515">
                  <c:v>184.1187201822611</c:v>
                </c:pt>
                <c:pt idx="516">
                  <c:v>184.4771339343506</c:v>
                </c:pt>
                <c:pt idx="517">
                  <c:v>184.8343557491885</c:v>
                </c:pt>
                <c:pt idx="518">
                  <c:v>184.8343557491885</c:v>
                </c:pt>
                <c:pt idx="519">
                  <c:v>184.8343557491885</c:v>
                </c:pt>
                <c:pt idx="520">
                  <c:v>184.2337025703744</c:v>
                </c:pt>
                <c:pt idx="521">
                  <c:v>182.8070060137013</c:v>
                </c:pt>
                <c:pt idx="522">
                  <c:v>182.8070060137013</c:v>
                </c:pt>
                <c:pt idx="523">
                  <c:v>182.8070060137013</c:v>
                </c:pt>
                <c:pt idx="524">
                  <c:v>182.8070060137013</c:v>
                </c:pt>
                <c:pt idx="525">
                  <c:v>182.9953739641547</c:v>
                </c:pt>
                <c:pt idx="526">
                  <c:v>182.9953739641547</c:v>
                </c:pt>
                <c:pt idx="527">
                  <c:v>183.844728392902</c:v>
                </c:pt>
                <c:pt idx="528">
                  <c:v>183.5443648538541</c:v>
                </c:pt>
                <c:pt idx="529">
                  <c:v>184.236696614814</c:v>
                </c:pt>
                <c:pt idx="530">
                  <c:v>185.3358394743181</c:v>
                </c:pt>
                <c:pt idx="531">
                  <c:v>183.6208412726246</c:v>
                </c:pt>
                <c:pt idx="532">
                  <c:v>183.6208412726246</c:v>
                </c:pt>
                <c:pt idx="533">
                  <c:v>183.4176756307264</c:v>
                </c:pt>
                <c:pt idx="534">
                  <c:v>182.8180458109035</c:v>
                </c:pt>
                <c:pt idx="535">
                  <c:v>182.9011393662062</c:v>
                </c:pt>
                <c:pt idx="536">
                  <c:v>182.9011393662062</c:v>
                </c:pt>
                <c:pt idx="537">
                  <c:v>183.510959829715</c:v>
                </c:pt>
                <c:pt idx="538">
                  <c:v>182.8692486620055</c:v>
                </c:pt>
                <c:pt idx="539">
                  <c:v>185.7187593318249</c:v>
                </c:pt>
                <c:pt idx="540">
                  <c:v>186.4861652296768</c:v>
                </c:pt>
                <c:pt idx="541">
                  <c:v>186.014547881191</c:v>
                </c:pt>
                <c:pt idx="542">
                  <c:v>185.4257657476998</c:v>
                </c:pt>
                <c:pt idx="543">
                  <c:v>185.4257657476998</c:v>
                </c:pt>
                <c:pt idx="544">
                  <c:v>185.4257657476998</c:v>
                </c:pt>
                <c:pt idx="545">
                  <c:v>185.4257657476998</c:v>
                </c:pt>
                <c:pt idx="546">
                  <c:v>190.2275984893742</c:v>
                </c:pt>
                <c:pt idx="547">
                  <c:v>190.2275984893742</c:v>
                </c:pt>
                <c:pt idx="548">
                  <c:v>185.3369454166652</c:v>
                </c:pt>
                <c:pt idx="549">
                  <c:v>172.9447688722693</c:v>
                </c:pt>
                <c:pt idx="550">
                  <c:v>179.7364610720826</c:v>
                </c:pt>
                <c:pt idx="551">
                  <c:v>181.5778684237531</c:v>
                </c:pt>
                <c:pt idx="552">
                  <c:v>182.5508848281424</c:v>
                </c:pt>
                <c:pt idx="553">
                  <c:v>180.392957748657</c:v>
                </c:pt>
                <c:pt idx="554">
                  <c:v>181.5863325933342</c:v>
                </c:pt>
                <c:pt idx="555">
                  <c:v>182.3533466408061</c:v>
                </c:pt>
                <c:pt idx="556">
                  <c:v>182.2796065462771</c:v>
                </c:pt>
                <c:pt idx="557">
                  <c:v>182.6430687649711</c:v>
                </c:pt>
                <c:pt idx="558">
                  <c:v>182.3143052746119</c:v>
                </c:pt>
                <c:pt idx="559">
                  <c:v>181.0804637030314</c:v>
                </c:pt>
                <c:pt idx="560">
                  <c:v>181.2295372295077</c:v>
                </c:pt>
                <c:pt idx="561">
                  <c:v>181.2295372295077</c:v>
                </c:pt>
                <c:pt idx="562">
                  <c:v>181.23026778209</c:v>
                </c:pt>
                <c:pt idx="563">
                  <c:v>183.8335986852283</c:v>
                </c:pt>
                <c:pt idx="564">
                  <c:v>182.0825721823053</c:v>
                </c:pt>
                <c:pt idx="565">
                  <c:v>183.282886949035</c:v>
                </c:pt>
                <c:pt idx="566">
                  <c:v>182.9486686587713</c:v>
                </c:pt>
                <c:pt idx="567">
                  <c:v>184.9809633271312</c:v>
                </c:pt>
                <c:pt idx="568">
                  <c:v>186.1675840746609</c:v>
                </c:pt>
                <c:pt idx="569">
                  <c:v>186.1675840746609</c:v>
                </c:pt>
                <c:pt idx="570">
                  <c:v>186.6468733899544</c:v>
                </c:pt>
                <c:pt idx="571">
                  <c:v>186.3409174312461</c:v>
                </c:pt>
                <c:pt idx="572">
                  <c:v>186.746290623815</c:v>
                </c:pt>
                <c:pt idx="573">
                  <c:v>186.746290623815</c:v>
                </c:pt>
                <c:pt idx="574">
                  <c:v>187.0543937691475</c:v>
                </c:pt>
                <c:pt idx="575">
                  <c:v>187.0543937691475</c:v>
                </c:pt>
                <c:pt idx="576">
                  <c:v>187.0963249231547</c:v>
                </c:pt>
                <c:pt idx="577">
                  <c:v>187.0963249231547</c:v>
                </c:pt>
                <c:pt idx="578">
                  <c:v>187.8107831982903</c:v>
                </c:pt>
                <c:pt idx="579">
                  <c:v>187.8107831982903</c:v>
                </c:pt>
                <c:pt idx="580">
                  <c:v>187.8107831982903</c:v>
                </c:pt>
                <c:pt idx="581">
                  <c:v>184.6825673287283</c:v>
                </c:pt>
                <c:pt idx="582">
                  <c:v>184.6825673287283</c:v>
                </c:pt>
                <c:pt idx="583">
                  <c:v>184.6825673287283</c:v>
                </c:pt>
                <c:pt idx="584">
                  <c:v>184.0784306811138</c:v>
                </c:pt>
                <c:pt idx="585">
                  <c:v>190.8367870579263</c:v>
                </c:pt>
                <c:pt idx="586">
                  <c:v>190.8367870579263</c:v>
                </c:pt>
                <c:pt idx="587">
                  <c:v>191.5181197634643</c:v>
                </c:pt>
                <c:pt idx="588">
                  <c:v>191.5181197634643</c:v>
                </c:pt>
                <c:pt idx="589">
                  <c:v>191.5181197634643</c:v>
                </c:pt>
                <c:pt idx="590">
                  <c:v>188.6539920535004</c:v>
                </c:pt>
                <c:pt idx="591">
                  <c:v>188.6539920535004</c:v>
                </c:pt>
                <c:pt idx="592">
                  <c:v>188.6539920535004</c:v>
                </c:pt>
                <c:pt idx="593">
                  <c:v>195.7182779204424</c:v>
                </c:pt>
                <c:pt idx="594">
                  <c:v>208.826499843278</c:v>
                </c:pt>
                <c:pt idx="595">
                  <c:v>208.826499843278</c:v>
                </c:pt>
                <c:pt idx="596">
                  <c:v>208.826499843278</c:v>
                </c:pt>
                <c:pt idx="597">
                  <c:v>208.826499843278</c:v>
                </c:pt>
                <c:pt idx="598">
                  <c:v>208.826499843278</c:v>
                </c:pt>
                <c:pt idx="599">
                  <c:v>209.0705182944129</c:v>
                </c:pt>
                <c:pt idx="600">
                  <c:v>214.8146681361519</c:v>
                </c:pt>
                <c:pt idx="601">
                  <c:v>214.8146681361519</c:v>
                </c:pt>
                <c:pt idx="602">
                  <c:v>217.8589584849154</c:v>
                </c:pt>
                <c:pt idx="603">
                  <c:v>217.8368939944217</c:v>
                </c:pt>
                <c:pt idx="604">
                  <c:v>215.2985341461268</c:v>
                </c:pt>
                <c:pt idx="605">
                  <c:v>214.7370047333511</c:v>
                </c:pt>
                <c:pt idx="606">
                  <c:v>228.1752990261241</c:v>
                </c:pt>
                <c:pt idx="607">
                  <c:v>228.1752990261241</c:v>
                </c:pt>
                <c:pt idx="608">
                  <c:v>236.4644947274881</c:v>
                </c:pt>
                <c:pt idx="609">
                  <c:v>236.4644947274881</c:v>
                </c:pt>
                <c:pt idx="610">
                  <c:v>241.6396109854851</c:v>
                </c:pt>
                <c:pt idx="611">
                  <c:v>246.8182035435658</c:v>
                </c:pt>
                <c:pt idx="612">
                  <c:v>246.8182035435658</c:v>
                </c:pt>
                <c:pt idx="613">
                  <c:v>246.8182035435658</c:v>
                </c:pt>
                <c:pt idx="614">
                  <c:v>249.7797176551272</c:v>
                </c:pt>
                <c:pt idx="615">
                  <c:v>249.2911552652417</c:v>
                </c:pt>
                <c:pt idx="616">
                  <c:v>249.118468893936</c:v>
                </c:pt>
                <c:pt idx="617">
                  <c:v>251.8145246589301</c:v>
                </c:pt>
                <c:pt idx="618">
                  <c:v>255.9511500612884</c:v>
                </c:pt>
                <c:pt idx="619">
                  <c:v>255.9511500612884</c:v>
                </c:pt>
                <c:pt idx="620">
                  <c:v>257.3433608839206</c:v>
                </c:pt>
                <c:pt idx="621">
                  <c:v>250.5347634389643</c:v>
                </c:pt>
                <c:pt idx="622">
                  <c:v>255.4810069189932</c:v>
                </c:pt>
                <c:pt idx="623">
                  <c:v>260.845863921127</c:v>
                </c:pt>
                <c:pt idx="624">
                  <c:v>262.7805698499992</c:v>
                </c:pt>
                <c:pt idx="625">
                  <c:v>268.2864456150166</c:v>
                </c:pt>
                <c:pt idx="626">
                  <c:v>259.5253501090471</c:v>
                </c:pt>
                <c:pt idx="627">
                  <c:v>260.0889881201074</c:v>
                </c:pt>
                <c:pt idx="628">
                  <c:v>258.2458141907067</c:v>
                </c:pt>
                <c:pt idx="629">
                  <c:v>258.2458141907067</c:v>
                </c:pt>
                <c:pt idx="630">
                  <c:v>275.8941551551699</c:v>
                </c:pt>
                <c:pt idx="631">
                  <c:v>275.8941551551699</c:v>
                </c:pt>
                <c:pt idx="632">
                  <c:v>275.8941551551699</c:v>
                </c:pt>
                <c:pt idx="633">
                  <c:v>271.677397770734</c:v>
                </c:pt>
                <c:pt idx="634">
                  <c:v>274.1693394096505</c:v>
                </c:pt>
                <c:pt idx="635">
                  <c:v>274.1693394096505</c:v>
                </c:pt>
                <c:pt idx="636">
                  <c:v>274.9206831102042</c:v>
                </c:pt>
                <c:pt idx="637">
                  <c:v>275.5593596929285</c:v>
                </c:pt>
                <c:pt idx="638">
                  <c:v>275.5593596929285</c:v>
                </c:pt>
                <c:pt idx="639">
                  <c:v>275.5593596929285</c:v>
                </c:pt>
                <c:pt idx="640">
                  <c:v>273.4985803830103</c:v>
                </c:pt>
                <c:pt idx="641">
                  <c:v>277.153673841631</c:v>
                </c:pt>
                <c:pt idx="642">
                  <c:v>277.153673841631</c:v>
                </c:pt>
                <c:pt idx="643">
                  <c:v>274.6311838326451</c:v>
                </c:pt>
                <c:pt idx="644">
                  <c:v>277.0538358457238</c:v>
                </c:pt>
                <c:pt idx="645">
                  <c:v>276.4657175015184</c:v>
                </c:pt>
                <c:pt idx="646">
                  <c:v>276.4657175015184</c:v>
                </c:pt>
                <c:pt idx="647">
                  <c:v>276.255122974413</c:v>
                </c:pt>
                <c:pt idx="648">
                  <c:v>260.4662770665734</c:v>
                </c:pt>
                <c:pt idx="649">
                  <c:v>258.0971361353884</c:v>
                </c:pt>
                <c:pt idx="650">
                  <c:v>258.4977643967107</c:v>
                </c:pt>
                <c:pt idx="651">
                  <c:v>258.4977643967107</c:v>
                </c:pt>
                <c:pt idx="652">
                  <c:v>258.4977643967107</c:v>
                </c:pt>
                <c:pt idx="653">
                  <c:v>284.4830645187026</c:v>
                </c:pt>
                <c:pt idx="654">
                  <c:v>291.2671282584622</c:v>
                </c:pt>
                <c:pt idx="655">
                  <c:v>291.2671282584622</c:v>
                </c:pt>
                <c:pt idx="656">
                  <c:v>293.5580966170157</c:v>
                </c:pt>
                <c:pt idx="657">
                  <c:v>293.5580966170157</c:v>
                </c:pt>
                <c:pt idx="658">
                  <c:v>296.269256491464</c:v>
                </c:pt>
                <c:pt idx="659">
                  <c:v>296.269256491464</c:v>
                </c:pt>
                <c:pt idx="660">
                  <c:v>296.269256491464</c:v>
                </c:pt>
                <c:pt idx="661">
                  <c:v>296.269256491464</c:v>
                </c:pt>
                <c:pt idx="662">
                  <c:v>296.269256491464</c:v>
                </c:pt>
                <c:pt idx="663">
                  <c:v>296.269256491464</c:v>
                </c:pt>
                <c:pt idx="664">
                  <c:v>296.269256491464</c:v>
                </c:pt>
                <c:pt idx="665">
                  <c:v>296.269256491464</c:v>
                </c:pt>
                <c:pt idx="666">
                  <c:v>296.269256491464</c:v>
                </c:pt>
                <c:pt idx="667">
                  <c:v>296.269256491464</c:v>
                </c:pt>
                <c:pt idx="668">
                  <c:v>295.10847613843</c:v>
                </c:pt>
                <c:pt idx="669">
                  <c:v>294.360127326812</c:v>
                </c:pt>
                <c:pt idx="670">
                  <c:v>294.360127326812</c:v>
                </c:pt>
                <c:pt idx="671">
                  <c:v>293.890988395516</c:v>
                </c:pt>
                <c:pt idx="672">
                  <c:v>293.890988395516</c:v>
                </c:pt>
                <c:pt idx="673">
                  <c:v>294.261893894204</c:v>
                </c:pt>
                <c:pt idx="674">
                  <c:v>294.261893894204</c:v>
                </c:pt>
                <c:pt idx="675">
                  <c:v>292.4714750724026</c:v>
                </c:pt>
                <c:pt idx="676">
                  <c:v>291.8704535774207</c:v>
                </c:pt>
                <c:pt idx="677">
                  <c:v>291.8704535774207</c:v>
                </c:pt>
                <c:pt idx="678">
                  <c:v>291.8704535774207</c:v>
                </c:pt>
                <c:pt idx="679">
                  <c:v>290.9870793613415</c:v>
                </c:pt>
                <c:pt idx="680">
                  <c:v>290.9870793613415</c:v>
                </c:pt>
                <c:pt idx="681">
                  <c:v>290.9870793613415</c:v>
                </c:pt>
                <c:pt idx="682">
                  <c:v>290.9870793613415</c:v>
                </c:pt>
                <c:pt idx="683">
                  <c:v>295.0881353756557</c:v>
                </c:pt>
                <c:pt idx="684">
                  <c:v>295.0881353756557</c:v>
                </c:pt>
                <c:pt idx="685">
                  <c:v>295.0881353756557</c:v>
                </c:pt>
                <c:pt idx="686">
                  <c:v>295.0881353756557</c:v>
                </c:pt>
                <c:pt idx="687">
                  <c:v>295.0881353756557</c:v>
                </c:pt>
                <c:pt idx="688">
                  <c:v>295.0881353756557</c:v>
                </c:pt>
                <c:pt idx="689">
                  <c:v>298.0724399652893</c:v>
                </c:pt>
                <c:pt idx="690">
                  <c:v>293.521214716697</c:v>
                </c:pt>
                <c:pt idx="691">
                  <c:v>298.127440976666</c:v>
                </c:pt>
                <c:pt idx="692">
                  <c:v>298.127440976666</c:v>
                </c:pt>
                <c:pt idx="693">
                  <c:v>295.0697891373174</c:v>
                </c:pt>
                <c:pt idx="694">
                  <c:v>295.0697891373174</c:v>
                </c:pt>
                <c:pt idx="695">
                  <c:v>295.0697891373174</c:v>
                </c:pt>
                <c:pt idx="696">
                  <c:v>294.578425148288</c:v>
                </c:pt>
                <c:pt idx="697">
                  <c:v>294.578425148288</c:v>
                </c:pt>
                <c:pt idx="698">
                  <c:v>304.2839987078751</c:v>
                </c:pt>
                <c:pt idx="699">
                  <c:v>304.2839987078751</c:v>
                </c:pt>
                <c:pt idx="700">
                  <c:v>314.3540083973255</c:v>
                </c:pt>
                <c:pt idx="701">
                  <c:v>314.3540083973255</c:v>
                </c:pt>
                <c:pt idx="702">
                  <c:v>314.3540083973255</c:v>
                </c:pt>
                <c:pt idx="703">
                  <c:v>321.4490947587363</c:v>
                </c:pt>
                <c:pt idx="704">
                  <c:v>321.4490947587363</c:v>
                </c:pt>
                <c:pt idx="705">
                  <c:v>321.4490947587363</c:v>
                </c:pt>
                <c:pt idx="706">
                  <c:v>321.4490947587363</c:v>
                </c:pt>
                <c:pt idx="707">
                  <c:v>321.4490947587363</c:v>
                </c:pt>
                <c:pt idx="708">
                  <c:v>323.9153138453623</c:v>
                </c:pt>
                <c:pt idx="709">
                  <c:v>324.25153160768</c:v>
                </c:pt>
                <c:pt idx="710">
                  <c:v>324.25153160768</c:v>
                </c:pt>
                <c:pt idx="711">
                  <c:v>310.7798736583395</c:v>
                </c:pt>
                <c:pt idx="712">
                  <c:v>318.4488997827756</c:v>
                </c:pt>
                <c:pt idx="713">
                  <c:v>318.4488997827756</c:v>
                </c:pt>
                <c:pt idx="714">
                  <c:v>320.319721285952</c:v>
                </c:pt>
                <c:pt idx="715">
                  <c:v>309.8310869519988</c:v>
                </c:pt>
                <c:pt idx="716">
                  <c:v>309.8310869519988</c:v>
                </c:pt>
                <c:pt idx="717">
                  <c:v>309.8310869519988</c:v>
                </c:pt>
                <c:pt idx="718">
                  <c:v>313.8880604376176</c:v>
                </c:pt>
                <c:pt idx="719">
                  <c:v>313.8880604376176</c:v>
                </c:pt>
                <c:pt idx="720">
                  <c:v>315.5411597253274</c:v>
                </c:pt>
                <c:pt idx="721">
                  <c:v>312.4708425561542</c:v>
                </c:pt>
                <c:pt idx="722">
                  <c:v>312.4708425561542</c:v>
                </c:pt>
                <c:pt idx="723">
                  <c:v>309.2845605095382</c:v>
                </c:pt>
                <c:pt idx="724">
                  <c:v>309.2845605095382</c:v>
                </c:pt>
                <c:pt idx="725">
                  <c:v>304.9907372094075</c:v>
                </c:pt>
                <c:pt idx="726">
                  <c:v>304.9907372094075</c:v>
                </c:pt>
                <c:pt idx="727">
                  <c:v>309.4815095165377</c:v>
                </c:pt>
                <c:pt idx="728">
                  <c:v>306.4613783359176</c:v>
                </c:pt>
                <c:pt idx="729">
                  <c:v>303.8599869189842</c:v>
                </c:pt>
                <c:pt idx="730">
                  <c:v>305.2676255893765</c:v>
                </c:pt>
                <c:pt idx="731">
                  <c:v>307.851757190826</c:v>
                </c:pt>
                <c:pt idx="732">
                  <c:v>310.5397065574045</c:v>
                </c:pt>
                <c:pt idx="733">
                  <c:v>311.4302428925253</c:v>
                </c:pt>
                <c:pt idx="734">
                  <c:v>314.8280863405922</c:v>
                </c:pt>
                <c:pt idx="735">
                  <c:v>314.8280863405922</c:v>
                </c:pt>
                <c:pt idx="736">
                  <c:v>314.8280863405922</c:v>
                </c:pt>
                <c:pt idx="737">
                  <c:v>314.9260124722267</c:v>
                </c:pt>
                <c:pt idx="738">
                  <c:v>314.9260124722267</c:v>
                </c:pt>
                <c:pt idx="739">
                  <c:v>313.9922233157855</c:v>
                </c:pt>
                <c:pt idx="740">
                  <c:v>372.2951652709289</c:v>
                </c:pt>
                <c:pt idx="741">
                  <c:v>372.2361226941225</c:v>
                </c:pt>
                <c:pt idx="742">
                  <c:v>374.8016315239711</c:v>
                </c:pt>
                <c:pt idx="743">
                  <c:v>372.1284121123785</c:v>
                </c:pt>
                <c:pt idx="744">
                  <c:v>365.2629271177558</c:v>
                </c:pt>
                <c:pt idx="745">
                  <c:v>369.8963304788299</c:v>
                </c:pt>
                <c:pt idx="746">
                  <c:v>369.8963304788299</c:v>
                </c:pt>
                <c:pt idx="747">
                  <c:v>372.0599355025643</c:v>
                </c:pt>
                <c:pt idx="748">
                  <c:v>372.9113880810192</c:v>
                </c:pt>
                <c:pt idx="749">
                  <c:v>379.8976535765306</c:v>
                </c:pt>
                <c:pt idx="750">
                  <c:v>379.8976535765306</c:v>
                </c:pt>
                <c:pt idx="751">
                  <c:v>370.404996185633</c:v>
                </c:pt>
                <c:pt idx="752">
                  <c:v>370.404996185633</c:v>
                </c:pt>
                <c:pt idx="753">
                  <c:v>370.404996185633</c:v>
                </c:pt>
                <c:pt idx="754">
                  <c:v>370.404996185633</c:v>
                </c:pt>
                <c:pt idx="755">
                  <c:v>371.0368584312786</c:v>
                </c:pt>
                <c:pt idx="756">
                  <c:v>367.7178371950481</c:v>
                </c:pt>
                <c:pt idx="757">
                  <c:v>367.7178371950481</c:v>
                </c:pt>
                <c:pt idx="758">
                  <c:v>367.7178371950481</c:v>
                </c:pt>
                <c:pt idx="759">
                  <c:v>367.7178371950481</c:v>
                </c:pt>
                <c:pt idx="760">
                  <c:v>367.7178371950481</c:v>
                </c:pt>
                <c:pt idx="761">
                  <c:v>367.7178371950481</c:v>
                </c:pt>
                <c:pt idx="762">
                  <c:v>367.9832609269385</c:v>
                </c:pt>
                <c:pt idx="763">
                  <c:v>367.9832609269385</c:v>
                </c:pt>
                <c:pt idx="764">
                  <c:v>367.9832609269385</c:v>
                </c:pt>
                <c:pt idx="765">
                  <c:v>367.9832609269385</c:v>
                </c:pt>
                <c:pt idx="766">
                  <c:v>367.9832609269385</c:v>
                </c:pt>
                <c:pt idx="767">
                  <c:v>367.9832609269385</c:v>
                </c:pt>
                <c:pt idx="768">
                  <c:v>367.9832609269385</c:v>
                </c:pt>
                <c:pt idx="769">
                  <c:v>367.9832609269385</c:v>
                </c:pt>
                <c:pt idx="770">
                  <c:v>367.9832609269385</c:v>
                </c:pt>
                <c:pt idx="771">
                  <c:v>367.9832609269385</c:v>
                </c:pt>
                <c:pt idx="772">
                  <c:v>367.9832609269385</c:v>
                </c:pt>
                <c:pt idx="773">
                  <c:v>367.8817047523506</c:v>
                </c:pt>
                <c:pt idx="774">
                  <c:v>367.8817047523506</c:v>
                </c:pt>
                <c:pt idx="775">
                  <c:v>370.0612455047102</c:v>
                </c:pt>
                <c:pt idx="776">
                  <c:v>370.0612455047102</c:v>
                </c:pt>
                <c:pt idx="777">
                  <c:v>370.0612455047102</c:v>
                </c:pt>
                <c:pt idx="778">
                  <c:v>368.8752698653268</c:v>
                </c:pt>
                <c:pt idx="779">
                  <c:v>366.4343179547141</c:v>
                </c:pt>
                <c:pt idx="780">
                  <c:v>366.4343179547141</c:v>
                </c:pt>
                <c:pt idx="781">
                  <c:v>366.4343179547141</c:v>
                </c:pt>
                <c:pt idx="782">
                  <c:v>366.4343179547141</c:v>
                </c:pt>
                <c:pt idx="783">
                  <c:v>366.4343179547141</c:v>
                </c:pt>
                <c:pt idx="784">
                  <c:v>366.4343179547141</c:v>
                </c:pt>
                <c:pt idx="785">
                  <c:v>366.4343179547141</c:v>
                </c:pt>
                <c:pt idx="786">
                  <c:v>366.4343179547141</c:v>
                </c:pt>
                <c:pt idx="787">
                  <c:v>366.4343179547141</c:v>
                </c:pt>
                <c:pt idx="788">
                  <c:v>366.4343179547141</c:v>
                </c:pt>
                <c:pt idx="789">
                  <c:v>366.4343179547141</c:v>
                </c:pt>
                <c:pt idx="790">
                  <c:v>366.4343179547141</c:v>
                </c:pt>
                <c:pt idx="791">
                  <c:v>366.4343179547141</c:v>
                </c:pt>
                <c:pt idx="792">
                  <c:v>366.4343179547141</c:v>
                </c:pt>
                <c:pt idx="793">
                  <c:v>366.4343179547141</c:v>
                </c:pt>
                <c:pt idx="794">
                  <c:v>364.9004409285106</c:v>
                </c:pt>
                <c:pt idx="795">
                  <c:v>365.3693844169796</c:v>
                </c:pt>
                <c:pt idx="796">
                  <c:v>365.3693844169796</c:v>
                </c:pt>
                <c:pt idx="797">
                  <c:v>365.3693844169796</c:v>
                </c:pt>
                <c:pt idx="798">
                  <c:v>366.6017406571102</c:v>
                </c:pt>
                <c:pt idx="799">
                  <c:v>365.6321356868652</c:v>
                </c:pt>
                <c:pt idx="800">
                  <c:v>366.0798687549596</c:v>
                </c:pt>
                <c:pt idx="801">
                  <c:v>366.0798687549596</c:v>
                </c:pt>
                <c:pt idx="802">
                  <c:v>366.264489268046</c:v>
                </c:pt>
                <c:pt idx="803">
                  <c:v>366.8657156493894</c:v>
                </c:pt>
                <c:pt idx="804">
                  <c:v>369.0806659716587</c:v>
                </c:pt>
                <c:pt idx="805">
                  <c:v>371.3411344399684</c:v>
                </c:pt>
                <c:pt idx="806">
                  <c:v>366.1060084709989</c:v>
                </c:pt>
                <c:pt idx="807">
                  <c:v>366.1060084709989</c:v>
                </c:pt>
                <c:pt idx="808">
                  <c:v>369.8540685378738</c:v>
                </c:pt>
                <c:pt idx="809">
                  <c:v>363.1149357744752</c:v>
                </c:pt>
                <c:pt idx="810">
                  <c:v>368.5850721466069</c:v>
                </c:pt>
                <c:pt idx="811">
                  <c:v>361.7920377992517</c:v>
                </c:pt>
                <c:pt idx="812">
                  <c:v>365.1237452018568</c:v>
                </c:pt>
                <c:pt idx="813">
                  <c:v>373.5210041111671</c:v>
                </c:pt>
                <c:pt idx="814">
                  <c:v>370.6819017287061</c:v>
                </c:pt>
                <c:pt idx="815">
                  <c:v>370.6819017287061</c:v>
                </c:pt>
                <c:pt idx="816">
                  <c:v>370.6819017287061</c:v>
                </c:pt>
                <c:pt idx="817">
                  <c:v>370.6819017287061</c:v>
                </c:pt>
                <c:pt idx="818">
                  <c:v>370.6819017287061</c:v>
                </c:pt>
                <c:pt idx="819">
                  <c:v>371.3018569967591</c:v>
                </c:pt>
                <c:pt idx="820">
                  <c:v>371.3018569967591</c:v>
                </c:pt>
                <c:pt idx="821">
                  <c:v>371.3018569967591</c:v>
                </c:pt>
                <c:pt idx="822">
                  <c:v>369.4802834432945</c:v>
                </c:pt>
                <c:pt idx="823">
                  <c:v>368.9231886761148</c:v>
                </c:pt>
                <c:pt idx="824">
                  <c:v>368.9231886761148</c:v>
                </c:pt>
                <c:pt idx="825">
                  <c:v>368.9231886761148</c:v>
                </c:pt>
                <c:pt idx="826">
                  <c:v>368.9231886761148</c:v>
                </c:pt>
                <c:pt idx="827">
                  <c:v>368.9231886761148</c:v>
                </c:pt>
                <c:pt idx="828">
                  <c:v>368.9231886761148</c:v>
                </c:pt>
                <c:pt idx="829">
                  <c:v>368.9231886761148</c:v>
                </c:pt>
                <c:pt idx="830">
                  <c:v>368.9231886761148</c:v>
                </c:pt>
                <c:pt idx="831">
                  <c:v>368.9231886761148</c:v>
                </c:pt>
                <c:pt idx="832">
                  <c:v>368.9231886761148</c:v>
                </c:pt>
                <c:pt idx="833">
                  <c:v>368.9231886761148</c:v>
                </c:pt>
                <c:pt idx="834">
                  <c:v>368.9231886761148</c:v>
                </c:pt>
                <c:pt idx="835">
                  <c:v>369.1987587877402</c:v>
                </c:pt>
                <c:pt idx="836">
                  <c:v>369.1987587877402</c:v>
                </c:pt>
                <c:pt idx="837">
                  <c:v>368.7107947568152</c:v>
                </c:pt>
                <c:pt idx="838">
                  <c:v>368.7107947568152</c:v>
                </c:pt>
                <c:pt idx="839">
                  <c:v>368.7107947568152</c:v>
                </c:pt>
                <c:pt idx="840">
                  <c:v>368.7107947568152</c:v>
                </c:pt>
                <c:pt idx="841">
                  <c:v>369.3101331554674</c:v>
                </c:pt>
                <c:pt idx="842">
                  <c:v>369.3101331554674</c:v>
                </c:pt>
                <c:pt idx="843">
                  <c:v>369.8229462931775</c:v>
                </c:pt>
                <c:pt idx="844">
                  <c:v>369.1489133819842</c:v>
                </c:pt>
                <c:pt idx="845">
                  <c:v>369.1489133819842</c:v>
                </c:pt>
                <c:pt idx="846">
                  <c:v>371.4067966316197</c:v>
                </c:pt>
                <c:pt idx="847">
                  <c:v>371.4067966316197</c:v>
                </c:pt>
                <c:pt idx="848">
                  <c:v>365.8045186188583</c:v>
                </c:pt>
                <c:pt idx="849">
                  <c:v>363.5643753807836</c:v>
                </c:pt>
                <c:pt idx="850">
                  <c:v>363.5643753807836</c:v>
                </c:pt>
                <c:pt idx="851">
                  <c:v>363.5643753807836</c:v>
                </c:pt>
                <c:pt idx="852">
                  <c:v>363.5643753807836</c:v>
                </c:pt>
                <c:pt idx="853">
                  <c:v>363.5643753807836</c:v>
                </c:pt>
                <c:pt idx="854">
                  <c:v>363.5643753807836</c:v>
                </c:pt>
                <c:pt idx="855">
                  <c:v>363.5643753807836</c:v>
                </c:pt>
                <c:pt idx="856">
                  <c:v>363.5643753807836</c:v>
                </c:pt>
                <c:pt idx="857">
                  <c:v>363.1429965872828</c:v>
                </c:pt>
                <c:pt idx="858">
                  <c:v>363.1429965872828</c:v>
                </c:pt>
                <c:pt idx="859">
                  <c:v>363.1429965872828</c:v>
                </c:pt>
                <c:pt idx="860">
                  <c:v>362.8987233580436</c:v>
                </c:pt>
                <c:pt idx="861">
                  <c:v>363.0711477036546</c:v>
                </c:pt>
                <c:pt idx="862">
                  <c:v>363.0477327567574</c:v>
                </c:pt>
                <c:pt idx="863">
                  <c:v>363.0477327567574</c:v>
                </c:pt>
                <c:pt idx="864">
                  <c:v>365.775215810041</c:v>
                </c:pt>
                <c:pt idx="865">
                  <c:v>364.74816824987</c:v>
                </c:pt>
                <c:pt idx="866">
                  <c:v>365.0188327780747</c:v>
                </c:pt>
                <c:pt idx="867">
                  <c:v>360.3709144270888</c:v>
                </c:pt>
                <c:pt idx="868">
                  <c:v>360.3709144270888</c:v>
                </c:pt>
                <c:pt idx="869">
                  <c:v>360.1726496315175</c:v>
                </c:pt>
                <c:pt idx="870">
                  <c:v>360.7408044963563</c:v>
                </c:pt>
                <c:pt idx="871">
                  <c:v>362.0447527750998</c:v>
                </c:pt>
                <c:pt idx="872">
                  <c:v>355.7283386362989</c:v>
                </c:pt>
                <c:pt idx="873">
                  <c:v>357.0894562686332</c:v>
                </c:pt>
                <c:pt idx="874">
                  <c:v>358.326834007106</c:v>
                </c:pt>
                <c:pt idx="875">
                  <c:v>360.1350137090409</c:v>
                </c:pt>
                <c:pt idx="876">
                  <c:v>362.138110285699</c:v>
                </c:pt>
                <c:pt idx="877">
                  <c:v>361.0689413128485</c:v>
                </c:pt>
                <c:pt idx="878">
                  <c:v>365.3301129041527</c:v>
                </c:pt>
                <c:pt idx="879">
                  <c:v>365.8322312146866</c:v>
                </c:pt>
                <c:pt idx="880">
                  <c:v>364.6032195484671</c:v>
                </c:pt>
                <c:pt idx="881">
                  <c:v>364.6032195484671</c:v>
                </c:pt>
                <c:pt idx="882">
                  <c:v>364.6032195484671</c:v>
                </c:pt>
                <c:pt idx="883">
                  <c:v>363.991631704987</c:v>
                </c:pt>
                <c:pt idx="884">
                  <c:v>367.006677856837</c:v>
                </c:pt>
                <c:pt idx="885">
                  <c:v>367.006677856837</c:v>
                </c:pt>
                <c:pt idx="886">
                  <c:v>366.5299067896883</c:v>
                </c:pt>
                <c:pt idx="887">
                  <c:v>367.9261647893542</c:v>
                </c:pt>
                <c:pt idx="888">
                  <c:v>367.7338015711834</c:v>
                </c:pt>
                <c:pt idx="889">
                  <c:v>366.8773947296667</c:v>
                </c:pt>
                <c:pt idx="890">
                  <c:v>367.4368139398112</c:v>
                </c:pt>
                <c:pt idx="891">
                  <c:v>366.4560949231745</c:v>
                </c:pt>
                <c:pt idx="892">
                  <c:v>367.8903023696352</c:v>
                </c:pt>
                <c:pt idx="893">
                  <c:v>367.8903023696352</c:v>
                </c:pt>
                <c:pt idx="894">
                  <c:v>370.3577549654722</c:v>
                </c:pt>
                <c:pt idx="895">
                  <c:v>370.3577549654722</c:v>
                </c:pt>
                <c:pt idx="896">
                  <c:v>371.3442523118628</c:v>
                </c:pt>
                <c:pt idx="897">
                  <c:v>371.3442523118628</c:v>
                </c:pt>
                <c:pt idx="898">
                  <c:v>371.9542035962193</c:v>
                </c:pt>
                <c:pt idx="899">
                  <c:v>371.9542035962193</c:v>
                </c:pt>
                <c:pt idx="900">
                  <c:v>376.2153053545446</c:v>
                </c:pt>
                <c:pt idx="901">
                  <c:v>376.2153053545446</c:v>
                </c:pt>
                <c:pt idx="902">
                  <c:v>377.5987529123419</c:v>
                </c:pt>
                <c:pt idx="903">
                  <c:v>376.9574173814587</c:v>
                </c:pt>
                <c:pt idx="904">
                  <c:v>378.7470415806167</c:v>
                </c:pt>
                <c:pt idx="905">
                  <c:v>375.6191300200792</c:v>
                </c:pt>
                <c:pt idx="906">
                  <c:v>375.6191300200792</c:v>
                </c:pt>
                <c:pt idx="907">
                  <c:v>375.865474498435</c:v>
                </c:pt>
                <c:pt idx="908">
                  <c:v>373.9774694075372</c:v>
                </c:pt>
                <c:pt idx="909">
                  <c:v>375.2407875805432</c:v>
                </c:pt>
                <c:pt idx="910">
                  <c:v>375.2407875805432</c:v>
                </c:pt>
                <c:pt idx="911">
                  <c:v>375.2407875805432</c:v>
                </c:pt>
                <c:pt idx="912">
                  <c:v>375.2407875805432</c:v>
                </c:pt>
                <c:pt idx="913">
                  <c:v>378.7806947995808</c:v>
                </c:pt>
                <c:pt idx="914">
                  <c:v>378.7806947995808</c:v>
                </c:pt>
                <c:pt idx="915">
                  <c:v>378.7806947995808</c:v>
                </c:pt>
                <c:pt idx="916">
                  <c:v>379.0005969999893</c:v>
                </c:pt>
                <c:pt idx="917">
                  <c:v>379.0005969999893</c:v>
                </c:pt>
                <c:pt idx="918">
                  <c:v>375.4415872309957</c:v>
                </c:pt>
                <c:pt idx="919">
                  <c:v>375.4415872309957</c:v>
                </c:pt>
                <c:pt idx="920">
                  <c:v>373.6774564835157</c:v>
                </c:pt>
                <c:pt idx="921">
                  <c:v>373.6774564835157</c:v>
                </c:pt>
                <c:pt idx="922">
                  <c:v>375.326969229314</c:v>
                </c:pt>
                <c:pt idx="923">
                  <c:v>375.326969229314</c:v>
                </c:pt>
                <c:pt idx="924">
                  <c:v>370.262231880188</c:v>
                </c:pt>
                <c:pt idx="925">
                  <c:v>370.262231880188</c:v>
                </c:pt>
                <c:pt idx="926">
                  <c:v>370.262231880188</c:v>
                </c:pt>
                <c:pt idx="927">
                  <c:v>370.262231880188</c:v>
                </c:pt>
                <c:pt idx="928">
                  <c:v>372.3201457174919</c:v>
                </c:pt>
                <c:pt idx="929">
                  <c:v>372.3201457174919</c:v>
                </c:pt>
                <c:pt idx="930">
                  <c:v>368.6131569456938</c:v>
                </c:pt>
                <c:pt idx="931">
                  <c:v>368.019627552967</c:v>
                </c:pt>
                <c:pt idx="932">
                  <c:v>368.019627552967</c:v>
                </c:pt>
                <c:pt idx="933">
                  <c:v>368.1866328980004</c:v>
                </c:pt>
                <c:pt idx="934">
                  <c:v>368.1866328980004</c:v>
                </c:pt>
                <c:pt idx="935">
                  <c:v>369.6544069388894</c:v>
                </c:pt>
                <c:pt idx="936">
                  <c:v>371.19940335344</c:v>
                </c:pt>
                <c:pt idx="937">
                  <c:v>371.19940335344</c:v>
                </c:pt>
                <c:pt idx="938">
                  <c:v>370.7522616904053</c:v>
                </c:pt>
                <c:pt idx="939">
                  <c:v>371.0328447054795</c:v>
                </c:pt>
                <c:pt idx="940">
                  <c:v>370.1495242614123</c:v>
                </c:pt>
                <c:pt idx="941">
                  <c:v>369.8993490028747</c:v>
                </c:pt>
                <c:pt idx="942">
                  <c:v>369.7894787868717</c:v>
                </c:pt>
                <c:pt idx="943">
                  <c:v>368.6910256356693</c:v>
                </c:pt>
                <c:pt idx="944">
                  <c:v>368.5778323560067</c:v>
                </c:pt>
                <c:pt idx="945">
                  <c:v>367.2348298603088</c:v>
                </c:pt>
                <c:pt idx="946">
                  <c:v>367.2348298603088</c:v>
                </c:pt>
                <c:pt idx="947">
                  <c:v>365.987208815253</c:v>
                </c:pt>
                <c:pt idx="948">
                  <c:v>365.2301612195175</c:v>
                </c:pt>
                <c:pt idx="949">
                  <c:v>364.2770041112919</c:v>
                </c:pt>
                <c:pt idx="950">
                  <c:v>363.7221344849085</c:v>
                </c:pt>
                <c:pt idx="951">
                  <c:v>362.2009248203352</c:v>
                </c:pt>
                <c:pt idx="952">
                  <c:v>365.6825309578676</c:v>
                </c:pt>
                <c:pt idx="953">
                  <c:v>366.828097878332</c:v>
                </c:pt>
                <c:pt idx="954">
                  <c:v>373.06061023257</c:v>
                </c:pt>
                <c:pt idx="955">
                  <c:v>370.3284844871799</c:v>
                </c:pt>
                <c:pt idx="956">
                  <c:v>370.6078024668356</c:v>
                </c:pt>
                <c:pt idx="957">
                  <c:v>373.8102746035308</c:v>
                </c:pt>
                <c:pt idx="958">
                  <c:v>377.6060220889321</c:v>
                </c:pt>
                <c:pt idx="959">
                  <c:v>377.6969846413768</c:v>
                </c:pt>
                <c:pt idx="960">
                  <c:v>377.3780986301388</c:v>
                </c:pt>
                <c:pt idx="961">
                  <c:v>378.1768013928185</c:v>
                </c:pt>
                <c:pt idx="962">
                  <c:v>381.358892516862</c:v>
                </c:pt>
                <c:pt idx="963">
                  <c:v>381.358892516862</c:v>
                </c:pt>
                <c:pt idx="964">
                  <c:v>380.8127898001127</c:v>
                </c:pt>
                <c:pt idx="965">
                  <c:v>380.8127898001127</c:v>
                </c:pt>
                <c:pt idx="966">
                  <c:v>380.2062376731221</c:v>
                </c:pt>
                <c:pt idx="967">
                  <c:v>380.2062376731221</c:v>
                </c:pt>
                <c:pt idx="968">
                  <c:v>379.6530287346915</c:v>
                </c:pt>
                <c:pt idx="969">
                  <c:v>379.6530287346915</c:v>
                </c:pt>
                <c:pt idx="970">
                  <c:v>380.5783999667593</c:v>
                </c:pt>
                <c:pt idx="971">
                  <c:v>384.6395876462601</c:v>
                </c:pt>
                <c:pt idx="972">
                  <c:v>384.8272193740642</c:v>
                </c:pt>
                <c:pt idx="973">
                  <c:v>384.8272193740642</c:v>
                </c:pt>
                <c:pt idx="974">
                  <c:v>383.4718606187494</c:v>
                </c:pt>
                <c:pt idx="975">
                  <c:v>383.4718606187494</c:v>
                </c:pt>
                <c:pt idx="976">
                  <c:v>382.9717878560932</c:v>
                </c:pt>
                <c:pt idx="977">
                  <c:v>382.9717878560932</c:v>
                </c:pt>
                <c:pt idx="978">
                  <c:v>382.0349690615174</c:v>
                </c:pt>
                <c:pt idx="979">
                  <c:v>383.154525835306</c:v>
                </c:pt>
                <c:pt idx="980">
                  <c:v>383.154525835306</c:v>
                </c:pt>
                <c:pt idx="981">
                  <c:v>383.154525835306</c:v>
                </c:pt>
                <c:pt idx="982">
                  <c:v>381.674452490388</c:v>
                </c:pt>
                <c:pt idx="983">
                  <c:v>382.1823362659789</c:v>
                </c:pt>
                <c:pt idx="984">
                  <c:v>382.6767261197064</c:v>
                </c:pt>
                <c:pt idx="985">
                  <c:v>382.6767261197064</c:v>
                </c:pt>
                <c:pt idx="986">
                  <c:v>385.4245899268542</c:v>
                </c:pt>
                <c:pt idx="987">
                  <c:v>387.7540995327228</c:v>
                </c:pt>
                <c:pt idx="988">
                  <c:v>389.4521925987281</c:v>
                </c:pt>
                <c:pt idx="989">
                  <c:v>389.9480731000179</c:v>
                </c:pt>
                <c:pt idx="990">
                  <c:v>392.3684750931488</c:v>
                </c:pt>
                <c:pt idx="991">
                  <c:v>393.9663038281981</c:v>
                </c:pt>
                <c:pt idx="992">
                  <c:v>396.5080965047718</c:v>
                </c:pt>
                <c:pt idx="993">
                  <c:v>400.6300633706674</c:v>
                </c:pt>
                <c:pt idx="994">
                  <c:v>401.1383160129106</c:v>
                </c:pt>
                <c:pt idx="995">
                  <c:v>408.2197081749277</c:v>
                </c:pt>
                <c:pt idx="996">
                  <c:v>389.9123250550206</c:v>
                </c:pt>
                <c:pt idx="997">
                  <c:v>389.9123250550206</c:v>
                </c:pt>
                <c:pt idx="998">
                  <c:v>391.559692618757</c:v>
                </c:pt>
                <c:pt idx="999">
                  <c:v>393.4061342389047</c:v>
                </c:pt>
                <c:pt idx="1000">
                  <c:v>399.2807194844733</c:v>
                </c:pt>
                <c:pt idx="1001">
                  <c:v>398.7217902031923</c:v>
                </c:pt>
                <c:pt idx="1002">
                  <c:v>396.8820496059931</c:v>
                </c:pt>
                <c:pt idx="1003">
                  <c:v>398.5245774184725</c:v>
                </c:pt>
                <c:pt idx="1004">
                  <c:v>398.5245774184725</c:v>
                </c:pt>
                <c:pt idx="1005">
                  <c:v>401.6306150477822</c:v>
                </c:pt>
                <c:pt idx="1006">
                  <c:v>401.6306150477822</c:v>
                </c:pt>
                <c:pt idx="1007">
                  <c:v>401.6306150477822</c:v>
                </c:pt>
                <c:pt idx="1008">
                  <c:v>402.3918620457957</c:v>
                </c:pt>
                <c:pt idx="1009">
                  <c:v>402.3918620457957</c:v>
                </c:pt>
                <c:pt idx="1010">
                  <c:v>402.3918620457957</c:v>
                </c:pt>
                <c:pt idx="1011">
                  <c:v>405.4417161826623</c:v>
                </c:pt>
                <c:pt idx="1012">
                  <c:v>404.4698541220218</c:v>
                </c:pt>
                <c:pt idx="1013">
                  <c:v>404.4698541220218</c:v>
                </c:pt>
                <c:pt idx="1014">
                  <c:v>404.4698541220218</c:v>
                </c:pt>
                <c:pt idx="1015">
                  <c:v>410.2228814631877</c:v>
                </c:pt>
                <c:pt idx="1016">
                  <c:v>410.2228814631877</c:v>
                </c:pt>
                <c:pt idx="1017">
                  <c:v>422.2376042660482</c:v>
                </c:pt>
                <c:pt idx="1018">
                  <c:v>421.5096363145122</c:v>
                </c:pt>
                <c:pt idx="1019">
                  <c:v>421.5096363145122</c:v>
                </c:pt>
                <c:pt idx="1020">
                  <c:v>421.5096363145122</c:v>
                </c:pt>
                <c:pt idx="1021">
                  <c:v>419.4311350503153</c:v>
                </c:pt>
                <c:pt idx="1022">
                  <c:v>419.0196239751085</c:v>
                </c:pt>
                <c:pt idx="1023">
                  <c:v>418.4946220562913</c:v>
                </c:pt>
                <c:pt idx="1024">
                  <c:v>418.6507492053008</c:v>
                </c:pt>
                <c:pt idx="1025">
                  <c:v>418.6507492053008</c:v>
                </c:pt>
                <c:pt idx="1026">
                  <c:v>421.0539129765077</c:v>
                </c:pt>
                <c:pt idx="1027">
                  <c:v>420.3527174332276</c:v>
                </c:pt>
                <c:pt idx="1028">
                  <c:v>420.3527174332276</c:v>
                </c:pt>
                <c:pt idx="1029">
                  <c:v>420.38362635825</c:v>
                </c:pt>
                <c:pt idx="1030">
                  <c:v>420.38362635825</c:v>
                </c:pt>
                <c:pt idx="1031">
                  <c:v>419.5616885594513</c:v>
                </c:pt>
                <c:pt idx="1032">
                  <c:v>421.1859567925725</c:v>
                </c:pt>
                <c:pt idx="1033">
                  <c:v>422.592136748363</c:v>
                </c:pt>
                <c:pt idx="1034">
                  <c:v>427.9324429389479</c:v>
                </c:pt>
                <c:pt idx="1035">
                  <c:v>426.5671253546018</c:v>
                </c:pt>
                <c:pt idx="1036">
                  <c:v>424.5027287325833</c:v>
                </c:pt>
                <c:pt idx="1037">
                  <c:v>424.5027287325833</c:v>
                </c:pt>
                <c:pt idx="1038">
                  <c:v>423.9906435899744</c:v>
                </c:pt>
                <c:pt idx="1039">
                  <c:v>423.9906435899744</c:v>
                </c:pt>
                <c:pt idx="1040">
                  <c:v>421.2878181580919</c:v>
                </c:pt>
                <c:pt idx="1041">
                  <c:v>421.2878181580919</c:v>
                </c:pt>
                <c:pt idx="1042">
                  <c:v>421.2878181580919</c:v>
                </c:pt>
                <c:pt idx="1043">
                  <c:v>421.2878181580919</c:v>
                </c:pt>
                <c:pt idx="1044">
                  <c:v>423.2702021135924</c:v>
                </c:pt>
                <c:pt idx="1045">
                  <c:v>421.5209629784018</c:v>
                </c:pt>
                <c:pt idx="1046">
                  <c:v>424.9671981676245</c:v>
                </c:pt>
                <c:pt idx="1047">
                  <c:v>425.2937383542546</c:v>
                </c:pt>
                <c:pt idx="1048">
                  <c:v>423.654590558484</c:v>
                </c:pt>
                <c:pt idx="1049">
                  <c:v>423.8909066666769</c:v>
                </c:pt>
                <c:pt idx="1050">
                  <c:v>425.1924886752232</c:v>
                </c:pt>
                <c:pt idx="1051">
                  <c:v>425.1924886752232</c:v>
                </c:pt>
                <c:pt idx="1052">
                  <c:v>424.6896870113242</c:v>
                </c:pt>
                <c:pt idx="1053">
                  <c:v>426.4082041186567</c:v>
                </c:pt>
                <c:pt idx="1054">
                  <c:v>424.621360926816</c:v>
                </c:pt>
                <c:pt idx="1055">
                  <c:v>431.8871964616219</c:v>
                </c:pt>
                <c:pt idx="1056">
                  <c:v>434.8664278959003</c:v>
                </c:pt>
                <c:pt idx="1057">
                  <c:v>439.7518082977782</c:v>
                </c:pt>
                <c:pt idx="1058">
                  <c:v>439.7518082977782</c:v>
                </c:pt>
                <c:pt idx="1059">
                  <c:v>442.0322223752453</c:v>
                </c:pt>
                <c:pt idx="1060">
                  <c:v>443.2412548500365</c:v>
                </c:pt>
                <c:pt idx="1061">
                  <c:v>443.2568288842727</c:v>
                </c:pt>
                <c:pt idx="1062">
                  <c:v>450.6040780932186</c:v>
                </c:pt>
                <c:pt idx="1063">
                  <c:v>453.3210273240207</c:v>
                </c:pt>
                <c:pt idx="1064">
                  <c:v>454.3696038686003</c:v>
                </c:pt>
                <c:pt idx="1065">
                  <c:v>454.3657627922012</c:v>
                </c:pt>
                <c:pt idx="1066">
                  <c:v>454.6181698831856</c:v>
                </c:pt>
                <c:pt idx="1067">
                  <c:v>447.2720802997267</c:v>
                </c:pt>
                <c:pt idx="1068">
                  <c:v>447.2720802997267</c:v>
                </c:pt>
                <c:pt idx="1069">
                  <c:v>447.6874943278637</c:v>
                </c:pt>
                <c:pt idx="1070">
                  <c:v>448.5624103431025</c:v>
                </c:pt>
                <c:pt idx="1071">
                  <c:v>448.5624103431025</c:v>
                </c:pt>
                <c:pt idx="1072">
                  <c:v>448.5624103431025</c:v>
                </c:pt>
                <c:pt idx="1073">
                  <c:v>448.5624103431025</c:v>
                </c:pt>
                <c:pt idx="1074">
                  <c:v>446.793765557429</c:v>
                </c:pt>
                <c:pt idx="1075">
                  <c:v>446.793765557429</c:v>
                </c:pt>
                <c:pt idx="1076">
                  <c:v>448.6352457887384</c:v>
                </c:pt>
                <c:pt idx="1077">
                  <c:v>448.6352457887384</c:v>
                </c:pt>
                <c:pt idx="1078">
                  <c:v>448.6352457887384</c:v>
                </c:pt>
                <c:pt idx="1079">
                  <c:v>450.5485366816126</c:v>
                </c:pt>
                <c:pt idx="1080">
                  <c:v>450.5485366816126</c:v>
                </c:pt>
                <c:pt idx="1081">
                  <c:v>450.5485366816126</c:v>
                </c:pt>
                <c:pt idx="1082">
                  <c:v>450.5185449588578</c:v>
                </c:pt>
                <c:pt idx="1083">
                  <c:v>450.5185449588578</c:v>
                </c:pt>
                <c:pt idx="1084">
                  <c:v>450.5185449588578</c:v>
                </c:pt>
                <c:pt idx="1085">
                  <c:v>448.5112067848705</c:v>
                </c:pt>
                <c:pt idx="1086">
                  <c:v>447.0596360293176</c:v>
                </c:pt>
                <c:pt idx="1087">
                  <c:v>447.0843552352252</c:v>
                </c:pt>
                <c:pt idx="1088">
                  <c:v>449.4461939439369</c:v>
                </c:pt>
                <c:pt idx="1089">
                  <c:v>449.2529332163051</c:v>
                </c:pt>
                <c:pt idx="1090">
                  <c:v>449.1276332048217</c:v>
                </c:pt>
                <c:pt idx="1091">
                  <c:v>447.1909010571133</c:v>
                </c:pt>
                <c:pt idx="1092">
                  <c:v>447.1909010571133</c:v>
                </c:pt>
                <c:pt idx="1093">
                  <c:v>448.6946529899348</c:v>
                </c:pt>
                <c:pt idx="1094">
                  <c:v>447.8482000024914</c:v>
                </c:pt>
                <c:pt idx="1095">
                  <c:v>447.8482000024914</c:v>
                </c:pt>
                <c:pt idx="1096">
                  <c:v>447.8482000024914</c:v>
                </c:pt>
                <c:pt idx="1097">
                  <c:v>449.176897652789</c:v>
                </c:pt>
                <c:pt idx="1098">
                  <c:v>449.2641955763362</c:v>
                </c:pt>
                <c:pt idx="1099">
                  <c:v>450.4724409464385</c:v>
                </c:pt>
                <c:pt idx="1100">
                  <c:v>452.8349937126613</c:v>
                </c:pt>
                <c:pt idx="1101">
                  <c:v>452.8698640550347</c:v>
                </c:pt>
                <c:pt idx="1102">
                  <c:v>452.8698640550347</c:v>
                </c:pt>
                <c:pt idx="1103">
                  <c:v>452.8698640550347</c:v>
                </c:pt>
                <c:pt idx="1104">
                  <c:v>451.5935268641163</c:v>
                </c:pt>
                <c:pt idx="1105">
                  <c:v>451.5016328115161</c:v>
                </c:pt>
                <c:pt idx="1106">
                  <c:v>453.709643331043</c:v>
                </c:pt>
                <c:pt idx="1107">
                  <c:v>453.709643331043</c:v>
                </c:pt>
                <c:pt idx="1108">
                  <c:v>449.7680309623794</c:v>
                </c:pt>
                <c:pt idx="1109">
                  <c:v>453.0419298434863</c:v>
                </c:pt>
                <c:pt idx="1110">
                  <c:v>450.860610799174</c:v>
                </c:pt>
                <c:pt idx="1111">
                  <c:v>451.2496645243952</c:v>
                </c:pt>
                <c:pt idx="1112">
                  <c:v>451.2496645243952</c:v>
                </c:pt>
                <c:pt idx="1113">
                  <c:v>451.3373534432391</c:v>
                </c:pt>
                <c:pt idx="1114">
                  <c:v>450.4072490090929</c:v>
                </c:pt>
                <c:pt idx="1115">
                  <c:v>450.4072490090929</c:v>
                </c:pt>
                <c:pt idx="1116">
                  <c:v>450.4072490090929</c:v>
                </c:pt>
                <c:pt idx="1117">
                  <c:v>451.1513701775197</c:v>
                </c:pt>
                <c:pt idx="1118">
                  <c:v>454.8671023076097</c:v>
                </c:pt>
                <c:pt idx="1119">
                  <c:v>458.7798007288197</c:v>
                </c:pt>
                <c:pt idx="1120">
                  <c:v>458.2448850814493</c:v>
                </c:pt>
                <c:pt idx="1121">
                  <c:v>458.2448850814493</c:v>
                </c:pt>
                <c:pt idx="1122">
                  <c:v>459.0046561383533</c:v>
                </c:pt>
                <c:pt idx="1123">
                  <c:v>461.3528484411557</c:v>
                </c:pt>
                <c:pt idx="1124">
                  <c:v>464.5370429668258</c:v>
                </c:pt>
                <c:pt idx="1125">
                  <c:v>461.2078086556565</c:v>
                </c:pt>
                <c:pt idx="1126">
                  <c:v>461.2078086556565</c:v>
                </c:pt>
                <c:pt idx="1127">
                  <c:v>461.2078086556565</c:v>
                </c:pt>
                <c:pt idx="1128">
                  <c:v>461.2078086556565</c:v>
                </c:pt>
                <c:pt idx="1129">
                  <c:v>461.6780926682766</c:v>
                </c:pt>
                <c:pt idx="1130">
                  <c:v>464.7768939613741</c:v>
                </c:pt>
                <c:pt idx="1131">
                  <c:v>464.5448210474135</c:v>
                </c:pt>
                <c:pt idx="1132">
                  <c:v>464.4382920967865</c:v>
                </c:pt>
                <c:pt idx="1133">
                  <c:v>464.170710448685</c:v>
                </c:pt>
                <c:pt idx="1134">
                  <c:v>464.170710448685</c:v>
                </c:pt>
                <c:pt idx="1135">
                  <c:v>476.9619027371429</c:v>
                </c:pt>
                <c:pt idx="1136">
                  <c:v>476.9619027371429</c:v>
                </c:pt>
                <c:pt idx="1137">
                  <c:v>476.9619027371429</c:v>
                </c:pt>
                <c:pt idx="1138">
                  <c:v>474.285791160157</c:v>
                </c:pt>
                <c:pt idx="1139">
                  <c:v>474.6642900449461</c:v>
                </c:pt>
                <c:pt idx="1140">
                  <c:v>473.6652276937333</c:v>
                </c:pt>
                <c:pt idx="1141">
                  <c:v>474.9800410541241</c:v>
                </c:pt>
                <c:pt idx="1142">
                  <c:v>474.9800410541241</c:v>
                </c:pt>
                <c:pt idx="1143">
                  <c:v>474.9800410541241</c:v>
                </c:pt>
                <c:pt idx="1144">
                  <c:v>474.9800410541241</c:v>
                </c:pt>
                <c:pt idx="1145">
                  <c:v>474.9800410541241</c:v>
                </c:pt>
                <c:pt idx="1146">
                  <c:v>474.9800410541241</c:v>
                </c:pt>
                <c:pt idx="1147">
                  <c:v>474.9800410541241</c:v>
                </c:pt>
                <c:pt idx="1148">
                  <c:v>474.0019382404215</c:v>
                </c:pt>
                <c:pt idx="1149">
                  <c:v>473.2668624006484</c:v>
                </c:pt>
                <c:pt idx="1150">
                  <c:v>470.657041839695</c:v>
                </c:pt>
                <c:pt idx="1151">
                  <c:v>470.657041839695</c:v>
                </c:pt>
                <c:pt idx="1152">
                  <c:v>468.1735376624319</c:v>
                </c:pt>
                <c:pt idx="1153">
                  <c:v>470.5450618689205</c:v>
                </c:pt>
                <c:pt idx="1154">
                  <c:v>470.5450618689205</c:v>
                </c:pt>
                <c:pt idx="1155">
                  <c:v>470.5450618689205</c:v>
                </c:pt>
                <c:pt idx="1156">
                  <c:v>472.315681762929</c:v>
                </c:pt>
                <c:pt idx="1157">
                  <c:v>472.315681762929</c:v>
                </c:pt>
                <c:pt idx="1158">
                  <c:v>472.58550833288</c:v>
                </c:pt>
                <c:pt idx="1159">
                  <c:v>475.9119437259017</c:v>
                </c:pt>
                <c:pt idx="1160">
                  <c:v>475.7153029838105</c:v>
                </c:pt>
                <c:pt idx="1161">
                  <c:v>475.7153029838105</c:v>
                </c:pt>
                <c:pt idx="1162">
                  <c:v>471.9883256051301</c:v>
                </c:pt>
                <c:pt idx="1163">
                  <c:v>471.9883256051301</c:v>
                </c:pt>
                <c:pt idx="1164">
                  <c:v>473.5102615693915</c:v>
                </c:pt>
                <c:pt idx="1165">
                  <c:v>473.5102615693915</c:v>
                </c:pt>
                <c:pt idx="1166">
                  <c:v>473.5102615693915</c:v>
                </c:pt>
                <c:pt idx="1167">
                  <c:v>473.5102615693915</c:v>
                </c:pt>
                <c:pt idx="1168">
                  <c:v>473.5102615693915</c:v>
                </c:pt>
                <c:pt idx="1169">
                  <c:v>473.5102615693915</c:v>
                </c:pt>
                <c:pt idx="1170">
                  <c:v>473.036991747562</c:v>
                </c:pt>
                <c:pt idx="1171">
                  <c:v>472.1690166529954</c:v>
                </c:pt>
                <c:pt idx="1172">
                  <c:v>472.7967721455797</c:v>
                </c:pt>
                <c:pt idx="1173">
                  <c:v>469.0404090488979</c:v>
                </c:pt>
                <c:pt idx="1174">
                  <c:v>469.0404090488979</c:v>
                </c:pt>
                <c:pt idx="1175">
                  <c:v>469.0404090488979</c:v>
                </c:pt>
                <c:pt idx="1176">
                  <c:v>469.0404090488979</c:v>
                </c:pt>
                <c:pt idx="1177">
                  <c:v>469.0404090488979</c:v>
                </c:pt>
                <c:pt idx="1178">
                  <c:v>469.0404090488979</c:v>
                </c:pt>
                <c:pt idx="1179">
                  <c:v>469.0404090488979</c:v>
                </c:pt>
                <c:pt idx="1180">
                  <c:v>466.2959078984743</c:v>
                </c:pt>
                <c:pt idx="1181">
                  <c:v>464.9976968751792</c:v>
                </c:pt>
                <c:pt idx="1182">
                  <c:v>460.44159216353</c:v>
                </c:pt>
                <c:pt idx="1183">
                  <c:v>460.44159216353</c:v>
                </c:pt>
                <c:pt idx="1184">
                  <c:v>462.433105185276</c:v>
                </c:pt>
                <c:pt idx="1185">
                  <c:v>464.34639825671</c:v>
                </c:pt>
                <c:pt idx="1186">
                  <c:v>460.6560646585252</c:v>
                </c:pt>
                <c:pt idx="1187">
                  <c:v>459.623095722839</c:v>
                </c:pt>
                <c:pt idx="1188">
                  <c:v>459.623095722839</c:v>
                </c:pt>
                <c:pt idx="1189">
                  <c:v>460.7580551369373</c:v>
                </c:pt>
                <c:pt idx="1190">
                  <c:v>464.3222556733058</c:v>
                </c:pt>
                <c:pt idx="1191">
                  <c:v>466.559011694617</c:v>
                </c:pt>
                <c:pt idx="1192">
                  <c:v>469.0840499954936</c:v>
                </c:pt>
                <c:pt idx="1193">
                  <c:v>472.657216635561</c:v>
                </c:pt>
                <c:pt idx="1194">
                  <c:v>476.8210097076755</c:v>
                </c:pt>
                <c:pt idx="1195">
                  <c:v>477.3621737881246</c:v>
                </c:pt>
                <c:pt idx="1196">
                  <c:v>476.5887052437836</c:v>
                </c:pt>
                <c:pt idx="1197">
                  <c:v>488.0877449800936</c:v>
                </c:pt>
                <c:pt idx="1198">
                  <c:v>488.0877449800936</c:v>
                </c:pt>
                <c:pt idx="1199">
                  <c:v>488.0877449800936</c:v>
                </c:pt>
                <c:pt idx="1200">
                  <c:v>486.7362375963016</c:v>
                </c:pt>
                <c:pt idx="1201">
                  <c:v>490.0011758234062</c:v>
                </c:pt>
                <c:pt idx="1202">
                  <c:v>496.2763126918805</c:v>
                </c:pt>
                <c:pt idx="1203">
                  <c:v>496.2763126918805</c:v>
                </c:pt>
                <c:pt idx="1204">
                  <c:v>487.8500118704861</c:v>
                </c:pt>
                <c:pt idx="1205">
                  <c:v>487.8500118704861</c:v>
                </c:pt>
                <c:pt idx="1206">
                  <c:v>489.9637403580409</c:v>
                </c:pt>
                <c:pt idx="1207">
                  <c:v>490.2079949139582</c:v>
                </c:pt>
                <c:pt idx="1208">
                  <c:v>489.80869081365</c:v>
                </c:pt>
                <c:pt idx="1209">
                  <c:v>484.5939165861012</c:v>
                </c:pt>
                <c:pt idx="1210">
                  <c:v>485.3533603416307</c:v>
                </c:pt>
                <c:pt idx="1211">
                  <c:v>485.6288038459153</c:v>
                </c:pt>
                <c:pt idx="1212">
                  <c:v>485.6288038459153</c:v>
                </c:pt>
                <c:pt idx="1213">
                  <c:v>486.765151614036</c:v>
                </c:pt>
                <c:pt idx="1214">
                  <c:v>486.7890491125687</c:v>
                </c:pt>
                <c:pt idx="1215">
                  <c:v>486.7890491125687</c:v>
                </c:pt>
                <c:pt idx="1216">
                  <c:v>486.5613697267977</c:v>
                </c:pt>
                <c:pt idx="1217">
                  <c:v>486.3089479203578</c:v>
                </c:pt>
                <c:pt idx="1218">
                  <c:v>486.1515280245937</c:v>
                </c:pt>
                <c:pt idx="1219">
                  <c:v>491.480195571184</c:v>
                </c:pt>
                <c:pt idx="1220">
                  <c:v>491.480195571184</c:v>
                </c:pt>
                <c:pt idx="1221">
                  <c:v>493.215276383862</c:v>
                </c:pt>
                <c:pt idx="1222">
                  <c:v>493.8875911391721</c:v>
                </c:pt>
                <c:pt idx="1223">
                  <c:v>493.3054006953583</c:v>
                </c:pt>
                <c:pt idx="1224">
                  <c:v>493.3054006953583</c:v>
                </c:pt>
                <c:pt idx="1225">
                  <c:v>493.2831588506229</c:v>
                </c:pt>
                <c:pt idx="1226">
                  <c:v>496.3140867259305</c:v>
                </c:pt>
                <c:pt idx="1227">
                  <c:v>496.3140867259305</c:v>
                </c:pt>
                <c:pt idx="1228">
                  <c:v>496.3140867259305</c:v>
                </c:pt>
                <c:pt idx="1229">
                  <c:v>495.3091522603157</c:v>
                </c:pt>
                <c:pt idx="1230">
                  <c:v>495.3091522603157</c:v>
                </c:pt>
                <c:pt idx="1231">
                  <c:v>494.3602853485592</c:v>
                </c:pt>
                <c:pt idx="1232">
                  <c:v>496.01119136266</c:v>
                </c:pt>
                <c:pt idx="1233">
                  <c:v>496.01119136266</c:v>
                </c:pt>
                <c:pt idx="1234">
                  <c:v>496.3406844233992</c:v>
                </c:pt>
                <c:pt idx="1235">
                  <c:v>496.3632007228147</c:v>
                </c:pt>
                <c:pt idx="1236">
                  <c:v>496.3632007228147</c:v>
                </c:pt>
                <c:pt idx="1237">
                  <c:v>496.3632007228147</c:v>
                </c:pt>
                <c:pt idx="1238">
                  <c:v>497.4748364045035</c:v>
                </c:pt>
                <c:pt idx="1239">
                  <c:v>492.617791521315</c:v>
                </c:pt>
                <c:pt idx="1240">
                  <c:v>492.617791521315</c:v>
                </c:pt>
                <c:pt idx="1241">
                  <c:v>492.617791521315</c:v>
                </c:pt>
                <c:pt idx="1242">
                  <c:v>492.9814635308366</c:v>
                </c:pt>
                <c:pt idx="1243">
                  <c:v>492.9814635308366</c:v>
                </c:pt>
                <c:pt idx="1244">
                  <c:v>493.0235991537866</c:v>
                </c:pt>
                <c:pt idx="1245">
                  <c:v>485.2302510928413</c:v>
                </c:pt>
                <c:pt idx="1246">
                  <c:v>486.760980692049</c:v>
                </c:pt>
                <c:pt idx="1247">
                  <c:v>489.362521700469</c:v>
                </c:pt>
                <c:pt idx="1248">
                  <c:v>482.3242916846197</c:v>
                </c:pt>
                <c:pt idx="1249">
                  <c:v>486.0717212504944</c:v>
                </c:pt>
                <c:pt idx="1250">
                  <c:v>489.8587970113297</c:v>
                </c:pt>
                <c:pt idx="1251">
                  <c:v>490.7935173708427</c:v>
                </c:pt>
                <c:pt idx="1252">
                  <c:v>489.9160999144572</c:v>
                </c:pt>
                <c:pt idx="1253">
                  <c:v>482.4385143496666</c:v>
                </c:pt>
                <c:pt idx="1254">
                  <c:v>479.9162100292916</c:v>
                </c:pt>
                <c:pt idx="1255">
                  <c:v>488.1179652814702</c:v>
                </c:pt>
                <c:pt idx="1256">
                  <c:v>486.980271881418</c:v>
                </c:pt>
                <c:pt idx="1257">
                  <c:v>486.980271881418</c:v>
                </c:pt>
                <c:pt idx="1258">
                  <c:v>486.980271881418</c:v>
                </c:pt>
                <c:pt idx="1259">
                  <c:v>486.980271881418</c:v>
                </c:pt>
                <c:pt idx="1260">
                  <c:v>490.2524989693806</c:v>
                </c:pt>
                <c:pt idx="1261">
                  <c:v>490.2524989693806</c:v>
                </c:pt>
                <c:pt idx="1262">
                  <c:v>490.2524989693806</c:v>
                </c:pt>
                <c:pt idx="1263">
                  <c:v>490.2524989693806</c:v>
                </c:pt>
                <c:pt idx="1264">
                  <c:v>490.2524989693806</c:v>
                </c:pt>
                <c:pt idx="1265">
                  <c:v>490.2785444724436</c:v>
                </c:pt>
                <c:pt idx="1266">
                  <c:v>490.2785444724436</c:v>
                </c:pt>
                <c:pt idx="1267">
                  <c:v>490.707094339041</c:v>
                </c:pt>
                <c:pt idx="1268">
                  <c:v>490.707094339041</c:v>
                </c:pt>
                <c:pt idx="1269">
                  <c:v>490.707094339041</c:v>
                </c:pt>
                <c:pt idx="1270">
                  <c:v>490.707094339041</c:v>
                </c:pt>
                <c:pt idx="1271">
                  <c:v>489.6133930194933</c:v>
                </c:pt>
                <c:pt idx="1272">
                  <c:v>491.0080242450289</c:v>
                </c:pt>
                <c:pt idx="1273">
                  <c:v>490.2603263962239</c:v>
                </c:pt>
                <c:pt idx="1274">
                  <c:v>490.2603263962239</c:v>
                </c:pt>
                <c:pt idx="1275">
                  <c:v>490.2603263962239</c:v>
                </c:pt>
                <c:pt idx="1276">
                  <c:v>490.2603263962239</c:v>
                </c:pt>
                <c:pt idx="1277">
                  <c:v>490.2603263962239</c:v>
                </c:pt>
                <c:pt idx="1278">
                  <c:v>490.2603263962239</c:v>
                </c:pt>
                <c:pt idx="1279">
                  <c:v>489.5064107547336</c:v>
                </c:pt>
                <c:pt idx="1280">
                  <c:v>489.9317769251436</c:v>
                </c:pt>
                <c:pt idx="1281">
                  <c:v>489.9317769251436</c:v>
                </c:pt>
                <c:pt idx="1282">
                  <c:v>490.1244908950708</c:v>
                </c:pt>
                <c:pt idx="1283">
                  <c:v>490.5270527605732</c:v>
                </c:pt>
                <c:pt idx="1284">
                  <c:v>487.6455225395528</c:v>
                </c:pt>
                <c:pt idx="1285">
                  <c:v>488.2468499226345</c:v>
                </c:pt>
                <c:pt idx="1286">
                  <c:v>488.2468499226345</c:v>
                </c:pt>
                <c:pt idx="1287">
                  <c:v>488.1588402981485</c:v>
                </c:pt>
                <c:pt idx="1288">
                  <c:v>488.102908252462</c:v>
                </c:pt>
                <c:pt idx="1289">
                  <c:v>497.3774167973433</c:v>
                </c:pt>
                <c:pt idx="1290">
                  <c:v>495.6643099622971</c:v>
                </c:pt>
                <c:pt idx="1291">
                  <c:v>495.6643099622971</c:v>
                </c:pt>
                <c:pt idx="1292">
                  <c:v>495.2745491225357</c:v>
                </c:pt>
                <c:pt idx="1293">
                  <c:v>494.6365110968748</c:v>
                </c:pt>
                <c:pt idx="1294">
                  <c:v>494.4108694786202</c:v>
                </c:pt>
                <c:pt idx="1295">
                  <c:v>496.0508413679804</c:v>
                </c:pt>
                <c:pt idx="1296">
                  <c:v>496.0508413679804</c:v>
                </c:pt>
                <c:pt idx="1297">
                  <c:v>496.0508413679804</c:v>
                </c:pt>
                <c:pt idx="1298">
                  <c:v>494.9997340919325</c:v>
                </c:pt>
                <c:pt idx="1299">
                  <c:v>498.5603589348601</c:v>
                </c:pt>
                <c:pt idx="1300">
                  <c:v>498.3062240191484</c:v>
                </c:pt>
                <c:pt idx="1301">
                  <c:v>498.3628889075287</c:v>
                </c:pt>
                <c:pt idx="1302">
                  <c:v>500.5699124494108</c:v>
                </c:pt>
                <c:pt idx="1303">
                  <c:v>498.0647728645118</c:v>
                </c:pt>
                <c:pt idx="1304">
                  <c:v>495.6567447748075</c:v>
                </c:pt>
                <c:pt idx="1305">
                  <c:v>496.1907366244652</c:v>
                </c:pt>
                <c:pt idx="1306">
                  <c:v>495.439176872582</c:v>
                </c:pt>
                <c:pt idx="1307">
                  <c:v>494.1410326764646</c:v>
                </c:pt>
                <c:pt idx="1308">
                  <c:v>493.2272027579097</c:v>
                </c:pt>
                <c:pt idx="1309">
                  <c:v>485.7518039959621</c:v>
                </c:pt>
                <c:pt idx="1310">
                  <c:v>487.5195699379234</c:v>
                </c:pt>
                <c:pt idx="1311">
                  <c:v>487.4755226461925</c:v>
                </c:pt>
                <c:pt idx="1312">
                  <c:v>485.8939959007834</c:v>
                </c:pt>
                <c:pt idx="1313">
                  <c:v>487.4377498020631</c:v>
                </c:pt>
                <c:pt idx="1314">
                  <c:v>483.0752523368422</c:v>
                </c:pt>
                <c:pt idx="1315">
                  <c:v>498.8253798732748</c:v>
                </c:pt>
                <c:pt idx="1316">
                  <c:v>498.8253798732748</c:v>
                </c:pt>
                <c:pt idx="1317">
                  <c:v>500.5642570852516</c:v>
                </c:pt>
                <c:pt idx="1318">
                  <c:v>503.4841639457692</c:v>
                </c:pt>
                <c:pt idx="1319">
                  <c:v>503.789401469941</c:v>
                </c:pt>
                <c:pt idx="1320">
                  <c:v>503.789401469941</c:v>
                </c:pt>
                <c:pt idx="1321">
                  <c:v>503.789401469941</c:v>
                </c:pt>
                <c:pt idx="1322">
                  <c:v>505.1494513994693</c:v>
                </c:pt>
                <c:pt idx="1323">
                  <c:v>496.960631369176</c:v>
                </c:pt>
                <c:pt idx="1324">
                  <c:v>509.6366627280847</c:v>
                </c:pt>
                <c:pt idx="1325">
                  <c:v>509.6366627280847</c:v>
                </c:pt>
                <c:pt idx="1326">
                  <c:v>508.8375267467256</c:v>
                </c:pt>
                <c:pt idx="1327">
                  <c:v>508.8375267467256</c:v>
                </c:pt>
                <c:pt idx="1328">
                  <c:v>504.269883081538</c:v>
                </c:pt>
                <c:pt idx="1329">
                  <c:v>504.269883081538</c:v>
                </c:pt>
                <c:pt idx="1330">
                  <c:v>504.269883081538</c:v>
                </c:pt>
                <c:pt idx="1331">
                  <c:v>504.1789852026132</c:v>
                </c:pt>
                <c:pt idx="1332">
                  <c:v>503.6938290643716</c:v>
                </c:pt>
                <c:pt idx="1333">
                  <c:v>529.4318642952943</c:v>
                </c:pt>
                <c:pt idx="1334">
                  <c:v>529.4318642952943</c:v>
                </c:pt>
                <c:pt idx="1335">
                  <c:v>525.112666597224</c:v>
                </c:pt>
                <c:pt idx="1336">
                  <c:v>525.112666597224</c:v>
                </c:pt>
                <c:pt idx="1337">
                  <c:v>525.112666597224</c:v>
                </c:pt>
                <c:pt idx="1338">
                  <c:v>525.500019551682</c:v>
                </c:pt>
                <c:pt idx="1339">
                  <c:v>522.2298578997942</c:v>
                </c:pt>
                <c:pt idx="1340">
                  <c:v>536.4483164171083</c:v>
                </c:pt>
                <c:pt idx="1341">
                  <c:v>530.3229470639544</c:v>
                </c:pt>
                <c:pt idx="1342">
                  <c:v>530.3229470639544</c:v>
                </c:pt>
                <c:pt idx="1343">
                  <c:v>531.4314464524087</c:v>
                </c:pt>
                <c:pt idx="1344">
                  <c:v>531.4314464524087</c:v>
                </c:pt>
                <c:pt idx="1345">
                  <c:v>531.4314464524087</c:v>
                </c:pt>
                <c:pt idx="1346">
                  <c:v>531.4314464524087</c:v>
                </c:pt>
                <c:pt idx="1347">
                  <c:v>528.9985317316758</c:v>
                </c:pt>
                <c:pt idx="1348">
                  <c:v>529.9153077944904</c:v>
                </c:pt>
                <c:pt idx="1349">
                  <c:v>533.6113138143924</c:v>
                </c:pt>
                <c:pt idx="1350">
                  <c:v>535.8229495063724</c:v>
                </c:pt>
                <c:pt idx="1351">
                  <c:v>537.9185895669977</c:v>
                </c:pt>
                <c:pt idx="1352">
                  <c:v>545.8632991959562</c:v>
                </c:pt>
                <c:pt idx="1353">
                  <c:v>545.8632991959562</c:v>
                </c:pt>
                <c:pt idx="1354">
                  <c:v>542.7479406550896</c:v>
                </c:pt>
                <c:pt idx="1355">
                  <c:v>551.6629636661815</c:v>
                </c:pt>
                <c:pt idx="1356">
                  <c:v>551.6629636661815</c:v>
                </c:pt>
                <c:pt idx="1357">
                  <c:v>551.6629636661815</c:v>
                </c:pt>
                <c:pt idx="1358">
                  <c:v>551.6629636661815</c:v>
                </c:pt>
                <c:pt idx="1359">
                  <c:v>551.6629636661815</c:v>
                </c:pt>
                <c:pt idx="1360">
                  <c:v>551.6629636661815</c:v>
                </c:pt>
                <c:pt idx="1361">
                  <c:v>545.332333243883</c:v>
                </c:pt>
                <c:pt idx="1362">
                  <c:v>538.59224136619</c:v>
                </c:pt>
                <c:pt idx="1363">
                  <c:v>542.7149978225182</c:v>
                </c:pt>
                <c:pt idx="1364">
                  <c:v>542.7149978225182</c:v>
                </c:pt>
                <c:pt idx="1365">
                  <c:v>542.7149978225182</c:v>
                </c:pt>
                <c:pt idx="1366">
                  <c:v>542.2027470426803</c:v>
                </c:pt>
                <c:pt idx="1367">
                  <c:v>542.105011521867</c:v>
                </c:pt>
                <c:pt idx="1368">
                  <c:v>543.7459064464782</c:v>
                </c:pt>
                <c:pt idx="1369">
                  <c:v>543.7459064464782</c:v>
                </c:pt>
                <c:pt idx="1370">
                  <c:v>543.3211223848199</c:v>
                </c:pt>
                <c:pt idx="1371">
                  <c:v>542.0513516796008</c:v>
                </c:pt>
                <c:pt idx="1372">
                  <c:v>542.9447996261516</c:v>
                </c:pt>
                <c:pt idx="1373">
                  <c:v>542.4584911288377</c:v>
                </c:pt>
                <c:pt idx="1374">
                  <c:v>541.6441603274854</c:v>
                </c:pt>
                <c:pt idx="1375">
                  <c:v>541.0929777713115</c:v>
                </c:pt>
                <c:pt idx="1376">
                  <c:v>551.7586560294234</c:v>
                </c:pt>
                <c:pt idx="1377">
                  <c:v>549.6068249408848</c:v>
                </c:pt>
                <c:pt idx="1378">
                  <c:v>560.474570533379</c:v>
                </c:pt>
                <c:pt idx="1379">
                  <c:v>560.474570533379</c:v>
                </c:pt>
                <c:pt idx="1380">
                  <c:v>564.873383502143</c:v>
                </c:pt>
                <c:pt idx="1381">
                  <c:v>564.873383502143</c:v>
                </c:pt>
                <c:pt idx="1382">
                  <c:v>564.873383502143</c:v>
                </c:pt>
                <c:pt idx="1383">
                  <c:v>565.5348354073407</c:v>
                </c:pt>
                <c:pt idx="1384">
                  <c:v>570.3664618634755</c:v>
                </c:pt>
                <c:pt idx="1385">
                  <c:v>570.3664618634755</c:v>
                </c:pt>
                <c:pt idx="1386">
                  <c:v>564.611733656857</c:v>
                </c:pt>
                <c:pt idx="1387">
                  <c:v>568.223185697286</c:v>
                </c:pt>
                <c:pt idx="1388">
                  <c:v>568.223185697286</c:v>
                </c:pt>
                <c:pt idx="1389">
                  <c:v>568.223185697286</c:v>
                </c:pt>
                <c:pt idx="1390">
                  <c:v>568.223185697286</c:v>
                </c:pt>
                <c:pt idx="1391">
                  <c:v>568.223185697286</c:v>
                </c:pt>
                <c:pt idx="1392">
                  <c:v>568.223185697286</c:v>
                </c:pt>
                <c:pt idx="1393">
                  <c:v>568.223185697286</c:v>
                </c:pt>
                <c:pt idx="1394">
                  <c:v>568.223185697286</c:v>
                </c:pt>
                <c:pt idx="1395">
                  <c:v>571.282614268813</c:v>
                </c:pt>
                <c:pt idx="1396">
                  <c:v>574.0406275719171</c:v>
                </c:pt>
                <c:pt idx="1397">
                  <c:v>574.0406275719171</c:v>
                </c:pt>
                <c:pt idx="1398">
                  <c:v>575.9794454646126</c:v>
                </c:pt>
                <c:pt idx="1399">
                  <c:v>575.9794454646126</c:v>
                </c:pt>
                <c:pt idx="1400">
                  <c:v>563.719088917867</c:v>
                </c:pt>
                <c:pt idx="1401">
                  <c:v>563.719088917867</c:v>
                </c:pt>
                <c:pt idx="1402">
                  <c:v>563.719088917867</c:v>
                </c:pt>
                <c:pt idx="1403">
                  <c:v>563.719088917867</c:v>
                </c:pt>
                <c:pt idx="1404">
                  <c:v>563.719088917867</c:v>
                </c:pt>
                <c:pt idx="1405">
                  <c:v>563.719088917867</c:v>
                </c:pt>
                <c:pt idx="1406">
                  <c:v>563.719088917867</c:v>
                </c:pt>
                <c:pt idx="1407">
                  <c:v>563.719088917867</c:v>
                </c:pt>
                <c:pt idx="1408">
                  <c:v>563.719088917867</c:v>
                </c:pt>
                <c:pt idx="1409">
                  <c:v>563.719088917867</c:v>
                </c:pt>
                <c:pt idx="1410">
                  <c:v>563.719088917867</c:v>
                </c:pt>
                <c:pt idx="1411">
                  <c:v>563.719088917867</c:v>
                </c:pt>
                <c:pt idx="1412">
                  <c:v>563.719088917867</c:v>
                </c:pt>
                <c:pt idx="1413">
                  <c:v>564.6828003817009</c:v>
                </c:pt>
                <c:pt idx="1414">
                  <c:v>564.6828003817009</c:v>
                </c:pt>
                <c:pt idx="1415">
                  <c:v>562.4797778067828</c:v>
                </c:pt>
                <c:pt idx="1416">
                  <c:v>562.4797778067828</c:v>
                </c:pt>
                <c:pt idx="1417">
                  <c:v>562.4797778067828</c:v>
                </c:pt>
                <c:pt idx="1418">
                  <c:v>562.4797778067828</c:v>
                </c:pt>
                <c:pt idx="1419">
                  <c:v>562.4797778067828</c:v>
                </c:pt>
                <c:pt idx="1420">
                  <c:v>564.2654708387083</c:v>
                </c:pt>
                <c:pt idx="1421">
                  <c:v>564.2654708387083</c:v>
                </c:pt>
                <c:pt idx="1422">
                  <c:v>561.997798471212</c:v>
                </c:pt>
                <c:pt idx="1423">
                  <c:v>562.214370357824</c:v>
                </c:pt>
                <c:pt idx="1424">
                  <c:v>562.214370357824</c:v>
                </c:pt>
                <c:pt idx="1425">
                  <c:v>562.214370357824</c:v>
                </c:pt>
                <c:pt idx="1426">
                  <c:v>559.8288191405105</c:v>
                </c:pt>
                <c:pt idx="1427">
                  <c:v>572.6321984059317</c:v>
                </c:pt>
                <c:pt idx="1428">
                  <c:v>572.6321984059317</c:v>
                </c:pt>
                <c:pt idx="1429">
                  <c:v>575.6617892556828</c:v>
                </c:pt>
                <c:pt idx="1430">
                  <c:v>576.978277266663</c:v>
                </c:pt>
                <c:pt idx="1431">
                  <c:v>577.28577094333</c:v>
                </c:pt>
                <c:pt idx="1432">
                  <c:v>577.2537428102588</c:v>
                </c:pt>
                <c:pt idx="1433">
                  <c:v>573.552781094658</c:v>
                </c:pt>
                <c:pt idx="1434">
                  <c:v>577.7532368851186</c:v>
                </c:pt>
                <c:pt idx="1435">
                  <c:v>574.995010531305</c:v>
                </c:pt>
                <c:pt idx="1436">
                  <c:v>575.5272165859576</c:v>
                </c:pt>
                <c:pt idx="1437">
                  <c:v>574.1212709593781</c:v>
                </c:pt>
                <c:pt idx="1438">
                  <c:v>574.1212709593781</c:v>
                </c:pt>
                <c:pt idx="1439">
                  <c:v>578.8504286842704</c:v>
                </c:pt>
                <c:pt idx="1440">
                  <c:v>576.4225177340336</c:v>
                </c:pt>
                <c:pt idx="1441">
                  <c:v>575.0983919510438</c:v>
                </c:pt>
                <c:pt idx="1442">
                  <c:v>575.0983919510438</c:v>
                </c:pt>
                <c:pt idx="1443">
                  <c:v>576.3481009431712</c:v>
                </c:pt>
                <c:pt idx="1444">
                  <c:v>576.2442105034371</c:v>
                </c:pt>
                <c:pt idx="1445">
                  <c:v>576.2442105034371</c:v>
                </c:pt>
                <c:pt idx="1446">
                  <c:v>575.9777071915454</c:v>
                </c:pt>
                <c:pt idx="1447">
                  <c:v>575.9777071915454</c:v>
                </c:pt>
                <c:pt idx="1448">
                  <c:v>575.9777071915454</c:v>
                </c:pt>
                <c:pt idx="1449">
                  <c:v>575.9777071915454</c:v>
                </c:pt>
                <c:pt idx="1450">
                  <c:v>575.9777071915454</c:v>
                </c:pt>
                <c:pt idx="1451">
                  <c:v>575.2584366286347</c:v>
                </c:pt>
                <c:pt idx="1452">
                  <c:v>575.2584366286347</c:v>
                </c:pt>
                <c:pt idx="1453">
                  <c:v>579.4254537956127</c:v>
                </c:pt>
                <c:pt idx="1454">
                  <c:v>578.4855832543047</c:v>
                </c:pt>
                <c:pt idx="1455">
                  <c:v>578.4855832543047</c:v>
                </c:pt>
                <c:pt idx="1456">
                  <c:v>580.9648827584481</c:v>
                </c:pt>
                <c:pt idx="1457">
                  <c:v>586.0995827047653</c:v>
                </c:pt>
                <c:pt idx="1458">
                  <c:v>586.0995827047653</c:v>
                </c:pt>
                <c:pt idx="1459">
                  <c:v>586.0995827047653</c:v>
                </c:pt>
                <c:pt idx="1460">
                  <c:v>586.0995827047653</c:v>
                </c:pt>
                <c:pt idx="1461">
                  <c:v>586.0995827047653</c:v>
                </c:pt>
                <c:pt idx="1462">
                  <c:v>586.0995827047653</c:v>
                </c:pt>
                <c:pt idx="1463">
                  <c:v>586.0995827047653</c:v>
                </c:pt>
                <c:pt idx="1464">
                  <c:v>586.0995827047653</c:v>
                </c:pt>
                <c:pt idx="1465">
                  <c:v>588.3495511077643</c:v>
                </c:pt>
                <c:pt idx="1466">
                  <c:v>588.3495511077643</c:v>
                </c:pt>
                <c:pt idx="1467">
                  <c:v>588.3495511077643</c:v>
                </c:pt>
                <c:pt idx="1468">
                  <c:v>588.3495511077643</c:v>
                </c:pt>
                <c:pt idx="1469">
                  <c:v>588.3495511077643</c:v>
                </c:pt>
                <c:pt idx="1470">
                  <c:v>588.1770895389555</c:v>
                </c:pt>
                <c:pt idx="1471">
                  <c:v>588.1770895389555</c:v>
                </c:pt>
                <c:pt idx="1472">
                  <c:v>588.1770895389555</c:v>
                </c:pt>
                <c:pt idx="1473">
                  <c:v>588.1770895389555</c:v>
                </c:pt>
                <c:pt idx="1474">
                  <c:v>592.061251646953</c:v>
                </c:pt>
                <c:pt idx="1475">
                  <c:v>592.061251646953</c:v>
                </c:pt>
                <c:pt idx="1476">
                  <c:v>592.061251646953</c:v>
                </c:pt>
                <c:pt idx="1477">
                  <c:v>590.1528787245293</c:v>
                </c:pt>
                <c:pt idx="1478">
                  <c:v>593.968837598007</c:v>
                </c:pt>
                <c:pt idx="1479">
                  <c:v>593.8952686953036</c:v>
                </c:pt>
                <c:pt idx="1480">
                  <c:v>593.8952686953036</c:v>
                </c:pt>
                <c:pt idx="1481">
                  <c:v>593.8952686953036</c:v>
                </c:pt>
                <c:pt idx="1482">
                  <c:v>594.4967882547055</c:v>
                </c:pt>
                <c:pt idx="1483">
                  <c:v>594.4967882547055</c:v>
                </c:pt>
                <c:pt idx="1484">
                  <c:v>594.3896263977454</c:v>
                </c:pt>
                <c:pt idx="1485">
                  <c:v>594.3896263977454</c:v>
                </c:pt>
                <c:pt idx="1486">
                  <c:v>594.0781080370376</c:v>
                </c:pt>
                <c:pt idx="1487">
                  <c:v>594.0781080370376</c:v>
                </c:pt>
                <c:pt idx="1488">
                  <c:v>593.7006203110293</c:v>
                </c:pt>
                <c:pt idx="1489">
                  <c:v>593.7006203110293</c:v>
                </c:pt>
                <c:pt idx="1490">
                  <c:v>593.8030918751027</c:v>
                </c:pt>
                <c:pt idx="1491">
                  <c:v>590.5652613871863</c:v>
                </c:pt>
                <c:pt idx="1492">
                  <c:v>590.5652613871863</c:v>
                </c:pt>
                <c:pt idx="1493">
                  <c:v>591.3371134350762</c:v>
                </c:pt>
                <c:pt idx="1494">
                  <c:v>591.3371134350762</c:v>
                </c:pt>
                <c:pt idx="1495">
                  <c:v>591.3371134350762</c:v>
                </c:pt>
                <c:pt idx="1496">
                  <c:v>592.4810701486716</c:v>
                </c:pt>
                <c:pt idx="1497">
                  <c:v>593.214686151522</c:v>
                </c:pt>
                <c:pt idx="1498">
                  <c:v>593.8645061953574</c:v>
                </c:pt>
                <c:pt idx="1499">
                  <c:v>594.7437676334075</c:v>
                </c:pt>
                <c:pt idx="1500">
                  <c:v>589.922668191025</c:v>
                </c:pt>
                <c:pt idx="1501">
                  <c:v>588.105384269544</c:v>
                </c:pt>
                <c:pt idx="1502">
                  <c:v>594.6773796766127</c:v>
                </c:pt>
                <c:pt idx="1503">
                  <c:v>589.2556759644111</c:v>
                </c:pt>
                <c:pt idx="1504">
                  <c:v>593.6283907836041</c:v>
                </c:pt>
                <c:pt idx="1505">
                  <c:v>601.14753234173</c:v>
                </c:pt>
                <c:pt idx="1506">
                  <c:v>605.456288630197</c:v>
                </c:pt>
                <c:pt idx="1507">
                  <c:v>600.4549118081766</c:v>
                </c:pt>
                <c:pt idx="1508">
                  <c:v>603.6419596342946</c:v>
                </c:pt>
                <c:pt idx="1509">
                  <c:v>603.6419596342946</c:v>
                </c:pt>
                <c:pt idx="1510">
                  <c:v>603.6419596342946</c:v>
                </c:pt>
                <c:pt idx="1511">
                  <c:v>604.9614695862105</c:v>
                </c:pt>
                <c:pt idx="1512">
                  <c:v>607.0050379987075</c:v>
                </c:pt>
                <c:pt idx="1513">
                  <c:v>607.2204301893751</c:v>
                </c:pt>
                <c:pt idx="1514">
                  <c:v>607.711030178441</c:v>
                </c:pt>
                <c:pt idx="1515">
                  <c:v>607.2470377626448</c:v>
                </c:pt>
                <c:pt idx="1516">
                  <c:v>610.4328200295433</c:v>
                </c:pt>
                <c:pt idx="1517">
                  <c:v>612.4202508663806</c:v>
                </c:pt>
                <c:pt idx="1518">
                  <c:v>612.4202508663806</c:v>
                </c:pt>
                <c:pt idx="1519">
                  <c:v>617.7582792985834</c:v>
                </c:pt>
                <c:pt idx="1520">
                  <c:v>617.7582792985834</c:v>
                </c:pt>
                <c:pt idx="1521">
                  <c:v>619.290278359123</c:v>
                </c:pt>
                <c:pt idx="1522">
                  <c:v>620.1045564686597</c:v>
                </c:pt>
                <c:pt idx="1523">
                  <c:v>620.2774457253078</c:v>
                </c:pt>
                <c:pt idx="1524">
                  <c:v>619.9207524352448</c:v>
                </c:pt>
                <c:pt idx="1525">
                  <c:v>619.9207524352448</c:v>
                </c:pt>
                <c:pt idx="1526">
                  <c:v>615.245082072642</c:v>
                </c:pt>
                <c:pt idx="1527">
                  <c:v>615.245082072642</c:v>
                </c:pt>
                <c:pt idx="1528">
                  <c:v>615.245082072642</c:v>
                </c:pt>
                <c:pt idx="1529">
                  <c:v>610.4212953914794</c:v>
                </c:pt>
                <c:pt idx="1530">
                  <c:v>622.2905259384955</c:v>
                </c:pt>
                <c:pt idx="1531">
                  <c:v>622.2905259384955</c:v>
                </c:pt>
                <c:pt idx="1532">
                  <c:v>640.3639343108854</c:v>
                </c:pt>
                <c:pt idx="1533">
                  <c:v>643.1335983616655</c:v>
                </c:pt>
                <c:pt idx="1534">
                  <c:v>643.1335983616655</c:v>
                </c:pt>
                <c:pt idx="1535">
                  <c:v>643.8173115143877</c:v>
                </c:pt>
                <c:pt idx="1536">
                  <c:v>642.575661491459</c:v>
                </c:pt>
                <c:pt idx="1537">
                  <c:v>642.575661491459</c:v>
                </c:pt>
                <c:pt idx="1538">
                  <c:v>638.7692387748984</c:v>
                </c:pt>
                <c:pt idx="1539">
                  <c:v>637.9143863163503</c:v>
                </c:pt>
                <c:pt idx="1540">
                  <c:v>634.0672375101725</c:v>
                </c:pt>
                <c:pt idx="1541">
                  <c:v>637.7384640478086</c:v>
                </c:pt>
                <c:pt idx="1542">
                  <c:v>633.820300778289</c:v>
                </c:pt>
                <c:pt idx="1543">
                  <c:v>633.820300778289</c:v>
                </c:pt>
                <c:pt idx="1544">
                  <c:v>633.133757976493</c:v>
                </c:pt>
                <c:pt idx="1545">
                  <c:v>629.370693646176</c:v>
                </c:pt>
                <c:pt idx="1546">
                  <c:v>618.4518687933846</c:v>
                </c:pt>
                <c:pt idx="1547">
                  <c:v>622.1326646430847</c:v>
                </c:pt>
                <c:pt idx="1548">
                  <c:v>621.3821186456747</c:v>
                </c:pt>
                <c:pt idx="1549">
                  <c:v>624.3682481367798</c:v>
                </c:pt>
                <c:pt idx="1550">
                  <c:v>622.2769999997897</c:v>
                </c:pt>
                <c:pt idx="1551">
                  <c:v>623.2619355689744</c:v>
                </c:pt>
                <c:pt idx="1552">
                  <c:v>624.7284243221728</c:v>
                </c:pt>
                <c:pt idx="1553">
                  <c:v>624.7284243221728</c:v>
                </c:pt>
                <c:pt idx="1554">
                  <c:v>623.7594676198541</c:v>
                </c:pt>
                <c:pt idx="1555">
                  <c:v>623.7594676198541</c:v>
                </c:pt>
                <c:pt idx="1556">
                  <c:v>623.7594676198541</c:v>
                </c:pt>
                <c:pt idx="1557">
                  <c:v>625.2602907388726</c:v>
                </c:pt>
                <c:pt idx="1558">
                  <c:v>621.6291579889288</c:v>
                </c:pt>
                <c:pt idx="1559">
                  <c:v>620.2806285388095</c:v>
                </c:pt>
                <c:pt idx="1560">
                  <c:v>620.2806285388095</c:v>
                </c:pt>
                <c:pt idx="1561">
                  <c:v>631.9850270869265</c:v>
                </c:pt>
                <c:pt idx="1562">
                  <c:v>635.6093190568484</c:v>
                </c:pt>
                <c:pt idx="1563">
                  <c:v>631.9627602128111</c:v>
                </c:pt>
                <c:pt idx="1564">
                  <c:v>629.0174478224927</c:v>
                </c:pt>
                <c:pt idx="1565">
                  <c:v>629.0174478224927</c:v>
                </c:pt>
                <c:pt idx="1566">
                  <c:v>631.351740918942</c:v>
                </c:pt>
                <c:pt idx="1567">
                  <c:v>644.4069070854479</c:v>
                </c:pt>
                <c:pt idx="1568">
                  <c:v>642.7920601030859</c:v>
                </c:pt>
                <c:pt idx="1569">
                  <c:v>643.1373125202497</c:v>
                </c:pt>
                <c:pt idx="1570">
                  <c:v>637.1859216121227</c:v>
                </c:pt>
                <c:pt idx="1571">
                  <c:v>637.1859216121227</c:v>
                </c:pt>
                <c:pt idx="1572">
                  <c:v>635.578496284142</c:v>
                </c:pt>
                <c:pt idx="1573">
                  <c:v>641.0215228798668</c:v>
                </c:pt>
                <c:pt idx="1574">
                  <c:v>643.1446962860075</c:v>
                </c:pt>
                <c:pt idx="1575">
                  <c:v>647.3776597546444</c:v>
                </c:pt>
                <c:pt idx="1576">
                  <c:v>647.3776597546444</c:v>
                </c:pt>
                <c:pt idx="1577">
                  <c:v>647.3776597546444</c:v>
                </c:pt>
                <c:pt idx="1578">
                  <c:v>647.3776597546444</c:v>
                </c:pt>
                <c:pt idx="1579">
                  <c:v>654.4405228465016</c:v>
                </c:pt>
                <c:pt idx="1580">
                  <c:v>654.4405228465016</c:v>
                </c:pt>
                <c:pt idx="1581">
                  <c:v>646.9580209482059</c:v>
                </c:pt>
                <c:pt idx="1582">
                  <c:v>644.8650783278002</c:v>
                </c:pt>
                <c:pt idx="1583">
                  <c:v>644.8650783278002</c:v>
                </c:pt>
                <c:pt idx="1584">
                  <c:v>645.0388780480475</c:v>
                </c:pt>
                <c:pt idx="1585">
                  <c:v>650.1207724323967</c:v>
                </c:pt>
                <c:pt idx="1586">
                  <c:v>653.207278212154</c:v>
                </c:pt>
                <c:pt idx="1587">
                  <c:v>653.207278212154</c:v>
                </c:pt>
                <c:pt idx="1588">
                  <c:v>647.9732354695528</c:v>
                </c:pt>
                <c:pt idx="1589">
                  <c:v>647.9732354695528</c:v>
                </c:pt>
                <c:pt idx="1590">
                  <c:v>647.8022595446823</c:v>
                </c:pt>
                <c:pt idx="1591">
                  <c:v>647.8022595446823</c:v>
                </c:pt>
                <c:pt idx="1592">
                  <c:v>647.3618411742104</c:v>
                </c:pt>
                <c:pt idx="1593">
                  <c:v>647.3618411742104</c:v>
                </c:pt>
                <c:pt idx="1594">
                  <c:v>647.3618411742104</c:v>
                </c:pt>
                <c:pt idx="1595">
                  <c:v>646.3901553758912</c:v>
                </c:pt>
                <c:pt idx="1596">
                  <c:v>650.148947805415</c:v>
                </c:pt>
                <c:pt idx="1597">
                  <c:v>651.8497813784734</c:v>
                </c:pt>
                <c:pt idx="1598">
                  <c:v>651.8497813784734</c:v>
                </c:pt>
                <c:pt idx="1599">
                  <c:v>651.8497813784734</c:v>
                </c:pt>
                <c:pt idx="1600">
                  <c:v>649.2962543712376</c:v>
                </c:pt>
                <c:pt idx="1601">
                  <c:v>652.7738037207857</c:v>
                </c:pt>
                <c:pt idx="1602">
                  <c:v>653.8765505887791</c:v>
                </c:pt>
                <c:pt idx="1603">
                  <c:v>658.9257656579296</c:v>
                </c:pt>
                <c:pt idx="1604">
                  <c:v>658.9257656579296</c:v>
                </c:pt>
                <c:pt idx="1605">
                  <c:v>655.2786843019824</c:v>
                </c:pt>
                <c:pt idx="1606">
                  <c:v>651.897866901492</c:v>
                </c:pt>
                <c:pt idx="1607">
                  <c:v>651.897866901492</c:v>
                </c:pt>
                <c:pt idx="1608">
                  <c:v>654.185453936098</c:v>
                </c:pt>
                <c:pt idx="1609">
                  <c:v>654.8004461458519</c:v>
                </c:pt>
                <c:pt idx="1610">
                  <c:v>654.8004461458519</c:v>
                </c:pt>
                <c:pt idx="1611">
                  <c:v>654.8004461458519</c:v>
                </c:pt>
                <c:pt idx="1612">
                  <c:v>654.8004461458519</c:v>
                </c:pt>
                <c:pt idx="1613">
                  <c:v>654.8004461458519</c:v>
                </c:pt>
                <c:pt idx="1614">
                  <c:v>654.8004461458519</c:v>
                </c:pt>
                <c:pt idx="1615">
                  <c:v>654.8004461458519</c:v>
                </c:pt>
                <c:pt idx="1616">
                  <c:v>654.6578057610534</c:v>
                </c:pt>
                <c:pt idx="1617">
                  <c:v>654.1120725009857</c:v>
                </c:pt>
                <c:pt idx="1618">
                  <c:v>654.1120725009857</c:v>
                </c:pt>
                <c:pt idx="1619">
                  <c:v>647.1452699169497</c:v>
                </c:pt>
                <c:pt idx="1620">
                  <c:v>647.1452699169497</c:v>
                </c:pt>
                <c:pt idx="1621">
                  <c:v>647.1452699169497</c:v>
                </c:pt>
                <c:pt idx="1622">
                  <c:v>648.278052569436</c:v>
                </c:pt>
                <c:pt idx="1623">
                  <c:v>648.278052569436</c:v>
                </c:pt>
                <c:pt idx="1624">
                  <c:v>648.278052569436</c:v>
                </c:pt>
                <c:pt idx="1625">
                  <c:v>657.2527595400126</c:v>
                </c:pt>
                <c:pt idx="1626">
                  <c:v>652.1554610022652</c:v>
                </c:pt>
                <c:pt idx="1627">
                  <c:v>655.6020722849546</c:v>
                </c:pt>
                <c:pt idx="1628">
                  <c:v>656.2727670074951</c:v>
                </c:pt>
                <c:pt idx="1629">
                  <c:v>656.3139246870453</c:v>
                </c:pt>
                <c:pt idx="1630">
                  <c:v>655.4589796508013</c:v>
                </c:pt>
                <c:pt idx="1631">
                  <c:v>656.3795129801202</c:v>
                </c:pt>
                <c:pt idx="1632">
                  <c:v>644.3420933481033</c:v>
                </c:pt>
                <c:pt idx="1633">
                  <c:v>646.2947397334373</c:v>
                </c:pt>
                <c:pt idx="1634">
                  <c:v>645.7818458418774</c:v>
                </c:pt>
                <c:pt idx="1635">
                  <c:v>648.8580416970027</c:v>
                </c:pt>
                <c:pt idx="1636">
                  <c:v>654.1030324802182</c:v>
                </c:pt>
                <c:pt idx="1637">
                  <c:v>655.4069640872325</c:v>
                </c:pt>
                <c:pt idx="1638">
                  <c:v>653.348197538293</c:v>
                </c:pt>
                <c:pt idx="1639">
                  <c:v>653.348197538293</c:v>
                </c:pt>
                <c:pt idx="1640">
                  <c:v>656.7560874959028</c:v>
                </c:pt>
                <c:pt idx="1641">
                  <c:v>655.3821710888494</c:v>
                </c:pt>
                <c:pt idx="1642">
                  <c:v>658.8040052579946</c:v>
                </c:pt>
                <c:pt idx="1643">
                  <c:v>652.176172956867</c:v>
                </c:pt>
                <c:pt idx="1644">
                  <c:v>652.176172956867</c:v>
                </c:pt>
                <c:pt idx="1645">
                  <c:v>652.176172956867</c:v>
                </c:pt>
                <c:pt idx="1646">
                  <c:v>652.176172956867</c:v>
                </c:pt>
                <c:pt idx="1647">
                  <c:v>652.167032498598</c:v>
                </c:pt>
                <c:pt idx="1648">
                  <c:v>651.8333586936503</c:v>
                </c:pt>
                <c:pt idx="1649">
                  <c:v>657.035096079241</c:v>
                </c:pt>
                <c:pt idx="1650">
                  <c:v>657.6939824401766</c:v>
                </c:pt>
                <c:pt idx="1651">
                  <c:v>657.6778562246566</c:v>
                </c:pt>
                <c:pt idx="1652">
                  <c:v>657.8022129364489</c:v>
                </c:pt>
                <c:pt idx="1653">
                  <c:v>659.0982609138553</c:v>
                </c:pt>
                <c:pt idx="1654">
                  <c:v>657.5261651781789</c:v>
                </c:pt>
                <c:pt idx="1655">
                  <c:v>657.3298046214144</c:v>
                </c:pt>
                <c:pt idx="1656">
                  <c:v>658.5595417298027</c:v>
                </c:pt>
                <c:pt idx="1657">
                  <c:v>658.5595417298027</c:v>
                </c:pt>
                <c:pt idx="1658">
                  <c:v>659.2463189650592</c:v>
                </c:pt>
                <c:pt idx="1659">
                  <c:v>659.5812456917835</c:v>
                </c:pt>
                <c:pt idx="1660">
                  <c:v>659.4149710845728</c:v>
                </c:pt>
                <c:pt idx="1661">
                  <c:v>658.8733121979144</c:v>
                </c:pt>
                <c:pt idx="1662">
                  <c:v>658.8733121979144</c:v>
                </c:pt>
                <c:pt idx="1663">
                  <c:v>660.6269628876136</c:v>
                </c:pt>
                <c:pt idx="1664">
                  <c:v>660.6269628876136</c:v>
                </c:pt>
                <c:pt idx="1665">
                  <c:v>660.6269628876136</c:v>
                </c:pt>
                <c:pt idx="1666">
                  <c:v>665.4955328422716</c:v>
                </c:pt>
                <c:pt idx="1667">
                  <c:v>667.9201224012453</c:v>
                </c:pt>
                <c:pt idx="1668">
                  <c:v>667.9201224012453</c:v>
                </c:pt>
                <c:pt idx="1669">
                  <c:v>667.9201224012453</c:v>
                </c:pt>
                <c:pt idx="1670">
                  <c:v>667.9201224012453</c:v>
                </c:pt>
                <c:pt idx="1671">
                  <c:v>667.9201224012453</c:v>
                </c:pt>
                <c:pt idx="1672">
                  <c:v>672.2533620918437</c:v>
                </c:pt>
                <c:pt idx="1673">
                  <c:v>671.9646538887405</c:v>
                </c:pt>
                <c:pt idx="1674">
                  <c:v>674.389249436957</c:v>
                </c:pt>
                <c:pt idx="1675">
                  <c:v>679.3246897320155</c:v>
                </c:pt>
                <c:pt idx="1676">
                  <c:v>680.335477367957</c:v>
                </c:pt>
                <c:pt idx="1677">
                  <c:v>682.784873710386</c:v>
                </c:pt>
                <c:pt idx="1678">
                  <c:v>685.308783736636</c:v>
                </c:pt>
                <c:pt idx="1679">
                  <c:v>676.2208263455011</c:v>
                </c:pt>
                <c:pt idx="1680">
                  <c:v>677.189066580534</c:v>
                </c:pt>
                <c:pt idx="1681">
                  <c:v>686.2300640068028</c:v>
                </c:pt>
                <c:pt idx="1682">
                  <c:v>687.0155041842762</c:v>
                </c:pt>
                <c:pt idx="1683">
                  <c:v>687.0155041842762</c:v>
                </c:pt>
                <c:pt idx="1684">
                  <c:v>686.2831408332755</c:v>
                </c:pt>
                <c:pt idx="1685">
                  <c:v>686.255347798386</c:v>
                </c:pt>
                <c:pt idx="1686">
                  <c:v>686.255347798386</c:v>
                </c:pt>
                <c:pt idx="1687">
                  <c:v>689.0403240783916</c:v>
                </c:pt>
                <c:pt idx="1688">
                  <c:v>688.3881677073041</c:v>
                </c:pt>
                <c:pt idx="1689">
                  <c:v>688.3881677073041</c:v>
                </c:pt>
                <c:pt idx="1690">
                  <c:v>689.2131864969915</c:v>
                </c:pt>
                <c:pt idx="1691">
                  <c:v>689.2131864969915</c:v>
                </c:pt>
                <c:pt idx="1692">
                  <c:v>705.0394298234443</c:v>
                </c:pt>
                <c:pt idx="1693">
                  <c:v>704.9246177402291</c:v>
                </c:pt>
                <c:pt idx="1694">
                  <c:v>709.24656801087</c:v>
                </c:pt>
                <c:pt idx="1695">
                  <c:v>706.9803467055551</c:v>
                </c:pt>
                <c:pt idx="1696">
                  <c:v>709.8094231731004</c:v>
                </c:pt>
                <c:pt idx="1697">
                  <c:v>714.543710940292</c:v>
                </c:pt>
                <c:pt idx="1698">
                  <c:v>714.9380592787338</c:v>
                </c:pt>
                <c:pt idx="1699">
                  <c:v>716.6710237283487</c:v>
                </c:pt>
                <c:pt idx="1700">
                  <c:v>717.3732894798152</c:v>
                </c:pt>
                <c:pt idx="1701">
                  <c:v>717.3732894798152</c:v>
                </c:pt>
                <c:pt idx="1702">
                  <c:v>735.3135203499927</c:v>
                </c:pt>
                <c:pt idx="1703">
                  <c:v>735.3135203499927</c:v>
                </c:pt>
                <c:pt idx="1704">
                  <c:v>735.3135203499927</c:v>
                </c:pt>
                <c:pt idx="1705">
                  <c:v>735.3135203499927</c:v>
                </c:pt>
                <c:pt idx="1706">
                  <c:v>735.0215169010967</c:v>
                </c:pt>
                <c:pt idx="1707">
                  <c:v>735.0215169010967</c:v>
                </c:pt>
                <c:pt idx="1708">
                  <c:v>735.0215169010967</c:v>
                </c:pt>
                <c:pt idx="1709">
                  <c:v>735.0215169010967</c:v>
                </c:pt>
                <c:pt idx="1710">
                  <c:v>737.1434255056225</c:v>
                </c:pt>
                <c:pt idx="1711">
                  <c:v>736.8805639269991</c:v>
                </c:pt>
                <c:pt idx="1712">
                  <c:v>736.8805639269991</c:v>
                </c:pt>
                <c:pt idx="1713">
                  <c:v>736.8805639269991</c:v>
                </c:pt>
                <c:pt idx="1714">
                  <c:v>735.8608027838407</c:v>
                </c:pt>
                <c:pt idx="1715">
                  <c:v>737.8314227633391</c:v>
                </c:pt>
                <c:pt idx="1716">
                  <c:v>736.4840556130331</c:v>
                </c:pt>
                <c:pt idx="1717">
                  <c:v>736.4840556130331</c:v>
                </c:pt>
                <c:pt idx="1718">
                  <c:v>736.4840556130331</c:v>
                </c:pt>
                <c:pt idx="1719">
                  <c:v>739.8775444151185</c:v>
                </c:pt>
                <c:pt idx="1720">
                  <c:v>739.8775444151185</c:v>
                </c:pt>
                <c:pt idx="1721">
                  <c:v>739.8775444151185</c:v>
                </c:pt>
                <c:pt idx="1722">
                  <c:v>741.7941957336282</c:v>
                </c:pt>
                <c:pt idx="1723">
                  <c:v>746.8971287549082</c:v>
                </c:pt>
                <c:pt idx="1724">
                  <c:v>743.4314099244488</c:v>
                </c:pt>
                <c:pt idx="1725">
                  <c:v>741.7567397277828</c:v>
                </c:pt>
                <c:pt idx="1726">
                  <c:v>744.117680438827</c:v>
                </c:pt>
                <c:pt idx="1727">
                  <c:v>744.117680438827</c:v>
                </c:pt>
                <c:pt idx="1728">
                  <c:v>744.117680438827</c:v>
                </c:pt>
                <c:pt idx="1729">
                  <c:v>744.117680438827</c:v>
                </c:pt>
                <c:pt idx="1730">
                  <c:v>747.0818423414231</c:v>
                </c:pt>
                <c:pt idx="1731">
                  <c:v>762.8831084741294</c:v>
                </c:pt>
                <c:pt idx="1732">
                  <c:v>762.2307302587616</c:v>
                </c:pt>
                <c:pt idx="1733">
                  <c:v>761.2115369602283</c:v>
                </c:pt>
                <c:pt idx="1734">
                  <c:v>763.665437264558</c:v>
                </c:pt>
                <c:pt idx="1735">
                  <c:v>763.665437264558</c:v>
                </c:pt>
                <c:pt idx="1736">
                  <c:v>769.086868070107</c:v>
                </c:pt>
                <c:pt idx="1737">
                  <c:v>769.086868070107</c:v>
                </c:pt>
                <c:pt idx="1738">
                  <c:v>768.8620759901534</c:v>
                </c:pt>
                <c:pt idx="1739">
                  <c:v>773.2569763247652</c:v>
                </c:pt>
                <c:pt idx="1740">
                  <c:v>772.1035105155415</c:v>
                </c:pt>
                <c:pt idx="1741">
                  <c:v>775.5589627089257</c:v>
                </c:pt>
                <c:pt idx="1742">
                  <c:v>775.5589627089257</c:v>
                </c:pt>
                <c:pt idx="1743">
                  <c:v>775.5589627089257</c:v>
                </c:pt>
                <c:pt idx="1744">
                  <c:v>775.5589627089257</c:v>
                </c:pt>
                <c:pt idx="1745">
                  <c:v>776.9966685209411</c:v>
                </c:pt>
                <c:pt idx="1746">
                  <c:v>780.8164565095341</c:v>
                </c:pt>
                <c:pt idx="1747">
                  <c:v>780.8164565095341</c:v>
                </c:pt>
                <c:pt idx="1748">
                  <c:v>776.1714872512784</c:v>
                </c:pt>
                <c:pt idx="1749">
                  <c:v>768.383822472175</c:v>
                </c:pt>
                <c:pt idx="1750">
                  <c:v>775.5385784762993</c:v>
                </c:pt>
                <c:pt idx="1751">
                  <c:v>776.3396969276217</c:v>
                </c:pt>
                <c:pt idx="1752">
                  <c:v>776.3670897749056</c:v>
                </c:pt>
                <c:pt idx="1753">
                  <c:v>779.3831084914842</c:v>
                </c:pt>
                <c:pt idx="1754">
                  <c:v>779.3831084914842</c:v>
                </c:pt>
                <c:pt idx="1755">
                  <c:v>786.679795324513</c:v>
                </c:pt>
                <c:pt idx="1756">
                  <c:v>780.9770317682598</c:v>
                </c:pt>
                <c:pt idx="1757">
                  <c:v>780.9770317682598</c:v>
                </c:pt>
                <c:pt idx="1758">
                  <c:v>789.8857945012102</c:v>
                </c:pt>
                <c:pt idx="1759">
                  <c:v>797.3577085403358</c:v>
                </c:pt>
                <c:pt idx="1760">
                  <c:v>800.0318984677407</c:v>
                </c:pt>
                <c:pt idx="1761">
                  <c:v>800.0318984677407</c:v>
                </c:pt>
                <c:pt idx="1762">
                  <c:v>799.9404308730128</c:v>
                </c:pt>
                <c:pt idx="1763">
                  <c:v>799.9404308730128</c:v>
                </c:pt>
                <c:pt idx="1764">
                  <c:v>800.793486349854</c:v>
                </c:pt>
                <c:pt idx="1765">
                  <c:v>800.1131277365591</c:v>
                </c:pt>
                <c:pt idx="1766">
                  <c:v>804.7376459548647</c:v>
                </c:pt>
                <c:pt idx="1767">
                  <c:v>804.7376459548647</c:v>
                </c:pt>
                <c:pt idx="1768">
                  <c:v>804.7376459548647</c:v>
                </c:pt>
                <c:pt idx="1769">
                  <c:v>801.3993185706558</c:v>
                </c:pt>
                <c:pt idx="1770">
                  <c:v>819.710308529649</c:v>
                </c:pt>
                <c:pt idx="1771">
                  <c:v>819.710308529649</c:v>
                </c:pt>
                <c:pt idx="1772">
                  <c:v>820.6912394921484</c:v>
                </c:pt>
                <c:pt idx="1773">
                  <c:v>819.5556327682611</c:v>
                </c:pt>
                <c:pt idx="1774">
                  <c:v>819.5556327682611</c:v>
                </c:pt>
                <c:pt idx="1775">
                  <c:v>819.5556327682611</c:v>
                </c:pt>
                <c:pt idx="1776">
                  <c:v>819.5556327682611</c:v>
                </c:pt>
                <c:pt idx="1777">
                  <c:v>819.5556327682611</c:v>
                </c:pt>
                <c:pt idx="1778">
                  <c:v>819.5556327682611</c:v>
                </c:pt>
                <c:pt idx="1779">
                  <c:v>819.5556327682611</c:v>
                </c:pt>
                <c:pt idx="1780">
                  <c:v>817.229757688333</c:v>
                </c:pt>
                <c:pt idx="1781">
                  <c:v>816.6378005582525</c:v>
                </c:pt>
                <c:pt idx="1782">
                  <c:v>816.6378005582525</c:v>
                </c:pt>
                <c:pt idx="1783">
                  <c:v>816.6378005582525</c:v>
                </c:pt>
                <c:pt idx="1784">
                  <c:v>816.6378005582525</c:v>
                </c:pt>
                <c:pt idx="1785">
                  <c:v>816.6378005582525</c:v>
                </c:pt>
                <c:pt idx="1786">
                  <c:v>816.6378005582525</c:v>
                </c:pt>
                <c:pt idx="1787">
                  <c:v>816.6378005582525</c:v>
                </c:pt>
                <c:pt idx="1788">
                  <c:v>816.6378005582525</c:v>
                </c:pt>
                <c:pt idx="1789">
                  <c:v>804.5482621332264</c:v>
                </c:pt>
                <c:pt idx="1790">
                  <c:v>804.5482621332264</c:v>
                </c:pt>
                <c:pt idx="1791">
                  <c:v>805.4400936602152</c:v>
                </c:pt>
                <c:pt idx="1792">
                  <c:v>809.9639903892424</c:v>
                </c:pt>
                <c:pt idx="1793">
                  <c:v>809.8338787843684</c:v>
                </c:pt>
                <c:pt idx="1794">
                  <c:v>807.9862261634235</c:v>
                </c:pt>
                <c:pt idx="1795">
                  <c:v>808.728461508399</c:v>
                </c:pt>
                <c:pt idx="1796">
                  <c:v>809.5732790192242</c:v>
                </c:pt>
                <c:pt idx="1797">
                  <c:v>810.9497801838944</c:v>
                </c:pt>
                <c:pt idx="1798">
                  <c:v>810.9497801838944</c:v>
                </c:pt>
                <c:pt idx="1799">
                  <c:v>811.0352588645727</c:v>
                </c:pt>
                <c:pt idx="1800">
                  <c:v>811.0352588645727</c:v>
                </c:pt>
                <c:pt idx="1801">
                  <c:v>811.4686327767844</c:v>
                </c:pt>
                <c:pt idx="1802">
                  <c:v>811.4686327767844</c:v>
                </c:pt>
                <c:pt idx="1803">
                  <c:v>800.2485213297475</c:v>
                </c:pt>
                <c:pt idx="1804">
                  <c:v>800.3052583683077</c:v>
                </c:pt>
                <c:pt idx="1805">
                  <c:v>805.886361716719</c:v>
                </c:pt>
                <c:pt idx="1806">
                  <c:v>803.8511138811044</c:v>
                </c:pt>
                <c:pt idx="1807">
                  <c:v>808.8194284404766</c:v>
                </c:pt>
                <c:pt idx="1808">
                  <c:v>809.8006204354443</c:v>
                </c:pt>
                <c:pt idx="1809">
                  <c:v>809.7127337359768</c:v>
                </c:pt>
                <c:pt idx="1810">
                  <c:v>806.6156444799344</c:v>
                </c:pt>
                <c:pt idx="1811">
                  <c:v>807.0104707434508</c:v>
                </c:pt>
                <c:pt idx="1812">
                  <c:v>809.4763124741476</c:v>
                </c:pt>
                <c:pt idx="1813">
                  <c:v>811.3273260425618</c:v>
                </c:pt>
                <c:pt idx="1814">
                  <c:v>820.1336248194173</c:v>
                </c:pt>
                <c:pt idx="1815">
                  <c:v>815.03039111037</c:v>
                </c:pt>
                <c:pt idx="1816">
                  <c:v>812.566110346977</c:v>
                </c:pt>
                <c:pt idx="1817">
                  <c:v>812.566110346977</c:v>
                </c:pt>
                <c:pt idx="1818">
                  <c:v>811.8302871902033</c:v>
                </c:pt>
                <c:pt idx="1819">
                  <c:v>813.4528425081866</c:v>
                </c:pt>
                <c:pt idx="1820">
                  <c:v>813.4528425081866</c:v>
                </c:pt>
                <c:pt idx="1821">
                  <c:v>811.7575359567368</c:v>
                </c:pt>
                <c:pt idx="1822">
                  <c:v>811.7575359567368</c:v>
                </c:pt>
                <c:pt idx="1823">
                  <c:v>811.7575359567368</c:v>
                </c:pt>
                <c:pt idx="1824">
                  <c:v>816.365794966896</c:v>
                </c:pt>
                <c:pt idx="1825">
                  <c:v>816.365794966896</c:v>
                </c:pt>
                <c:pt idx="1826">
                  <c:v>816.365794966896</c:v>
                </c:pt>
                <c:pt idx="1827">
                  <c:v>818.5843434316008</c:v>
                </c:pt>
                <c:pt idx="1828">
                  <c:v>809.4483884834832</c:v>
                </c:pt>
                <c:pt idx="1829">
                  <c:v>809.4483884834832</c:v>
                </c:pt>
                <c:pt idx="1830">
                  <c:v>809.4483884834832</c:v>
                </c:pt>
                <c:pt idx="1831">
                  <c:v>809.4483884834832</c:v>
                </c:pt>
                <c:pt idx="1832">
                  <c:v>810.1419720390244</c:v>
                </c:pt>
                <c:pt idx="1833">
                  <c:v>810.1419720390244</c:v>
                </c:pt>
                <c:pt idx="1834">
                  <c:v>812.5553351171986</c:v>
                </c:pt>
                <c:pt idx="1835">
                  <c:v>804.696266362763</c:v>
                </c:pt>
                <c:pt idx="1836">
                  <c:v>803.281480674201</c:v>
                </c:pt>
                <c:pt idx="1837">
                  <c:v>803.281480674201</c:v>
                </c:pt>
                <c:pt idx="1838">
                  <c:v>804.4605323157148</c:v>
                </c:pt>
                <c:pt idx="1839">
                  <c:v>804.4605323157148</c:v>
                </c:pt>
                <c:pt idx="1840">
                  <c:v>804.9281690837912</c:v>
                </c:pt>
                <c:pt idx="1841">
                  <c:v>805.0549363582231</c:v>
                </c:pt>
                <c:pt idx="1842">
                  <c:v>805.2210834292732</c:v>
                </c:pt>
                <c:pt idx="1843">
                  <c:v>804.2295242270005</c:v>
                </c:pt>
                <c:pt idx="1844">
                  <c:v>803.5170324053644</c:v>
                </c:pt>
                <c:pt idx="1845">
                  <c:v>802.6178489844015</c:v>
                </c:pt>
                <c:pt idx="1846">
                  <c:v>801.859944628948</c:v>
                </c:pt>
                <c:pt idx="1847">
                  <c:v>802.0297174001896</c:v>
                </c:pt>
                <c:pt idx="1848">
                  <c:v>802.0297174001896</c:v>
                </c:pt>
                <c:pt idx="1849">
                  <c:v>808.1844788863554</c:v>
                </c:pt>
                <c:pt idx="1850">
                  <c:v>812.0145827332582</c:v>
                </c:pt>
                <c:pt idx="1851">
                  <c:v>810.3371030344707</c:v>
                </c:pt>
                <c:pt idx="1852">
                  <c:v>810.3371030344707</c:v>
                </c:pt>
                <c:pt idx="1853">
                  <c:v>805.09571590218</c:v>
                </c:pt>
                <c:pt idx="1854">
                  <c:v>805.6918245252871</c:v>
                </c:pt>
                <c:pt idx="1855">
                  <c:v>805.6918245252871</c:v>
                </c:pt>
                <c:pt idx="1856">
                  <c:v>807.8640480900988</c:v>
                </c:pt>
                <c:pt idx="1857">
                  <c:v>807.8640480900988</c:v>
                </c:pt>
                <c:pt idx="1858">
                  <c:v>801.4967061389442</c:v>
                </c:pt>
                <c:pt idx="1859">
                  <c:v>812.3292297015513</c:v>
                </c:pt>
                <c:pt idx="1860">
                  <c:v>812.3292297015513</c:v>
                </c:pt>
                <c:pt idx="1861">
                  <c:v>812.3292297015513</c:v>
                </c:pt>
                <c:pt idx="1862">
                  <c:v>811.1757499524197</c:v>
                </c:pt>
                <c:pt idx="1863">
                  <c:v>811.1757499524197</c:v>
                </c:pt>
                <c:pt idx="1864">
                  <c:v>816.2001650730784</c:v>
                </c:pt>
                <c:pt idx="1865">
                  <c:v>816.2001650730784</c:v>
                </c:pt>
                <c:pt idx="1866">
                  <c:v>816.2001650730784</c:v>
                </c:pt>
                <c:pt idx="1867">
                  <c:v>811.0748626903296</c:v>
                </c:pt>
                <c:pt idx="1868">
                  <c:v>809.3909979558247</c:v>
                </c:pt>
                <c:pt idx="1869">
                  <c:v>809.3909979558247</c:v>
                </c:pt>
                <c:pt idx="1870">
                  <c:v>809.3909979558247</c:v>
                </c:pt>
                <c:pt idx="1871">
                  <c:v>809.3909979558247</c:v>
                </c:pt>
                <c:pt idx="1872">
                  <c:v>809.3909979558247</c:v>
                </c:pt>
                <c:pt idx="1873">
                  <c:v>809.3909979558247</c:v>
                </c:pt>
                <c:pt idx="1874">
                  <c:v>814.0980954704758</c:v>
                </c:pt>
                <c:pt idx="1875">
                  <c:v>820.117940848928</c:v>
                </c:pt>
                <c:pt idx="1876">
                  <c:v>818.8152467588451</c:v>
                </c:pt>
                <c:pt idx="1877">
                  <c:v>825.7177593808941</c:v>
                </c:pt>
                <c:pt idx="1878">
                  <c:v>839.7328437692196</c:v>
                </c:pt>
                <c:pt idx="1879">
                  <c:v>844.840829510053</c:v>
                </c:pt>
                <c:pt idx="1880">
                  <c:v>843.2364838545235</c:v>
                </c:pt>
                <c:pt idx="1881">
                  <c:v>850.0519388124012</c:v>
                </c:pt>
                <c:pt idx="1882">
                  <c:v>853.9556779661457</c:v>
                </c:pt>
                <c:pt idx="1883">
                  <c:v>855.6650886563545</c:v>
                </c:pt>
                <c:pt idx="1884">
                  <c:v>857.9778008341563</c:v>
                </c:pt>
                <c:pt idx="1885">
                  <c:v>852.6259610749371</c:v>
                </c:pt>
                <c:pt idx="1886">
                  <c:v>852.6259610749371</c:v>
                </c:pt>
                <c:pt idx="1887">
                  <c:v>844.3416851637312</c:v>
                </c:pt>
                <c:pt idx="1888">
                  <c:v>849.1915810269237</c:v>
                </c:pt>
                <c:pt idx="1889">
                  <c:v>849.1915810269237</c:v>
                </c:pt>
                <c:pt idx="1890">
                  <c:v>852.9701189312791</c:v>
                </c:pt>
                <c:pt idx="1891">
                  <c:v>860.7456271407027</c:v>
                </c:pt>
                <c:pt idx="1892">
                  <c:v>864.1231619073795</c:v>
                </c:pt>
                <c:pt idx="1893">
                  <c:v>864.1231619073795</c:v>
                </c:pt>
                <c:pt idx="1894">
                  <c:v>864.9067912354862</c:v>
                </c:pt>
                <c:pt idx="1895">
                  <c:v>867.3070568672672</c:v>
                </c:pt>
                <c:pt idx="1896">
                  <c:v>866.8180811948095</c:v>
                </c:pt>
                <c:pt idx="1897">
                  <c:v>861.8168093818678</c:v>
                </c:pt>
                <c:pt idx="1898">
                  <c:v>861.8168093818678</c:v>
                </c:pt>
                <c:pt idx="1899">
                  <c:v>864.7406368918598</c:v>
                </c:pt>
                <c:pt idx="1900">
                  <c:v>864.7406368918598</c:v>
                </c:pt>
                <c:pt idx="1901">
                  <c:v>864.7406368918598</c:v>
                </c:pt>
                <c:pt idx="1902">
                  <c:v>864.7406368918598</c:v>
                </c:pt>
                <c:pt idx="1903">
                  <c:v>862.2887673716985</c:v>
                </c:pt>
                <c:pt idx="1904">
                  <c:v>863.715760926462</c:v>
                </c:pt>
                <c:pt idx="1905">
                  <c:v>860.0122238993985</c:v>
                </c:pt>
                <c:pt idx="1906">
                  <c:v>859.0994269621356</c:v>
                </c:pt>
                <c:pt idx="1907">
                  <c:v>858.0664406069034</c:v>
                </c:pt>
                <c:pt idx="1908">
                  <c:v>858.0664406069034</c:v>
                </c:pt>
                <c:pt idx="1909">
                  <c:v>858.2304737778077</c:v>
                </c:pt>
                <c:pt idx="1910">
                  <c:v>858.793074552057</c:v>
                </c:pt>
                <c:pt idx="1911">
                  <c:v>858.793074552057</c:v>
                </c:pt>
                <c:pt idx="1912">
                  <c:v>856.940828646377</c:v>
                </c:pt>
                <c:pt idx="1913">
                  <c:v>857.2333206221076</c:v>
                </c:pt>
                <c:pt idx="1914">
                  <c:v>861.6136801313282</c:v>
                </c:pt>
                <c:pt idx="1915">
                  <c:v>861.6136801313282</c:v>
                </c:pt>
                <c:pt idx="1916">
                  <c:v>861.6136801313282</c:v>
                </c:pt>
                <c:pt idx="1917">
                  <c:v>861.6136801313282</c:v>
                </c:pt>
                <c:pt idx="1918">
                  <c:v>864.7209868803109</c:v>
                </c:pt>
                <c:pt idx="1919">
                  <c:v>864.7209868803109</c:v>
                </c:pt>
                <c:pt idx="1920">
                  <c:v>871.2777048227061</c:v>
                </c:pt>
                <c:pt idx="1921">
                  <c:v>870.5523760672774</c:v>
                </c:pt>
                <c:pt idx="1922">
                  <c:v>870.5523760672774</c:v>
                </c:pt>
                <c:pt idx="1923">
                  <c:v>870.5523760672774</c:v>
                </c:pt>
                <c:pt idx="1924">
                  <c:v>868.9589668921201</c:v>
                </c:pt>
                <c:pt idx="1925">
                  <c:v>868.9589668921201</c:v>
                </c:pt>
                <c:pt idx="1926">
                  <c:v>868.9589668921201</c:v>
                </c:pt>
                <c:pt idx="1927">
                  <c:v>869.7411077220169</c:v>
                </c:pt>
                <c:pt idx="1928">
                  <c:v>869.7411077220169</c:v>
                </c:pt>
                <c:pt idx="1929">
                  <c:v>873.5126277091389</c:v>
                </c:pt>
                <c:pt idx="1930">
                  <c:v>873.5126277091389</c:v>
                </c:pt>
                <c:pt idx="1931">
                  <c:v>875.9155259471757</c:v>
                </c:pt>
                <c:pt idx="1932">
                  <c:v>877.1723554325226</c:v>
                </c:pt>
                <c:pt idx="1933">
                  <c:v>877.1723554325226</c:v>
                </c:pt>
                <c:pt idx="1934">
                  <c:v>873.7175883336291</c:v>
                </c:pt>
                <c:pt idx="1935">
                  <c:v>869.4954715984476</c:v>
                </c:pt>
                <c:pt idx="1936">
                  <c:v>867.1010872505463</c:v>
                </c:pt>
                <c:pt idx="1937">
                  <c:v>876.3978018017388</c:v>
                </c:pt>
                <c:pt idx="1938">
                  <c:v>879.1196433439363</c:v>
                </c:pt>
                <c:pt idx="1939">
                  <c:v>872.7601460170289</c:v>
                </c:pt>
                <c:pt idx="1940">
                  <c:v>870.6425180944187</c:v>
                </c:pt>
                <c:pt idx="1941">
                  <c:v>872.7664092179666</c:v>
                </c:pt>
                <c:pt idx="1942">
                  <c:v>872.7664092179666</c:v>
                </c:pt>
                <c:pt idx="1943">
                  <c:v>880.358743793257</c:v>
                </c:pt>
                <c:pt idx="1944">
                  <c:v>879.6989241977984</c:v>
                </c:pt>
                <c:pt idx="1945">
                  <c:v>881.0329929452511</c:v>
                </c:pt>
                <c:pt idx="1946">
                  <c:v>900.413582941181</c:v>
                </c:pt>
                <c:pt idx="1947">
                  <c:v>909.279712768601</c:v>
                </c:pt>
                <c:pt idx="1948">
                  <c:v>902.6601098852796</c:v>
                </c:pt>
                <c:pt idx="1949">
                  <c:v>899.0020119990858</c:v>
                </c:pt>
                <c:pt idx="1950">
                  <c:v>900.5453899739144</c:v>
                </c:pt>
                <c:pt idx="1951">
                  <c:v>900.9923655992835</c:v>
                </c:pt>
                <c:pt idx="1952">
                  <c:v>905.4673895487244</c:v>
                </c:pt>
                <c:pt idx="1953">
                  <c:v>910.3795278022631</c:v>
                </c:pt>
                <c:pt idx="1954">
                  <c:v>913.2069609562627</c:v>
                </c:pt>
                <c:pt idx="1955">
                  <c:v>913.2069609562627</c:v>
                </c:pt>
                <c:pt idx="1956">
                  <c:v>911.261979070073</c:v>
                </c:pt>
                <c:pt idx="1957">
                  <c:v>911.261979070073</c:v>
                </c:pt>
                <c:pt idx="1958">
                  <c:v>909.7846870747018</c:v>
                </c:pt>
                <c:pt idx="1959">
                  <c:v>918.6708191877193</c:v>
                </c:pt>
                <c:pt idx="1960">
                  <c:v>918.5673732588404</c:v>
                </c:pt>
                <c:pt idx="1961">
                  <c:v>916.0399474647866</c:v>
                </c:pt>
                <c:pt idx="1962">
                  <c:v>928.2264290218114</c:v>
                </c:pt>
                <c:pt idx="1963">
                  <c:v>928.7942420350431</c:v>
                </c:pt>
                <c:pt idx="1964">
                  <c:v>945.0673279351037</c:v>
                </c:pt>
                <c:pt idx="1965">
                  <c:v>942.7354105324175</c:v>
                </c:pt>
                <c:pt idx="1966">
                  <c:v>946.6685731701683</c:v>
                </c:pt>
                <c:pt idx="1967">
                  <c:v>943.6775894557361</c:v>
                </c:pt>
                <c:pt idx="1968">
                  <c:v>943.59507001743</c:v>
                </c:pt>
                <c:pt idx="1969">
                  <c:v>943.59507001743</c:v>
                </c:pt>
                <c:pt idx="1970">
                  <c:v>943.59507001743</c:v>
                </c:pt>
                <c:pt idx="1971">
                  <c:v>950.433460275261</c:v>
                </c:pt>
                <c:pt idx="1972">
                  <c:v>950.433460275261</c:v>
                </c:pt>
                <c:pt idx="1973">
                  <c:v>950.433460275261</c:v>
                </c:pt>
                <c:pt idx="1974">
                  <c:v>950.433460275261</c:v>
                </c:pt>
                <c:pt idx="1975">
                  <c:v>949.6424694544473</c:v>
                </c:pt>
                <c:pt idx="1976">
                  <c:v>949.6424694544473</c:v>
                </c:pt>
                <c:pt idx="1977">
                  <c:v>949.6424694544473</c:v>
                </c:pt>
                <c:pt idx="1978">
                  <c:v>949.9453976569093</c:v>
                </c:pt>
                <c:pt idx="1979">
                  <c:v>949.9453976569093</c:v>
                </c:pt>
                <c:pt idx="1980">
                  <c:v>949.9453976569093</c:v>
                </c:pt>
                <c:pt idx="1981">
                  <c:v>951.2379604419732</c:v>
                </c:pt>
                <c:pt idx="1982">
                  <c:v>951.2379604419732</c:v>
                </c:pt>
                <c:pt idx="1983">
                  <c:v>951.2379604419732</c:v>
                </c:pt>
                <c:pt idx="1984">
                  <c:v>949.295830418873</c:v>
                </c:pt>
                <c:pt idx="1985">
                  <c:v>951.1221883318981</c:v>
                </c:pt>
                <c:pt idx="1986">
                  <c:v>957.229533395048</c:v>
                </c:pt>
                <c:pt idx="1987">
                  <c:v>958.6046100941584</c:v>
                </c:pt>
                <c:pt idx="1988">
                  <c:v>958.6046100941584</c:v>
                </c:pt>
                <c:pt idx="1989">
                  <c:v>958.6046100941584</c:v>
                </c:pt>
                <c:pt idx="1990">
                  <c:v>951.5632804791105</c:v>
                </c:pt>
                <c:pt idx="1991">
                  <c:v>951.5632804791105</c:v>
                </c:pt>
                <c:pt idx="1992">
                  <c:v>951.5632804791105</c:v>
                </c:pt>
                <c:pt idx="1993">
                  <c:v>961.4935411420951</c:v>
                </c:pt>
                <c:pt idx="1994">
                  <c:v>960.7716618713282</c:v>
                </c:pt>
                <c:pt idx="1995">
                  <c:v>963.2100057376081</c:v>
                </c:pt>
                <c:pt idx="1996">
                  <c:v>968.3494459655794</c:v>
                </c:pt>
                <c:pt idx="1997">
                  <c:v>972.7774767119031</c:v>
                </c:pt>
                <c:pt idx="1998">
                  <c:v>974.478722934925</c:v>
                </c:pt>
                <c:pt idx="1999">
                  <c:v>972.9182881196388</c:v>
                </c:pt>
                <c:pt idx="2000">
                  <c:v>975.1491893886462</c:v>
                </c:pt>
                <c:pt idx="2001">
                  <c:v>969.7091993031664</c:v>
                </c:pt>
                <c:pt idx="2002">
                  <c:v>969.7091993031664</c:v>
                </c:pt>
                <c:pt idx="2003">
                  <c:v>962.057772474485</c:v>
                </c:pt>
                <c:pt idx="2004">
                  <c:v>961.4536617112831</c:v>
                </c:pt>
                <c:pt idx="2005">
                  <c:v>961.5165712890986</c:v>
                </c:pt>
                <c:pt idx="2006">
                  <c:v>974.95848332453</c:v>
                </c:pt>
                <c:pt idx="2007">
                  <c:v>969.8909905661656</c:v>
                </c:pt>
                <c:pt idx="2008">
                  <c:v>964.4242629925228</c:v>
                </c:pt>
                <c:pt idx="2009">
                  <c:v>964.4242629925228</c:v>
                </c:pt>
                <c:pt idx="2010">
                  <c:v>967.3759698289894</c:v>
                </c:pt>
                <c:pt idx="2011">
                  <c:v>965.4735727684533</c:v>
                </c:pt>
                <c:pt idx="2012">
                  <c:v>965.4735727684533</c:v>
                </c:pt>
                <c:pt idx="2013">
                  <c:v>965.4735727684533</c:v>
                </c:pt>
                <c:pt idx="2014">
                  <c:v>965.4735727684533</c:v>
                </c:pt>
                <c:pt idx="2015">
                  <c:v>966.9752324524267</c:v>
                </c:pt>
                <c:pt idx="2016">
                  <c:v>966.5292529036617</c:v>
                </c:pt>
                <c:pt idx="2017">
                  <c:v>966.5292529036617</c:v>
                </c:pt>
                <c:pt idx="2018">
                  <c:v>968.2731788169585</c:v>
                </c:pt>
                <c:pt idx="2019">
                  <c:v>968.048855697182</c:v>
                </c:pt>
                <c:pt idx="2020">
                  <c:v>968.048855697182</c:v>
                </c:pt>
                <c:pt idx="2021">
                  <c:v>968.048855697182</c:v>
                </c:pt>
                <c:pt idx="2022">
                  <c:v>971.8548103915782</c:v>
                </c:pt>
                <c:pt idx="2023">
                  <c:v>975.2496517418175</c:v>
                </c:pt>
                <c:pt idx="2024">
                  <c:v>975.2496517418175</c:v>
                </c:pt>
                <c:pt idx="2025">
                  <c:v>975.2496517418175</c:v>
                </c:pt>
                <c:pt idx="2026">
                  <c:v>975.2496517418175</c:v>
                </c:pt>
                <c:pt idx="2027">
                  <c:v>975.2496517418175</c:v>
                </c:pt>
                <c:pt idx="2028">
                  <c:v>973.739844989571</c:v>
                </c:pt>
                <c:pt idx="2029">
                  <c:v>971.086424972118</c:v>
                </c:pt>
                <c:pt idx="2030">
                  <c:v>969.0305327961402</c:v>
                </c:pt>
                <c:pt idx="2031">
                  <c:v>969.0305327961402</c:v>
                </c:pt>
                <c:pt idx="2032">
                  <c:v>969.0305327961402</c:v>
                </c:pt>
                <c:pt idx="2033">
                  <c:v>963.4086041811024</c:v>
                </c:pt>
                <c:pt idx="2034">
                  <c:v>958.894344077507</c:v>
                </c:pt>
                <c:pt idx="2035">
                  <c:v>953.585358266052</c:v>
                </c:pt>
                <c:pt idx="2036">
                  <c:v>953.585358266052</c:v>
                </c:pt>
                <c:pt idx="2037">
                  <c:v>958.1759255084486</c:v>
                </c:pt>
                <c:pt idx="2038">
                  <c:v>954.726985756027</c:v>
                </c:pt>
                <c:pt idx="2039">
                  <c:v>954.726985756027</c:v>
                </c:pt>
                <c:pt idx="2040">
                  <c:v>954.726985756027</c:v>
                </c:pt>
                <c:pt idx="2041">
                  <c:v>954.726985756027</c:v>
                </c:pt>
                <c:pt idx="2042">
                  <c:v>952.7554377551364</c:v>
                </c:pt>
                <c:pt idx="2043">
                  <c:v>952.9466140814409</c:v>
                </c:pt>
                <c:pt idx="2044">
                  <c:v>956.4576091442289</c:v>
                </c:pt>
                <c:pt idx="2045">
                  <c:v>956.4576091442289</c:v>
                </c:pt>
                <c:pt idx="2046">
                  <c:v>956.4576091442289</c:v>
                </c:pt>
                <c:pt idx="2047">
                  <c:v>959.7598824983764</c:v>
                </c:pt>
                <c:pt idx="2048">
                  <c:v>959.7598824983764</c:v>
                </c:pt>
                <c:pt idx="2049">
                  <c:v>963.4047786319456</c:v>
                </c:pt>
                <c:pt idx="2050">
                  <c:v>963.4047786319456</c:v>
                </c:pt>
                <c:pt idx="2051">
                  <c:v>963.4047786319456</c:v>
                </c:pt>
                <c:pt idx="2052">
                  <c:v>963.1667026512307</c:v>
                </c:pt>
                <c:pt idx="2053">
                  <c:v>964.5594238365328</c:v>
                </c:pt>
                <c:pt idx="2054">
                  <c:v>967.6780963754542</c:v>
                </c:pt>
                <c:pt idx="2055">
                  <c:v>967.6780963754542</c:v>
                </c:pt>
                <c:pt idx="2056">
                  <c:v>967.6780963754542</c:v>
                </c:pt>
                <c:pt idx="2057">
                  <c:v>969.6450097297319</c:v>
                </c:pt>
                <c:pt idx="2058">
                  <c:v>969.6450097297319</c:v>
                </c:pt>
                <c:pt idx="2059">
                  <c:v>969.6450097297319</c:v>
                </c:pt>
                <c:pt idx="2060">
                  <c:v>969.6450097297319</c:v>
                </c:pt>
                <c:pt idx="2061">
                  <c:v>969.6450097297319</c:v>
                </c:pt>
                <c:pt idx="2062">
                  <c:v>972.2643851361856</c:v>
                </c:pt>
                <c:pt idx="2063">
                  <c:v>969.8193633170734</c:v>
                </c:pt>
                <c:pt idx="2064">
                  <c:v>971.908601044371</c:v>
                </c:pt>
                <c:pt idx="2065">
                  <c:v>973.0925165494377</c:v>
                </c:pt>
                <c:pt idx="2066">
                  <c:v>973.0925165494377</c:v>
                </c:pt>
                <c:pt idx="2067">
                  <c:v>972.0114008569666</c:v>
                </c:pt>
                <c:pt idx="2068">
                  <c:v>974.1022453247973</c:v>
                </c:pt>
                <c:pt idx="2069">
                  <c:v>970.7728418884922</c:v>
                </c:pt>
                <c:pt idx="2070">
                  <c:v>973.169457826608</c:v>
                </c:pt>
                <c:pt idx="2071">
                  <c:v>973.169457826608</c:v>
                </c:pt>
                <c:pt idx="2072">
                  <c:v>975.3702889209966</c:v>
                </c:pt>
                <c:pt idx="2073">
                  <c:v>974.6243833664276</c:v>
                </c:pt>
                <c:pt idx="2074">
                  <c:v>983.2910913095115</c:v>
                </c:pt>
                <c:pt idx="2075">
                  <c:v>978.8976219513394</c:v>
                </c:pt>
                <c:pt idx="2076">
                  <c:v>979.4692870920356</c:v>
                </c:pt>
                <c:pt idx="2077">
                  <c:v>979.4692870920356</c:v>
                </c:pt>
                <c:pt idx="2078">
                  <c:v>978.4751990165457</c:v>
                </c:pt>
                <c:pt idx="2079">
                  <c:v>975.6671912574552</c:v>
                </c:pt>
                <c:pt idx="2080">
                  <c:v>979.7372106797957</c:v>
                </c:pt>
                <c:pt idx="2081">
                  <c:v>980.5665230939902</c:v>
                </c:pt>
                <c:pt idx="2082">
                  <c:v>979.4477210889402</c:v>
                </c:pt>
                <c:pt idx="2083">
                  <c:v>988.4143865407188</c:v>
                </c:pt>
                <c:pt idx="2084">
                  <c:v>995.5011847397099</c:v>
                </c:pt>
                <c:pt idx="2085">
                  <c:v>998.8480481603268</c:v>
                </c:pt>
                <c:pt idx="2086">
                  <c:v>998.8480481603268</c:v>
                </c:pt>
                <c:pt idx="2087">
                  <c:v>997.9190223211663</c:v>
                </c:pt>
                <c:pt idx="2088">
                  <c:v>998.4441577987052</c:v>
                </c:pt>
                <c:pt idx="2089">
                  <c:v>1000.125843199555</c:v>
                </c:pt>
                <c:pt idx="2090">
                  <c:v>1000.125843199555</c:v>
                </c:pt>
                <c:pt idx="2091">
                  <c:v>1000.125843199555</c:v>
                </c:pt>
                <c:pt idx="2092">
                  <c:v>1000.665052787035</c:v>
                </c:pt>
                <c:pt idx="2093">
                  <c:v>1004.144046456242</c:v>
                </c:pt>
                <c:pt idx="2094">
                  <c:v>1006.745117848238</c:v>
                </c:pt>
                <c:pt idx="2095">
                  <c:v>1006.745117848238</c:v>
                </c:pt>
                <c:pt idx="2096">
                  <c:v>1006.745117848238</c:v>
                </c:pt>
                <c:pt idx="2097">
                  <c:v>1006.745117848238</c:v>
                </c:pt>
                <c:pt idx="2098">
                  <c:v>1006.745117848238</c:v>
                </c:pt>
                <c:pt idx="2099">
                  <c:v>1006.745117848238</c:v>
                </c:pt>
                <c:pt idx="2100">
                  <c:v>1006.745117848238</c:v>
                </c:pt>
                <c:pt idx="2101">
                  <c:v>1007.070619311322</c:v>
                </c:pt>
                <c:pt idx="2102">
                  <c:v>1007.070619311322</c:v>
                </c:pt>
                <c:pt idx="2103">
                  <c:v>1007.070619311322</c:v>
                </c:pt>
                <c:pt idx="2104">
                  <c:v>1007.070619311322</c:v>
                </c:pt>
                <c:pt idx="2105">
                  <c:v>1007.070619311322</c:v>
                </c:pt>
                <c:pt idx="2106">
                  <c:v>1007.070619311322</c:v>
                </c:pt>
                <c:pt idx="2107">
                  <c:v>1007.070619311322</c:v>
                </c:pt>
                <c:pt idx="2108">
                  <c:v>1007.070619311322</c:v>
                </c:pt>
                <c:pt idx="2109">
                  <c:v>1007.070619311322</c:v>
                </c:pt>
                <c:pt idx="2110">
                  <c:v>1007.070619311322</c:v>
                </c:pt>
                <c:pt idx="2111">
                  <c:v>1010.146568894307</c:v>
                </c:pt>
                <c:pt idx="2112">
                  <c:v>1010.276378007112</c:v>
                </c:pt>
                <c:pt idx="2113">
                  <c:v>1011.992780141885</c:v>
                </c:pt>
                <c:pt idx="2114">
                  <c:v>1014.242485866305</c:v>
                </c:pt>
                <c:pt idx="2115">
                  <c:v>1011.202193897817</c:v>
                </c:pt>
                <c:pt idx="2116">
                  <c:v>1011.202193897817</c:v>
                </c:pt>
                <c:pt idx="2117">
                  <c:v>1010.596320265373</c:v>
                </c:pt>
                <c:pt idx="2118">
                  <c:v>1019.473219581654</c:v>
                </c:pt>
                <c:pt idx="2119">
                  <c:v>1019.473219581654</c:v>
                </c:pt>
                <c:pt idx="2120">
                  <c:v>1019.473219581654</c:v>
                </c:pt>
                <c:pt idx="2121">
                  <c:v>1022.454357372283</c:v>
                </c:pt>
                <c:pt idx="2122">
                  <c:v>1023.872923199035</c:v>
                </c:pt>
                <c:pt idx="2123">
                  <c:v>1021.055541692013</c:v>
                </c:pt>
                <c:pt idx="2124">
                  <c:v>1027.380799632615</c:v>
                </c:pt>
                <c:pt idx="2125">
                  <c:v>1034.236325076048</c:v>
                </c:pt>
                <c:pt idx="2126">
                  <c:v>1021.403711715377</c:v>
                </c:pt>
                <c:pt idx="2127">
                  <c:v>1037.176837180598</c:v>
                </c:pt>
                <c:pt idx="2128">
                  <c:v>1052.977664403224</c:v>
                </c:pt>
                <c:pt idx="2129">
                  <c:v>1049.013507886248</c:v>
                </c:pt>
                <c:pt idx="2130">
                  <c:v>1049.683737027804</c:v>
                </c:pt>
                <c:pt idx="2131">
                  <c:v>1049.683737027804</c:v>
                </c:pt>
                <c:pt idx="2132">
                  <c:v>1053.717923816526</c:v>
                </c:pt>
                <c:pt idx="2133">
                  <c:v>1070.517080369808</c:v>
                </c:pt>
                <c:pt idx="2134">
                  <c:v>1064.162863193224</c:v>
                </c:pt>
                <c:pt idx="2135">
                  <c:v>1061.928117893142</c:v>
                </c:pt>
                <c:pt idx="2136">
                  <c:v>1059.109402650708</c:v>
                </c:pt>
                <c:pt idx="2137">
                  <c:v>1061.382511672108</c:v>
                </c:pt>
                <c:pt idx="2138">
                  <c:v>1046.24448874569</c:v>
                </c:pt>
                <c:pt idx="2139">
                  <c:v>1048.594255216509</c:v>
                </c:pt>
                <c:pt idx="2140">
                  <c:v>1050.266555326406</c:v>
                </c:pt>
                <c:pt idx="2141">
                  <c:v>1051.66797214348</c:v>
                </c:pt>
                <c:pt idx="2142">
                  <c:v>1047.490523440661</c:v>
                </c:pt>
                <c:pt idx="2143">
                  <c:v>1051.590363234731</c:v>
                </c:pt>
                <c:pt idx="2144">
                  <c:v>1051.590363234731</c:v>
                </c:pt>
                <c:pt idx="2145">
                  <c:v>1054.09071881404</c:v>
                </c:pt>
                <c:pt idx="2146">
                  <c:v>1056.587927980398</c:v>
                </c:pt>
                <c:pt idx="2147">
                  <c:v>1056.587927980398</c:v>
                </c:pt>
                <c:pt idx="2148">
                  <c:v>1057.195452399113</c:v>
                </c:pt>
                <c:pt idx="2149">
                  <c:v>1061.172320327945</c:v>
                </c:pt>
                <c:pt idx="2150">
                  <c:v>1053.96001782009</c:v>
                </c:pt>
                <c:pt idx="2151">
                  <c:v>1053.96001782009</c:v>
                </c:pt>
                <c:pt idx="2152">
                  <c:v>1053.96001782009</c:v>
                </c:pt>
                <c:pt idx="2153">
                  <c:v>1045.678255926442</c:v>
                </c:pt>
                <c:pt idx="2154">
                  <c:v>1055.252267546142</c:v>
                </c:pt>
                <c:pt idx="2155">
                  <c:v>1053.17593123537</c:v>
                </c:pt>
                <c:pt idx="2156">
                  <c:v>1053.17593123537</c:v>
                </c:pt>
                <c:pt idx="2157">
                  <c:v>1053.17593123537</c:v>
                </c:pt>
                <c:pt idx="2158">
                  <c:v>1056.349313155682</c:v>
                </c:pt>
                <c:pt idx="2159">
                  <c:v>1056.349313155682</c:v>
                </c:pt>
                <c:pt idx="2160">
                  <c:v>1073.161556469998</c:v>
                </c:pt>
                <c:pt idx="2161">
                  <c:v>1073.161556469998</c:v>
                </c:pt>
                <c:pt idx="2162">
                  <c:v>1074.43070529221</c:v>
                </c:pt>
                <c:pt idx="2163">
                  <c:v>1064.502600470877</c:v>
                </c:pt>
                <c:pt idx="2164">
                  <c:v>1072.043481779451</c:v>
                </c:pt>
                <c:pt idx="2165">
                  <c:v>1072.528639249843</c:v>
                </c:pt>
                <c:pt idx="2166">
                  <c:v>1072.528639249843</c:v>
                </c:pt>
                <c:pt idx="2167">
                  <c:v>1080.143830744278</c:v>
                </c:pt>
                <c:pt idx="2168">
                  <c:v>1080.143830744278</c:v>
                </c:pt>
                <c:pt idx="2169">
                  <c:v>1096.961070701996</c:v>
                </c:pt>
                <c:pt idx="2170">
                  <c:v>1096.961070701996</c:v>
                </c:pt>
                <c:pt idx="2171">
                  <c:v>1095.555763552595</c:v>
                </c:pt>
                <c:pt idx="2172">
                  <c:v>1095.555763552595</c:v>
                </c:pt>
                <c:pt idx="2173">
                  <c:v>1095.555763552595</c:v>
                </c:pt>
                <c:pt idx="2174">
                  <c:v>1095.555763552595</c:v>
                </c:pt>
                <c:pt idx="2175">
                  <c:v>1095.555763552595</c:v>
                </c:pt>
                <c:pt idx="2176">
                  <c:v>1095.555763552595</c:v>
                </c:pt>
                <c:pt idx="2177">
                  <c:v>1102.905680493644</c:v>
                </c:pt>
                <c:pt idx="2178">
                  <c:v>1102.905680493644</c:v>
                </c:pt>
                <c:pt idx="2179">
                  <c:v>1102.905680493644</c:v>
                </c:pt>
                <c:pt idx="2180">
                  <c:v>1102.4237089241</c:v>
                </c:pt>
                <c:pt idx="2181">
                  <c:v>1095.104494147205</c:v>
                </c:pt>
                <c:pt idx="2182">
                  <c:v>1095.104494147205</c:v>
                </c:pt>
                <c:pt idx="2183">
                  <c:v>1095.388165914712</c:v>
                </c:pt>
                <c:pt idx="2184">
                  <c:v>1101.577925882316</c:v>
                </c:pt>
                <c:pt idx="2185">
                  <c:v>1103.223689358194</c:v>
                </c:pt>
                <c:pt idx="2186">
                  <c:v>1099.476687806938</c:v>
                </c:pt>
                <c:pt idx="2187">
                  <c:v>1098.609239016063</c:v>
                </c:pt>
                <c:pt idx="2188">
                  <c:v>1099.377819333045</c:v>
                </c:pt>
                <c:pt idx="2189">
                  <c:v>1097.32631861699</c:v>
                </c:pt>
                <c:pt idx="2190">
                  <c:v>1097.32631861699</c:v>
                </c:pt>
                <c:pt idx="2191">
                  <c:v>1096.722202486417</c:v>
                </c:pt>
                <c:pt idx="2192">
                  <c:v>1107.900476611281</c:v>
                </c:pt>
                <c:pt idx="2193">
                  <c:v>1114.804680731713</c:v>
                </c:pt>
                <c:pt idx="2194">
                  <c:v>1113.740460535832</c:v>
                </c:pt>
                <c:pt idx="2195">
                  <c:v>1116.19476606265</c:v>
                </c:pt>
                <c:pt idx="2196">
                  <c:v>1116.19476606265</c:v>
                </c:pt>
                <c:pt idx="2197">
                  <c:v>1108.100495240435</c:v>
                </c:pt>
                <c:pt idx="2198">
                  <c:v>1097.363787661062</c:v>
                </c:pt>
                <c:pt idx="2199">
                  <c:v>1094.412698096214</c:v>
                </c:pt>
                <c:pt idx="2200">
                  <c:v>1104.710643977671</c:v>
                </c:pt>
                <c:pt idx="2201">
                  <c:v>1098.147976596764</c:v>
                </c:pt>
                <c:pt idx="2202">
                  <c:v>1098.147976596764</c:v>
                </c:pt>
                <c:pt idx="2203">
                  <c:v>1098.147976596764</c:v>
                </c:pt>
                <c:pt idx="2204">
                  <c:v>1101.247100776826</c:v>
                </c:pt>
                <c:pt idx="2205">
                  <c:v>1109.023167373681</c:v>
                </c:pt>
                <c:pt idx="2206">
                  <c:v>1123.246089467558</c:v>
                </c:pt>
                <c:pt idx="2207">
                  <c:v>1119.042801019927</c:v>
                </c:pt>
                <c:pt idx="2208">
                  <c:v>1144.23172507913</c:v>
                </c:pt>
                <c:pt idx="2209">
                  <c:v>1143.611029728843</c:v>
                </c:pt>
                <c:pt idx="2210">
                  <c:v>1142.205750094884</c:v>
                </c:pt>
                <c:pt idx="2211">
                  <c:v>1142.205750094884</c:v>
                </c:pt>
                <c:pt idx="2212">
                  <c:v>1142.205750094884</c:v>
                </c:pt>
                <c:pt idx="2213">
                  <c:v>1142.205750094884</c:v>
                </c:pt>
                <c:pt idx="2214">
                  <c:v>1142.205750094884</c:v>
                </c:pt>
                <c:pt idx="2215">
                  <c:v>1145.450858604333</c:v>
                </c:pt>
                <c:pt idx="2216">
                  <c:v>1145.450858604333</c:v>
                </c:pt>
                <c:pt idx="2217">
                  <c:v>1145.450858604333</c:v>
                </c:pt>
                <c:pt idx="2218">
                  <c:v>1145.450858604333</c:v>
                </c:pt>
                <c:pt idx="2219">
                  <c:v>1149.373184047314</c:v>
                </c:pt>
                <c:pt idx="2220">
                  <c:v>1149.373184047314</c:v>
                </c:pt>
                <c:pt idx="2221">
                  <c:v>1142.930209852746</c:v>
                </c:pt>
                <c:pt idx="2222">
                  <c:v>1142.930209852746</c:v>
                </c:pt>
                <c:pt idx="2223">
                  <c:v>1141.487444638829</c:v>
                </c:pt>
                <c:pt idx="2224">
                  <c:v>1141.487444638829</c:v>
                </c:pt>
                <c:pt idx="2225">
                  <c:v>1141.487444638829</c:v>
                </c:pt>
                <c:pt idx="2226">
                  <c:v>1142.882898272423</c:v>
                </c:pt>
                <c:pt idx="2227">
                  <c:v>1142.882898272423</c:v>
                </c:pt>
                <c:pt idx="2228">
                  <c:v>1142.882898272423</c:v>
                </c:pt>
                <c:pt idx="2229">
                  <c:v>1142.882898272423</c:v>
                </c:pt>
                <c:pt idx="2230">
                  <c:v>1143.106678599328</c:v>
                </c:pt>
                <c:pt idx="2231">
                  <c:v>1150.96126146216</c:v>
                </c:pt>
                <c:pt idx="2232">
                  <c:v>1150.96126146216</c:v>
                </c:pt>
                <c:pt idx="2233">
                  <c:v>1150.96126146216</c:v>
                </c:pt>
                <c:pt idx="2234">
                  <c:v>1146.734810075139</c:v>
                </c:pt>
                <c:pt idx="2235">
                  <c:v>1146.734810075139</c:v>
                </c:pt>
                <c:pt idx="2236">
                  <c:v>1146.734810075139</c:v>
                </c:pt>
                <c:pt idx="2237">
                  <c:v>1144.224147024306</c:v>
                </c:pt>
                <c:pt idx="2238">
                  <c:v>1144.224147024306</c:v>
                </c:pt>
                <c:pt idx="2239">
                  <c:v>1141.442732654967</c:v>
                </c:pt>
                <c:pt idx="2240">
                  <c:v>1142.289253760897</c:v>
                </c:pt>
                <c:pt idx="2241">
                  <c:v>1142.289253760897</c:v>
                </c:pt>
                <c:pt idx="2242">
                  <c:v>1142.289253760897</c:v>
                </c:pt>
                <c:pt idx="2243">
                  <c:v>1139.177119935822</c:v>
                </c:pt>
                <c:pt idx="2244">
                  <c:v>1141.039788540364</c:v>
                </c:pt>
                <c:pt idx="2245">
                  <c:v>1134.90704775563</c:v>
                </c:pt>
                <c:pt idx="2246">
                  <c:v>1145.092019718531</c:v>
                </c:pt>
                <c:pt idx="2247">
                  <c:v>1145.092019718531</c:v>
                </c:pt>
                <c:pt idx="2248">
                  <c:v>1146.981496069878</c:v>
                </c:pt>
                <c:pt idx="2249">
                  <c:v>1146.981496069878</c:v>
                </c:pt>
                <c:pt idx="2250">
                  <c:v>1151.288815431191</c:v>
                </c:pt>
                <c:pt idx="2251">
                  <c:v>1147.668713813941</c:v>
                </c:pt>
                <c:pt idx="2252">
                  <c:v>1144.781372257623</c:v>
                </c:pt>
                <c:pt idx="2253">
                  <c:v>1147.24107022047</c:v>
                </c:pt>
                <c:pt idx="2254">
                  <c:v>1147.24107022047</c:v>
                </c:pt>
                <c:pt idx="2255">
                  <c:v>1147.24107022047</c:v>
                </c:pt>
                <c:pt idx="2256">
                  <c:v>1153.169986920917</c:v>
                </c:pt>
                <c:pt idx="2257">
                  <c:v>1152.631897761935</c:v>
                </c:pt>
                <c:pt idx="2258">
                  <c:v>1151.875682362407</c:v>
                </c:pt>
                <c:pt idx="2259">
                  <c:v>1150.71291591711</c:v>
                </c:pt>
                <c:pt idx="2260">
                  <c:v>1150.54701892685</c:v>
                </c:pt>
                <c:pt idx="2261">
                  <c:v>1150.54701892685</c:v>
                </c:pt>
                <c:pt idx="2262">
                  <c:v>1148.464378779469</c:v>
                </c:pt>
                <c:pt idx="2263">
                  <c:v>1144.321570612108</c:v>
                </c:pt>
                <c:pt idx="2264">
                  <c:v>1142.834911727277</c:v>
                </c:pt>
                <c:pt idx="2265">
                  <c:v>1148.272081497811</c:v>
                </c:pt>
                <c:pt idx="2266">
                  <c:v>1148.272081497811</c:v>
                </c:pt>
                <c:pt idx="2267">
                  <c:v>1153.553763681607</c:v>
                </c:pt>
                <c:pt idx="2268">
                  <c:v>1155.424092153006</c:v>
                </c:pt>
                <c:pt idx="2269">
                  <c:v>1155.424092153006</c:v>
                </c:pt>
                <c:pt idx="2270">
                  <c:v>1155.424092153006</c:v>
                </c:pt>
                <c:pt idx="2271">
                  <c:v>1156.893453605672</c:v>
                </c:pt>
                <c:pt idx="2272">
                  <c:v>1164.8620513331</c:v>
                </c:pt>
                <c:pt idx="2273">
                  <c:v>1164.8620513331</c:v>
                </c:pt>
                <c:pt idx="2274">
                  <c:v>1164.8620513331</c:v>
                </c:pt>
                <c:pt idx="2275">
                  <c:v>1164.8620513331</c:v>
                </c:pt>
                <c:pt idx="2276">
                  <c:v>1164.8620513331</c:v>
                </c:pt>
                <c:pt idx="2277">
                  <c:v>1164.8620513331</c:v>
                </c:pt>
                <c:pt idx="2278">
                  <c:v>1164.8620513331</c:v>
                </c:pt>
                <c:pt idx="2279">
                  <c:v>1164.8620513331</c:v>
                </c:pt>
                <c:pt idx="2280">
                  <c:v>1164.8620513331</c:v>
                </c:pt>
                <c:pt idx="2281">
                  <c:v>1161.300924647548</c:v>
                </c:pt>
                <c:pt idx="2282">
                  <c:v>1161.300924647548</c:v>
                </c:pt>
                <c:pt idx="2283">
                  <c:v>1163.505702489387</c:v>
                </c:pt>
                <c:pt idx="2284">
                  <c:v>1164.845667669315</c:v>
                </c:pt>
                <c:pt idx="2285">
                  <c:v>1165.420940197591</c:v>
                </c:pt>
                <c:pt idx="2286">
                  <c:v>1166.10576145731</c:v>
                </c:pt>
                <c:pt idx="2287">
                  <c:v>1166.883894272514</c:v>
                </c:pt>
                <c:pt idx="2288">
                  <c:v>1166.883894272514</c:v>
                </c:pt>
                <c:pt idx="2289">
                  <c:v>1167.407697867854</c:v>
                </c:pt>
                <c:pt idx="2290">
                  <c:v>1167.407697867854</c:v>
                </c:pt>
                <c:pt idx="2291">
                  <c:v>1167.407697867854</c:v>
                </c:pt>
                <c:pt idx="2292">
                  <c:v>1167.407697867854</c:v>
                </c:pt>
                <c:pt idx="2293">
                  <c:v>1166.897589844533</c:v>
                </c:pt>
                <c:pt idx="2294">
                  <c:v>1169.114295231379</c:v>
                </c:pt>
                <c:pt idx="2295">
                  <c:v>1163.818294503583</c:v>
                </c:pt>
                <c:pt idx="2296">
                  <c:v>1163.818294503583</c:v>
                </c:pt>
                <c:pt idx="2297">
                  <c:v>1163.818294503583</c:v>
                </c:pt>
                <c:pt idx="2298">
                  <c:v>1152.134989451005</c:v>
                </c:pt>
                <c:pt idx="2299">
                  <c:v>1157.00553938538</c:v>
                </c:pt>
                <c:pt idx="2300">
                  <c:v>1162.079756972197</c:v>
                </c:pt>
                <c:pt idx="2301">
                  <c:v>1162.92795592976</c:v>
                </c:pt>
                <c:pt idx="2302">
                  <c:v>1159.706541032953</c:v>
                </c:pt>
                <c:pt idx="2303">
                  <c:v>1159.706541032953</c:v>
                </c:pt>
                <c:pt idx="2304">
                  <c:v>1159.706541032953</c:v>
                </c:pt>
                <c:pt idx="2305">
                  <c:v>1161.381279722656</c:v>
                </c:pt>
                <c:pt idx="2306">
                  <c:v>1163.305472118536</c:v>
                </c:pt>
                <c:pt idx="2307">
                  <c:v>1164.257360232645</c:v>
                </c:pt>
                <c:pt idx="2308">
                  <c:v>1172.324941811487</c:v>
                </c:pt>
                <c:pt idx="2309">
                  <c:v>1176.768546533961</c:v>
                </c:pt>
                <c:pt idx="2310">
                  <c:v>1178.761326375817</c:v>
                </c:pt>
                <c:pt idx="2311">
                  <c:v>1178.761326375817</c:v>
                </c:pt>
                <c:pt idx="2312">
                  <c:v>1195.073515766846</c:v>
                </c:pt>
                <c:pt idx="2313">
                  <c:v>1195.149051063015</c:v>
                </c:pt>
                <c:pt idx="2314">
                  <c:v>1191.676008576778</c:v>
                </c:pt>
                <c:pt idx="2315">
                  <c:v>1186.095596072528</c:v>
                </c:pt>
                <c:pt idx="2316">
                  <c:v>1201.35042619111</c:v>
                </c:pt>
                <c:pt idx="2317">
                  <c:v>1189.997912309734</c:v>
                </c:pt>
                <c:pt idx="2318">
                  <c:v>1188.743692798282</c:v>
                </c:pt>
                <c:pt idx="2319">
                  <c:v>1187.937413522176</c:v>
                </c:pt>
                <c:pt idx="2320">
                  <c:v>1176.991910225714</c:v>
                </c:pt>
                <c:pt idx="2321">
                  <c:v>1176.253203832655</c:v>
                </c:pt>
                <c:pt idx="2322">
                  <c:v>1173.234620276713</c:v>
                </c:pt>
                <c:pt idx="2323">
                  <c:v>1182.20598548327</c:v>
                </c:pt>
                <c:pt idx="2324">
                  <c:v>1198.858376455574</c:v>
                </c:pt>
                <c:pt idx="2325">
                  <c:v>1192.062985951251</c:v>
                </c:pt>
                <c:pt idx="2326">
                  <c:v>1192.062985951251</c:v>
                </c:pt>
                <c:pt idx="2327">
                  <c:v>1190.11096946407</c:v>
                </c:pt>
                <c:pt idx="2328">
                  <c:v>1187.669869699918</c:v>
                </c:pt>
                <c:pt idx="2329">
                  <c:v>1200.92118429919</c:v>
                </c:pt>
                <c:pt idx="2330">
                  <c:v>1211.248576975314</c:v>
                </c:pt>
                <c:pt idx="2331">
                  <c:v>1212.0925793786</c:v>
                </c:pt>
                <c:pt idx="2332">
                  <c:v>1212.222174601141</c:v>
                </c:pt>
                <c:pt idx="2333">
                  <c:v>1214.333923874761</c:v>
                </c:pt>
                <c:pt idx="2334">
                  <c:v>1215.910720070764</c:v>
                </c:pt>
                <c:pt idx="2335">
                  <c:v>1215.910720070764</c:v>
                </c:pt>
                <c:pt idx="2336">
                  <c:v>1195.267698568432</c:v>
                </c:pt>
                <c:pt idx="2337">
                  <c:v>1179.712610553762</c:v>
                </c:pt>
                <c:pt idx="2338">
                  <c:v>1244.95412802667</c:v>
                </c:pt>
                <c:pt idx="2339">
                  <c:v>1244.95412802667</c:v>
                </c:pt>
                <c:pt idx="2340">
                  <c:v>1198.999312899044</c:v>
                </c:pt>
                <c:pt idx="2341">
                  <c:v>1207.580751805097</c:v>
                </c:pt>
                <c:pt idx="2342">
                  <c:v>1209.649675847627</c:v>
                </c:pt>
                <c:pt idx="2343">
                  <c:v>1204.941297841164</c:v>
                </c:pt>
                <c:pt idx="2344">
                  <c:v>1207.352478969131</c:v>
                </c:pt>
                <c:pt idx="2345">
                  <c:v>1209.691544390761</c:v>
                </c:pt>
                <c:pt idx="2346">
                  <c:v>1209.826281949154</c:v>
                </c:pt>
                <c:pt idx="2347">
                  <c:v>1209.74638436315</c:v>
                </c:pt>
                <c:pt idx="2348">
                  <c:v>1234.860111893121</c:v>
                </c:pt>
                <c:pt idx="2349">
                  <c:v>1234.860111893121</c:v>
                </c:pt>
                <c:pt idx="2350">
                  <c:v>1234.860111893121</c:v>
                </c:pt>
                <c:pt idx="2351">
                  <c:v>1235.984909015748</c:v>
                </c:pt>
                <c:pt idx="2352">
                  <c:v>1231.305569977953</c:v>
                </c:pt>
                <c:pt idx="2353">
                  <c:v>1220.14265999281</c:v>
                </c:pt>
                <c:pt idx="2354">
                  <c:v>1220.356369140307</c:v>
                </c:pt>
                <c:pt idx="2355">
                  <c:v>1217.87757929811</c:v>
                </c:pt>
                <c:pt idx="2356">
                  <c:v>1217.87757929811</c:v>
                </c:pt>
                <c:pt idx="2357">
                  <c:v>1210.298489798741</c:v>
                </c:pt>
                <c:pt idx="2358">
                  <c:v>1212.658400882418</c:v>
                </c:pt>
                <c:pt idx="2359">
                  <c:v>1212.658400882418</c:v>
                </c:pt>
                <c:pt idx="2360">
                  <c:v>1215.240600831055</c:v>
                </c:pt>
                <c:pt idx="2361">
                  <c:v>1211.298814211344</c:v>
                </c:pt>
                <c:pt idx="2362">
                  <c:v>1211.298814211344</c:v>
                </c:pt>
                <c:pt idx="2363">
                  <c:v>1192.386578765828</c:v>
                </c:pt>
                <c:pt idx="2364">
                  <c:v>1200.109016233813</c:v>
                </c:pt>
                <c:pt idx="2365">
                  <c:v>1191.671352644693</c:v>
                </c:pt>
                <c:pt idx="2366">
                  <c:v>1170.000298177687</c:v>
                </c:pt>
                <c:pt idx="2367">
                  <c:v>1166.056692876742</c:v>
                </c:pt>
                <c:pt idx="2368">
                  <c:v>1161.776892236003</c:v>
                </c:pt>
                <c:pt idx="2369">
                  <c:v>1161.776892236003</c:v>
                </c:pt>
                <c:pt idx="2370">
                  <c:v>1155.967930501494</c:v>
                </c:pt>
                <c:pt idx="2371">
                  <c:v>1154.51110595265</c:v>
                </c:pt>
                <c:pt idx="2372">
                  <c:v>1155.170402377646</c:v>
                </c:pt>
                <c:pt idx="2373">
                  <c:v>1164.423462637024</c:v>
                </c:pt>
                <c:pt idx="2374">
                  <c:v>1169.5177807994</c:v>
                </c:pt>
                <c:pt idx="2375">
                  <c:v>1197.949245941635</c:v>
                </c:pt>
                <c:pt idx="2376">
                  <c:v>1202.137052129067</c:v>
                </c:pt>
                <c:pt idx="2377">
                  <c:v>1214.498603540057</c:v>
                </c:pt>
                <c:pt idx="2378">
                  <c:v>1207.066723293687</c:v>
                </c:pt>
                <c:pt idx="2379">
                  <c:v>1207.066723293687</c:v>
                </c:pt>
                <c:pt idx="2380">
                  <c:v>1204.923626970481</c:v>
                </c:pt>
                <c:pt idx="2381">
                  <c:v>1211.879664837503</c:v>
                </c:pt>
                <c:pt idx="2382">
                  <c:v>1225.077101581706</c:v>
                </c:pt>
                <c:pt idx="2383">
                  <c:v>1225.729532235841</c:v>
                </c:pt>
                <c:pt idx="2384">
                  <c:v>1250.545440305732</c:v>
                </c:pt>
                <c:pt idx="2385">
                  <c:v>1259.210792242182</c:v>
                </c:pt>
                <c:pt idx="2386">
                  <c:v>1250.842932156894</c:v>
                </c:pt>
                <c:pt idx="2387">
                  <c:v>1249.576495853136</c:v>
                </c:pt>
                <c:pt idx="2388">
                  <c:v>1254.635750879166</c:v>
                </c:pt>
                <c:pt idx="2389">
                  <c:v>1256.463297520198</c:v>
                </c:pt>
                <c:pt idx="2390">
                  <c:v>1252.501212225357</c:v>
                </c:pt>
                <c:pt idx="2391">
                  <c:v>1252.501212225357</c:v>
                </c:pt>
                <c:pt idx="2392">
                  <c:v>1248.918645709191</c:v>
                </c:pt>
                <c:pt idx="2393">
                  <c:v>1241.657394866153</c:v>
                </c:pt>
                <c:pt idx="2394">
                  <c:v>1246.589808126258</c:v>
                </c:pt>
                <c:pt idx="2395">
                  <c:v>1245.796634595223</c:v>
                </c:pt>
                <c:pt idx="2396">
                  <c:v>1245.796634595223</c:v>
                </c:pt>
                <c:pt idx="2397">
                  <c:v>1250.081042886168</c:v>
                </c:pt>
                <c:pt idx="2398">
                  <c:v>1250.081042886168</c:v>
                </c:pt>
                <c:pt idx="2399">
                  <c:v>1249.567390240108</c:v>
                </c:pt>
                <c:pt idx="2400">
                  <c:v>1249.567390240108</c:v>
                </c:pt>
                <c:pt idx="2401">
                  <c:v>1248.771523132552</c:v>
                </c:pt>
                <c:pt idx="2402">
                  <c:v>1256.278991849433</c:v>
                </c:pt>
                <c:pt idx="2403">
                  <c:v>1256.278991849433</c:v>
                </c:pt>
                <c:pt idx="2404">
                  <c:v>1256.278991849433</c:v>
                </c:pt>
                <c:pt idx="2405">
                  <c:v>1259.60280749544</c:v>
                </c:pt>
                <c:pt idx="2406">
                  <c:v>1267.918673008211</c:v>
                </c:pt>
                <c:pt idx="2407">
                  <c:v>1267.824690081703</c:v>
                </c:pt>
                <c:pt idx="2408">
                  <c:v>1267.824690081703</c:v>
                </c:pt>
                <c:pt idx="2409">
                  <c:v>1267.824690081703</c:v>
                </c:pt>
                <c:pt idx="2410">
                  <c:v>1267.824690081703</c:v>
                </c:pt>
                <c:pt idx="2411">
                  <c:v>1257.632760577361</c:v>
                </c:pt>
                <c:pt idx="2412">
                  <c:v>1262.474422537909</c:v>
                </c:pt>
                <c:pt idx="2413">
                  <c:v>1262.474422537909</c:v>
                </c:pt>
                <c:pt idx="2414">
                  <c:v>1264.186311963077</c:v>
                </c:pt>
                <c:pt idx="2415">
                  <c:v>1264.186311963077</c:v>
                </c:pt>
                <c:pt idx="2416">
                  <c:v>1261.089629534534</c:v>
                </c:pt>
                <c:pt idx="2417">
                  <c:v>1261.089629534534</c:v>
                </c:pt>
                <c:pt idx="2418">
                  <c:v>1263.822725528898</c:v>
                </c:pt>
                <c:pt idx="2419">
                  <c:v>1263.822725528898</c:v>
                </c:pt>
                <c:pt idx="2420">
                  <c:v>1263.822725528898</c:v>
                </c:pt>
                <c:pt idx="2421">
                  <c:v>1265.452508806296</c:v>
                </c:pt>
                <c:pt idx="2422">
                  <c:v>1265.452508806296</c:v>
                </c:pt>
                <c:pt idx="2423">
                  <c:v>1265.452508806296</c:v>
                </c:pt>
                <c:pt idx="2424">
                  <c:v>1270.76805506789</c:v>
                </c:pt>
                <c:pt idx="2425">
                  <c:v>1273.182114327339</c:v>
                </c:pt>
                <c:pt idx="2426">
                  <c:v>1273.182114327339</c:v>
                </c:pt>
                <c:pt idx="2427">
                  <c:v>1273.182114327339</c:v>
                </c:pt>
                <c:pt idx="2428">
                  <c:v>1278.190276776221</c:v>
                </c:pt>
                <c:pt idx="2429">
                  <c:v>1278.525629399811</c:v>
                </c:pt>
                <c:pt idx="2430">
                  <c:v>1270.853394980786</c:v>
                </c:pt>
                <c:pt idx="2431">
                  <c:v>1271.549341305994</c:v>
                </c:pt>
                <c:pt idx="2432">
                  <c:v>1271.549341305994</c:v>
                </c:pt>
                <c:pt idx="2433">
                  <c:v>1271.549341305994</c:v>
                </c:pt>
                <c:pt idx="2434">
                  <c:v>1269.857911662425</c:v>
                </c:pt>
                <c:pt idx="2435">
                  <c:v>1306.053917494181</c:v>
                </c:pt>
                <c:pt idx="2436">
                  <c:v>1303.682145531127</c:v>
                </c:pt>
                <c:pt idx="2437">
                  <c:v>1305.627698043175</c:v>
                </c:pt>
                <c:pt idx="2438">
                  <c:v>1330.934015060395</c:v>
                </c:pt>
                <c:pt idx="2439">
                  <c:v>1337.060628069704</c:v>
                </c:pt>
                <c:pt idx="2440">
                  <c:v>1335.087065896285</c:v>
                </c:pt>
                <c:pt idx="2441">
                  <c:v>1365.373698607148</c:v>
                </c:pt>
                <c:pt idx="2442">
                  <c:v>1359.758881553695</c:v>
                </c:pt>
                <c:pt idx="2443">
                  <c:v>1377.808876984193</c:v>
                </c:pt>
                <c:pt idx="2444">
                  <c:v>1381.519162771345</c:v>
                </c:pt>
                <c:pt idx="2445">
                  <c:v>1406.601569731807</c:v>
                </c:pt>
                <c:pt idx="2446">
                  <c:v>1392.160736308869</c:v>
                </c:pt>
                <c:pt idx="2447">
                  <c:v>1391.304231055275</c:v>
                </c:pt>
                <c:pt idx="2448">
                  <c:v>1397.772272891135</c:v>
                </c:pt>
                <c:pt idx="2449">
                  <c:v>1395.613558229116</c:v>
                </c:pt>
                <c:pt idx="2450">
                  <c:v>1387.863046181575</c:v>
                </c:pt>
                <c:pt idx="2451">
                  <c:v>1390.198913507339</c:v>
                </c:pt>
                <c:pt idx="2452">
                  <c:v>1420.073821862392</c:v>
                </c:pt>
                <c:pt idx="2453">
                  <c:v>1415.360505528247</c:v>
                </c:pt>
                <c:pt idx="2454">
                  <c:v>1412.76421700798</c:v>
                </c:pt>
                <c:pt idx="2455">
                  <c:v>1418.533217478079</c:v>
                </c:pt>
                <c:pt idx="2456">
                  <c:v>1402.290354862654</c:v>
                </c:pt>
                <c:pt idx="2457">
                  <c:v>1405.027130467036</c:v>
                </c:pt>
                <c:pt idx="2458">
                  <c:v>1398.96809850199</c:v>
                </c:pt>
                <c:pt idx="2459">
                  <c:v>1398.465823688156</c:v>
                </c:pt>
                <c:pt idx="2460">
                  <c:v>1399.238188444733</c:v>
                </c:pt>
                <c:pt idx="2461">
                  <c:v>1400.365742318198</c:v>
                </c:pt>
                <c:pt idx="2462">
                  <c:v>1407.100850734028</c:v>
                </c:pt>
                <c:pt idx="2463">
                  <c:v>1437.773200465187</c:v>
                </c:pt>
                <c:pt idx="2464">
                  <c:v>1439.650924510162</c:v>
                </c:pt>
                <c:pt idx="2465">
                  <c:v>1442.59931737404</c:v>
                </c:pt>
                <c:pt idx="2466">
                  <c:v>1443.134643549333</c:v>
                </c:pt>
                <c:pt idx="2467">
                  <c:v>1451.955674764581</c:v>
                </c:pt>
                <c:pt idx="2468">
                  <c:v>1451.955674764581</c:v>
                </c:pt>
                <c:pt idx="2469">
                  <c:v>1446.904035675413</c:v>
                </c:pt>
                <c:pt idx="2470">
                  <c:v>1446.904035675413</c:v>
                </c:pt>
                <c:pt idx="2471">
                  <c:v>1446.904035675413</c:v>
                </c:pt>
                <c:pt idx="2472">
                  <c:v>1432.753705349571</c:v>
                </c:pt>
                <c:pt idx="2473">
                  <c:v>1432.057101998751</c:v>
                </c:pt>
                <c:pt idx="2474">
                  <c:v>1430.7687669103</c:v>
                </c:pt>
                <c:pt idx="2475">
                  <c:v>1429.253100469938</c:v>
                </c:pt>
                <c:pt idx="2476">
                  <c:v>1429.253100469938</c:v>
                </c:pt>
                <c:pt idx="2477">
                  <c:v>1421.990117773285</c:v>
                </c:pt>
                <c:pt idx="2478">
                  <c:v>1421.990117773285</c:v>
                </c:pt>
                <c:pt idx="2479">
                  <c:v>1421.990117773285</c:v>
                </c:pt>
                <c:pt idx="2480">
                  <c:v>1421.990117773285</c:v>
                </c:pt>
                <c:pt idx="2481">
                  <c:v>1421.990117773285</c:v>
                </c:pt>
                <c:pt idx="2482">
                  <c:v>1430.069670991671</c:v>
                </c:pt>
                <c:pt idx="2483">
                  <c:v>1430.069670991671</c:v>
                </c:pt>
                <c:pt idx="2484">
                  <c:v>1430.069670991671</c:v>
                </c:pt>
                <c:pt idx="2485">
                  <c:v>1430.069670991671</c:v>
                </c:pt>
                <c:pt idx="2486">
                  <c:v>1437.62196363524</c:v>
                </c:pt>
                <c:pt idx="2487">
                  <c:v>1437.62196363524</c:v>
                </c:pt>
                <c:pt idx="2488">
                  <c:v>1437.62196363524</c:v>
                </c:pt>
                <c:pt idx="2489">
                  <c:v>1434.809314350651</c:v>
                </c:pt>
                <c:pt idx="2490">
                  <c:v>1434.809314350651</c:v>
                </c:pt>
                <c:pt idx="2491">
                  <c:v>1431.08617059785</c:v>
                </c:pt>
                <c:pt idx="2492">
                  <c:v>1431.08617059785</c:v>
                </c:pt>
                <c:pt idx="2493">
                  <c:v>1430.481194803396</c:v>
                </c:pt>
                <c:pt idx="2494">
                  <c:v>1430.481194803396</c:v>
                </c:pt>
                <c:pt idx="2495">
                  <c:v>1430.481194803396</c:v>
                </c:pt>
                <c:pt idx="2496">
                  <c:v>1430.481194803396</c:v>
                </c:pt>
                <c:pt idx="2497">
                  <c:v>1430.481194803396</c:v>
                </c:pt>
                <c:pt idx="2498">
                  <c:v>1432.14748331178</c:v>
                </c:pt>
                <c:pt idx="2499">
                  <c:v>1432.14748331178</c:v>
                </c:pt>
                <c:pt idx="2500">
                  <c:v>1461.405852731686</c:v>
                </c:pt>
                <c:pt idx="2501">
                  <c:v>1461.405852731686</c:v>
                </c:pt>
                <c:pt idx="2502">
                  <c:v>1461.126258795673</c:v>
                </c:pt>
                <c:pt idx="2503">
                  <c:v>1461.77046924391</c:v>
                </c:pt>
                <c:pt idx="2504">
                  <c:v>1469.544907498974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'BOG5 N SOG10'!$G$3</c:f>
              <c:strCache>
                <c:ptCount val="1"/>
                <c:pt idx="0">
                  <c:v>Sigma002 (ranked)</c:v>
                </c:pt>
              </c:strCache>
            </c:strRef>
          </c:tx>
          <c:marker>
            <c:symbol val="none"/>
          </c:marker>
          <c:cat>
            <c:numRef>
              <c:f>'BOG5 N SOG10'!$A$166:$A$2508</c:f>
              <c:numCache>
                <c:formatCode>m/d/yyyy</c:formatCode>
                <c:ptCount val="2343"/>
                <c:pt idx="0">
                  <c:v>39085.0</c:v>
                </c:pt>
                <c:pt idx="1">
                  <c:v>39086.0</c:v>
                </c:pt>
                <c:pt idx="2">
                  <c:v>39087.0</c:v>
                </c:pt>
                <c:pt idx="3">
                  <c:v>39090.0</c:v>
                </c:pt>
                <c:pt idx="4">
                  <c:v>39091.0</c:v>
                </c:pt>
                <c:pt idx="5">
                  <c:v>39092.0</c:v>
                </c:pt>
                <c:pt idx="6">
                  <c:v>39093.0</c:v>
                </c:pt>
                <c:pt idx="7">
                  <c:v>39094.0</c:v>
                </c:pt>
                <c:pt idx="8">
                  <c:v>39098.0</c:v>
                </c:pt>
                <c:pt idx="9">
                  <c:v>39099.0</c:v>
                </c:pt>
                <c:pt idx="10">
                  <c:v>39100.0</c:v>
                </c:pt>
                <c:pt idx="11">
                  <c:v>39101.0</c:v>
                </c:pt>
                <c:pt idx="12">
                  <c:v>39104.0</c:v>
                </c:pt>
                <c:pt idx="13">
                  <c:v>39105.0</c:v>
                </c:pt>
                <c:pt idx="14">
                  <c:v>39106.0</c:v>
                </c:pt>
                <c:pt idx="15">
                  <c:v>39107.0</c:v>
                </c:pt>
                <c:pt idx="16">
                  <c:v>39108.0</c:v>
                </c:pt>
                <c:pt idx="17">
                  <c:v>39111.0</c:v>
                </c:pt>
                <c:pt idx="18">
                  <c:v>39112.0</c:v>
                </c:pt>
                <c:pt idx="19">
                  <c:v>39113.0</c:v>
                </c:pt>
                <c:pt idx="20">
                  <c:v>39114.0</c:v>
                </c:pt>
                <c:pt idx="21">
                  <c:v>39115.0</c:v>
                </c:pt>
                <c:pt idx="22">
                  <c:v>39118.0</c:v>
                </c:pt>
                <c:pt idx="23">
                  <c:v>39119.0</c:v>
                </c:pt>
                <c:pt idx="24">
                  <c:v>39120.0</c:v>
                </c:pt>
                <c:pt idx="25">
                  <c:v>39121.0</c:v>
                </c:pt>
                <c:pt idx="26">
                  <c:v>39122.0</c:v>
                </c:pt>
                <c:pt idx="27">
                  <c:v>39125.0</c:v>
                </c:pt>
                <c:pt idx="28">
                  <c:v>39126.0</c:v>
                </c:pt>
                <c:pt idx="29">
                  <c:v>39127.0</c:v>
                </c:pt>
                <c:pt idx="30">
                  <c:v>39128.0</c:v>
                </c:pt>
                <c:pt idx="31">
                  <c:v>39129.0</c:v>
                </c:pt>
                <c:pt idx="32">
                  <c:v>39133.0</c:v>
                </c:pt>
                <c:pt idx="33">
                  <c:v>39134.0</c:v>
                </c:pt>
                <c:pt idx="34">
                  <c:v>39135.0</c:v>
                </c:pt>
                <c:pt idx="35">
                  <c:v>39136.0</c:v>
                </c:pt>
                <c:pt idx="36">
                  <c:v>39139.0</c:v>
                </c:pt>
                <c:pt idx="37">
                  <c:v>39140.0</c:v>
                </c:pt>
                <c:pt idx="38">
                  <c:v>39141.0</c:v>
                </c:pt>
                <c:pt idx="39">
                  <c:v>39142.0</c:v>
                </c:pt>
                <c:pt idx="40">
                  <c:v>39143.0</c:v>
                </c:pt>
                <c:pt idx="41">
                  <c:v>39146.0</c:v>
                </c:pt>
                <c:pt idx="42">
                  <c:v>39147.0</c:v>
                </c:pt>
                <c:pt idx="43">
                  <c:v>39148.0</c:v>
                </c:pt>
                <c:pt idx="44">
                  <c:v>39149.0</c:v>
                </c:pt>
                <c:pt idx="45">
                  <c:v>39150.0</c:v>
                </c:pt>
                <c:pt idx="46">
                  <c:v>39153.0</c:v>
                </c:pt>
                <c:pt idx="47">
                  <c:v>39154.0</c:v>
                </c:pt>
                <c:pt idx="48">
                  <c:v>39155.0</c:v>
                </c:pt>
                <c:pt idx="49">
                  <c:v>39156.0</c:v>
                </c:pt>
                <c:pt idx="50">
                  <c:v>39157.0</c:v>
                </c:pt>
                <c:pt idx="51">
                  <c:v>39160.0</c:v>
                </c:pt>
                <c:pt idx="52">
                  <c:v>39161.0</c:v>
                </c:pt>
                <c:pt idx="53">
                  <c:v>39162.0</c:v>
                </c:pt>
                <c:pt idx="54">
                  <c:v>39163.0</c:v>
                </c:pt>
                <c:pt idx="55">
                  <c:v>39164.0</c:v>
                </c:pt>
                <c:pt idx="56">
                  <c:v>39167.0</c:v>
                </c:pt>
                <c:pt idx="57">
                  <c:v>39168.0</c:v>
                </c:pt>
                <c:pt idx="58">
                  <c:v>39169.0</c:v>
                </c:pt>
                <c:pt idx="59">
                  <c:v>39170.0</c:v>
                </c:pt>
                <c:pt idx="60">
                  <c:v>39171.0</c:v>
                </c:pt>
                <c:pt idx="61">
                  <c:v>39174.0</c:v>
                </c:pt>
                <c:pt idx="62">
                  <c:v>39175.0</c:v>
                </c:pt>
                <c:pt idx="63">
                  <c:v>39176.0</c:v>
                </c:pt>
                <c:pt idx="64">
                  <c:v>39177.0</c:v>
                </c:pt>
                <c:pt idx="65">
                  <c:v>39181.0</c:v>
                </c:pt>
                <c:pt idx="66">
                  <c:v>39182.0</c:v>
                </c:pt>
                <c:pt idx="67">
                  <c:v>39183.0</c:v>
                </c:pt>
                <c:pt idx="68">
                  <c:v>39184.0</c:v>
                </c:pt>
                <c:pt idx="69">
                  <c:v>39185.0</c:v>
                </c:pt>
                <c:pt idx="70">
                  <c:v>39188.0</c:v>
                </c:pt>
                <c:pt idx="71">
                  <c:v>39189.0</c:v>
                </c:pt>
                <c:pt idx="72">
                  <c:v>39190.0</c:v>
                </c:pt>
                <c:pt idx="73">
                  <c:v>39191.0</c:v>
                </c:pt>
                <c:pt idx="74">
                  <c:v>39192.0</c:v>
                </c:pt>
                <c:pt idx="75">
                  <c:v>39195.0</c:v>
                </c:pt>
                <c:pt idx="76">
                  <c:v>39196.0</c:v>
                </c:pt>
                <c:pt idx="77">
                  <c:v>39197.0</c:v>
                </c:pt>
                <c:pt idx="78">
                  <c:v>39198.0</c:v>
                </c:pt>
                <c:pt idx="79">
                  <c:v>39199.0</c:v>
                </c:pt>
                <c:pt idx="80">
                  <c:v>39202.0</c:v>
                </c:pt>
                <c:pt idx="81">
                  <c:v>39203.0</c:v>
                </c:pt>
                <c:pt idx="82">
                  <c:v>39204.0</c:v>
                </c:pt>
                <c:pt idx="83">
                  <c:v>39205.0</c:v>
                </c:pt>
                <c:pt idx="84">
                  <c:v>39206.0</c:v>
                </c:pt>
                <c:pt idx="85">
                  <c:v>39209.0</c:v>
                </c:pt>
                <c:pt idx="86">
                  <c:v>39210.0</c:v>
                </c:pt>
                <c:pt idx="87">
                  <c:v>39211.0</c:v>
                </c:pt>
                <c:pt idx="88">
                  <c:v>39212.0</c:v>
                </c:pt>
                <c:pt idx="89">
                  <c:v>39213.0</c:v>
                </c:pt>
                <c:pt idx="90">
                  <c:v>39216.0</c:v>
                </c:pt>
                <c:pt idx="91">
                  <c:v>39217.0</c:v>
                </c:pt>
                <c:pt idx="92">
                  <c:v>39218.0</c:v>
                </c:pt>
                <c:pt idx="93">
                  <c:v>39219.0</c:v>
                </c:pt>
                <c:pt idx="94">
                  <c:v>39220.0</c:v>
                </c:pt>
                <c:pt idx="95">
                  <c:v>39223.0</c:v>
                </c:pt>
                <c:pt idx="96">
                  <c:v>39224.0</c:v>
                </c:pt>
                <c:pt idx="97">
                  <c:v>39225.0</c:v>
                </c:pt>
                <c:pt idx="98">
                  <c:v>39226.0</c:v>
                </c:pt>
                <c:pt idx="99">
                  <c:v>39227.0</c:v>
                </c:pt>
                <c:pt idx="100">
                  <c:v>39231.0</c:v>
                </c:pt>
                <c:pt idx="101">
                  <c:v>39232.0</c:v>
                </c:pt>
                <c:pt idx="102">
                  <c:v>39233.0</c:v>
                </c:pt>
                <c:pt idx="103">
                  <c:v>39234.0</c:v>
                </c:pt>
                <c:pt idx="104">
                  <c:v>39237.0</c:v>
                </c:pt>
                <c:pt idx="105">
                  <c:v>39238.0</c:v>
                </c:pt>
                <c:pt idx="106">
                  <c:v>39239.0</c:v>
                </c:pt>
                <c:pt idx="107">
                  <c:v>39240.0</c:v>
                </c:pt>
                <c:pt idx="108">
                  <c:v>39241.0</c:v>
                </c:pt>
                <c:pt idx="109">
                  <c:v>39244.0</c:v>
                </c:pt>
                <c:pt idx="110">
                  <c:v>39245.0</c:v>
                </c:pt>
                <c:pt idx="111">
                  <c:v>39246.0</c:v>
                </c:pt>
                <c:pt idx="112">
                  <c:v>39247.0</c:v>
                </c:pt>
                <c:pt idx="113">
                  <c:v>39248.0</c:v>
                </c:pt>
                <c:pt idx="114">
                  <c:v>39251.0</c:v>
                </c:pt>
                <c:pt idx="115">
                  <c:v>39252.0</c:v>
                </c:pt>
                <c:pt idx="116">
                  <c:v>39253.0</c:v>
                </c:pt>
                <c:pt idx="117">
                  <c:v>39254.0</c:v>
                </c:pt>
                <c:pt idx="118">
                  <c:v>39255.0</c:v>
                </c:pt>
                <c:pt idx="119">
                  <c:v>39258.0</c:v>
                </c:pt>
                <c:pt idx="120">
                  <c:v>39259.0</c:v>
                </c:pt>
                <c:pt idx="121">
                  <c:v>39260.0</c:v>
                </c:pt>
                <c:pt idx="122">
                  <c:v>39261.0</c:v>
                </c:pt>
                <c:pt idx="123">
                  <c:v>39262.0</c:v>
                </c:pt>
                <c:pt idx="124">
                  <c:v>39265.0</c:v>
                </c:pt>
                <c:pt idx="125">
                  <c:v>39266.0</c:v>
                </c:pt>
                <c:pt idx="126">
                  <c:v>39268.0</c:v>
                </c:pt>
                <c:pt idx="127">
                  <c:v>39269.0</c:v>
                </c:pt>
                <c:pt idx="128">
                  <c:v>39272.0</c:v>
                </c:pt>
                <c:pt idx="129">
                  <c:v>39273.0</c:v>
                </c:pt>
                <c:pt idx="130">
                  <c:v>39274.0</c:v>
                </c:pt>
                <c:pt idx="131">
                  <c:v>39275.0</c:v>
                </c:pt>
                <c:pt idx="132">
                  <c:v>39276.0</c:v>
                </c:pt>
                <c:pt idx="133">
                  <c:v>39279.0</c:v>
                </c:pt>
                <c:pt idx="134">
                  <c:v>39280.0</c:v>
                </c:pt>
                <c:pt idx="135">
                  <c:v>39281.0</c:v>
                </c:pt>
                <c:pt idx="136">
                  <c:v>39282.0</c:v>
                </c:pt>
                <c:pt idx="137">
                  <c:v>39283.0</c:v>
                </c:pt>
                <c:pt idx="138">
                  <c:v>39286.0</c:v>
                </c:pt>
                <c:pt idx="139">
                  <c:v>39287.0</c:v>
                </c:pt>
                <c:pt idx="140">
                  <c:v>39288.0</c:v>
                </c:pt>
                <c:pt idx="141">
                  <c:v>39289.0</c:v>
                </c:pt>
                <c:pt idx="142">
                  <c:v>39290.0</c:v>
                </c:pt>
                <c:pt idx="143">
                  <c:v>39293.0</c:v>
                </c:pt>
                <c:pt idx="144">
                  <c:v>39294.0</c:v>
                </c:pt>
                <c:pt idx="145">
                  <c:v>39295.0</c:v>
                </c:pt>
                <c:pt idx="146">
                  <c:v>39296.0</c:v>
                </c:pt>
                <c:pt idx="147">
                  <c:v>39297.0</c:v>
                </c:pt>
                <c:pt idx="148">
                  <c:v>39300.0</c:v>
                </c:pt>
                <c:pt idx="149">
                  <c:v>39301.0</c:v>
                </c:pt>
                <c:pt idx="150">
                  <c:v>39302.0</c:v>
                </c:pt>
                <c:pt idx="151">
                  <c:v>39303.0</c:v>
                </c:pt>
                <c:pt idx="152">
                  <c:v>39304.0</c:v>
                </c:pt>
                <c:pt idx="153">
                  <c:v>39307.0</c:v>
                </c:pt>
                <c:pt idx="154">
                  <c:v>39308.0</c:v>
                </c:pt>
                <c:pt idx="155">
                  <c:v>39309.0</c:v>
                </c:pt>
                <c:pt idx="156">
                  <c:v>39310.0</c:v>
                </c:pt>
                <c:pt idx="157">
                  <c:v>39311.0</c:v>
                </c:pt>
                <c:pt idx="158">
                  <c:v>39314.0</c:v>
                </c:pt>
                <c:pt idx="159">
                  <c:v>39315.0</c:v>
                </c:pt>
                <c:pt idx="160">
                  <c:v>39316.0</c:v>
                </c:pt>
                <c:pt idx="161">
                  <c:v>39317.0</c:v>
                </c:pt>
                <c:pt idx="162">
                  <c:v>39318.0</c:v>
                </c:pt>
                <c:pt idx="163">
                  <c:v>39321.0</c:v>
                </c:pt>
                <c:pt idx="164">
                  <c:v>39322.0</c:v>
                </c:pt>
                <c:pt idx="165">
                  <c:v>39323.0</c:v>
                </c:pt>
                <c:pt idx="166">
                  <c:v>39324.0</c:v>
                </c:pt>
                <c:pt idx="167">
                  <c:v>39325.0</c:v>
                </c:pt>
                <c:pt idx="168">
                  <c:v>39329.0</c:v>
                </c:pt>
                <c:pt idx="169">
                  <c:v>39330.0</c:v>
                </c:pt>
                <c:pt idx="170">
                  <c:v>39331.0</c:v>
                </c:pt>
                <c:pt idx="171">
                  <c:v>39332.0</c:v>
                </c:pt>
                <c:pt idx="172">
                  <c:v>39335.0</c:v>
                </c:pt>
                <c:pt idx="173">
                  <c:v>39336.0</c:v>
                </c:pt>
                <c:pt idx="174">
                  <c:v>39337.0</c:v>
                </c:pt>
                <c:pt idx="175">
                  <c:v>39338.0</c:v>
                </c:pt>
                <c:pt idx="176">
                  <c:v>39339.0</c:v>
                </c:pt>
                <c:pt idx="177">
                  <c:v>39342.0</c:v>
                </c:pt>
                <c:pt idx="178">
                  <c:v>39343.0</c:v>
                </c:pt>
                <c:pt idx="179">
                  <c:v>39344.0</c:v>
                </c:pt>
                <c:pt idx="180">
                  <c:v>39345.0</c:v>
                </c:pt>
                <c:pt idx="181">
                  <c:v>39346.0</c:v>
                </c:pt>
                <c:pt idx="182">
                  <c:v>39349.0</c:v>
                </c:pt>
                <c:pt idx="183">
                  <c:v>39350.0</c:v>
                </c:pt>
                <c:pt idx="184">
                  <c:v>39351.0</c:v>
                </c:pt>
                <c:pt idx="185">
                  <c:v>39352.0</c:v>
                </c:pt>
                <c:pt idx="186">
                  <c:v>39353.0</c:v>
                </c:pt>
                <c:pt idx="187">
                  <c:v>39356.0</c:v>
                </c:pt>
                <c:pt idx="188">
                  <c:v>39357.0</c:v>
                </c:pt>
                <c:pt idx="189">
                  <c:v>39358.0</c:v>
                </c:pt>
                <c:pt idx="190">
                  <c:v>39359.0</c:v>
                </c:pt>
                <c:pt idx="191">
                  <c:v>39360.0</c:v>
                </c:pt>
                <c:pt idx="192">
                  <c:v>39363.0</c:v>
                </c:pt>
                <c:pt idx="193">
                  <c:v>39364.0</c:v>
                </c:pt>
                <c:pt idx="194">
                  <c:v>39365.0</c:v>
                </c:pt>
                <c:pt idx="195">
                  <c:v>39366.0</c:v>
                </c:pt>
                <c:pt idx="196">
                  <c:v>39367.0</c:v>
                </c:pt>
                <c:pt idx="197">
                  <c:v>39370.0</c:v>
                </c:pt>
                <c:pt idx="198">
                  <c:v>39371.0</c:v>
                </c:pt>
                <c:pt idx="199">
                  <c:v>39372.0</c:v>
                </c:pt>
                <c:pt idx="200">
                  <c:v>39373.0</c:v>
                </c:pt>
                <c:pt idx="201">
                  <c:v>39374.0</c:v>
                </c:pt>
                <c:pt idx="202">
                  <c:v>39377.0</c:v>
                </c:pt>
                <c:pt idx="203">
                  <c:v>39378.0</c:v>
                </c:pt>
                <c:pt idx="204">
                  <c:v>39379.0</c:v>
                </c:pt>
                <c:pt idx="205">
                  <c:v>39380.0</c:v>
                </c:pt>
                <c:pt idx="206">
                  <c:v>39381.0</c:v>
                </c:pt>
                <c:pt idx="207">
                  <c:v>39384.0</c:v>
                </c:pt>
                <c:pt idx="208">
                  <c:v>39385.0</c:v>
                </c:pt>
                <c:pt idx="209">
                  <c:v>39386.0</c:v>
                </c:pt>
                <c:pt idx="210">
                  <c:v>39387.0</c:v>
                </c:pt>
                <c:pt idx="211">
                  <c:v>39388.0</c:v>
                </c:pt>
                <c:pt idx="212">
                  <c:v>39391.0</c:v>
                </c:pt>
                <c:pt idx="213">
                  <c:v>39392.0</c:v>
                </c:pt>
                <c:pt idx="214">
                  <c:v>39393.0</c:v>
                </c:pt>
                <c:pt idx="215">
                  <c:v>39394.0</c:v>
                </c:pt>
                <c:pt idx="216">
                  <c:v>39395.0</c:v>
                </c:pt>
                <c:pt idx="217">
                  <c:v>39398.0</c:v>
                </c:pt>
                <c:pt idx="218">
                  <c:v>39399.0</c:v>
                </c:pt>
                <c:pt idx="219">
                  <c:v>39400.0</c:v>
                </c:pt>
                <c:pt idx="220">
                  <c:v>39401.0</c:v>
                </c:pt>
                <c:pt idx="221">
                  <c:v>39402.0</c:v>
                </c:pt>
                <c:pt idx="222">
                  <c:v>39405.0</c:v>
                </c:pt>
                <c:pt idx="223">
                  <c:v>39406.0</c:v>
                </c:pt>
                <c:pt idx="224">
                  <c:v>39407.0</c:v>
                </c:pt>
                <c:pt idx="225">
                  <c:v>39409.0</c:v>
                </c:pt>
                <c:pt idx="226">
                  <c:v>39412.0</c:v>
                </c:pt>
                <c:pt idx="227">
                  <c:v>39413.0</c:v>
                </c:pt>
                <c:pt idx="228">
                  <c:v>39414.0</c:v>
                </c:pt>
                <c:pt idx="229">
                  <c:v>39415.0</c:v>
                </c:pt>
                <c:pt idx="230">
                  <c:v>39416.0</c:v>
                </c:pt>
                <c:pt idx="231">
                  <c:v>39419.0</c:v>
                </c:pt>
                <c:pt idx="232">
                  <c:v>39420.0</c:v>
                </c:pt>
                <c:pt idx="233">
                  <c:v>39421.0</c:v>
                </c:pt>
                <c:pt idx="234">
                  <c:v>39422.0</c:v>
                </c:pt>
                <c:pt idx="235">
                  <c:v>39423.0</c:v>
                </c:pt>
                <c:pt idx="236">
                  <c:v>39426.0</c:v>
                </c:pt>
                <c:pt idx="237">
                  <c:v>39427.0</c:v>
                </c:pt>
                <c:pt idx="238">
                  <c:v>39428.0</c:v>
                </c:pt>
                <c:pt idx="239">
                  <c:v>39429.0</c:v>
                </c:pt>
                <c:pt idx="240">
                  <c:v>39430.0</c:v>
                </c:pt>
                <c:pt idx="241">
                  <c:v>39433.0</c:v>
                </c:pt>
                <c:pt idx="242">
                  <c:v>39434.0</c:v>
                </c:pt>
                <c:pt idx="243">
                  <c:v>39435.0</c:v>
                </c:pt>
                <c:pt idx="244">
                  <c:v>39436.0</c:v>
                </c:pt>
                <c:pt idx="245">
                  <c:v>39437.0</c:v>
                </c:pt>
                <c:pt idx="246">
                  <c:v>39440.0</c:v>
                </c:pt>
                <c:pt idx="247">
                  <c:v>39442.0</c:v>
                </c:pt>
                <c:pt idx="248">
                  <c:v>39443.0</c:v>
                </c:pt>
                <c:pt idx="249">
                  <c:v>39444.0</c:v>
                </c:pt>
                <c:pt idx="250">
                  <c:v>39447.0</c:v>
                </c:pt>
                <c:pt idx="251">
                  <c:v>39449.0</c:v>
                </c:pt>
                <c:pt idx="252">
                  <c:v>39450.0</c:v>
                </c:pt>
                <c:pt idx="253">
                  <c:v>39451.0</c:v>
                </c:pt>
                <c:pt idx="254">
                  <c:v>39454.0</c:v>
                </c:pt>
                <c:pt idx="255">
                  <c:v>39455.0</c:v>
                </c:pt>
                <c:pt idx="256">
                  <c:v>39456.0</c:v>
                </c:pt>
                <c:pt idx="257">
                  <c:v>39457.0</c:v>
                </c:pt>
                <c:pt idx="258">
                  <c:v>39458.0</c:v>
                </c:pt>
                <c:pt idx="259">
                  <c:v>39461.0</c:v>
                </c:pt>
                <c:pt idx="260">
                  <c:v>39462.0</c:v>
                </c:pt>
                <c:pt idx="261">
                  <c:v>39463.0</c:v>
                </c:pt>
                <c:pt idx="262">
                  <c:v>39464.0</c:v>
                </c:pt>
                <c:pt idx="263">
                  <c:v>39465.0</c:v>
                </c:pt>
                <c:pt idx="264">
                  <c:v>39469.0</c:v>
                </c:pt>
                <c:pt idx="265">
                  <c:v>39470.0</c:v>
                </c:pt>
                <c:pt idx="266">
                  <c:v>39471.0</c:v>
                </c:pt>
                <c:pt idx="267">
                  <c:v>39472.0</c:v>
                </c:pt>
                <c:pt idx="268">
                  <c:v>39475.0</c:v>
                </c:pt>
                <c:pt idx="269">
                  <c:v>39476.0</c:v>
                </c:pt>
                <c:pt idx="270">
                  <c:v>39477.0</c:v>
                </c:pt>
                <c:pt idx="271">
                  <c:v>39478.0</c:v>
                </c:pt>
                <c:pt idx="272">
                  <c:v>39479.0</c:v>
                </c:pt>
                <c:pt idx="273">
                  <c:v>39482.0</c:v>
                </c:pt>
                <c:pt idx="274">
                  <c:v>39483.0</c:v>
                </c:pt>
                <c:pt idx="275">
                  <c:v>39484.0</c:v>
                </c:pt>
                <c:pt idx="276">
                  <c:v>39485.0</c:v>
                </c:pt>
                <c:pt idx="277">
                  <c:v>39486.0</c:v>
                </c:pt>
                <c:pt idx="278">
                  <c:v>39489.0</c:v>
                </c:pt>
                <c:pt idx="279">
                  <c:v>39490.0</c:v>
                </c:pt>
                <c:pt idx="280">
                  <c:v>39491.0</c:v>
                </c:pt>
                <c:pt idx="281">
                  <c:v>39492.0</c:v>
                </c:pt>
                <c:pt idx="282">
                  <c:v>39493.0</c:v>
                </c:pt>
                <c:pt idx="283">
                  <c:v>39497.0</c:v>
                </c:pt>
                <c:pt idx="284">
                  <c:v>39498.0</c:v>
                </c:pt>
                <c:pt idx="285">
                  <c:v>39499.0</c:v>
                </c:pt>
                <c:pt idx="286">
                  <c:v>39500.0</c:v>
                </c:pt>
                <c:pt idx="287">
                  <c:v>39503.0</c:v>
                </c:pt>
                <c:pt idx="288">
                  <c:v>39504.0</c:v>
                </c:pt>
                <c:pt idx="289">
                  <c:v>39505.0</c:v>
                </c:pt>
                <c:pt idx="290">
                  <c:v>39506.0</c:v>
                </c:pt>
                <c:pt idx="291">
                  <c:v>39507.0</c:v>
                </c:pt>
                <c:pt idx="292">
                  <c:v>39510.0</c:v>
                </c:pt>
                <c:pt idx="293">
                  <c:v>39511.0</c:v>
                </c:pt>
                <c:pt idx="294">
                  <c:v>39512.0</c:v>
                </c:pt>
                <c:pt idx="295">
                  <c:v>39513.0</c:v>
                </c:pt>
                <c:pt idx="296">
                  <c:v>39514.0</c:v>
                </c:pt>
                <c:pt idx="297">
                  <c:v>39517.0</c:v>
                </c:pt>
                <c:pt idx="298">
                  <c:v>39518.0</c:v>
                </c:pt>
                <c:pt idx="299">
                  <c:v>39519.0</c:v>
                </c:pt>
                <c:pt idx="300">
                  <c:v>39520.0</c:v>
                </c:pt>
                <c:pt idx="301">
                  <c:v>39521.0</c:v>
                </c:pt>
                <c:pt idx="302">
                  <c:v>39524.0</c:v>
                </c:pt>
                <c:pt idx="303">
                  <c:v>39525.0</c:v>
                </c:pt>
                <c:pt idx="304">
                  <c:v>39526.0</c:v>
                </c:pt>
                <c:pt idx="305">
                  <c:v>39527.0</c:v>
                </c:pt>
                <c:pt idx="306">
                  <c:v>39531.0</c:v>
                </c:pt>
                <c:pt idx="307">
                  <c:v>39532.0</c:v>
                </c:pt>
                <c:pt idx="308">
                  <c:v>39533.0</c:v>
                </c:pt>
                <c:pt idx="309">
                  <c:v>39534.0</c:v>
                </c:pt>
                <c:pt idx="310">
                  <c:v>39535.0</c:v>
                </c:pt>
                <c:pt idx="311">
                  <c:v>39538.0</c:v>
                </c:pt>
                <c:pt idx="312">
                  <c:v>39539.0</c:v>
                </c:pt>
                <c:pt idx="313">
                  <c:v>39540.0</c:v>
                </c:pt>
                <c:pt idx="314">
                  <c:v>39541.0</c:v>
                </c:pt>
                <c:pt idx="315">
                  <c:v>39542.0</c:v>
                </c:pt>
                <c:pt idx="316">
                  <c:v>39545.0</c:v>
                </c:pt>
                <c:pt idx="317">
                  <c:v>39546.0</c:v>
                </c:pt>
                <c:pt idx="318">
                  <c:v>39547.0</c:v>
                </c:pt>
                <c:pt idx="319">
                  <c:v>39548.0</c:v>
                </c:pt>
                <c:pt idx="320">
                  <c:v>39549.0</c:v>
                </c:pt>
                <c:pt idx="321">
                  <c:v>39552.0</c:v>
                </c:pt>
                <c:pt idx="322">
                  <c:v>39553.0</c:v>
                </c:pt>
                <c:pt idx="323">
                  <c:v>39554.0</c:v>
                </c:pt>
                <c:pt idx="324">
                  <c:v>39555.0</c:v>
                </c:pt>
                <c:pt idx="325">
                  <c:v>39556.0</c:v>
                </c:pt>
                <c:pt idx="326">
                  <c:v>39559.0</c:v>
                </c:pt>
                <c:pt idx="327">
                  <c:v>39560.0</c:v>
                </c:pt>
                <c:pt idx="328">
                  <c:v>39561.0</c:v>
                </c:pt>
                <c:pt idx="329">
                  <c:v>39562.0</c:v>
                </c:pt>
                <c:pt idx="330">
                  <c:v>39563.0</c:v>
                </c:pt>
                <c:pt idx="331">
                  <c:v>39566.0</c:v>
                </c:pt>
                <c:pt idx="332">
                  <c:v>39567.0</c:v>
                </c:pt>
                <c:pt idx="333">
                  <c:v>39568.0</c:v>
                </c:pt>
                <c:pt idx="334">
                  <c:v>39569.0</c:v>
                </c:pt>
                <c:pt idx="335">
                  <c:v>39570.0</c:v>
                </c:pt>
                <c:pt idx="336">
                  <c:v>39573.0</c:v>
                </c:pt>
                <c:pt idx="337">
                  <c:v>39574.0</c:v>
                </c:pt>
                <c:pt idx="338">
                  <c:v>39575.0</c:v>
                </c:pt>
                <c:pt idx="339">
                  <c:v>39576.0</c:v>
                </c:pt>
                <c:pt idx="340">
                  <c:v>39577.0</c:v>
                </c:pt>
                <c:pt idx="341">
                  <c:v>39580.0</c:v>
                </c:pt>
                <c:pt idx="342">
                  <c:v>39581.0</c:v>
                </c:pt>
                <c:pt idx="343">
                  <c:v>39582.0</c:v>
                </c:pt>
                <c:pt idx="344">
                  <c:v>39583.0</c:v>
                </c:pt>
                <c:pt idx="345">
                  <c:v>39584.0</c:v>
                </c:pt>
                <c:pt idx="346">
                  <c:v>39587.0</c:v>
                </c:pt>
                <c:pt idx="347">
                  <c:v>39588.0</c:v>
                </c:pt>
                <c:pt idx="348">
                  <c:v>39589.0</c:v>
                </c:pt>
                <c:pt idx="349">
                  <c:v>39590.0</c:v>
                </c:pt>
                <c:pt idx="350">
                  <c:v>39591.0</c:v>
                </c:pt>
                <c:pt idx="351">
                  <c:v>39595.0</c:v>
                </c:pt>
                <c:pt idx="352">
                  <c:v>39596.0</c:v>
                </c:pt>
                <c:pt idx="353">
                  <c:v>39597.0</c:v>
                </c:pt>
                <c:pt idx="354">
                  <c:v>39598.0</c:v>
                </c:pt>
                <c:pt idx="355">
                  <c:v>39601.0</c:v>
                </c:pt>
                <c:pt idx="356">
                  <c:v>39602.0</c:v>
                </c:pt>
                <c:pt idx="357">
                  <c:v>39603.0</c:v>
                </c:pt>
                <c:pt idx="358">
                  <c:v>39604.0</c:v>
                </c:pt>
                <c:pt idx="359">
                  <c:v>39605.0</c:v>
                </c:pt>
                <c:pt idx="360">
                  <c:v>39608.0</c:v>
                </c:pt>
                <c:pt idx="361">
                  <c:v>39609.0</c:v>
                </c:pt>
                <c:pt idx="362">
                  <c:v>39610.0</c:v>
                </c:pt>
                <c:pt idx="363">
                  <c:v>39611.0</c:v>
                </c:pt>
                <c:pt idx="364">
                  <c:v>39612.0</c:v>
                </c:pt>
                <c:pt idx="365">
                  <c:v>39615.0</c:v>
                </c:pt>
                <c:pt idx="366">
                  <c:v>39616.0</c:v>
                </c:pt>
                <c:pt idx="367">
                  <c:v>39617.0</c:v>
                </c:pt>
                <c:pt idx="368">
                  <c:v>39618.0</c:v>
                </c:pt>
                <c:pt idx="369">
                  <c:v>39619.0</c:v>
                </c:pt>
                <c:pt idx="370">
                  <c:v>39622.0</c:v>
                </c:pt>
                <c:pt idx="371">
                  <c:v>39623.0</c:v>
                </c:pt>
                <c:pt idx="372">
                  <c:v>39624.0</c:v>
                </c:pt>
                <c:pt idx="373">
                  <c:v>39625.0</c:v>
                </c:pt>
                <c:pt idx="374">
                  <c:v>39626.0</c:v>
                </c:pt>
                <c:pt idx="375">
                  <c:v>39629.0</c:v>
                </c:pt>
                <c:pt idx="376">
                  <c:v>39630.0</c:v>
                </c:pt>
                <c:pt idx="377">
                  <c:v>39631.0</c:v>
                </c:pt>
                <c:pt idx="378">
                  <c:v>39632.0</c:v>
                </c:pt>
                <c:pt idx="379">
                  <c:v>39636.0</c:v>
                </c:pt>
                <c:pt idx="380">
                  <c:v>39637.0</c:v>
                </c:pt>
                <c:pt idx="381">
                  <c:v>39638.0</c:v>
                </c:pt>
                <c:pt idx="382">
                  <c:v>39639.0</c:v>
                </c:pt>
                <c:pt idx="383">
                  <c:v>39640.0</c:v>
                </c:pt>
                <c:pt idx="384">
                  <c:v>39643.0</c:v>
                </c:pt>
                <c:pt idx="385">
                  <c:v>39644.0</c:v>
                </c:pt>
                <c:pt idx="386">
                  <c:v>39645.0</c:v>
                </c:pt>
                <c:pt idx="387">
                  <c:v>39646.0</c:v>
                </c:pt>
                <c:pt idx="388">
                  <c:v>39647.0</c:v>
                </c:pt>
                <c:pt idx="389">
                  <c:v>39650.0</c:v>
                </c:pt>
                <c:pt idx="390">
                  <c:v>39651.0</c:v>
                </c:pt>
                <c:pt idx="391">
                  <c:v>39652.0</c:v>
                </c:pt>
                <c:pt idx="392">
                  <c:v>39653.0</c:v>
                </c:pt>
                <c:pt idx="393">
                  <c:v>39654.0</c:v>
                </c:pt>
                <c:pt idx="394">
                  <c:v>39657.0</c:v>
                </c:pt>
                <c:pt idx="395">
                  <c:v>39658.0</c:v>
                </c:pt>
                <c:pt idx="396">
                  <c:v>39659.0</c:v>
                </c:pt>
                <c:pt idx="397">
                  <c:v>39660.0</c:v>
                </c:pt>
                <c:pt idx="398">
                  <c:v>39661.0</c:v>
                </c:pt>
                <c:pt idx="399">
                  <c:v>39664.0</c:v>
                </c:pt>
                <c:pt idx="400">
                  <c:v>39665.0</c:v>
                </c:pt>
                <c:pt idx="401">
                  <c:v>39666.0</c:v>
                </c:pt>
                <c:pt idx="402">
                  <c:v>39667.0</c:v>
                </c:pt>
                <c:pt idx="403">
                  <c:v>39668.0</c:v>
                </c:pt>
                <c:pt idx="404">
                  <c:v>39671.0</c:v>
                </c:pt>
                <c:pt idx="405">
                  <c:v>39672.0</c:v>
                </c:pt>
                <c:pt idx="406">
                  <c:v>39673.0</c:v>
                </c:pt>
                <c:pt idx="407">
                  <c:v>39674.0</c:v>
                </c:pt>
                <c:pt idx="408">
                  <c:v>39675.0</c:v>
                </c:pt>
                <c:pt idx="409">
                  <c:v>39678.0</c:v>
                </c:pt>
                <c:pt idx="410">
                  <c:v>39679.0</c:v>
                </c:pt>
                <c:pt idx="411">
                  <c:v>39680.0</c:v>
                </c:pt>
                <c:pt idx="412">
                  <c:v>39681.0</c:v>
                </c:pt>
                <c:pt idx="413">
                  <c:v>39682.0</c:v>
                </c:pt>
                <c:pt idx="414">
                  <c:v>39685.0</c:v>
                </c:pt>
                <c:pt idx="415">
                  <c:v>39686.0</c:v>
                </c:pt>
                <c:pt idx="416">
                  <c:v>39687.0</c:v>
                </c:pt>
                <c:pt idx="417">
                  <c:v>39688.0</c:v>
                </c:pt>
                <c:pt idx="418">
                  <c:v>39689.0</c:v>
                </c:pt>
                <c:pt idx="419">
                  <c:v>39693.0</c:v>
                </c:pt>
                <c:pt idx="420">
                  <c:v>39694.0</c:v>
                </c:pt>
                <c:pt idx="421">
                  <c:v>39695.0</c:v>
                </c:pt>
                <c:pt idx="422">
                  <c:v>39696.0</c:v>
                </c:pt>
                <c:pt idx="423">
                  <c:v>39699.0</c:v>
                </c:pt>
                <c:pt idx="424">
                  <c:v>39700.0</c:v>
                </c:pt>
                <c:pt idx="425">
                  <c:v>39701.0</c:v>
                </c:pt>
                <c:pt idx="426">
                  <c:v>39702.0</c:v>
                </c:pt>
                <c:pt idx="427">
                  <c:v>39703.0</c:v>
                </c:pt>
                <c:pt idx="428">
                  <c:v>39706.0</c:v>
                </c:pt>
                <c:pt idx="429">
                  <c:v>39707.0</c:v>
                </c:pt>
                <c:pt idx="430">
                  <c:v>39708.0</c:v>
                </c:pt>
                <c:pt idx="431">
                  <c:v>39709.0</c:v>
                </c:pt>
                <c:pt idx="432">
                  <c:v>39710.0</c:v>
                </c:pt>
                <c:pt idx="433">
                  <c:v>39713.0</c:v>
                </c:pt>
                <c:pt idx="434">
                  <c:v>39714.0</c:v>
                </c:pt>
                <c:pt idx="435">
                  <c:v>39715.0</c:v>
                </c:pt>
                <c:pt idx="436">
                  <c:v>39716.0</c:v>
                </c:pt>
                <c:pt idx="437">
                  <c:v>39717.0</c:v>
                </c:pt>
                <c:pt idx="438">
                  <c:v>39720.0</c:v>
                </c:pt>
                <c:pt idx="439">
                  <c:v>39721.0</c:v>
                </c:pt>
                <c:pt idx="440">
                  <c:v>39722.0</c:v>
                </c:pt>
                <c:pt idx="441">
                  <c:v>39723.0</c:v>
                </c:pt>
                <c:pt idx="442">
                  <c:v>39724.0</c:v>
                </c:pt>
                <c:pt idx="443">
                  <c:v>39727.0</c:v>
                </c:pt>
                <c:pt idx="444">
                  <c:v>39728.0</c:v>
                </c:pt>
                <c:pt idx="445">
                  <c:v>39729.0</c:v>
                </c:pt>
                <c:pt idx="446">
                  <c:v>39730.0</c:v>
                </c:pt>
                <c:pt idx="447">
                  <c:v>39731.0</c:v>
                </c:pt>
                <c:pt idx="448">
                  <c:v>39734.0</c:v>
                </c:pt>
                <c:pt idx="449">
                  <c:v>39735.0</c:v>
                </c:pt>
                <c:pt idx="450">
                  <c:v>39736.0</c:v>
                </c:pt>
                <c:pt idx="451">
                  <c:v>39737.0</c:v>
                </c:pt>
                <c:pt idx="452">
                  <c:v>39738.0</c:v>
                </c:pt>
                <c:pt idx="453">
                  <c:v>39741.0</c:v>
                </c:pt>
                <c:pt idx="454">
                  <c:v>39742.0</c:v>
                </c:pt>
                <c:pt idx="455">
                  <c:v>39743.0</c:v>
                </c:pt>
                <c:pt idx="456">
                  <c:v>39744.0</c:v>
                </c:pt>
                <c:pt idx="457">
                  <c:v>39745.0</c:v>
                </c:pt>
                <c:pt idx="458">
                  <c:v>39748.0</c:v>
                </c:pt>
                <c:pt idx="459">
                  <c:v>39749.0</c:v>
                </c:pt>
                <c:pt idx="460">
                  <c:v>39750.0</c:v>
                </c:pt>
                <c:pt idx="461">
                  <c:v>39751.0</c:v>
                </c:pt>
                <c:pt idx="462">
                  <c:v>39752.0</c:v>
                </c:pt>
                <c:pt idx="463">
                  <c:v>39755.0</c:v>
                </c:pt>
                <c:pt idx="464">
                  <c:v>39756.0</c:v>
                </c:pt>
                <c:pt idx="465">
                  <c:v>39757.0</c:v>
                </c:pt>
                <c:pt idx="466">
                  <c:v>39758.0</c:v>
                </c:pt>
                <c:pt idx="467">
                  <c:v>39759.0</c:v>
                </c:pt>
                <c:pt idx="468">
                  <c:v>39762.0</c:v>
                </c:pt>
                <c:pt idx="469">
                  <c:v>39763.0</c:v>
                </c:pt>
                <c:pt idx="470">
                  <c:v>39764.0</c:v>
                </c:pt>
                <c:pt idx="471">
                  <c:v>39765.0</c:v>
                </c:pt>
                <c:pt idx="472">
                  <c:v>39766.0</c:v>
                </c:pt>
                <c:pt idx="473">
                  <c:v>39769.0</c:v>
                </c:pt>
                <c:pt idx="474">
                  <c:v>39770.0</c:v>
                </c:pt>
                <c:pt idx="475">
                  <c:v>39771.0</c:v>
                </c:pt>
                <c:pt idx="476">
                  <c:v>39772.0</c:v>
                </c:pt>
                <c:pt idx="477">
                  <c:v>39773.0</c:v>
                </c:pt>
                <c:pt idx="478">
                  <c:v>39776.0</c:v>
                </c:pt>
                <c:pt idx="479">
                  <c:v>39777.0</c:v>
                </c:pt>
                <c:pt idx="480">
                  <c:v>39778.0</c:v>
                </c:pt>
                <c:pt idx="481">
                  <c:v>39780.0</c:v>
                </c:pt>
                <c:pt idx="482">
                  <c:v>39783.0</c:v>
                </c:pt>
                <c:pt idx="483">
                  <c:v>39784.0</c:v>
                </c:pt>
                <c:pt idx="484">
                  <c:v>39785.0</c:v>
                </c:pt>
                <c:pt idx="485">
                  <c:v>39786.0</c:v>
                </c:pt>
                <c:pt idx="486">
                  <c:v>39787.0</c:v>
                </c:pt>
                <c:pt idx="487">
                  <c:v>39790.0</c:v>
                </c:pt>
                <c:pt idx="488">
                  <c:v>39791.0</c:v>
                </c:pt>
                <c:pt idx="489">
                  <c:v>39792.0</c:v>
                </c:pt>
                <c:pt idx="490">
                  <c:v>39793.0</c:v>
                </c:pt>
                <c:pt idx="491">
                  <c:v>39794.0</c:v>
                </c:pt>
                <c:pt idx="492">
                  <c:v>39797.0</c:v>
                </c:pt>
                <c:pt idx="493">
                  <c:v>39798.0</c:v>
                </c:pt>
                <c:pt idx="494">
                  <c:v>39799.0</c:v>
                </c:pt>
                <c:pt idx="495">
                  <c:v>39800.0</c:v>
                </c:pt>
                <c:pt idx="496">
                  <c:v>39801.0</c:v>
                </c:pt>
                <c:pt idx="497">
                  <c:v>39804.0</c:v>
                </c:pt>
                <c:pt idx="498">
                  <c:v>39805.0</c:v>
                </c:pt>
                <c:pt idx="499">
                  <c:v>39806.0</c:v>
                </c:pt>
                <c:pt idx="500">
                  <c:v>39808.0</c:v>
                </c:pt>
                <c:pt idx="501">
                  <c:v>39811.0</c:v>
                </c:pt>
                <c:pt idx="502">
                  <c:v>39812.0</c:v>
                </c:pt>
                <c:pt idx="503">
                  <c:v>39813.0</c:v>
                </c:pt>
                <c:pt idx="504">
                  <c:v>39815.0</c:v>
                </c:pt>
                <c:pt idx="505">
                  <c:v>39818.0</c:v>
                </c:pt>
                <c:pt idx="506">
                  <c:v>39819.0</c:v>
                </c:pt>
                <c:pt idx="507">
                  <c:v>39820.0</c:v>
                </c:pt>
                <c:pt idx="508">
                  <c:v>39821.0</c:v>
                </c:pt>
                <c:pt idx="509">
                  <c:v>39822.0</c:v>
                </c:pt>
                <c:pt idx="510">
                  <c:v>39825.0</c:v>
                </c:pt>
                <c:pt idx="511">
                  <c:v>39826.0</c:v>
                </c:pt>
                <c:pt idx="512">
                  <c:v>39827.0</c:v>
                </c:pt>
                <c:pt idx="513">
                  <c:v>39828.0</c:v>
                </c:pt>
                <c:pt idx="514">
                  <c:v>39829.0</c:v>
                </c:pt>
                <c:pt idx="515">
                  <c:v>39833.0</c:v>
                </c:pt>
                <c:pt idx="516">
                  <c:v>39834.0</c:v>
                </c:pt>
                <c:pt idx="517">
                  <c:v>39835.0</c:v>
                </c:pt>
                <c:pt idx="518">
                  <c:v>39836.0</c:v>
                </c:pt>
                <c:pt idx="519">
                  <c:v>39839.0</c:v>
                </c:pt>
                <c:pt idx="520">
                  <c:v>39840.0</c:v>
                </c:pt>
                <c:pt idx="521">
                  <c:v>39841.0</c:v>
                </c:pt>
                <c:pt idx="522">
                  <c:v>39842.0</c:v>
                </c:pt>
                <c:pt idx="523">
                  <c:v>39843.0</c:v>
                </c:pt>
                <c:pt idx="524">
                  <c:v>39846.0</c:v>
                </c:pt>
                <c:pt idx="525">
                  <c:v>39847.0</c:v>
                </c:pt>
                <c:pt idx="526">
                  <c:v>39848.0</c:v>
                </c:pt>
                <c:pt idx="527">
                  <c:v>39849.0</c:v>
                </c:pt>
                <c:pt idx="528">
                  <c:v>39850.0</c:v>
                </c:pt>
                <c:pt idx="529">
                  <c:v>39853.0</c:v>
                </c:pt>
                <c:pt idx="530">
                  <c:v>39854.0</c:v>
                </c:pt>
                <c:pt idx="531">
                  <c:v>39855.0</c:v>
                </c:pt>
                <c:pt idx="532">
                  <c:v>39856.0</c:v>
                </c:pt>
                <c:pt idx="533">
                  <c:v>39857.0</c:v>
                </c:pt>
                <c:pt idx="534">
                  <c:v>39861.0</c:v>
                </c:pt>
                <c:pt idx="535">
                  <c:v>39862.0</c:v>
                </c:pt>
                <c:pt idx="536">
                  <c:v>39863.0</c:v>
                </c:pt>
                <c:pt idx="537">
                  <c:v>39864.0</c:v>
                </c:pt>
                <c:pt idx="538">
                  <c:v>39867.0</c:v>
                </c:pt>
                <c:pt idx="539">
                  <c:v>39868.0</c:v>
                </c:pt>
                <c:pt idx="540">
                  <c:v>39869.0</c:v>
                </c:pt>
                <c:pt idx="541">
                  <c:v>39870.0</c:v>
                </c:pt>
                <c:pt idx="542">
                  <c:v>39871.0</c:v>
                </c:pt>
                <c:pt idx="543">
                  <c:v>39874.0</c:v>
                </c:pt>
                <c:pt idx="544">
                  <c:v>39875.0</c:v>
                </c:pt>
                <c:pt idx="545">
                  <c:v>39876.0</c:v>
                </c:pt>
                <c:pt idx="546">
                  <c:v>39877.0</c:v>
                </c:pt>
                <c:pt idx="547">
                  <c:v>39878.0</c:v>
                </c:pt>
                <c:pt idx="548">
                  <c:v>39881.0</c:v>
                </c:pt>
                <c:pt idx="549">
                  <c:v>39882.0</c:v>
                </c:pt>
                <c:pt idx="550">
                  <c:v>39883.0</c:v>
                </c:pt>
                <c:pt idx="551">
                  <c:v>39884.0</c:v>
                </c:pt>
                <c:pt idx="552">
                  <c:v>39885.0</c:v>
                </c:pt>
                <c:pt idx="553">
                  <c:v>39888.0</c:v>
                </c:pt>
                <c:pt idx="554">
                  <c:v>39889.0</c:v>
                </c:pt>
                <c:pt idx="555">
                  <c:v>39890.0</c:v>
                </c:pt>
                <c:pt idx="556">
                  <c:v>39891.0</c:v>
                </c:pt>
                <c:pt idx="557">
                  <c:v>39892.0</c:v>
                </c:pt>
                <c:pt idx="558">
                  <c:v>39895.0</c:v>
                </c:pt>
                <c:pt idx="559">
                  <c:v>39896.0</c:v>
                </c:pt>
                <c:pt idx="560">
                  <c:v>39897.0</c:v>
                </c:pt>
                <c:pt idx="561">
                  <c:v>39898.0</c:v>
                </c:pt>
                <c:pt idx="562">
                  <c:v>39899.0</c:v>
                </c:pt>
                <c:pt idx="563">
                  <c:v>39902.0</c:v>
                </c:pt>
                <c:pt idx="564">
                  <c:v>39903.0</c:v>
                </c:pt>
                <c:pt idx="565">
                  <c:v>39904.0</c:v>
                </c:pt>
                <c:pt idx="566">
                  <c:v>39905.0</c:v>
                </c:pt>
                <c:pt idx="567">
                  <c:v>39906.0</c:v>
                </c:pt>
                <c:pt idx="568">
                  <c:v>39909.0</c:v>
                </c:pt>
                <c:pt idx="569">
                  <c:v>39910.0</c:v>
                </c:pt>
                <c:pt idx="570">
                  <c:v>39911.0</c:v>
                </c:pt>
                <c:pt idx="571">
                  <c:v>39912.0</c:v>
                </c:pt>
                <c:pt idx="572">
                  <c:v>39916.0</c:v>
                </c:pt>
                <c:pt idx="573">
                  <c:v>39917.0</c:v>
                </c:pt>
                <c:pt idx="574">
                  <c:v>39918.0</c:v>
                </c:pt>
                <c:pt idx="575">
                  <c:v>39919.0</c:v>
                </c:pt>
                <c:pt idx="576">
                  <c:v>39920.0</c:v>
                </c:pt>
                <c:pt idx="577">
                  <c:v>39923.0</c:v>
                </c:pt>
                <c:pt idx="578">
                  <c:v>39924.0</c:v>
                </c:pt>
                <c:pt idx="579">
                  <c:v>39925.0</c:v>
                </c:pt>
                <c:pt idx="580">
                  <c:v>39926.0</c:v>
                </c:pt>
                <c:pt idx="581">
                  <c:v>39927.0</c:v>
                </c:pt>
                <c:pt idx="582">
                  <c:v>39930.0</c:v>
                </c:pt>
                <c:pt idx="583">
                  <c:v>39931.0</c:v>
                </c:pt>
                <c:pt idx="584">
                  <c:v>39932.0</c:v>
                </c:pt>
                <c:pt idx="585">
                  <c:v>39933.0</c:v>
                </c:pt>
                <c:pt idx="586">
                  <c:v>39934.0</c:v>
                </c:pt>
                <c:pt idx="587">
                  <c:v>39937.0</c:v>
                </c:pt>
                <c:pt idx="588">
                  <c:v>39938.0</c:v>
                </c:pt>
                <c:pt idx="589">
                  <c:v>39939.0</c:v>
                </c:pt>
                <c:pt idx="590">
                  <c:v>39940.0</c:v>
                </c:pt>
                <c:pt idx="591">
                  <c:v>39941.0</c:v>
                </c:pt>
                <c:pt idx="592">
                  <c:v>39944.0</c:v>
                </c:pt>
                <c:pt idx="593">
                  <c:v>39945.0</c:v>
                </c:pt>
                <c:pt idx="594">
                  <c:v>39946.0</c:v>
                </c:pt>
                <c:pt idx="595">
                  <c:v>39947.0</c:v>
                </c:pt>
                <c:pt idx="596">
                  <c:v>39948.0</c:v>
                </c:pt>
                <c:pt idx="597">
                  <c:v>39951.0</c:v>
                </c:pt>
                <c:pt idx="598">
                  <c:v>39952.0</c:v>
                </c:pt>
                <c:pt idx="599">
                  <c:v>39953.0</c:v>
                </c:pt>
                <c:pt idx="600">
                  <c:v>39954.0</c:v>
                </c:pt>
                <c:pt idx="601">
                  <c:v>39955.0</c:v>
                </c:pt>
                <c:pt idx="602">
                  <c:v>39959.0</c:v>
                </c:pt>
                <c:pt idx="603">
                  <c:v>39960.0</c:v>
                </c:pt>
                <c:pt idx="604">
                  <c:v>39961.0</c:v>
                </c:pt>
                <c:pt idx="605">
                  <c:v>39962.0</c:v>
                </c:pt>
                <c:pt idx="606">
                  <c:v>39965.0</c:v>
                </c:pt>
                <c:pt idx="607">
                  <c:v>39966.0</c:v>
                </c:pt>
                <c:pt idx="608">
                  <c:v>39967.0</c:v>
                </c:pt>
                <c:pt idx="609">
                  <c:v>39968.0</c:v>
                </c:pt>
                <c:pt idx="610">
                  <c:v>39969.0</c:v>
                </c:pt>
                <c:pt idx="611">
                  <c:v>39972.0</c:v>
                </c:pt>
                <c:pt idx="612">
                  <c:v>39973.0</c:v>
                </c:pt>
                <c:pt idx="613">
                  <c:v>39974.0</c:v>
                </c:pt>
                <c:pt idx="614">
                  <c:v>39975.0</c:v>
                </c:pt>
                <c:pt idx="615">
                  <c:v>39976.0</c:v>
                </c:pt>
                <c:pt idx="616">
                  <c:v>39979.0</c:v>
                </c:pt>
                <c:pt idx="617">
                  <c:v>39980.0</c:v>
                </c:pt>
                <c:pt idx="618">
                  <c:v>39981.0</c:v>
                </c:pt>
                <c:pt idx="619">
                  <c:v>39982.0</c:v>
                </c:pt>
                <c:pt idx="620">
                  <c:v>39983.0</c:v>
                </c:pt>
                <c:pt idx="621">
                  <c:v>39986.0</c:v>
                </c:pt>
                <c:pt idx="622">
                  <c:v>39987.0</c:v>
                </c:pt>
                <c:pt idx="623">
                  <c:v>39988.0</c:v>
                </c:pt>
                <c:pt idx="624">
                  <c:v>39989.0</c:v>
                </c:pt>
                <c:pt idx="625">
                  <c:v>39990.0</c:v>
                </c:pt>
                <c:pt idx="626">
                  <c:v>39993.0</c:v>
                </c:pt>
                <c:pt idx="627">
                  <c:v>39994.0</c:v>
                </c:pt>
                <c:pt idx="628">
                  <c:v>39995.0</c:v>
                </c:pt>
                <c:pt idx="629">
                  <c:v>39996.0</c:v>
                </c:pt>
                <c:pt idx="630">
                  <c:v>40000.0</c:v>
                </c:pt>
                <c:pt idx="631">
                  <c:v>40001.0</c:v>
                </c:pt>
                <c:pt idx="632">
                  <c:v>40002.0</c:v>
                </c:pt>
                <c:pt idx="633">
                  <c:v>40003.0</c:v>
                </c:pt>
                <c:pt idx="634">
                  <c:v>40004.0</c:v>
                </c:pt>
                <c:pt idx="635">
                  <c:v>40007.0</c:v>
                </c:pt>
                <c:pt idx="636">
                  <c:v>40008.0</c:v>
                </c:pt>
                <c:pt idx="637">
                  <c:v>40009.0</c:v>
                </c:pt>
                <c:pt idx="638">
                  <c:v>40010.0</c:v>
                </c:pt>
                <c:pt idx="639">
                  <c:v>40011.0</c:v>
                </c:pt>
                <c:pt idx="640">
                  <c:v>40014.0</c:v>
                </c:pt>
                <c:pt idx="641">
                  <c:v>40015.0</c:v>
                </c:pt>
                <c:pt idx="642">
                  <c:v>40016.0</c:v>
                </c:pt>
                <c:pt idx="643">
                  <c:v>40017.0</c:v>
                </c:pt>
                <c:pt idx="644">
                  <c:v>40018.0</c:v>
                </c:pt>
                <c:pt idx="645">
                  <c:v>40021.0</c:v>
                </c:pt>
                <c:pt idx="646">
                  <c:v>40022.0</c:v>
                </c:pt>
                <c:pt idx="647">
                  <c:v>40023.0</c:v>
                </c:pt>
                <c:pt idx="648">
                  <c:v>40024.0</c:v>
                </c:pt>
                <c:pt idx="649">
                  <c:v>40025.0</c:v>
                </c:pt>
                <c:pt idx="650">
                  <c:v>40028.0</c:v>
                </c:pt>
                <c:pt idx="651">
                  <c:v>40029.0</c:v>
                </c:pt>
                <c:pt idx="652">
                  <c:v>40030.0</c:v>
                </c:pt>
                <c:pt idx="653">
                  <c:v>40031.0</c:v>
                </c:pt>
                <c:pt idx="654">
                  <c:v>40032.0</c:v>
                </c:pt>
                <c:pt idx="655">
                  <c:v>40035.0</c:v>
                </c:pt>
                <c:pt idx="656">
                  <c:v>40036.0</c:v>
                </c:pt>
                <c:pt idx="657">
                  <c:v>40037.0</c:v>
                </c:pt>
                <c:pt idx="658">
                  <c:v>40038.0</c:v>
                </c:pt>
                <c:pt idx="659">
                  <c:v>40039.0</c:v>
                </c:pt>
                <c:pt idx="660">
                  <c:v>40042.0</c:v>
                </c:pt>
                <c:pt idx="661">
                  <c:v>40043.0</c:v>
                </c:pt>
                <c:pt idx="662">
                  <c:v>40044.0</c:v>
                </c:pt>
                <c:pt idx="663">
                  <c:v>40045.0</c:v>
                </c:pt>
                <c:pt idx="664">
                  <c:v>40046.0</c:v>
                </c:pt>
                <c:pt idx="665">
                  <c:v>40049.0</c:v>
                </c:pt>
                <c:pt idx="666">
                  <c:v>40050.0</c:v>
                </c:pt>
                <c:pt idx="667">
                  <c:v>40051.0</c:v>
                </c:pt>
                <c:pt idx="668">
                  <c:v>40052.0</c:v>
                </c:pt>
                <c:pt idx="669">
                  <c:v>40053.0</c:v>
                </c:pt>
                <c:pt idx="670">
                  <c:v>40056.0</c:v>
                </c:pt>
                <c:pt idx="671">
                  <c:v>40057.0</c:v>
                </c:pt>
                <c:pt idx="672">
                  <c:v>40058.0</c:v>
                </c:pt>
                <c:pt idx="673">
                  <c:v>40059.0</c:v>
                </c:pt>
                <c:pt idx="674">
                  <c:v>40060.0</c:v>
                </c:pt>
                <c:pt idx="675">
                  <c:v>40064.0</c:v>
                </c:pt>
                <c:pt idx="676">
                  <c:v>40065.0</c:v>
                </c:pt>
                <c:pt idx="677">
                  <c:v>40066.0</c:v>
                </c:pt>
                <c:pt idx="678">
                  <c:v>40067.0</c:v>
                </c:pt>
                <c:pt idx="679">
                  <c:v>40070.0</c:v>
                </c:pt>
                <c:pt idx="680">
                  <c:v>40071.0</c:v>
                </c:pt>
                <c:pt idx="681">
                  <c:v>40072.0</c:v>
                </c:pt>
                <c:pt idx="682">
                  <c:v>40073.0</c:v>
                </c:pt>
                <c:pt idx="683">
                  <c:v>40074.0</c:v>
                </c:pt>
                <c:pt idx="684">
                  <c:v>40077.0</c:v>
                </c:pt>
                <c:pt idx="685">
                  <c:v>40078.0</c:v>
                </c:pt>
                <c:pt idx="686">
                  <c:v>40079.0</c:v>
                </c:pt>
                <c:pt idx="687">
                  <c:v>40080.0</c:v>
                </c:pt>
                <c:pt idx="688">
                  <c:v>40081.0</c:v>
                </c:pt>
                <c:pt idx="689">
                  <c:v>40084.0</c:v>
                </c:pt>
                <c:pt idx="690">
                  <c:v>40085.0</c:v>
                </c:pt>
                <c:pt idx="691">
                  <c:v>40086.0</c:v>
                </c:pt>
                <c:pt idx="692">
                  <c:v>40087.0</c:v>
                </c:pt>
                <c:pt idx="693">
                  <c:v>40088.0</c:v>
                </c:pt>
                <c:pt idx="694">
                  <c:v>40091.0</c:v>
                </c:pt>
                <c:pt idx="695">
                  <c:v>40092.0</c:v>
                </c:pt>
                <c:pt idx="696">
                  <c:v>40093.0</c:v>
                </c:pt>
                <c:pt idx="697">
                  <c:v>40094.0</c:v>
                </c:pt>
                <c:pt idx="698">
                  <c:v>40095.0</c:v>
                </c:pt>
                <c:pt idx="699">
                  <c:v>40098.0</c:v>
                </c:pt>
                <c:pt idx="700">
                  <c:v>40099.0</c:v>
                </c:pt>
                <c:pt idx="701">
                  <c:v>40100.0</c:v>
                </c:pt>
                <c:pt idx="702">
                  <c:v>40101.0</c:v>
                </c:pt>
                <c:pt idx="703">
                  <c:v>40102.0</c:v>
                </c:pt>
                <c:pt idx="704">
                  <c:v>40105.0</c:v>
                </c:pt>
                <c:pt idx="705">
                  <c:v>40106.0</c:v>
                </c:pt>
                <c:pt idx="706">
                  <c:v>40107.0</c:v>
                </c:pt>
                <c:pt idx="707">
                  <c:v>40108.0</c:v>
                </c:pt>
                <c:pt idx="708">
                  <c:v>40109.0</c:v>
                </c:pt>
                <c:pt idx="709">
                  <c:v>40112.0</c:v>
                </c:pt>
                <c:pt idx="710">
                  <c:v>40113.0</c:v>
                </c:pt>
                <c:pt idx="711">
                  <c:v>40114.0</c:v>
                </c:pt>
                <c:pt idx="712">
                  <c:v>40115.0</c:v>
                </c:pt>
                <c:pt idx="713">
                  <c:v>40116.0</c:v>
                </c:pt>
                <c:pt idx="714">
                  <c:v>40119.0</c:v>
                </c:pt>
                <c:pt idx="715">
                  <c:v>40120.0</c:v>
                </c:pt>
                <c:pt idx="716">
                  <c:v>40121.0</c:v>
                </c:pt>
                <c:pt idx="717">
                  <c:v>40122.0</c:v>
                </c:pt>
                <c:pt idx="718">
                  <c:v>40123.0</c:v>
                </c:pt>
                <c:pt idx="719">
                  <c:v>40126.0</c:v>
                </c:pt>
                <c:pt idx="720">
                  <c:v>40127.0</c:v>
                </c:pt>
                <c:pt idx="721">
                  <c:v>40128.0</c:v>
                </c:pt>
                <c:pt idx="722">
                  <c:v>40129.0</c:v>
                </c:pt>
                <c:pt idx="723">
                  <c:v>40130.0</c:v>
                </c:pt>
                <c:pt idx="724">
                  <c:v>40133.0</c:v>
                </c:pt>
                <c:pt idx="725">
                  <c:v>40134.0</c:v>
                </c:pt>
                <c:pt idx="726">
                  <c:v>40135.0</c:v>
                </c:pt>
                <c:pt idx="727">
                  <c:v>40136.0</c:v>
                </c:pt>
                <c:pt idx="728">
                  <c:v>40137.0</c:v>
                </c:pt>
                <c:pt idx="729">
                  <c:v>40140.0</c:v>
                </c:pt>
                <c:pt idx="730">
                  <c:v>40141.0</c:v>
                </c:pt>
                <c:pt idx="731">
                  <c:v>40142.0</c:v>
                </c:pt>
                <c:pt idx="732">
                  <c:v>40144.0</c:v>
                </c:pt>
                <c:pt idx="733">
                  <c:v>40147.0</c:v>
                </c:pt>
                <c:pt idx="734">
                  <c:v>40148.0</c:v>
                </c:pt>
                <c:pt idx="735">
                  <c:v>40149.0</c:v>
                </c:pt>
                <c:pt idx="736">
                  <c:v>40150.0</c:v>
                </c:pt>
                <c:pt idx="737">
                  <c:v>40151.0</c:v>
                </c:pt>
                <c:pt idx="738">
                  <c:v>40154.0</c:v>
                </c:pt>
                <c:pt idx="739">
                  <c:v>40155.0</c:v>
                </c:pt>
                <c:pt idx="740">
                  <c:v>40156.0</c:v>
                </c:pt>
                <c:pt idx="741">
                  <c:v>40157.0</c:v>
                </c:pt>
                <c:pt idx="742">
                  <c:v>40158.0</c:v>
                </c:pt>
                <c:pt idx="743">
                  <c:v>40161.0</c:v>
                </c:pt>
                <c:pt idx="744">
                  <c:v>40162.0</c:v>
                </c:pt>
                <c:pt idx="745">
                  <c:v>40163.0</c:v>
                </c:pt>
                <c:pt idx="746">
                  <c:v>40164.0</c:v>
                </c:pt>
                <c:pt idx="747">
                  <c:v>40165.0</c:v>
                </c:pt>
                <c:pt idx="748">
                  <c:v>40168.0</c:v>
                </c:pt>
                <c:pt idx="749">
                  <c:v>40169.0</c:v>
                </c:pt>
                <c:pt idx="750">
                  <c:v>40170.0</c:v>
                </c:pt>
                <c:pt idx="751">
                  <c:v>40171.0</c:v>
                </c:pt>
                <c:pt idx="752">
                  <c:v>40175.0</c:v>
                </c:pt>
                <c:pt idx="753">
                  <c:v>40176.0</c:v>
                </c:pt>
                <c:pt idx="754">
                  <c:v>40177.0</c:v>
                </c:pt>
                <c:pt idx="755">
                  <c:v>40178.0</c:v>
                </c:pt>
                <c:pt idx="756">
                  <c:v>40182.0</c:v>
                </c:pt>
                <c:pt idx="757">
                  <c:v>40183.0</c:v>
                </c:pt>
                <c:pt idx="758">
                  <c:v>40184.0</c:v>
                </c:pt>
                <c:pt idx="759">
                  <c:v>40185.0</c:v>
                </c:pt>
                <c:pt idx="760">
                  <c:v>40186.0</c:v>
                </c:pt>
                <c:pt idx="761">
                  <c:v>40189.0</c:v>
                </c:pt>
                <c:pt idx="762">
                  <c:v>40190.0</c:v>
                </c:pt>
                <c:pt idx="763">
                  <c:v>40191.0</c:v>
                </c:pt>
                <c:pt idx="764">
                  <c:v>40192.0</c:v>
                </c:pt>
                <c:pt idx="765">
                  <c:v>40193.0</c:v>
                </c:pt>
                <c:pt idx="766">
                  <c:v>40197.0</c:v>
                </c:pt>
                <c:pt idx="767">
                  <c:v>40198.0</c:v>
                </c:pt>
                <c:pt idx="768">
                  <c:v>40199.0</c:v>
                </c:pt>
                <c:pt idx="769">
                  <c:v>40200.0</c:v>
                </c:pt>
                <c:pt idx="770">
                  <c:v>40203.0</c:v>
                </c:pt>
                <c:pt idx="771">
                  <c:v>40204.0</c:v>
                </c:pt>
                <c:pt idx="772">
                  <c:v>40205.0</c:v>
                </c:pt>
                <c:pt idx="773">
                  <c:v>40206.0</c:v>
                </c:pt>
                <c:pt idx="774">
                  <c:v>40207.0</c:v>
                </c:pt>
                <c:pt idx="775">
                  <c:v>40210.0</c:v>
                </c:pt>
                <c:pt idx="776">
                  <c:v>40211.0</c:v>
                </c:pt>
                <c:pt idx="777">
                  <c:v>40212.0</c:v>
                </c:pt>
                <c:pt idx="778">
                  <c:v>40213.0</c:v>
                </c:pt>
                <c:pt idx="779">
                  <c:v>40214.0</c:v>
                </c:pt>
                <c:pt idx="780">
                  <c:v>40217.0</c:v>
                </c:pt>
                <c:pt idx="781">
                  <c:v>40218.0</c:v>
                </c:pt>
                <c:pt idx="782">
                  <c:v>40219.0</c:v>
                </c:pt>
                <c:pt idx="783">
                  <c:v>40220.0</c:v>
                </c:pt>
                <c:pt idx="784">
                  <c:v>40221.0</c:v>
                </c:pt>
                <c:pt idx="785">
                  <c:v>40225.0</c:v>
                </c:pt>
                <c:pt idx="786">
                  <c:v>40226.0</c:v>
                </c:pt>
                <c:pt idx="787">
                  <c:v>40227.0</c:v>
                </c:pt>
                <c:pt idx="788">
                  <c:v>40228.0</c:v>
                </c:pt>
                <c:pt idx="789">
                  <c:v>40231.0</c:v>
                </c:pt>
                <c:pt idx="790">
                  <c:v>40232.0</c:v>
                </c:pt>
                <c:pt idx="791">
                  <c:v>40233.0</c:v>
                </c:pt>
                <c:pt idx="792">
                  <c:v>40234.0</c:v>
                </c:pt>
                <c:pt idx="793">
                  <c:v>40235.0</c:v>
                </c:pt>
                <c:pt idx="794">
                  <c:v>40238.0</c:v>
                </c:pt>
                <c:pt idx="795">
                  <c:v>40239.0</c:v>
                </c:pt>
                <c:pt idx="796">
                  <c:v>40240.0</c:v>
                </c:pt>
                <c:pt idx="797">
                  <c:v>40241.0</c:v>
                </c:pt>
                <c:pt idx="798">
                  <c:v>40242.0</c:v>
                </c:pt>
                <c:pt idx="799">
                  <c:v>40245.0</c:v>
                </c:pt>
                <c:pt idx="800">
                  <c:v>40246.0</c:v>
                </c:pt>
                <c:pt idx="801">
                  <c:v>40247.0</c:v>
                </c:pt>
                <c:pt idx="802">
                  <c:v>40248.0</c:v>
                </c:pt>
                <c:pt idx="803">
                  <c:v>40249.0</c:v>
                </c:pt>
                <c:pt idx="804">
                  <c:v>40252.0</c:v>
                </c:pt>
                <c:pt idx="805">
                  <c:v>40253.0</c:v>
                </c:pt>
                <c:pt idx="806">
                  <c:v>40254.0</c:v>
                </c:pt>
                <c:pt idx="807">
                  <c:v>40255.0</c:v>
                </c:pt>
                <c:pt idx="808">
                  <c:v>40256.0</c:v>
                </c:pt>
                <c:pt idx="809">
                  <c:v>40259.0</c:v>
                </c:pt>
                <c:pt idx="810">
                  <c:v>40260.0</c:v>
                </c:pt>
                <c:pt idx="811">
                  <c:v>40261.0</c:v>
                </c:pt>
                <c:pt idx="812">
                  <c:v>40262.0</c:v>
                </c:pt>
                <c:pt idx="813">
                  <c:v>40263.0</c:v>
                </c:pt>
                <c:pt idx="814">
                  <c:v>40266.0</c:v>
                </c:pt>
                <c:pt idx="815">
                  <c:v>40267.0</c:v>
                </c:pt>
                <c:pt idx="816">
                  <c:v>40268.0</c:v>
                </c:pt>
                <c:pt idx="817">
                  <c:v>40269.0</c:v>
                </c:pt>
                <c:pt idx="818">
                  <c:v>40273.0</c:v>
                </c:pt>
                <c:pt idx="819">
                  <c:v>40274.0</c:v>
                </c:pt>
                <c:pt idx="820">
                  <c:v>40275.0</c:v>
                </c:pt>
                <c:pt idx="821">
                  <c:v>40276.0</c:v>
                </c:pt>
                <c:pt idx="822">
                  <c:v>40277.0</c:v>
                </c:pt>
                <c:pt idx="823">
                  <c:v>40280.0</c:v>
                </c:pt>
                <c:pt idx="824">
                  <c:v>40281.0</c:v>
                </c:pt>
                <c:pt idx="825">
                  <c:v>40282.0</c:v>
                </c:pt>
                <c:pt idx="826">
                  <c:v>40283.0</c:v>
                </c:pt>
                <c:pt idx="827">
                  <c:v>40284.0</c:v>
                </c:pt>
                <c:pt idx="828">
                  <c:v>40287.0</c:v>
                </c:pt>
                <c:pt idx="829">
                  <c:v>40288.0</c:v>
                </c:pt>
                <c:pt idx="830">
                  <c:v>40289.0</c:v>
                </c:pt>
                <c:pt idx="831">
                  <c:v>40290.0</c:v>
                </c:pt>
                <c:pt idx="832">
                  <c:v>40291.0</c:v>
                </c:pt>
                <c:pt idx="833">
                  <c:v>40294.0</c:v>
                </c:pt>
                <c:pt idx="834">
                  <c:v>40295.0</c:v>
                </c:pt>
                <c:pt idx="835">
                  <c:v>40296.0</c:v>
                </c:pt>
                <c:pt idx="836">
                  <c:v>40297.0</c:v>
                </c:pt>
                <c:pt idx="837">
                  <c:v>40298.0</c:v>
                </c:pt>
                <c:pt idx="838">
                  <c:v>40301.0</c:v>
                </c:pt>
                <c:pt idx="839">
                  <c:v>40302.0</c:v>
                </c:pt>
                <c:pt idx="840">
                  <c:v>40303.0</c:v>
                </c:pt>
                <c:pt idx="841">
                  <c:v>40304.0</c:v>
                </c:pt>
                <c:pt idx="842">
                  <c:v>40305.0</c:v>
                </c:pt>
                <c:pt idx="843">
                  <c:v>40308.0</c:v>
                </c:pt>
                <c:pt idx="844">
                  <c:v>40309.0</c:v>
                </c:pt>
                <c:pt idx="845">
                  <c:v>40310.0</c:v>
                </c:pt>
                <c:pt idx="846">
                  <c:v>40311.0</c:v>
                </c:pt>
                <c:pt idx="847">
                  <c:v>40312.0</c:v>
                </c:pt>
                <c:pt idx="848">
                  <c:v>40315.0</c:v>
                </c:pt>
                <c:pt idx="849">
                  <c:v>40316.0</c:v>
                </c:pt>
                <c:pt idx="850">
                  <c:v>40317.0</c:v>
                </c:pt>
                <c:pt idx="851">
                  <c:v>40318.0</c:v>
                </c:pt>
                <c:pt idx="852">
                  <c:v>40319.0</c:v>
                </c:pt>
                <c:pt idx="853">
                  <c:v>40322.0</c:v>
                </c:pt>
                <c:pt idx="854">
                  <c:v>40323.0</c:v>
                </c:pt>
                <c:pt idx="855">
                  <c:v>40324.0</c:v>
                </c:pt>
                <c:pt idx="856">
                  <c:v>40325.0</c:v>
                </c:pt>
                <c:pt idx="857">
                  <c:v>40326.0</c:v>
                </c:pt>
                <c:pt idx="858">
                  <c:v>40330.0</c:v>
                </c:pt>
                <c:pt idx="859">
                  <c:v>40331.0</c:v>
                </c:pt>
                <c:pt idx="860">
                  <c:v>40332.0</c:v>
                </c:pt>
                <c:pt idx="861">
                  <c:v>40333.0</c:v>
                </c:pt>
                <c:pt idx="862">
                  <c:v>40336.0</c:v>
                </c:pt>
                <c:pt idx="863">
                  <c:v>40337.0</c:v>
                </c:pt>
                <c:pt idx="864">
                  <c:v>40338.0</c:v>
                </c:pt>
                <c:pt idx="865">
                  <c:v>40339.0</c:v>
                </c:pt>
                <c:pt idx="866">
                  <c:v>40340.0</c:v>
                </c:pt>
                <c:pt idx="867">
                  <c:v>40343.0</c:v>
                </c:pt>
                <c:pt idx="868">
                  <c:v>40344.0</c:v>
                </c:pt>
                <c:pt idx="869">
                  <c:v>40345.0</c:v>
                </c:pt>
                <c:pt idx="870">
                  <c:v>40346.0</c:v>
                </c:pt>
                <c:pt idx="871">
                  <c:v>40347.0</c:v>
                </c:pt>
                <c:pt idx="872">
                  <c:v>40350.0</c:v>
                </c:pt>
                <c:pt idx="873">
                  <c:v>40351.0</c:v>
                </c:pt>
                <c:pt idx="874">
                  <c:v>40352.0</c:v>
                </c:pt>
                <c:pt idx="875">
                  <c:v>40353.0</c:v>
                </c:pt>
                <c:pt idx="876">
                  <c:v>40354.0</c:v>
                </c:pt>
                <c:pt idx="877">
                  <c:v>40357.0</c:v>
                </c:pt>
                <c:pt idx="878">
                  <c:v>40358.0</c:v>
                </c:pt>
                <c:pt idx="879">
                  <c:v>40359.0</c:v>
                </c:pt>
                <c:pt idx="880">
                  <c:v>40360.0</c:v>
                </c:pt>
                <c:pt idx="881">
                  <c:v>40361.0</c:v>
                </c:pt>
                <c:pt idx="882">
                  <c:v>40365.0</c:v>
                </c:pt>
                <c:pt idx="883">
                  <c:v>40366.0</c:v>
                </c:pt>
                <c:pt idx="884">
                  <c:v>40367.0</c:v>
                </c:pt>
                <c:pt idx="885">
                  <c:v>40368.0</c:v>
                </c:pt>
                <c:pt idx="886">
                  <c:v>40371.0</c:v>
                </c:pt>
                <c:pt idx="887">
                  <c:v>40372.0</c:v>
                </c:pt>
                <c:pt idx="888">
                  <c:v>40373.0</c:v>
                </c:pt>
                <c:pt idx="889">
                  <c:v>40374.0</c:v>
                </c:pt>
                <c:pt idx="890">
                  <c:v>40375.0</c:v>
                </c:pt>
                <c:pt idx="891">
                  <c:v>40378.0</c:v>
                </c:pt>
                <c:pt idx="892">
                  <c:v>40379.0</c:v>
                </c:pt>
                <c:pt idx="893">
                  <c:v>40380.0</c:v>
                </c:pt>
                <c:pt idx="894">
                  <c:v>40381.0</c:v>
                </c:pt>
                <c:pt idx="895">
                  <c:v>40382.0</c:v>
                </c:pt>
                <c:pt idx="896">
                  <c:v>40385.0</c:v>
                </c:pt>
                <c:pt idx="897">
                  <c:v>40386.0</c:v>
                </c:pt>
                <c:pt idx="898">
                  <c:v>40387.0</c:v>
                </c:pt>
                <c:pt idx="899">
                  <c:v>40388.0</c:v>
                </c:pt>
                <c:pt idx="900">
                  <c:v>40389.0</c:v>
                </c:pt>
                <c:pt idx="901">
                  <c:v>40392.0</c:v>
                </c:pt>
                <c:pt idx="902">
                  <c:v>40393.0</c:v>
                </c:pt>
                <c:pt idx="903">
                  <c:v>40394.0</c:v>
                </c:pt>
                <c:pt idx="904">
                  <c:v>40395.0</c:v>
                </c:pt>
                <c:pt idx="905">
                  <c:v>40396.0</c:v>
                </c:pt>
                <c:pt idx="906">
                  <c:v>40399.0</c:v>
                </c:pt>
                <c:pt idx="907">
                  <c:v>40400.0</c:v>
                </c:pt>
                <c:pt idx="908">
                  <c:v>40401.0</c:v>
                </c:pt>
                <c:pt idx="909">
                  <c:v>40402.0</c:v>
                </c:pt>
                <c:pt idx="910">
                  <c:v>40403.0</c:v>
                </c:pt>
                <c:pt idx="911">
                  <c:v>40406.0</c:v>
                </c:pt>
                <c:pt idx="912">
                  <c:v>40407.0</c:v>
                </c:pt>
                <c:pt idx="913">
                  <c:v>40408.0</c:v>
                </c:pt>
                <c:pt idx="914">
                  <c:v>40409.0</c:v>
                </c:pt>
                <c:pt idx="915">
                  <c:v>40410.0</c:v>
                </c:pt>
                <c:pt idx="916">
                  <c:v>40413.0</c:v>
                </c:pt>
                <c:pt idx="917">
                  <c:v>40414.0</c:v>
                </c:pt>
                <c:pt idx="918">
                  <c:v>40415.0</c:v>
                </c:pt>
                <c:pt idx="919">
                  <c:v>40416.0</c:v>
                </c:pt>
                <c:pt idx="920">
                  <c:v>40417.0</c:v>
                </c:pt>
                <c:pt idx="921">
                  <c:v>40420.0</c:v>
                </c:pt>
                <c:pt idx="922">
                  <c:v>40421.0</c:v>
                </c:pt>
                <c:pt idx="923">
                  <c:v>40422.0</c:v>
                </c:pt>
                <c:pt idx="924">
                  <c:v>40423.0</c:v>
                </c:pt>
                <c:pt idx="925">
                  <c:v>40424.0</c:v>
                </c:pt>
                <c:pt idx="926">
                  <c:v>40428.0</c:v>
                </c:pt>
                <c:pt idx="927">
                  <c:v>40429.0</c:v>
                </c:pt>
                <c:pt idx="928">
                  <c:v>40430.0</c:v>
                </c:pt>
                <c:pt idx="929">
                  <c:v>40431.0</c:v>
                </c:pt>
                <c:pt idx="930">
                  <c:v>40434.0</c:v>
                </c:pt>
                <c:pt idx="931">
                  <c:v>40435.0</c:v>
                </c:pt>
                <c:pt idx="932">
                  <c:v>40436.0</c:v>
                </c:pt>
                <c:pt idx="933">
                  <c:v>40437.0</c:v>
                </c:pt>
                <c:pt idx="934">
                  <c:v>40438.0</c:v>
                </c:pt>
                <c:pt idx="935">
                  <c:v>40441.0</c:v>
                </c:pt>
                <c:pt idx="936">
                  <c:v>40442.0</c:v>
                </c:pt>
                <c:pt idx="937">
                  <c:v>40443.0</c:v>
                </c:pt>
                <c:pt idx="938">
                  <c:v>40444.0</c:v>
                </c:pt>
                <c:pt idx="939">
                  <c:v>40445.0</c:v>
                </c:pt>
                <c:pt idx="940">
                  <c:v>40448.0</c:v>
                </c:pt>
                <c:pt idx="941">
                  <c:v>40449.0</c:v>
                </c:pt>
                <c:pt idx="942">
                  <c:v>40450.0</c:v>
                </c:pt>
                <c:pt idx="943">
                  <c:v>40451.0</c:v>
                </c:pt>
                <c:pt idx="944">
                  <c:v>40452.0</c:v>
                </c:pt>
                <c:pt idx="945">
                  <c:v>40455.0</c:v>
                </c:pt>
                <c:pt idx="946">
                  <c:v>40456.0</c:v>
                </c:pt>
                <c:pt idx="947">
                  <c:v>40457.0</c:v>
                </c:pt>
                <c:pt idx="948">
                  <c:v>40458.0</c:v>
                </c:pt>
                <c:pt idx="949">
                  <c:v>40459.0</c:v>
                </c:pt>
                <c:pt idx="950">
                  <c:v>40462.0</c:v>
                </c:pt>
                <c:pt idx="951">
                  <c:v>40463.0</c:v>
                </c:pt>
                <c:pt idx="952">
                  <c:v>40464.0</c:v>
                </c:pt>
                <c:pt idx="953">
                  <c:v>40465.0</c:v>
                </c:pt>
                <c:pt idx="954">
                  <c:v>40466.0</c:v>
                </c:pt>
                <c:pt idx="955">
                  <c:v>40469.0</c:v>
                </c:pt>
                <c:pt idx="956">
                  <c:v>40470.0</c:v>
                </c:pt>
                <c:pt idx="957">
                  <c:v>40471.0</c:v>
                </c:pt>
                <c:pt idx="958">
                  <c:v>40472.0</c:v>
                </c:pt>
                <c:pt idx="959">
                  <c:v>40473.0</c:v>
                </c:pt>
                <c:pt idx="960">
                  <c:v>40476.0</c:v>
                </c:pt>
                <c:pt idx="961">
                  <c:v>40477.0</c:v>
                </c:pt>
                <c:pt idx="962">
                  <c:v>40478.0</c:v>
                </c:pt>
                <c:pt idx="963">
                  <c:v>40479.0</c:v>
                </c:pt>
                <c:pt idx="964">
                  <c:v>40480.0</c:v>
                </c:pt>
                <c:pt idx="965">
                  <c:v>40483.0</c:v>
                </c:pt>
                <c:pt idx="966">
                  <c:v>40484.0</c:v>
                </c:pt>
                <c:pt idx="967">
                  <c:v>40485.0</c:v>
                </c:pt>
                <c:pt idx="968">
                  <c:v>40486.0</c:v>
                </c:pt>
                <c:pt idx="969">
                  <c:v>40487.0</c:v>
                </c:pt>
                <c:pt idx="970">
                  <c:v>40490.0</c:v>
                </c:pt>
                <c:pt idx="971">
                  <c:v>40491.0</c:v>
                </c:pt>
                <c:pt idx="972">
                  <c:v>40492.0</c:v>
                </c:pt>
                <c:pt idx="973">
                  <c:v>40493.0</c:v>
                </c:pt>
                <c:pt idx="974">
                  <c:v>40494.0</c:v>
                </c:pt>
                <c:pt idx="975">
                  <c:v>40497.0</c:v>
                </c:pt>
                <c:pt idx="976">
                  <c:v>40498.0</c:v>
                </c:pt>
                <c:pt idx="977">
                  <c:v>40499.0</c:v>
                </c:pt>
                <c:pt idx="978">
                  <c:v>40500.0</c:v>
                </c:pt>
                <c:pt idx="979">
                  <c:v>40501.0</c:v>
                </c:pt>
                <c:pt idx="980">
                  <c:v>40504.0</c:v>
                </c:pt>
                <c:pt idx="981">
                  <c:v>40505.0</c:v>
                </c:pt>
                <c:pt idx="982">
                  <c:v>40506.0</c:v>
                </c:pt>
                <c:pt idx="983">
                  <c:v>40508.0</c:v>
                </c:pt>
                <c:pt idx="984">
                  <c:v>40511.0</c:v>
                </c:pt>
                <c:pt idx="985">
                  <c:v>40512.0</c:v>
                </c:pt>
                <c:pt idx="986">
                  <c:v>40513.0</c:v>
                </c:pt>
                <c:pt idx="987">
                  <c:v>40514.0</c:v>
                </c:pt>
                <c:pt idx="988">
                  <c:v>40515.0</c:v>
                </c:pt>
                <c:pt idx="989">
                  <c:v>40518.0</c:v>
                </c:pt>
                <c:pt idx="990">
                  <c:v>40519.0</c:v>
                </c:pt>
                <c:pt idx="991">
                  <c:v>40520.0</c:v>
                </c:pt>
                <c:pt idx="992">
                  <c:v>40521.0</c:v>
                </c:pt>
                <c:pt idx="993">
                  <c:v>40522.0</c:v>
                </c:pt>
                <c:pt idx="994">
                  <c:v>40525.0</c:v>
                </c:pt>
                <c:pt idx="995">
                  <c:v>40526.0</c:v>
                </c:pt>
                <c:pt idx="996">
                  <c:v>40527.0</c:v>
                </c:pt>
                <c:pt idx="997">
                  <c:v>40528.0</c:v>
                </c:pt>
                <c:pt idx="998">
                  <c:v>40529.0</c:v>
                </c:pt>
                <c:pt idx="999">
                  <c:v>40532.0</c:v>
                </c:pt>
                <c:pt idx="1000">
                  <c:v>40533.0</c:v>
                </c:pt>
                <c:pt idx="1001">
                  <c:v>40534.0</c:v>
                </c:pt>
                <c:pt idx="1002">
                  <c:v>40535.0</c:v>
                </c:pt>
                <c:pt idx="1003">
                  <c:v>40539.0</c:v>
                </c:pt>
                <c:pt idx="1004">
                  <c:v>40540.0</c:v>
                </c:pt>
                <c:pt idx="1005">
                  <c:v>40541.0</c:v>
                </c:pt>
                <c:pt idx="1006">
                  <c:v>40542.0</c:v>
                </c:pt>
                <c:pt idx="1007">
                  <c:v>40543.0</c:v>
                </c:pt>
                <c:pt idx="1008">
                  <c:v>40546.0</c:v>
                </c:pt>
                <c:pt idx="1009">
                  <c:v>40547.0</c:v>
                </c:pt>
                <c:pt idx="1010">
                  <c:v>40548.0</c:v>
                </c:pt>
                <c:pt idx="1011">
                  <c:v>40549.0</c:v>
                </c:pt>
                <c:pt idx="1012">
                  <c:v>40550.0</c:v>
                </c:pt>
                <c:pt idx="1013">
                  <c:v>40553.0</c:v>
                </c:pt>
                <c:pt idx="1014">
                  <c:v>40554.0</c:v>
                </c:pt>
                <c:pt idx="1015">
                  <c:v>40555.0</c:v>
                </c:pt>
                <c:pt idx="1016">
                  <c:v>40556.0</c:v>
                </c:pt>
                <c:pt idx="1017">
                  <c:v>40557.0</c:v>
                </c:pt>
                <c:pt idx="1018">
                  <c:v>40561.0</c:v>
                </c:pt>
                <c:pt idx="1019">
                  <c:v>40562.0</c:v>
                </c:pt>
                <c:pt idx="1020">
                  <c:v>40563.0</c:v>
                </c:pt>
                <c:pt idx="1021">
                  <c:v>40564.0</c:v>
                </c:pt>
                <c:pt idx="1022">
                  <c:v>40567.0</c:v>
                </c:pt>
                <c:pt idx="1023">
                  <c:v>40568.0</c:v>
                </c:pt>
                <c:pt idx="1024">
                  <c:v>40569.0</c:v>
                </c:pt>
                <c:pt idx="1025">
                  <c:v>40570.0</c:v>
                </c:pt>
                <c:pt idx="1026">
                  <c:v>40571.0</c:v>
                </c:pt>
                <c:pt idx="1027">
                  <c:v>40574.0</c:v>
                </c:pt>
                <c:pt idx="1028">
                  <c:v>40575.0</c:v>
                </c:pt>
                <c:pt idx="1029">
                  <c:v>40576.0</c:v>
                </c:pt>
                <c:pt idx="1030">
                  <c:v>40577.0</c:v>
                </c:pt>
                <c:pt idx="1031">
                  <c:v>40578.0</c:v>
                </c:pt>
                <c:pt idx="1032">
                  <c:v>40581.0</c:v>
                </c:pt>
                <c:pt idx="1033">
                  <c:v>40582.0</c:v>
                </c:pt>
                <c:pt idx="1034">
                  <c:v>40583.0</c:v>
                </c:pt>
                <c:pt idx="1035">
                  <c:v>40584.0</c:v>
                </c:pt>
                <c:pt idx="1036">
                  <c:v>40585.0</c:v>
                </c:pt>
                <c:pt idx="1037">
                  <c:v>40588.0</c:v>
                </c:pt>
                <c:pt idx="1038">
                  <c:v>40589.0</c:v>
                </c:pt>
                <c:pt idx="1039">
                  <c:v>40590.0</c:v>
                </c:pt>
                <c:pt idx="1040">
                  <c:v>40591.0</c:v>
                </c:pt>
                <c:pt idx="1041">
                  <c:v>40592.0</c:v>
                </c:pt>
                <c:pt idx="1042">
                  <c:v>40596.0</c:v>
                </c:pt>
                <c:pt idx="1043">
                  <c:v>40597.0</c:v>
                </c:pt>
                <c:pt idx="1044">
                  <c:v>40598.0</c:v>
                </c:pt>
                <c:pt idx="1045">
                  <c:v>40599.0</c:v>
                </c:pt>
                <c:pt idx="1046">
                  <c:v>40602.0</c:v>
                </c:pt>
                <c:pt idx="1047">
                  <c:v>40603.0</c:v>
                </c:pt>
                <c:pt idx="1048">
                  <c:v>40604.0</c:v>
                </c:pt>
                <c:pt idx="1049">
                  <c:v>40605.0</c:v>
                </c:pt>
                <c:pt idx="1050">
                  <c:v>40606.0</c:v>
                </c:pt>
                <c:pt idx="1051">
                  <c:v>40609.0</c:v>
                </c:pt>
                <c:pt idx="1052">
                  <c:v>40610.0</c:v>
                </c:pt>
                <c:pt idx="1053">
                  <c:v>40611.0</c:v>
                </c:pt>
                <c:pt idx="1054">
                  <c:v>40612.0</c:v>
                </c:pt>
                <c:pt idx="1055">
                  <c:v>40613.0</c:v>
                </c:pt>
                <c:pt idx="1056">
                  <c:v>40616.0</c:v>
                </c:pt>
                <c:pt idx="1057">
                  <c:v>40617.0</c:v>
                </c:pt>
                <c:pt idx="1058">
                  <c:v>40618.0</c:v>
                </c:pt>
                <c:pt idx="1059">
                  <c:v>40619.0</c:v>
                </c:pt>
                <c:pt idx="1060">
                  <c:v>40620.0</c:v>
                </c:pt>
                <c:pt idx="1061">
                  <c:v>40623.0</c:v>
                </c:pt>
                <c:pt idx="1062">
                  <c:v>40624.0</c:v>
                </c:pt>
                <c:pt idx="1063">
                  <c:v>40625.0</c:v>
                </c:pt>
                <c:pt idx="1064">
                  <c:v>40626.0</c:v>
                </c:pt>
                <c:pt idx="1065">
                  <c:v>40627.0</c:v>
                </c:pt>
                <c:pt idx="1066">
                  <c:v>40630.0</c:v>
                </c:pt>
                <c:pt idx="1067">
                  <c:v>40631.0</c:v>
                </c:pt>
                <c:pt idx="1068">
                  <c:v>40632.0</c:v>
                </c:pt>
                <c:pt idx="1069">
                  <c:v>40633.0</c:v>
                </c:pt>
                <c:pt idx="1070">
                  <c:v>40634.0</c:v>
                </c:pt>
                <c:pt idx="1071">
                  <c:v>40637.0</c:v>
                </c:pt>
                <c:pt idx="1072">
                  <c:v>40638.0</c:v>
                </c:pt>
                <c:pt idx="1073">
                  <c:v>40639.0</c:v>
                </c:pt>
                <c:pt idx="1074">
                  <c:v>40640.0</c:v>
                </c:pt>
                <c:pt idx="1075">
                  <c:v>40641.0</c:v>
                </c:pt>
                <c:pt idx="1076">
                  <c:v>40644.0</c:v>
                </c:pt>
                <c:pt idx="1077">
                  <c:v>40645.0</c:v>
                </c:pt>
                <c:pt idx="1078">
                  <c:v>40646.0</c:v>
                </c:pt>
                <c:pt idx="1079">
                  <c:v>40647.0</c:v>
                </c:pt>
                <c:pt idx="1080">
                  <c:v>40648.0</c:v>
                </c:pt>
                <c:pt idx="1081">
                  <c:v>40651.0</c:v>
                </c:pt>
                <c:pt idx="1082">
                  <c:v>40652.0</c:v>
                </c:pt>
                <c:pt idx="1083">
                  <c:v>40653.0</c:v>
                </c:pt>
                <c:pt idx="1084">
                  <c:v>40654.0</c:v>
                </c:pt>
                <c:pt idx="1085">
                  <c:v>40658.0</c:v>
                </c:pt>
                <c:pt idx="1086">
                  <c:v>40659.0</c:v>
                </c:pt>
                <c:pt idx="1087">
                  <c:v>40660.0</c:v>
                </c:pt>
                <c:pt idx="1088">
                  <c:v>40661.0</c:v>
                </c:pt>
                <c:pt idx="1089">
                  <c:v>40662.0</c:v>
                </c:pt>
                <c:pt idx="1090">
                  <c:v>40665.0</c:v>
                </c:pt>
                <c:pt idx="1091">
                  <c:v>40666.0</c:v>
                </c:pt>
                <c:pt idx="1092">
                  <c:v>40667.0</c:v>
                </c:pt>
                <c:pt idx="1093">
                  <c:v>40668.0</c:v>
                </c:pt>
                <c:pt idx="1094">
                  <c:v>40669.0</c:v>
                </c:pt>
                <c:pt idx="1095">
                  <c:v>40672.0</c:v>
                </c:pt>
                <c:pt idx="1096">
                  <c:v>40673.0</c:v>
                </c:pt>
                <c:pt idx="1097">
                  <c:v>40674.0</c:v>
                </c:pt>
                <c:pt idx="1098">
                  <c:v>40675.0</c:v>
                </c:pt>
                <c:pt idx="1099">
                  <c:v>40676.0</c:v>
                </c:pt>
                <c:pt idx="1100">
                  <c:v>40679.0</c:v>
                </c:pt>
                <c:pt idx="1101">
                  <c:v>40680.0</c:v>
                </c:pt>
                <c:pt idx="1102">
                  <c:v>40681.0</c:v>
                </c:pt>
                <c:pt idx="1103">
                  <c:v>40682.0</c:v>
                </c:pt>
                <c:pt idx="1104">
                  <c:v>40683.0</c:v>
                </c:pt>
                <c:pt idx="1105">
                  <c:v>40686.0</c:v>
                </c:pt>
                <c:pt idx="1106">
                  <c:v>40687.0</c:v>
                </c:pt>
                <c:pt idx="1107">
                  <c:v>40688.0</c:v>
                </c:pt>
                <c:pt idx="1108">
                  <c:v>40689.0</c:v>
                </c:pt>
                <c:pt idx="1109">
                  <c:v>40690.0</c:v>
                </c:pt>
                <c:pt idx="1110">
                  <c:v>40694.0</c:v>
                </c:pt>
                <c:pt idx="1111">
                  <c:v>40695.0</c:v>
                </c:pt>
                <c:pt idx="1112">
                  <c:v>40696.0</c:v>
                </c:pt>
                <c:pt idx="1113">
                  <c:v>40697.0</c:v>
                </c:pt>
                <c:pt idx="1114">
                  <c:v>40700.0</c:v>
                </c:pt>
                <c:pt idx="1115">
                  <c:v>40701.0</c:v>
                </c:pt>
                <c:pt idx="1116">
                  <c:v>40702.0</c:v>
                </c:pt>
                <c:pt idx="1117">
                  <c:v>40703.0</c:v>
                </c:pt>
                <c:pt idx="1118">
                  <c:v>40704.0</c:v>
                </c:pt>
                <c:pt idx="1119">
                  <c:v>40707.0</c:v>
                </c:pt>
                <c:pt idx="1120">
                  <c:v>40708.0</c:v>
                </c:pt>
                <c:pt idx="1121">
                  <c:v>40709.0</c:v>
                </c:pt>
                <c:pt idx="1122">
                  <c:v>40710.0</c:v>
                </c:pt>
                <c:pt idx="1123">
                  <c:v>40711.0</c:v>
                </c:pt>
                <c:pt idx="1124">
                  <c:v>40714.0</c:v>
                </c:pt>
                <c:pt idx="1125">
                  <c:v>40715.0</c:v>
                </c:pt>
                <c:pt idx="1126">
                  <c:v>40716.0</c:v>
                </c:pt>
                <c:pt idx="1127">
                  <c:v>40717.0</c:v>
                </c:pt>
                <c:pt idx="1128">
                  <c:v>40718.0</c:v>
                </c:pt>
                <c:pt idx="1129">
                  <c:v>40721.0</c:v>
                </c:pt>
                <c:pt idx="1130">
                  <c:v>40722.0</c:v>
                </c:pt>
                <c:pt idx="1131">
                  <c:v>40723.0</c:v>
                </c:pt>
                <c:pt idx="1132">
                  <c:v>40724.0</c:v>
                </c:pt>
                <c:pt idx="1133">
                  <c:v>40725.0</c:v>
                </c:pt>
                <c:pt idx="1134">
                  <c:v>40729.0</c:v>
                </c:pt>
                <c:pt idx="1135">
                  <c:v>40730.0</c:v>
                </c:pt>
                <c:pt idx="1136">
                  <c:v>40731.0</c:v>
                </c:pt>
                <c:pt idx="1137">
                  <c:v>40732.0</c:v>
                </c:pt>
                <c:pt idx="1138">
                  <c:v>40735.0</c:v>
                </c:pt>
                <c:pt idx="1139">
                  <c:v>40736.0</c:v>
                </c:pt>
                <c:pt idx="1140">
                  <c:v>40737.0</c:v>
                </c:pt>
                <c:pt idx="1141">
                  <c:v>40738.0</c:v>
                </c:pt>
                <c:pt idx="1142">
                  <c:v>40739.0</c:v>
                </c:pt>
                <c:pt idx="1143">
                  <c:v>40742.0</c:v>
                </c:pt>
                <c:pt idx="1144">
                  <c:v>40743.0</c:v>
                </c:pt>
                <c:pt idx="1145">
                  <c:v>40744.0</c:v>
                </c:pt>
                <c:pt idx="1146">
                  <c:v>40745.0</c:v>
                </c:pt>
                <c:pt idx="1147">
                  <c:v>40746.0</c:v>
                </c:pt>
                <c:pt idx="1148">
                  <c:v>40749.0</c:v>
                </c:pt>
                <c:pt idx="1149">
                  <c:v>40750.0</c:v>
                </c:pt>
                <c:pt idx="1150">
                  <c:v>40751.0</c:v>
                </c:pt>
                <c:pt idx="1151">
                  <c:v>40752.0</c:v>
                </c:pt>
                <c:pt idx="1152">
                  <c:v>40753.0</c:v>
                </c:pt>
                <c:pt idx="1153">
                  <c:v>40756.0</c:v>
                </c:pt>
                <c:pt idx="1154">
                  <c:v>40757.0</c:v>
                </c:pt>
                <c:pt idx="1155">
                  <c:v>40758.0</c:v>
                </c:pt>
                <c:pt idx="1156">
                  <c:v>40759.0</c:v>
                </c:pt>
                <c:pt idx="1157">
                  <c:v>40760.0</c:v>
                </c:pt>
                <c:pt idx="1158">
                  <c:v>40763.0</c:v>
                </c:pt>
                <c:pt idx="1159">
                  <c:v>40764.0</c:v>
                </c:pt>
                <c:pt idx="1160">
                  <c:v>40765.0</c:v>
                </c:pt>
                <c:pt idx="1161">
                  <c:v>40766.0</c:v>
                </c:pt>
                <c:pt idx="1162">
                  <c:v>40767.0</c:v>
                </c:pt>
                <c:pt idx="1163">
                  <c:v>40770.0</c:v>
                </c:pt>
                <c:pt idx="1164">
                  <c:v>40771.0</c:v>
                </c:pt>
                <c:pt idx="1165">
                  <c:v>40772.0</c:v>
                </c:pt>
                <c:pt idx="1166">
                  <c:v>40773.0</c:v>
                </c:pt>
                <c:pt idx="1167">
                  <c:v>40774.0</c:v>
                </c:pt>
                <c:pt idx="1168">
                  <c:v>40777.0</c:v>
                </c:pt>
                <c:pt idx="1169">
                  <c:v>40778.0</c:v>
                </c:pt>
                <c:pt idx="1170">
                  <c:v>40779.0</c:v>
                </c:pt>
                <c:pt idx="1171">
                  <c:v>40780.0</c:v>
                </c:pt>
                <c:pt idx="1172">
                  <c:v>40781.0</c:v>
                </c:pt>
                <c:pt idx="1173">
                  <c:v>40784.0</c:v>
                </c:pt>
                <c:pt idx="1174">
                  <c:v>40785.0</c:v>
                </c:pt>
                <c:pt idx="1175">
                  <c:v>40786.0</c:v>
                </c:pt>
                <c:pt idx="1176">
                  <c:v>40787.0</c:v>
                </c:pt>
                <c:pt idx="1177">
                  <c:v>40788.0</c:v>
                </c:pt>
                <c:pt idx="1178">
                  <c:v>40792.0</c:v>
                </c:pt>
                <c:pt idx="1179">
                  <c:v>40793.0</c:v>
                </c:pt>
                <c:pt idx="1180">
                  <c:v>40794.0</c:v>
                </c:pt>
                <c:pt idx="1181">
                  <c:v>40795.0</c:v>
                </c:pt>
                <c:pt idx="1182">
                  <c:v>40798.0</c:v>
                </c:pt>
                <c:pt idx="1183">
                  <c:v>40799.0</c:v>
                </c:pt>
                <c:pt idx="1184">
                  <c:v>40800.0</c:v>
                </c:pt>
                <c:pt idx="1185">
                  <c:v>40801.0</c:v>
                </c:pt>
                <c:pt idx="1186">
                  <c:v>40802.0</c:v>
                </c:pt>
                <c:pt idx="1187">
                  <c:v>40805.0</c:v>
                </c:pt>
                <c:pt idx="1188">
                  <c:v>40806.0</c:v>
                </c:pt>
                <c:pt idx="1189">
                  <c:v>40807.0</c:v>
                </c:pt>
                <c:pt idx="1190">
                  <c:v>40808.0</c:v>
                </c:pt>
                <c:pt idx="1191">
                  <c:v>40809.0</c:v>
                </c:pt>
                <c:pt idx="1192">
                  <c:v>40812.0</c:v>
                </c:pt>
                <c:pt idx="1193">
                  <c:v>40813.0</c:v>
                </c:pt>
                <c:pt idx="1194">
                  <c:v>40814.0</c:v>
                </c:pt>
                <c:pt idx="1195">
                  <c:v>40815.0</c:v>
                </c:pt>
                <c:pt idx="1196">
                  <c:v>40816.0</c:v>
                </c:pt>
                <c:pt idx="1197">
                  <c:v>40819.0</c:v>
                </c:pt>
                <c:pt idx="1198">
                  <c:v>40820.0</c:v>
                </c:pt>
                <c:pt idx="1199">
                  <c:v>40821.0</c:v>
                </c:pt>
                <c:pt idx="1200">
                  <c:v>40822.0</c:v>
                </c:pt>
                <c:pt idx="1201">
                  <c:v>40823.0</c:v>
                </c:pt>
                <c:pt idx="1202">
                  <c:v>40826.0</c:v>
                </c:pt>
                <c:pt idx="1203">
                  <c:v>40827.0</c:v>
                </c:pt>
                <c:pt idx="1204">
                  <c:v>40828.0</c:v>
                </c:pt>
                <c:pt idx="1205">
                  <c:v>40829.0</c:v>
                </c:pt>
                <c:pt idx="1206">
                  <c:v>40830.0</c:v>
                </c:pt>
                <c:pt idx="1207">
                  <c:v>40833.0</c:v>
                </c:pt>
                <c:pt idx="1208">
                  <c:v>40834.0</c:v>
                </c:pt>
                <c:pt idx="1209">
                  <c:v>40835.0</c:v>
                </c:pt>
                <c:pt idx="1210">
                  <c:v>40836.0</c:v>
                </c:pt>
                <c:pt idx="1211">
                  <c:v>40837.0</c:v>
                </c:pt>
                <c:pt idx="1212">
                  <c:v>40840.0</c:v>
                </c:pt>
                <c:pt idx="1213">
                  <c:v>40841.0</c:v>
                </c:pt>
                <c:pt idx="1214">
                  <c:v>40842.0</c:v>
                </c:pt>
                <c:pt idx="1215">
                  <c:v>40843.0</c:v>
                </c:pt>
                <c:pt idx="1216">
                  <c:v>40844.0</c:v>
                </c:pt>
                <c:pt idx="1217">
                  <c:v>40847.0</c:v>
                </c:pt>
                <c:pt idx="1218">
                  <c:v>40848.0</c:v>
                </c:pt>
                <c:pt idx="1219">
                  <c:v>40849.0</c:v>
                </c:pt>
                <c:pt idx="1220">
                  <c:v>40850.0</c:v>
                </c:pt>
                <c:pt idx="1221">
                  <c:v>40851.0</c:v>
                </c:pt>
                <c:pt idx="1222">
                  <c:v>40854.0</c:v>
                </c:pt>
                <c:pt idx="1223">
                  <c:v>40855.0</c:v>
                </c:pt>
                <c:pt idx="1224">
                  <c:v>40856.0</c:v>
                </c:pt>
                <c:pt idx="1225">
                  <c:v>40857.0</c:v>
                </c:pt>
                <c:pt idx="1226">
                  <c:v>40858.0</c:v>
                </c:pt>
                <c:pt idx="1227">
                  <c:v>40861.0</c:v>
                </c:pt>
                <c:pt idx="1228">
                  <c:v>40862.0</c:v>
                </c:pt>
                <c:pt idx="1229">
                  <c:v>40863.0</c:v>
                </c:pt>
                <c:pt idx="1230">
                  <c:v>40864.0</c:v>
                </c:pt>
                <c:pt idx="1231">
                  <c:v>40865.0</c:v>
                </c:pt>
                <c:pt idx="1232">
                  <c:v>40868.0</c:v>
                </c:pt>
                <c:pt idx="1233">
                  <c:v>40869.0</c:v>
                </c:pt>
                <c:pt idx="1234">
                  <c:v>40870.0</c:v>
                </c:pt>
                <c:pt idx="1235">
                  <c:v>40872.0</c:v>
                </c:pt>
                <c:pt idx="1236">
                  <c:v>40875.0</c:v>
                </c:pt>
                <c:pt idx="1237">
                  <c:v>40876.0</c:v>
                </c:pt>
                <c:pt idx="1238">
                  <c:v>40877.0</c:v>
                </c:pt>
                <c:pt idx="1239">
                  <c:v>40878.0</c:v>
                </c:pt>
                <c:pt idx="1240">
                  <c:v>40879.0</c:v>
                </c:pt>
                <c:pt idx="1241">
                  <c:v>40882.0</c:v>
                </c:pt>
                <c:pt idx="1242">
                  <c:v>40883.0</c:v>
                </c:pt>
                <c:pt idx="1243">
                  <c:v>40884.0</c:v>
                </c:pt>
                <c:pt idx="1244">
                  <c:v>40885.0</c:v>
                </c:pt>
                <c:pt idx="1245">
                  <c:v>40886.0</c:v>
                </c:pt>
                <c:pt idx="1246">
                  <c:v>40889.0</c:v>
                </c:pt>
                <c:pt idx="1247">
                  <c:v>40890.0</c:v>
                </c:pt>
                <c:pt idx="1248">
                  <c:v>40891.0</c:v>
                </c:pt>
                <c:pt idx="1249">
                  <c:v>40892.0</c:v>
                </c:pt>
                <c:pt idx="1250">
                  <c:v>40893.0</c:v>
                </c:pt>
                <c:pt idx="1251">
                  <c:v>40896.0</c:v>
                </c:pt>
                <c:pt idx="1252">
                  <c:v>40897.0</c:v>
                </c:pt>
                <c:pt idx="1253">
                  <c:v>40898.0</c:v>
                </c:pt>
                <c:pt idx="1254">
                  <c:v>40899.0</c:v>
                </c:pt>
                <c:pt idx="1255">
                  <c:v>40900.0</c:v>
                </c:pt>
                <c:pt idx="1256">
                  <c:v>40904.0</c:v>
                </c:pt>
                <c:pt idx="1257">
                  <c:v>40905.0</c:v>
                </c:pt>
                <c:pt idx="1258">
                  <c:v>40906.0</c:v>
                </c:pt>
                <c:pt idx="1259">
                  <c:v>40907.0</c:v>
                </c:pt>
                <c:pt idx="1260">
                  <c:v>40911.0</c:v>
                </c:pt>
                <c:pt idx="1261">
                  <c:v>40912.0</c:v>
                </c:pt>
                <c:pt idx="1262">
                  <c:v>40913.0</c:v>
                </c:pt>
                <c:pt idx="1263">
                  <c:v>40914.0</c:v>
                </c:pt>
                <c:pt idx="1264">
                  <c:v>40917.0</c:v>
                </c:pt>
                <c:pt idx="1265">
                  <c:v>40918.0</c:v>
                </c:pt>
                <c:pt idx="1266">
                  <c:v>40919.0</c:v>
                </c:pt>
                <c:pt idx="1267">
                  <c:v>40920.0</c:v>
                </c:pt>
                <c:pt idx="1268">
                  <c:v>40921.0</c:v>
                </c:pt>
                <c:pt idx="1269">
                  <c:v>40925.0</c:v>
                </c:pt>
                <c:pt idx="1270">
                  <c:v>40926.0</c:v>
                </c:pt>
                <c:pt idx="1271">
                  <c:v>40927.0</c:v>
                </c:pt>
                <c:pt idx="1272">
                  <c:v>40928.0</c:v>
                </c:pt>
                <c:pt idx="1273">
                  <c:v>40931.0</c:v>
                </c:pt>
                <c:pt idx="1274">
                  <c:v>40932.0</c:v>
                </c:pt>
                <c:pt idx="1275">
                  <c:v>40933.0</c:v>
                </c:pt>
                <c:pt idx="1276">
                  <c:v>40934.0</c:v>
                </c:pt>
                <c:pt idx="1277">
                  <c:v>40935.0</c:v>
                </c:pt>
                <c:pt idx="1278">
                  <c:v>40938.0</c:v>
                </c:pt>
                <c:pt idx="1279">
                  <c:v>40939.0</c:v>
                </c:pt>
                <c:pt idx="1280">
                  <c:v>40940.0</c:v>
                </c:pt>
                <c:pt idx="1281">
                  <c:v>40941.0</c:v>
                </c:pt>
                <c:pt idx="1282">
                  <c:v>40942.0</c:v>
                </c:pt>
                <c:pt idx="1283">
                  <c:v>40945.0</c:v>
                </c:pt>
                <c:pt idx="1284">
                  <c:v>40946.0</c:v>
                </c:pt>
                <c:pt idx="1285">
                  <c:v>40947.0</c:v>
                </c:pt>
                <c:pt idx="1286">
                  <c:v>40948.0</c:v>
                </c:pt>
                <c:pt idx="1287">
                  <c:v>40949.0</c:v>
                </c:pt>
                <c:pt idx="1288">
                  <c:v>40952.0</c:v>
                </c:pt>
                <c:pt idx="1289">
                  <c:v>40953.0</c:v>
                </c:pt>
                <c:pt idx="1290">
                  <c:v>40954.0</c:v>
                </c:pt>
                <c:pt idx="1291">
                  <c:v>40955.0</c:v>
                </c:pt>
                <c:pt idx="1292">
                  <c:v>40956.0</c:v>
                </c:pt>
                <c:pt idx="1293">
                  <c:v>40960.0</c:v>
                </c:pt>
                <c:pt idx="1294">
                  <c:v>40961.0</c:v>
                </c:pt>
                <c:pt idx="1295">
                  <c:v>40962.0</c:v>
                </c:pt>
                <c:pt idx="1296">
                  <c:v>40963.0</c:v>
                </c:pt>
                <c:pt idx="1297">
                  <c:v>40966.0</c:v>
                </c:pt>
                <c:pt idx="1298">
                  <c:v>40967.0</c:v>
                </c:pt>
                <c:pt idx="1299">
                  <c:v>40968.0</c:v>
                </c:pt>
                <c:pt idx="1300">
                  <c:v>40969.0</c:v>
                </c:pt>
                <c:pt idx="1301">
                  <c:v>40970.0</c:v>
                </c:pt>
                <c:pt idx="1302">
                  <c:v>40973.0</c:v>
                </c:pt>
                <c:pt idx="1303">
                  <c:v>40974.0</c:v>
                </c:pt>
                <c:pt idx="1304">
                  <c:v>40975.0</c:v>
                </c:pt>
                <c:pt idx="1305">
                  <c:v>40976.0</c:v>
                </c:pt>
                <c:pt idx="1306">
                  <c:v>40977.0</c:v>
                </c:pt>
                <c:pt idx="1307">
                  <c:v>40980.0</c:v>
                </c:pt>
                <c:pt idx="1308">
                  <c:v>40981.0</c:v>
                </c:pt>
                <c:pt idx="1309">
                  <c:v>40982.0</c:v>
                </c:pt>
                <c:pt idx="1310">
                  <c:v>40983.0</c:v>
                </c:pt>
                <c:pt idx="1311">
                  <c:v>40984.0</c:v>
                </c:pt>
                <c:pt idx="1312">
                  <c:v>40987.0</c:v>
                </c:pt>
                <c:pt idx="1313">
                  <c:v>40988.0</c:v>
                </c:pt>
                <c:pt idx="1314">
                  <c:v>40989.0</c:v>
                </c:pt>
                <c:pt idx="1315">
                  <c:v>40990.0</c:v>
                </c:pt>
                <c:pt idx="1316">
                  <c:v>40991.0</c:v>
                </c:pt>
                <c:pt idx="1317">
                  <c:v>40994.0</c:v>
                </c:pt>
                <c:pt idx="1318">
                  <c:v>40995.0</c:v>
                </c:pt>
                <c:pt idx="1319">
                  <c:v>40996.0</c:v>
                </c:pt>
                <c:pt idx="1320">
                  <c:v>40997.0</c:v>
                </c:pt>
                <c:pt idx="1321">
                  <c:v>40998.0</c:v>
                </c:pt>
                <c:pt idx="1322">
                  <c:v>41001.0</c:v>
                </c:pt>
                <c:pt idx="1323">
                  <c:v>41002.0</c:v>
                </c:pt>
                <c:pt idx="1324">
                  <c:v>41003.0</c:v>
                </c:pt>
                <c:pt idx="1325">
                  <c:v>41004.0</c:v>
                </c:pt>
                <c:pt idx="1326">
                  <c:v>41008.0</c:v>
                </c:pt>
                <c:pt idx="1327">
                  <c:v>41009.0</c:v>
                </c:pt>
                <c:pt idx="1328">
                  <c:v>41010.0</c:v>
                </c:pt>
                <c:pt idx="1329">
                  <c:v>41011.0</c:v>
                </c:pt>
                <c:pt idx="1330">
                  <c:v>41012.0</c:v>
                </c:pt>
                <c:pt idx="1331">
                  <c:v>41015.0</c:v>
                </c:pt>
                <c:pt idx="1332">
                  <c:v>41016.0</c:v>
                </c:pt>
                <c:pt idx="1333">
                  <c:v>41017.0</c:v>
                </c:pt>
                <c:pt idx="1334">
                  <c:v>41018.0</c:v>
                </c:pt>
                <c:pt idx="1335">
                  <c:v>41019.0</c:v>
                </c:pt>
                <c:pt idx="1336">
                  <c:v>41022.0</c:v>
                </c:pt>
                <c:pt idx="1337">
                  <c:v>41023.0</c:v>
                </c:pt>
                <c:pt idx="1338">
                  <c:v>41024.0</c:v>
                </c:pt>
                <c:pt idx="1339">
                  <c:v>41025.0</c:v>
                </c:pt>
                <c:pt idx="1340">
                  <c:v>41026.0</c:v>
                </c:pt>
                <c:pt idx="1341">
                  <c:v>41029.0</c:v>
                </c:pt>
                <c:pt idx="1342">
                  <c:v>41030.0</c:v>
                </c:pt>
                <c:pt idx="1343">
                  <c:v>41031.0</c:v>
                </c:pt>
                <c:pt idx="1344">
                  <c:v>41032.0</c:v>
                </c:pt>
                <c:pt idx="1345">
                  <c:v>41033.0</c:v>
                </c:pt>
                <c:pt idx="1346">
                  <c:v>41036.0</c:v>
                </c:pt>
                <c:pt idx="1347">
                  <c:v>41037.0</c:v>
                </c:pt>
                <c:pt idx="1348">
                  <c:v>41038.0</c:v>
                </c:pt>
                <c:pt idx="1349">
                  <c:v>41039.0</c:v>
                </c:pt>
                <c:pt idx="1350">
                  <c:v>41040.0</c:v>
                </c:pt>
                <c:pt idx="1351">
                  <c:v>41043.0</c:v>
                </c:pt>
                <c:pt idx="1352">
                  <c:v>41044.0</c:v>
                </c:pt>
                <c:pt idx="1353">
                  <c:v>41045.0</c:v>
                </c:pt>
                <c:pt idx="1354">
                  <c:v>41046.0</c:v>
                </c:pt>
                <c:pt idx="1355">
                  <c:v>41047.0</c:v>
                </c:pt>
                <c:pt idx="1356">
                  <c:v>41050.0</c:v>
                </c:pt>
                <c:pt idx="1357">
                  <c:v>41051.0</c:v>
                </c:pt>
                <c:pt idx="1358">
                  <c:v>41052.0</c:v>
                </c:pt>
                <c:pt idx="1359">
                  <c:v>41053.0</c:v>
                </c:pt>
                <c:pt idx="1360">
                  <c:v>41054.0</c:v>
                </c:pt>
                <c:pt idx="1361">
                  <c:v>41058.0</c:v>
                </c:pt>
                <c:pt idx="1362">
                  <c:v>41059.0</c:v>
                </c:pt>
                <c:pt idx="1363">
                  <c:v>41060.0</c:v>
                </c:pt>
                <c:pt idx="1364">
                  <c:v>41061.0</c:v>
                </c:pt>
                <c:pt idx="1365">
                  <c:v>41064.0</c:v>
                </c:pt>
                <c:pt idx="1366">
                  <c:v>41065.0</c:v>
                </c:pt>
                <c:pt idx="1367">
                  <c:v>41066.0</c:v>
                </c:pt>
                <c:pt idx="1368">
                  <c:v>41067.0</c:v>
                </c:pt>
                <c:pt idx="1369">
                  <c:v>41068.0</c:v>
                </c:pt>
                <c:pt idx="1370">
                  <c:v>41071.0</c:v>
                </c:pt>
                <c:pt idx="1371">
                  <c:v>41072.0</c:v>
                </c:pt>
                <c:pt idx="1372">
                  <c:v>41073.0</c:v>
                </c:pt>
                <c:pt idx="1373">
                  <c:v>41074.0</c:v>
                </c:pt>
                <c:pt idx="1374">
                  <c:v>41075.0</c:v>
                </c:pt>
                <c:pt idx="1375">
                  <c:v>41078.0</c:v>
                </c:pt>
                <c:pt idx="1376">
                  <c:v>41079.0</c:v>
                </c:pt>
                <c:pt idx="1377">
                  <c:v>41080.0</c:v>
                </c:pt>
                <c:pt idx="1378">
                  <c:v>41081.0</c:v>
                </c:pt>
                <c:pt idx="1379">
                  <c:v>41082.0</c:v>
                </c:pt>
                <c:pt idx="1380">
                  <c:v>41085.0</c:v>
                </c:pt>
                <c:pt idx="1381">
                  <c:v>41086.0</c:v>
                </c:pt>
                <c:pt idx="1382">
                  <c:v>41087.0</c:v>
                </c:pt>
                <c:pt idx="1383">
                  <c:v>41088.0</c:v>
                </c:pt>
                <c:pt idx="1384">
                  <c:v>41089.0</c:v>
                </c:pt>
                <c:pt idx="1385">
                  <c:v>41092.0</c:v>
                </c:pt>
                <c:pt idx="1386">
                  <c:v>41093.0</c:v>
                </c:pt>
                <c:pt idx="1387">
                  <c:v>41095.0</c:v>
                </c:pt>
                <c:pt idx="1388">
                  <c:v>41096.0</c:v>
                </c:pt>
                <c:pt idx="1389">
                  <c:v>41099.0</c:v>
                </c:pt>
                <c:pt idx="1390">
                  <c:v>41100.0</c:v>
                </c:pt>
                <c:pt idx="1391">
                  <c:v>41101.0</c:v>
                </c:pt>
                <c:pt idx="1392">
                  <c:v>41102.0</c:v>
                </c:pt>
                <c:pt idx="1393">
                  <c:v>41103.0</c:v>
                </c:pt>
                <c:pt idx="1394">
                  <c:v>41106.0</c:v>
                </c:pt>
                <c:pt idx="1395">
                  <c:v>41107.0</c:v>
                </c:pt>
                <c:pt idx="1396">
                  <c:v>41108.0</c:v>
                </c:pt>
                <c:pt idx="1397">
                  <c:v>41109.0</c:v>
                </c:pt>
                <c:pt idx="1398">
                  <c:v>41110.0</c:v>
                </c:pt>
                <c:pt idx="1399">
                  <c:v>41113.0</c:v>
                </c:pt>
                <c:pt idx="1400">
                  <c:v>41114.0</c:v>
                </c:pt>
                <c:pt idx="1401">
                  <c:v>41115.0</c:v>
                </c:pt>
                <c:pt idx="1402">
                  <c:v>41116.0</c:v>
                </c:pt>
                <c:pt idx="1403">
                  <c:v>41117.0</c:v>
                </c:pt>
                <c:pt idx="1404">
                  <c:v>41120.0</c:v>
                </c:pt>
                <c:pt idx="1405">
                  <c:v>41121.0</c:v>
                </c:pt>
                <c:pt idx="1406">
                  <c:v>41122.0</c:v>
                </c:pt>
                <c:pt idx="1407">
                  <c:v>41123.0</c:v>
                </c:pt>
                <c:pt idx="1408">
                  <c:v>41124.0</c:v>
                </c:pt>
                <c:pt idx="1409">
                  <c:v>41127.0</c:v>
                </c:pt>
                <c:pt idx="1410">
                  <c:v>41128.0</c:v>
                </c:pt>
                <c:pt idx="1411">
                  <c:v>41129.0</c:v>
                </c:pt>
                <c:pt idx="1412">
                  <c:v>41130.0</c:v>
                </c:pt>
                <c:pt idx="1413">
                  <c:v>41131.0</c:v>
                </c:pt>
                <c:pt idx="1414">
                  <c:v>41134.0</c:v>
                </c:pt>
                <c:pt idx="1415">
                  <c:v>41135.0</c:v>
                </c:pt>
                <c:pt idx="1416">
                  <c:v>41136.0</c:v>
                </c:pt>
                <c:pt idx="1417">
                  <c:v>41137.0</c:v>
                </c:pt>
                <c:pt idx="1418">
                  <c:v>41138.0</c:v>
                </c:pt>
                <c:pt idx="1419">
                  <c:v>41141.0</c:v>
                </c:pt>
                <c:pt idx="1420">
                  <c:v>41142.0</c:v>
                </c:pt>
                <c:pt idx="1421">
                  <c:v>41143.0</c:v>
                </c:pt>
                <c:pt idx="1422">
                  <c:v>41144.0</c:v>
                </c:pt>
                <c:pt idx="1423">
                  <c:v>41145.0</c:v>
                </c:pt>
                <c:pt idx="1424">
                  <c:v>41148.0</c:v>
                </c:pt>
                <c:pt idx="1425">
                  <c:v>41149.0</c:v>
                </c:pt>
                <c:pt idx="1426">
                  <c:v>41150.0</c:v>
                </c:pt>
                <c:pt idx="1427">
                  <c:v>41151.0</c:v>
                </c:pt>
                <c:pt idx="1428">
                  <c:v>41152.0</c:v>
                </c:pt>
                <c:pt idx="1429">
                  <c:v>41156.0</c:v>
                </c:pt>
                <c:pt idx="1430">
                  <c:v>41157.0</c:v>
                </c:pt>
                <c:pt idx="1431">
                  <c:v>41158.0</c:v>
                </c:pt>
                <c:pt idx="1432">
                  <c:v>41159.0</c:v>
                </c:pt>
                <c:pt idx="1433">
                  <c:v>41162.0</c:v>
                </c:pt>
                <c:pt idx="1434">
                  <c:v>41163.0</c:v>
                </c:pt>
                <c:pt idx="1435">
                  <c:v>41164.0</c:v>
                </c:pt>
                <c:pt idx="1436">
                  <c:v>41165.0</c:v>
                </c:pt>
                <c:pt idx="1437">
                  <c:v>41166.0</c:v>
                </c:pt>
                <c:pt idx="1438">
                  <c:v>41169.0</c:v>
                </c:pt>
                <c:pt idx="1439">
                  <c:v>41170.0</c:v>
                </c:pt>
                <c:pt idx="1440">
                  <c:v>41171.0</c:v>
                </c:pt>
                <c:pt idx="1441">
                  <c:v>41172.0</c:v>
                </c:pt>
                <c:pt idx="1442">
                  <c:v>41173.0</c:v>
                </c:pt>
                <c:pt idx="1443">
                  <c:v>41176.0</c:v>
                </c:pt>
                <c:pt idx="1444">
                  <c:v>41177.0</c:v>
                </c:pt>
                <c:pt idx="1445">
                  <c:v>41178.0</c:v>
                </c:pt>
                <c:pt idx="1446">
                  <c:v>41179.0</c:v>
                </c:pt>
                <c:pt idx="1447">
                  <c:v>41180.0</c:v>
                </c:pt>
                <c:pt idx="1448">
                  <c:v>41183.0</c:v>
                </c:pt>
                <c:pt idx="1449">
                  <c:v>41184.0</c:v>
                </c:pt>
                <c:pt idx="1450">
                  <c:v>41185.0</c:v>
                </c:pt>
                <c:pt idx="1451">
                  <c:v>41186.0</c:v>
                </c:pt>
                <c:pt idx="1452">
                  <c:v>41187.0</c:v>
                </c:pt>
                <c:pt idx="1453">
                  <c:v>41190.0</c:v>
                </c:pt>
                <c:pt idx="1454">
                  <c:v>41191.0</c:v>
                </c:pt>
                <c:pt idx="1455">
                  <c:v>41192.0</c:v>
                </c:pt>
                <c:pt idx="1456">
                  <c:v>41193.0</c:v>
                </c:pt>
                <c:pt idx="1457">
                  <c:v>41194.0</c:v>
                </c:pt>
                <c:pt idx="1458">
                  <c:v>41197.0</c:v>
                </c:pt>
                <c:pt idx="1459">
                  <c:v>41198.0</c:v>
                </c:pt>
                <c:pt idx="1460">
                  <c:v>41199.0</c:v>
                </c:pt>
                <c:pt idx="1461">
                  <c:v>41200.0</c:v>
                </c:pt>
                <c:pt idx="1462">
                  <c:v>41201.0</c:v>
                </c:pt>
                <c:pt idx="1463">
                  <c:v>41204.0</c:v>
                </c:pt>
                <c:pt idx="1464">
                  <c:v>41205.0</c:v>
                </c:pt>
                <c:pt idx="1465">
                  <c:v>41206.0</c:v>
                </c:pt>
                <c:pt idx="1466">
                  <c:v>41207.0</c:v>
                </c:pt>
                <c:pt idx="1467">
                  <c:v>41208.0</c:v>
                </c:pt>
                <c:pt idx="1468">
                  <c:v>41213.0</c:v>
                </c:pt>
                <c:pt idx="1469">
                  <c:v>41214.0</c:v>
                </c:pt>
                <c:pt idx="1470">
                  <c:v>41215.0</c:v>
                </c:pt>
                <c:pt idx="1471">
                  <c:v>41218.0</c:v>
                </c:pt>
                <c:pt idx="1472">
                  <c:v>41219.0</c:v>
                </c:pt>
                <c:pt idx="1473">
                  <c:v>41220.0</c:v>
                </c:pt>
                <c:pt idx="1474">
                  <c:v>41221.0</c:v>
                </c:pt>
                <c:pt idx="1475">
                  <c:v>41222.0</c:v>
                </c:pt>
                <c:pt idx="1476">
                  <c:v>41225.0</c:v>
                </c:pt>
                <c:pt idx="1477">
                  <c:v>41226.0</c:v>
                </c:pt>
                <c:pt idx="1478">
                  <c:v>41227.0</c:v>
                </c:pt>
                <c:pt idx="1479">
                  <c:v>41228.0</c:v>
                </c:pt>
                <c:pt idx="1480">
                  <c:v>41229.0</c:v>
                </c:pt>
                <c:pt idx="1481">
                  <c:v>41232.0</c:v>
                </c:pt>
                <c:pt idx="1482">
                  <c:v>41233.0</c:v>
                </c:pt>
                <c:pt idx="1483">
                  <c:v>41234.0</c:v>
                </c:pt>
                <c:pt idx="1484">
                  <c:v>41236.0</c:v>
                </c:pt>
                <c:pt idx="1485">
                  <c:v>41239.0</c:v>
                </c:pt>
                <c:pt idx="1486">
                  <c:v>41240.0</c:v>
                </c:pt>
                <c:pt idx="1487">
                  <c:v>41241.0</c:v>
                </c:pt>
                <c:pt idx="1488">
                  <c:v>41242.0</c:v>
                </c:pt>
                <c:pt idx="1489">
                  <c:v>41243.0</c:v>
                </c:pt>
                <c:pt idx="1490">
                  <c:v>41246.0</c:v>
                </c:pt>
                <c:pt idx="1491">
                  <c:v>41247.0</c:v>
                </c:pt>
                <c:pt idx="1492">
                  <c:v>41248.0</c:v>
                </c:pt>
                <c:pt idx="1493">
                  <c:v>41249.0</c:v>
                </c:pt>
                <c:pt idx="1494">
                  <c:v>41250.0</c:v>
                </c:pt>
                <c:pt idx="1495">
                  <c:v>41253.0</c:v>
                </c:pt>
                <c:pt idx="1496">
                  <c:v>41254.0</c:v>
                </c:pt>
                <c:pt idx="1497">
                  <c:v>41255.0</c:v>
                </c:pt>
                <c:pt idx="1498">
                  <c:v>41256.0</c:v>
                </c:pt>
                <c:pt idx="1499">
                  <c:v>41257.0</c:v>
                </c:pt>
                <c:pt idx="1500">
                  <c:v>41260.0</c:v>
                </c:pt>
                <c:pt idx="1501">
                  <c:v>41261.0</c:v>
                </c:pt>
                <c:pt idx="1502">
                  <c:v>41262.0</c:v>
                </c:pt>
                <c:pt idx="1503">
                  <c:v>41263.0</c:v>
                </c:pt>
                <c:pt idx="1504">
                  <c:v>41264.0</c:v>
                </c:pt>
                <c:pt idx="1505">
                  <c:v>41267.0</c:v>
                </c:pt>
                <c:pt idx="1506">
                  <c:v>41269.0</c:v>
                </c:pt>
                <c:pt idx="1507">
                  <c:v>41270.0</c:v>
                </c:pt>
                <c:pt idx="1508">
                  <c:v>41271.0</c:v>
                </c:pt>
                <c:pt idx="1509">
                  <c:v>41274.0</c:v>
                </c:pt>
                <c:pt idx="1510">
                  <c:v>41276.0</c:v>
                </c:pt>
                <c:pt idx="1511">
                  <c:v>41277.0</c:v>
                </c:pt>
                <c:pt idx="1512">
                  <c:v>41278.0</c:v>
                </c:pt>
                <c:pt idx="1513">
                  <c:v>41281.0</c:v>
                </c:pt>
                <c:pt idx="1514">
                  <c:v>41282.0</c:v>
                </c:pt>
                <c:pt idx="1515">
                  <c:v>41283.0</c:v>
                </c:pt>
                <c:pt idx="1516">
                  <c:v>41284.0</c:v>
                </c:pt>
                <c:pt idx="1517">
                  <c:v>41285.0</c:v>
                </c:pt>
                <c:pt idx="1518">
                  <c:v>41288.0</c:v>
                </c:pt>
                <c:pt idx="1519">
                  <c:v>41289.0</c:v>
                </c:pt>
                <c:pt idx="1520">
                  <c:v>41290.0</c:v>
                </c:pt>
                <c:pt idx="1521">
                  <c:v>41291.0</c:v>
                </c:pt>
                <c:pt idx="1522">
                  <c:v>41292.0</c:v>
                </c:pt>
                <c:pt idx="1523">
                  <c:v>41296.0</c:v>
                </c:pt>
                <c:pt idx="1524">
                  <c:v>41297.0</c:v>
                </c:pt>
                <c:pt idx="1525">
                  <c:v>41298.0</c:v>
                </c:pt>
                <c:pt idx="1526">
                  <c:v>41299.0</c:v>
                </c:pt>
                <c:pt idx="1527">
                  <c:v>41302.0</c:v>
                </c:pt>
                <c:pt idx="1528">
                  <c:v>41303.0</c:v>
                </c:pt>
                <c:pt idx="1529">
                  <c:v>41304.0</c:v>
                </c:pt>
                <c:pt idx="1530">
                  <c:v>41305.0</c:v>
                </c:pt>
                <c:pt idx="1531">
                  <c:v>41306.0</c:v>
                </c:pt>
                <c:pt idx="1532">
                  <c:v>41309.0</c:v>
                </c:pt>
                <c:pt idx="1533">
                  <c:v>41310.0</c:v>
                </c:pt>
                <c:pt idx="1534">
                  <c:v>41311.0</c:v>
                </c:pt>
                <c:pt idx="1535">
                  <c:v>41312.0</c:v>
                </c:pt>
                <c:pt idx="1536">
                  <c:v>41313.0</c:v>
                </c:pt>
                <c:pt idx="1537">
                  <c:v>41316.0</c:v>
                </c:pt>
                <c:pt idx="1538">
                  <c:v>41317.0</c:v>
                </c:pt>
                <c:pt idx="1539">
                  <c:v>41318.0</c:v>
                </c:pt>
                <c:pt idx="1540">
                  <c:v>41319.0</c:v>
                </c:pt>
                <c:pt idx="1541">
                  <c:v>41320.0</c:v>
                </c:pt>
                <c:pt idx="1542">
                  <c:v>41324.0</c:v>
                </c:pt>
                <c:pt idx="1543">
                  <c:v>41325.0</c:v>
                </c:pt>
                <c:pt idx="1544">
                  <c:v>41326.0</c:v>
                </c:pt>
                <c:pt idx="1545">
                  <c:v>41327.0</c:v>
                </c:pt>
                <c:pt idx="1546">
                  <c:v>41330.0</c:v>
                </c:pt>
                <c:pt idx="1547">
                  <c:v>41331.0</c:v>
                </c:pt>
                <c:pt idx="1548">
                  <c:v>41332.0</c:v>
                </c:pt>
                <c:pt idx="1549">
                  <c:v>41333.0</c:v>
                </c:pt>
                <c:pt idx="1550">
                  <c:v>41334.0</c:v>
                </c:pt>
                <c:pt idx="1551">
                  <c:v>41337.0</c:v>
                </c:pt>
                <c:pt idx="1552">
                  <c:v>41338.0</c:v>
                </c:pt>
                <c:pt idx="1553">
                  <c:v>41339.0</c:v>
                </c:pt>
                <c:pt idx="1554">
                  <c:v>41340.0</c:v>
                </c:pt>
                <c:pt idx="1555">
                  <c:v>41341.0</c:v>
                </c:pt>
                <c:pt idx="1556">
                  <c:v>41344.0</c:v>
                </c:pt>
                <c:pt idx="1557">
                  <c:v>41345.0</c:v>
                </c:pt>
                <c:pt idx="1558">
                  <c:v>41346.0</c:v>
                </c:pt>
                <c:pt idx="1559">
                  <c:v>41347.0</c:v>
                </c:pt>
                <c:pt idx="1560">
                  <c:v>41348.0</c:v>
                </c:pt>
                <c:pt idx="1561">
                  <c:v>41351.0</c:v>
                </c:pt>
                <c:pt idx="1562">
                  <c:v>41352.0</c:v>
                </c:pt>
                <c:pt idx="1563">
                  <c:v>41353.0</c:v>
                </c:pt>
                <c:pt idx="1564">
                  <c:v>41354.0</c:v>
                </c:pt>
                <c:pt idx="1565">
                  <c:v>41355.0</c:v>
                </c:pt>
                <c:pt idx="1566">
                  <c:v>41358.0</c:v>
                </c:pt>
                <c:pt idx="1567">
                  <c:v>41359.0</c:v>
                </c:pt>
                <c:pt idx="1568">
                  <c:v>41360.0</c:v>
                </c:pt>
                <c:pt idx="1569">
                  <c:v>41361.0</c:v>
                </c:pt>
                <c:pt idx="1570">
                  <c:v>41365.0</c:v>
                </c:pt>
                <c:pt idx="1571">
                  <c:v>41366.0</c:v>
                </c:pt>
                <c:pt idx="1572">
                  <c:v>41367.0</c:v>
                </c:pt>
                <c:pt idx="1573">
                  <c:v>41368.0</c:v>
                </c:pt>
                <c:pt idx="1574">
                  <c:v>41369.0</c:v>
                </c:pt>
                <c:pt idx="1575">
                  <c:v>41372.0</c:v>
                </c:pt>
                <c:pt idx="1576">
                  <c:v>41373.0</c:v>
                </c:pt>
                <c:pt idx="1577">
                  <c:v>41374.0</c:v>
                </c:pt>
                <c:pt idx="1578">
                  <c:v>41375.0</c:v>
                </c:pt>
                <c:pt idx="1579">
                  <c:v>41376.0</c:v>
                </c:pt>
                <c:pt idx="1580">
                  <c:v>41379.0</c:v>
                </c:pt>
                <c:pt idx="1581">
                  <c:v>41380.0</c:v>
                </c:pt>
                <c:pt idx="1582">
                  <c:v>41381.0</c:v>
                </c:pt>
                <c:pt idx="1583">
                  <c:v>41382.0</c:v>
                </c:pt>
                <c:pt idx="1584">
                  <c:v>41383.0</c:v>
                </c:pt>
                <c:pt idx="1585">
                  <c:v>41386.0</c:v>
                </c:pt>
                <c:pt idx="1586">
                  <c:v>41387.0</c:v>
                </c:pt>
                <c:pt idx="1587">
                  <c:v>41388.0</c:v>
                </c:pt>
                <c:pt idx="1588">
                  <c:v>41389.0</c:v>
                </c:pt>
                <c:pt idx="1589">
                  <c:v>41390.0</c:v>
                </c:pt>
                <c:pt idx="1590">
                  <c:v>41393.0</c:v>
                </c:pt>
                <c:pt idx="1591">
                  <c:v>41394.0</c:v>
                </c:pt>
                <c:pt idx="1592">
                  <c:v>41395.0</c:v>
                </c:pt>
                <c:pt idx="1593">
                  <c:v>41396.0</c:v>
                </c:pt>
                <c:pt idx="1594">
                  <c:v>41397.0</c:v>
                </c:pt>
                <c:pt idx="1595">
                  <c:v>41400.0</c:v>
                </c:pt>
                <c:pt idx="1596">
                  <c:v>41401.0</c:v>
                </c:pt>
                <c:pt idx="1597">
                  <c:v>41402.0</c:v>
                </c:pt>
                <c:pt idx="1598">
                  <c:v>41403.0</c:v>
                </c:pt>
                <c:pt idx="1599">
                  <c:v>41404.0</c:v>
                </c:pt>
                <c:pt idx="1600">
                  <c:v>41407.0</c:v>
                </c:pt>
                <c:pt idx="1601">
                  <c:v>41408.0</c:v>
                </c:pt>
                <c:pt idx="1602">
                  <c:v>41409.0</c:v>
                </c:pt>
                <c:pt idx="1603">
                  <c:v>41410.0</c:v>
                </c:pt>
                <c:pt idx="1604">
                  <c:v>41411.0</c:v>
                </c:pt>
                <c:pt idx="1605">
                  <c:v>41414.0</c:v>
                </c:pt>
                <c:pt idx="1606">
                  <c:v>41415.0</c:v>
                </c:pt>
                <c:pt idx="1607">
                  <c:v>41416.0</c:v>
                </c:pt>
                <c:pt idx="1608">
                  <c:v>41417.0</c:v>
                </c:pt>
                <c:pt idx="1609">
                  <c:v>41418.0</c:v>
                </c:pt>
                <c:pt idx="1610">
                  <c:v>41422.0</c:v>
                </c:pt>
                <c:pt idx="1611">
                  <c:v>41423.0</c:v>
                </c:pt>
                <c:pt idx="1612">
                  <c:v>41424.0</c:v>
                </c:pt>
                <c:pt idx="1613">
                  <c:v>41425.0</c:v>
                </c:pt>
                <c:pt idx="1614">
                  <c:v>41428.0</c:v>
                </c:pt>
                <c:pt idx="1615">
                  <c:v>41429.0</c:v>
                </c:pt>
                <c:pt idx="1616">
                  <c:v>41430.0</c:v>
                </c:pt>
                <c:pt idx="1617">
                  <c:v>41431.0</c:v>
                </c:pt>
                <c:pt idx="1618">
                  <c:v>41432.0</c:v>
                </c:pt>
                <c:pt idx="1619">
                  <c:v>41435.0</c:v>
                </c:pt>
                <c:pt idx="1620">
                  <c:v>41436.0</c:v>
                </c:pt>
                <c:pt idx="1621">
                  <c:v>41437.0</c:v>
                </c:pt>
                <c:pt idx="1622">
                  <c:v>41438.0</c:v>
                </c:pt>
                <c:pt idx="1623">
                  <c:v>41439.0</c:v>
                </c:pt>
                <c:pt idx="1624">
                  <c:v>41442.0</c:v>
                </c:pt>
                <c:pt idx="1625">
                  <c:v>41443.0</c:v>
                </c:pt>
                <c:pt idx="1626">
                  <c:v>41444.0</c:v>
                </c:pt>
                <c:pt idx="1627">
                  <c:v>41445.0</c:v>
                </c:pt>
                <c:pt idx="1628">
                  <c:v>41446.0</c:v>
                </c:pt>
                <c:pt idx="1629">
                  <c:v>41449.0</c:v>
                </c:pt>
                <c:pt idx="1630">
                  <c:v>41450.0</c:v>
                </c:pt>
                <c:pt idx="1631">
                  <c:v>41451.0</c:v>
                </c:pt>
                <c:pt idx="1632">
                  <c:v>41452.0</c:v>
                </c:pt>
                <c:pt idx="1633">
                  <c:v>41453.0</c:v>
                </c:pt>
                <c:pt idx="1634">
                  <c:v>41456.0</c:v>
                </c:pt>
                <c:pt idx="1635">
                  <c:v>41457.0</c:v>
                </c:pt>
                <c:pt idx="1636">
                  <c:v>41458.0</c:v>
                </c:pt>
                <c:pt idx="1637">
                  <c:v>41460.0</c:v>
                </c:pt>
                <c:pt idx="1638">
                  <c:v>41463.0</c:v>
                </c:pt>
                <c:pt idx="1639">
                  <c:v>41464.0</c:v>
                </c:pt>
                <c:pt idx="1640">
                  <c:v>41465.0</c:v>
                </c:pt>
                <c:pt idx="1641">
                  <c:v>41466.0</c:v>
                </c:pt>
                <c:pt idx="1642">
                  <c:v>41467.0</c:v>
                </c:pt>
                <c:pt idx="1643">
                  <c:v>41470.0</c:v>
                </c:pt>
                <c:pt idx="1644">
                  <c:v>41471.0</c:v>
                </c:pt>
                <c:pt idx="1645">
                  <c:v>41472.0</c:v>
                </c:pt>
                <c:pt idx="1646">
                  <c:v>41473.0</c:v>
                </c:pt>
                <c:pt idx="1647">
                  <c:v>41474.0</c:v>
                </c:pt>
                <c:pt idx="1648">
                  <c:v>41477.0</c:v>
                </c:pt>
                <c:pt idx="1649">
                  <c:v>41478.0</c:v>
                </c:pt>
                <c:pt idx="1650">
                  <c:v>41479.0</c:v>
                </c:pt>
                <c:pt idx="1651">
                  <c:v>41480.0</c:v>
                </c:pt>
                <c:pt idx="1652">
                  <c:v>41481.0</c:v>
                </c:pt>
                <c:pt idx="1653">
                  <c:v>41484.0</c:v>
                </c:pt>
                <c:pt idx="1654">
                  <c:v>41485.0</c:v>
                </c:pt>
                <c:pt idx="1655">
                  <c:v>41486.0</c:v>
                </c:pt>
                <c:pt idx="1656">
                  <c:v>41487.0</c:v>
                </c:pt>
                <c:pt idx="1657">
                  <c:v>41488.0</c:v>
                </c:pt>
                <c:pt idx="1658">
                  <c:v>41491.0</c:v>
                </c:pt>
                <c:pt idx="1659">
                  <c:v>41492.0</c:v>
                </c:pt>
                <c:pt idx="1660">
                  <c:v>41493.0</c:v>
                </c:pt>
                <c:pt idx="1661">
                  <c:v>41494.0</c:v>
                </c:pt>
                <c:pt idx="1662">
                  <c:v>41495.0</c:v>
                </c:pt>
                <c:pt idx="1663">
                  <c:v>41498.0</c:v>
                </c:pt>
                <c:pt idx="1664">
                  <c:v>41499.0</c:v>
                </c:pt>
                <c:pt idx="1665">
                  <c:v>41500.0</c:v>
                </c:pt>
                <c:pt idx="1666">
                  <c:v>41501.0</c:v>
                </c:pt>
                <c:pt idx="1667">
                  <c:v>41502.0</c:v>
                </c:pt>
                <c:pt idx="1668">
                  <c:v>41505.0</c:v>
                </c:pt>
                <c:pt idx="1669">
                  <c:v>41506.0</c:v>
                </c:pt>
                <c:pt idx="1670">
                  <c:v>41507.0</c:v>
                </c:pt>
                <c:pt idx="1671">
                  <c:v>41508.0</c:v>
                </c:pt>
                <c:pt idx="1672">
                  <c:v>41509.0</c:v>
                </c:pt>
                <c:pt idx="1673">
                  <c:v>41512.0</c:v>
                </c:pt>
                <c:pt idx="1674">
                  <c:v>41513.0</c:v>
                </c:pt>
                <c:pt idx="1675">
                  <c:v>41514.0</c:v>
                </c:pt>
                <c:pt idx="1676">
                  <c:v>41515.0</c:v>
                </c:pt>
                <c:pt idx="1677">
                  <c:v>41516.0</c:v>
                </c:pt>
                <c:pt idx="1678">
                  <c:v>41520.0</c:v>
                </c:pt>
                <c:pt idx="1679">
                  <c:v>41521.0</c:v>
                </c:pt>
                <c:pt idx="1680">
                  <c:v>41522.0</c:v>
                </c:pt>
                <c:pt idx="1681">
                  <c:v>41523.0</c:v>
                </c:pt>
                <c:pt idx="1682">
                  <c:v>41526.0</c:v>
                </c:pt>
                <c:pt idx="1683">
                  <c:v>41527.0</c:v>
                </c:pt>
                <c:pt idx="1684">
                  <c:v>41528.0</c:v>
                </c:pt>
                <c:pt idx="1685">
                  <c:v>41529.0</c:v>
                </c:pt>
                <c:pt idx="1686">
                  <c:v>41530.0</c:v>
                </c:pt>
                <c:pt idx="1687">
                  <c:v>41533.0</c:v>
                </c:pt>
                <c:pt idx="1688">
                  <c:v>41534.0</c:v>
                </c:pt>
                <c:pt idx="1689">
                  <c:v>41535.0</c:v>
                </c:pt>
                <c:pt idx="1690">
                  <c:v>41536.0</c:v>
                </c:pt>
                <c:pt idx="1691">
                  <c:v>41537.0</c:v>
                </c:pt>
                <c:pt idx="1692">
                  <c:v>41540.0</c:v>
                </c:pt>
                <c:pt idx="1693">
                  <c:v>41541.0</c:v>
                </c:pt>
                <c:pt idx="1694">
                  <c:v>41542.0</c:v>
                </c:pt>
                <c:pt idx="1695">
                  <c:v>41543.0</c:v>
                </c:pt>
                <c:pt idx="1696">
                  <c:v>41544.0</c:v>
                </c:pt>
                <c:pt idx="1697">
                  <c:v>41547.0</c:v>
                </c:pt>
                <c:pt idx="1698">
                  <c:v>41548.0</c:v>
                </c:pt>
                <c:pt idx="1699">
                  <c:v>41549.0</c:v>
                </c:pt>
                <c:pt idx="1700">
                  <c:v>41550.0</c:v>
                </c:pt>
                <c:pt idx="1701">
                  <c:v>41551.0</c:v>
                </c:pt>
                <c:pt idx="1702">
                  <c:v>41554.0</c:v>
                </c:pt>
                <c:pt idx="1703">
                  <c:v>41555.0</c:v>
                </c:pt>
                <c:pt idx="1704">
                  <c:v>41556.0</c:v>
                </c:pt>
                <c:pt idx="1705">
                  <c:v>41557.0</c:v>
                </c:pt>
                <c:pt idx="1706">
                  <c:v>41558.0</c:v>
                </c:pt>
                <c:pt idx="1707">
                  <c:v>41561.0</c:v>
                </c:pt>
                <c:pt idx="1708">
                  <c:v>41562.0</c:v>
                </c:pt>
                <c:pt idx="1709">
                  <c:v>41563.0</c:v>
                </c:pt>
                <c:pt idx="1710">
                  <c:v>41564.0</c:v>
                </c:pt>
                <c:pt idx="1711">
                  <c:v>41565.0</c:v>
                </c:pt>
                <c:pt idx="1712">
                  <c:v>41568.0</c:v>
                </c:pt>
                <c:pt idx="1713">
                  <c:v>41569.0</c:v>
                </c:pt>
                <c:pt idx="1714">
                  <c:v>41570.0</c:v>
                </c:pt>
                <c:pt idx="1715">
                  <c:v>41571.0</c:v>
                </c:pt>
                <c:pt idx="1716">
                  <c:v>41572.0</c:v>
                </c:pt>
                <c:pt idx="1717">
                  <c:v>41575.0</c:v>
                </c:pt>
                <c:pt idx="1718">
                  <c:v>41576.0</c:v>
                </c:pt>
                <c:pt idx="1719">
                  <c:v>41577.0</c:v>
                </c:pt>
                <c:pt idx="1720">
                  <c:v>41578.0</c:v>
                </c:pt>
                <c:pt idx="1721">
                  <c:v>41579.0</c:v>
                </c:pt>
                <c:pt idx="1722">
                  <c:v>41582.0</c:v>
                </c:pt>
                <c:pt idx="1723">
                  <c:v>41583.0</c:v>
                </c:pt>
                <c:pt idx="1724">
                  <c:v>41584.0</c:v>
                </c:pt>
                <c:pt idx="1725">
                  <c:v>41585.0</c:v>
                </c:pt>
                <c:pt idx="1726">
                  <c:v>41586.0</c:v>
                </c:pt>
                <c:pt idx="1727">
                  <c:v>41589.0</c:v>
                </c:pt>
                <c:pt idx="1728">
                  <c:v>41590.0</c:v>
                </c:pt>
                <c:pt idx="1729">
                  <c:v>41591.0</c:v>
                </c:pt>
                <c:pt idx="1730">
                  <c:v>41592.0</c:v>
                </c:pt>
                <c:pt idx="1731">
                  <c:v>41593.0</c:v>
                </c:pt>
                <c:pt idx="1732">
                  <c:v>41596.0</c:v>
                </c:pt>
                <c:pt idx="1733">
                  <c:v>41597.0</c:v>
                </c:pt>
                <c:pt idx="1734">
                  <c:v>41598.0</c:v>
                </c:pt>
                <c:pt idx="1735">
                  <c:v>41599.0</c:v>
                </c:pt>
                <c:pt idx="1736">
                  <c:v>41600.0</c:v>
                </c:pt>
                <c:pt idx="1737">
                  <c:v>41603.0</c:v>
                </c:pt>
                <c:pt idx="1738">
                  <c:v>41604.0</c:v>
                </c:pt>
                <c:pt idx="1739">
                  <c:v>41605.0</c:v>
                </c:pt>
                <c:pt idx="1740">
                  <c:v>41607.0</c:v>
                </c:pt>
                <c:pt idx="1741">
                  <c:v>41610.0</c:v>
                </c:pt>
                <c:pt idx="1742">
                  <c:v>41611.0</c:v>
                </c:pt>
                <c:pt idx="1743">
                  <c:v>41612.0</c:v>
                </c:pt>
                <c:pt idx="1744">
                  <c:v>41613.0</c:v>
                </c:pt>
                <c:pt idx="1745">
                  <c:v>41614.0</c:v>
                </c:pt>
                <c:pt idx="1746">
                  <c:v>41617.0</c:v>
                </c:pt>
                <c:pt idx="1747">
                  <c:v>41618.0</c:v>
                </c:pt>
                <c:pt idx="1748">
                  <c:v>41619.0</c:v>
                </c:pt>
                <c:pt idx="1749">
                  <c:v>41620.0</c:v>
                </c:pt>
                <c:pt idx="1750">
                  <c:v>41621.0</c:v>
                </c:pt>
                <c:pt idx="1751">
                  <c:v>41624.0</c:v>
                </c:pt>
                <c:pt idx="1752">
                  <c:v>41625.0</c:v>
                </c:pt>
                <c:pt idx="1753">
                  <c:v>41626.0</c:v>
                </c:pt>
                <c:pt idx="1754">
                  <c:v>41627.0</c:v>
                </c:pt>
                <c:pt idx="1755">
                  <c:v>41628.0</c:v>
                </c:pt>
                <c:pt idx="1756">
                  <c:v>41631.0</c:v>
                </c:pt>
                <c:pt idx="1757">
                  <c:v>41632.0</c:v>
                </c:pt>
                <c:pt idx="1758">
                  <c:v>41634.0</c:v>
                </c:pt>
                <c:pt idx="1759">
                  <c:v>41635.0</c:v>
                </c:pt>
                <c:pt idx="1760">
                  <c:v>41638.0</c:v>
                </c:pt>
                <c:pt idx="1761">
                  <c:v>41639.0</c:v>
                </c:pt>
                <c:pt idx="1762">
                  <c:v>41641.0</c:v>
                </c:pt>
                <c:pt idx="1763">
                  <c:v>41642.0</c:v>
                </c:pt>
                <c:pt idx="1764">
                  <c:v>41645.0</c:v>
                </c:pt>
                <c:pt idx="1765">
                  <c:v>41646.0</c:v>
                </c:pt>
                <c:pt idx="1766">
                  <c:v>41647.0</c:v>
                </c:pt>
                <c:pt idx="1767">
                  <c:v>41648.0</c:v>
                </c:pt>
                <c:pt idx="1768">
                  <c:v>41649.0</c:v>
                </c:pt>
                <c:pt idx="1769">
                  <c:v>41652.0</c:v>
                </c:pt>
                <c:pt idx="1770">
                  <c:v>41653.0</c:v>
                </c:pt>
                <c:pt idx="1771">
                  <c:v>41654.0</c:v>
                </c:pt>
                <c:pt idx="1772">
                  <c:v>41655.0</c:v>
                </c:pt>
                <c:pt idx="1773">
                  <c:v>41656.0</c:v>
                </c:pt>
                <c:pt idx="1774">
                  <c:v>41660.0</c:v>
                </c:pt>
                <c:pt idx="1775">
                  <c:v>41661.0</c:v>
                </c:pt>
                <c:pt idx="1776">
                  <c:v>41662.0</c:v>
                </c:pt>
                <c:pt idx="1777">
                  <c:v>41663.0</c:v>
                </c:pt>
                <c:pt idx="1778">
                  <c:v>41666.0</c:v>
                </c:pt>
                <c:pt idx="1779">
                  <c:v>41667.0</c:v>
                </c:pt>
                <c:pt idx="1780">
                  <c:v>41668.0</c:v>
                </c:pt>
                <c:pt idx="1781">
                  <c:v>41669.0</c:v>
                </c:pt>
                <c:pt idx="1782">
                  <c:v>41670.0</c:v>
                </c:pt>
                <c:pt idx="1783">
                  <c:v>41673.0</c:v>
                </c:pt>
                <c:pt idx="1784">
                  <c:v>41674.0</c:v>
                </c:pt>
                <c:pt idx="1785">
                  <c:v>41675.0</c:v>
                </c:pt>
                <c:pt idx="1786">
                  <c:v>41676.0</c:v>
                </c:pt>
                <c:pt idx="1787">
                  <c:v>41677.0</c:v>
                </c:pt>
                <c:pt idx="1788">
                  <c:v>41680.0</c:v>
                </c:pt>
                <c:pt idx="1789">
                  <c:v>41681.0</c:v>
                </c:pt>
                <c:pt idx="1790">
                  <c:v>41682.0</c:v>
                </c:pt>
                <c:pt idx="1791">
                  <c:v>41683.0</c:v>
                </c:pt>
                <c:pt idx="1792">
                  <c:v>41684.0</c:v>
                </c:pt>
                <c:pt idx="1793">
                  <c:v>41688.0</c:v>
                </c:pt>
                <c:pt idx="1794">
                  <c:v>41689.0</c:v>
                </c:pt>
                <c:pt idx="1795">
                  <c:v>41690.0</c:v>
                </c:pt>
                <c:pt idx="1796">
                  <c:v>41691.0</c:v>
                </c:pt>
                <c:pt idx="1797">
                  <c:v>41694.0</c:v>
                </c:pt>
                <c:pt idx="1798">
                  <c:v>41695.0</c:v>
                </c:pt>
                <c:pt idx="1799">
                  <c:v>41696.0</c:v>
                </c:pt>
                <c:pt idx="1800">
                  <c:v>41697.0</c:v>
                </c:pt>
                <c:pt idx="1801">
                  <c:v>41698.0</c:v>
                </c:pt>
                <c:pt idx="1802">
                  <c:v>41701.0</c:v>
                </c:pt>
                <c:pt idx="1803">
                  <c:v>41702.0</c:v>
                </c:pt>
                <c:pt idx="1804">
                  <c:v>41703.0</c:v>
                </c:pt>
                <c:pt idx="1805">
                  <c:v>41704.0</c:v>
                </c:pt>
                <c:pt idx="1806">
                  <c:v>41705.0</c:v>
                </c:pt>
                <c:pt idx="1807">
                  <c:v>41708.0</c:v>
                </c:pt>
                <c:pt idx="1808">
                  <c:v>41709.0</c:v>
                </c:pt>
                <c:pt idx="1809">
                  <c:v>41710.0</c:v>
                </c:pt>
                <c:pt idx="1810">
                  <c:v>41711.0</c:v>
                </c:pt>
                <c:pt idx="1811">
                  <c:v>41712.0</c:v>
                </c:pt>
                <c:pt idx="1812">
                  <c:v>41715.0</c:v>
                </c:pt>
                <c:pt idx="1813">
                  <c:v>41716.0</c:v>
                </c:pt>
                <c:pt idx="1814">
                  <c:v>41717.0</c:v>
                </c:pt>
                <c:pt idx="1815">
                  <c:v>41718.0</c:v>
                </c:pt>
                <c:pt idx="1816">
                  <c:v>41719.0</c:v>
                </c:pt>
                <c:pt idx="1817">
                  <c:v>41722.0</c:v>
                </c:pt>
                <c:pt idx="1818">
                  <c:v>41723.0</c:v>
                </c:pt>
                <c:pt idx="1819">
                  <c:v>41724.0</c:v>
                </c:pt>
                <c:pt idx="1820">
                  <c:v>41725.0</c:v>
                </c:pt>
                <c:pt idx="1821">
                  <c:v>41726.0</c:v>
                </c:pt>
                <c:pt idx="1822">
                  <c:v>41729.0</c:v>
                </c:pt>
                <c:pt idx="1823">
                  <c:v>41730.0</c:v>
                </c:pt>
                <c:pt idx="1824">
                  <c:v>41731.0</c:v>
                </c:pt>
                <c:pt idx="1825">
                  <c:v>41732.0</c:v>
                </c:pt>
                <c:pt idx="1826">
                  <c:v>41733.0</c:v>
                </c:pt>
                <c:pt idx="1827">
                  <c:v>41736.0</c:v>
                </c:pt>
                <c:pt idx="1828">
                  <c:v>41737.0</c:v>
                </c:pt>
                <c:pt idx="1829">
                  <c:v>41738.0</c:v>
                </c:pt>
                <c:pt idx="1830">
                  <c:v>41739.0</c:v>
                </c:pt>
                <c:pt idx="1831">
                  <c:v>41740.0</c:v>
                </c:pt>
                <c:pt idx="1832">
                  <c:v>41743.0</c:v>
                </c:pt>
                <c:pt idx="1833">
                  <c:v>41744.0</c:v>
                </c:pt>
                <c:pt idx="1834">
                  <c:v>41745.0</c:v>
                </c:pt>
                <c:pt idx="1835">
                  <c:v>41746.0</c:v>
                </c:pt>
                <c:pt idx="1836">
                  <c:v>41750.0</c:v>
                </c:pt>
                <c:pt idx="1837">
                  <c:v>41751.0</c:v>
                </c:pt>
                <c:pt idx="1838">
                  <c:v>41752.0</c:v>
                </c:pt>
                <c:pt idx="1839">
                  <c:v>41753.0</c:v>
                </c:pt>
                <c:pt idx="1840">
                  <c:v>41754.0</c:v>
                </c:pt>
                <c:pt idx="1841">
                  <c:v>41757.0</c:v>
                </c:pt>
                <c:pt idx="1842">
                  <c:v>41758.0</c:v>
                </c:pt>
                <c:pt idx="1843">
                  <c:v>41759.0</c:v>
                </c:pt>
                <c:pt idx="1844">
                  <c:v>41760.0</c:v>
                </c:pt>
                <c:pt idx="1845">
                  <c:v>41761.0</c:v>
                </c:pt>
                <c:pt idx="1846">
                  <c:v>41764.0</c:v>
                </c:pt>
                <c:pt idx="1847">
                  <c:v>41765.0</c:v>
                </c:pt>
                <c:pt idx="1848">
                  <c:v>41766.0</c:v>
                </c:pt>
                <c:pt idx="1849">
                  <c:v>41767.0</c:v>
                </c:pt>
                <c:pt idx="1850">
                  <c:v>41768.0</c:v>
                </c:pt>
                <c:pt idx="1851">
                  <c:v>41771.0</c:v>
                </c:pt>
                <c:pt idx="1852">
                  <c:v>41772.0</c:v>
                </c:pt>
                <c:pt idx="1853">
                  <c:v>41773.0</c:v>
                </c:pt>
                <c:pt idx="1854">
                  <c:v>41774.0</c:v>
                </c:pt>
                <c:pt idx="1855">
                  <c:v>41775.0</c:v>
                </c:pt>
                <c:pt idx="1856">
                  <c:v>41778.0</c:v>
                </c:pt>
                <c:pt idx="1857">
                  <c:v>41779.0</c:v>
                </c:pt>
                <c:pt idx="1858">
                  <c:v>41780.0</c:v>
                </c:pt>
                <c:pt idx="1859">
                  <c:v>41781.0</c:v>
                </c:pt>
                <c:pt idx="1860">
                  <c:v>41782.0</c:v>
                </c:pt>
                <c:pt idx="1861">
                  <c:v>41786.0</c:v>
                </c:pt>
                <c:pt idx="1862">
                  <c:v>41787.0</c:v>
                </c:pt>
                <c:pt idx="1863">
                  <c:v>41788.0</c:v>
                </c:pt>
                <c:pt idx="1864">
                  <c:v>41789.0</c:v>
                </c:pt>
                <c:pt idx="1865">
                  <c:v>41792.0</c:v>
                </c:pt>
                <c:pt idx="1866">
                  <c:v>41793.0</c:v>
                </c:pt>
                <c:pt idx="1867">
                  <c:v>41794.0</c:v>
                </c:pt>
                <c:pt idx="1868">
                  <c:v>41795.0</c:v>
                </c:pt>
                <c:pt idx="1869">
                  <c:v>41796.0</c:v>
                </c:pt>
                <c:pt idx="1870">
                  <c:v>41799.0</c:v>
                </c:pt>
                <c:pt idx="1871">
                  <c:v>41800.0</c:v>
                </c:pt>
                <c:pt idx="1872">
                  <c:v>41801.0</c:v>
                </c:pt>
                <c:pt idx="1873">
                  <c:v>41802.0</c:v>
                </c:pt>
                <c:pt idx="1874">
                  <c:v>41803.0</c:v>
                </c:pt>
                <c:pt idx="1875">
                  <c:v>41806.0</c:v>
                </c:pt>
                <c:pt idx="1876">
                  <c:v>41807.0</c:v>
                </c:pt>
                <c:pt idx="1877">
                  <c:v>41808.0</c:v>
                </c:pt>
                <c:pt idx="1878">
                  <c:v>41809.0</c:v>
                </c:pt>
                <c:pt idx="1879">
                  <c:v>41810.0</c:v>
                </c:pt>
                <c:pt idx="1880">
                  <c:v>41813.0</c:v>
                </c:pt>
                <c:pt idx="1881">
                  <c:v>41814.0</c:v>
                </c:pt>
                <c:pt idx="1882">
                  <c:v>41815.0</c:v>
                </c:pt>
                <c:pt idx="1883">
                  <c:v>41816.0</c:v>
                </c:pt>
                <c:pt idx="1884">
                  <c:v>41817.0</c:v>
                </c:pt>
                <c:pt idx="1885">
                  <c:v>41820.0</c:v>
                </c:pt>
                <c:pt idx="1886">
                  <c:v>41821.0</c:v>
                </c:pt>
                <c:pt idx="1887">
                  <c:v>41822.0</c:v>
                </c:pt>
                <c:pt idx="1888">
                  <c:v>41823.0</c:v>
                </c:pt>
                <c:pt idx="1889">
                  <c:v>41827.0</c:v>
                </c:pt>
                <c:pt idx="1890">
                  <c:v>41828.0</c:v>
                </c:pt>
                <c:pt idx="1891">
                  <c:v>41829.0</c:v>
                </c:pt>
                <c:pt idx="1892">
                  <c:v>41830.0</c:v>
                </c:pt>
                <c:pt idx="1893">
                  <c:v>41831.0</c:v>
                </c:pt>
                <c:pt idx="1894">
                  <c:v>41834.0</c:v>
                </c:pt>
                <c:pt idx="1895">
                  <c:v>41835.0</c:v>
                </c:pt>
                <c:pt idx="1896">
                  <c:v>41836.0</c:v>
                </c:pt>
                <c:pt idx="1897">
                  <c:v>41837.0</c:v>
                </c:pt>
                <c:pt idx="1898">
                  <c:v>41838.0</c:v>
                </c:pt>
                <c:pt idx="1899">
                  <c:v>41841.0</c:v>
                </c:pt>
                <c:pt idx="1900">
                  <c:v>41842.0</c:v>
                </c:pt>
                <c:pt idx="1901">
                  <c:v>41843.0</c:v>
                </c:pt>
                <c:pt idx="1902">
                  <c:v>41844.0</c:v>
                </c:pt>
                <c:pt idx="1903">
                  <c:v>41845.0</c:v>
                </c:pt>
                <c:pt idx="1904">
                  <c:v>41848.0</c:v>
                </c:pt>
                <c:pt idx="1905">
                  <c:v>41849.0</c:v>
                </c:pt>
                <c:pt idx="1906">
                  <c:v>41850.0</c:v>
                </c:pt>
                <c:pt idx="1907">
                  <c:v>41851.0</c:v>
                </c:pt>
                <c:pt idx="1908">
                  <c:v>41852.0</c:v>
                </c:pt>
                <c:pt idx="1909">
                  <c:v>41855.0</c:v>
                </c:pt>
                <c:pt idx="1910">
                  <c:v>41856.0</c:v>
                </c:pt>
                <c:pt idx="1911">
                  <c:v>41857.0</c:v>
                </c:pt>
                <c:pt idx="1912">
                  <c:v>41858.0</c:v>
                </c:pt>
                <c:pt idx="1913">
                  <c:v>41859.0</c:v>
                </c:pt>
                <c:pt idx="1914">
                  <c:v>41862.0</c:v>
                </c:pt>
                <c:pt idx="1915">
                  <c:v>41863.0</c:v>
                </c:pt>
                <c:pt idx="1916">
                  <c:v>41864.0</c:v>
                </c:pt>
                <c:pt idx="1917">
                  <c:v>41865.0</c:v>
                </c:pt>
                <c:pt idx="1918">
                  <c:v>41866.0</c:v>
                </c:pt>
                <c:pt idx="1919">
                  <c:v>41869.0</c:v>
                </c:pt>
                <c:pt idx="1920">
                  <c:v>41870.0</c:v>
                </c:pt>
                <c:pt idx="1921">
                  <c:v>41871.0</c:v>
                </c:pt>
                <c:pt idx="1922">
                  <c:v>41872.0</c:v>
                </c:pt>
                <c:pt idx="1923">
                  <c:v>41873.0</c:v>
                </c:pt>
                <c:pt idx="1924">
                  <c:v>41876.0</c:v>
                </c:pt>
                <c:pt idx="1925">
                  <c:v>41877.0</c:v>
                </c:pt>
                <c:pt idx="1926">
                  <c:v>41878.0</c:v>
                </c:pt>
                <c:pt idx="1927">
                  <c:v>41879.0</c:v>
                </c:pt>
                <c:pt idx="1928">
                  <c:v>41880.0</c:v>
                </c:pt>
                <c:pt idx="1929">
                  <c:v>41884.0</c:v>
                </c:pt>
                <c:pt idx="1930">
                  <c:v>41885.0</c:v>
                </c:pt>
                <c:pt idx="1931">
                  <c:v>41886.0</c:v>
                </c:pt>
                <c:pt idx="1932">
                  <c:v>41887.0</c:v>
                </c:pt>
                <c:pt idx="1933">
                  <c:v>41890.0</c:v>
                </c:pt>
                <c:pt idx="1934">
                  <c:v>41891.0</c:v>
                </c:pt>
                <c:pt idx="1935">
                  <c:v>41892.0</c:v>
                </c:pt>
                <c:pt idx="1936">
                  <c:v>41893.0</c:v>
                </c:pt>
                <c:pt idx="1937">
                  <c:v>41894.0</c:v>
                </c:pt>
                <c:pt idx="1938">
                  <c:v>41897.0</c:v>
                </c:pt>
                <c:pt idx="1939">
                  <c:v>41898.0</c:v>
                </c:pt>
                <c:pt idx="1940">
                  <c:v>41899.0</c:v>
                </c:pt>
                <c:pt idx="1941">
                  <c:v>41900.0</c:v>
                </c:pt>
                <c:pt idx="1942">
                  <c:v>41901.0</c:v>
                </c:pt>
                <c:pt idx="1943">
                  <c:v>41904.0</c:v>
                </c:pt>
                <c:pt idx="1944">
                  <c:v>41905.0</c:v>
                </c:pt>
                <c:pt idx="1945">
                  <c:v>41906.0</c:v>
                </c:pt>
                <c:pt idx="1946">
                  <c:v>41907.0</c:v>
                </c:pt>
                <c:pt idx="1947">
                  <c:v>41908.0</c:v>
                </c:pt>
                <c:pt idx="1948">
                  <c:v>41911.0</c:v>
                </c:pt>
                <c:pt idx="1949">
                  <c:v>41912.0</c:v>
                </c:pt>
                <c:pt idx="1950">
                  <c:v>41913.0</c:v>
                </c:pt>
                <c:pt idx="1951">
                  <c:v>41914.0</c:v>
                </c:pt>
                <c:pt idx="1952">
                  <c:v>41915.0</c:v>
                </c:pt>
                <c:pt idx="1953">
                  <c:v>41918.0</c:v>
                </c:pt>
                <c:pt idx="1954">
                  <c:v>41919.0</c:v>
                </c:pt>
                <c:pt idx="1955">
                  <c:v>41920.0</c:v>
                </c:pt>
                <c:pt idx="1956">
                  <c:v>41921.0</c:v>
                </c:pt>
                <c:pt idx="1957">
                  <c:v>41922.0</c:v>
                </c:pt>
                <c:pt idx="1958">
                  <c:v>41925.0</c:v>
                </c:pt>
                <c:pt idx="1959">
                  <c:v>41926.0</c:v>
                </c:pt>
                <c:pt idx="1960">
                  <c:v>41927.0</c:v>
                </c:pt>
                <c:pt idx="1961">
                  <c:v>41928.0</c:v>
                </c:pt>
                <c:pt idx="1962">
                  <c:v>41929.0</c:v>
                </c:pt>
                <c:pt idx="1963">
                  <c:v>41932.0</c:v>
                </c:pt>
                <c:pt idx="1964">
                  <c:v>41933.0</c:v>
                </c:pt>
                <c:pt idx="1965">
                  <c:v>41934.0</c:v>
                </c:pt>
                <c:pt idx="1966">
                  <c:v>41935.0</c:v>
                </c:pt>
                <c:pt idx="1967">
                  <c:v>41936.0</c:v>
                </c:pt>
                <c:pt idx="1968">
                  <c:v>41939.0</c:v>
                </c:pt>
                <c:pt idx="1969">
                  <c:v>41940.0</c:v>
                </c:pt>
                <c:pt idx="1970">
                  <c:v>41941.0</c:v>
                </c:pt>
                <c:pt idx="1971">
                  <c:v>41942.0</c:v>
                </c:pt>
                <c:pt idx="1972">
                  <c:v>41943.0</c:v>
                </c:pt>
                <c:pt idx="1973">
                  <c:v>41946.0</c:v>
                </c:pt>
                <c:pt idx="1974">
                  <c:v>41947.0</c:v>
                </c:pt>
                <c:pt idx="1975">
                  <c:v>41948.0</c:v>
                </c:pt>
                <c:pt idx="1976">
                  <c:v>41949.0</c:v>
                </c:pt>
                <c:pt idx="1977">
                  <c:v>41950.0</c:v>
                </c:pt>
                <c:pt idx="1978">
                  <c:v>41953.0</c:v>
                </c:pt>
                <c:pt idx="1979">
                  <c:v>41954.0</c:v>
                </c:pt>
                <c:pt idx="1980">
                  <c:v>41955.0</c:v>
                </c:pt>
                <c:pt idx="1981">
                  <c:v>41956.0</c:v>
                </c:pt>
                <c:pt idx="1982">
                  <c:v>41957.0</c:v>
                </c:pt>
                <c:pt idx="1983">
                  <c:v>41960.0</c:v>
                </c:pt>
                <c:pt idx="1984">
                  <c:v>41961.0</c:v>
                </c:pt>
                <c:pt idx="1985">
                  <c:v>41962.0</c:v>
                </c:pt>
                <c:pt idx="1986">
                  <c:v>41963.0</c:v>
                </c:pt>
                <c:pt idx="1987">
                  <c:v>41964.0</c:v>
                </c:pt>
                <c:pt idx="1988">
                  <c:v>41967.0</c:v>
                </c:pt>
                <c:pt idx="1989">
                  <c:v>41968.0</c:v>
                </c:pt>
                <c:pt idx="1990">
                  <c:v>41969.0</c:v>
                </c:pt>
                <c:pt idx="1991">
                  <c:v>41971.0</c:v>
                </c:pt>
                <c:pt idx="1992">
                  <c:v>41974.0</c:v>
                </c:pt>
                <c:pt idx="1993">
                  <c:v>41975.0</c:v>
                </c:pt>
                <c:pt idx="1994">
                  <c:v>41976.0</c:v>
                </c:pt>
                <c:pt idx="1995">
                  <c:v>41977.0</c:v>
                </c:pt>
                <c:pt idx="1996">
                  <c:v>41978.0</c:v>
                </c:pt>
                <c:pt idx="1997">
                  <c:v>41981.0</c:v>
                </c:pt>
                <c:pt idx="1998">
                  <c:v>41982.0</c:v>
                </c:pt>
                <c:pt idx="1999">
                  <c:v>41983.0</c:v>
                </c:pt>
                <c:pt idx="2000">
                  <c:v>41984.0</c:v>
                </c:pt>
                <c:pt idx="2001">
                  <c:v>41985.0</c:v>
                </c:pt>
                <c:pt idx="2002">
                  <c:v>41988.0</c:v>
                </c:pt>
                <c:pt idx="2003">
                  <c:v>41989.0</c:v>
                </c:pt>
                <c:pt idx="2004">
                  <c:v>41990.0</c:v>
                </c:pt>
                <c:pt idx="2005">
                  <c:v>41991.0</c:v>
                </c:pt>
                <c:pt idx="2006">
                  <c:v>41992.0</c:v>
                </c:pt>
                <c:pt idx="2007">
                  <c:v>41995.0</c:v>
                </c:pt>
                <c:pt idx="2008">
                  <c:v>41996.0</c:v>
                </c:pt>
                <c:pt idx="2009">
                  <c:v>41997.0</c:v>
                </c:pt>
                <c:pt idx="2010">
                  <c:v>41999.0</c:v>
                </c:pt>
                <c:pt idx="2011">
                  <c:v>42002.0</c:v>
                </c:pt>
                <c:pt idx="2012">
                  <c:v>42003.0</c:v>
                </c:pt>
                <c:pt idx="2013">
                  <c:v>42004.0</c:v>
                </c:pt>
                <c:pt idx="2014">
                  <c:v>42006.0</c:v>
                </c:pt>
                <c:pt idx="2015">
                  <c:v>42009.0</c:v>
                </c:pt>
                <c:pt idx="2016">
                  <c:v>42010.0</c:v>
                </c:pt>
                <c:pt idx="2017">
                  <c:v>42011.0</c:v>
                </c:pt>
                <c:pt idx="2018">
                  <c:v>42012.0</c:v>
                </c:pt>
                <c:pt idx="2019">
                  <c:v>42013.0</c:v>
                </c:pt>
                <c:pt idx="2020">
                  <c:v>42016.0</c:v>
                </c:pt>
                <c:pt idx="2021">
                  <c:v>42017.0</c:v>
                </c:pt>
                <c:pt idx="2022">
                  <c:v>42018.0</c:v>
                </c:pt>
                <c:pt idx="2023">
                  <c:v>42019.0</c:v>
                </c:pt>
                <c:pt idx="2024">
                  <c:v>42020.0</c:v>
                </c:pt>
                <c:pt idx="2025">
                  <c:v>42024.0</c:v>
                </c:pt>
                <c:pt idx="2026">
                  <c:v>42025.0</c:v>
                </c:pt>
                <c:pt idx="2027">
                  <c:v>42026.0</c:v>
                </c:pt>
                <c:pt idx="2028">
                  <c:v>42027.0</c:v>
                </c:pt>
                <c:pt idx="2029">
                  <c:v>42030.0</c:v>
                </c:pt>
                <c:pt idx="2030">
                  <c:v>42031.0</c:v>
                </c:pt>
                <c:pt idx="2031">
                  <c:v>42032.0</c:v>
                </c:pt>
                <c:pt idx="2032">
                  <c:v>42033.0</c:v>
                </c:pt>
                <c:pt idx="2033">
                  <c:v>42034.0</c:v>
                </c:pt>
                <c:pt idx="2034">
                  <c:v>42037.0</c:v>
                </c:pt>
                <c:pt idx="2035">
                  <c:v>42038.0</c:v>
                </c:pt>
                <c:pt idx="2036">
                  <c:v>42039.0</c:v>
                </c:pt>
                <c:pt idx="2037">
                  <c:v>42040.0</c:v>
                </c:pt>
                <c:pt idx="2038">
                  <c:v>42041.0</c:v>
                </c:pt>
                <c:pt idx="2039">
                  <c:v>42044.0</c:v>
                </c:pt>
                <c:pt idx="2040">
                  <c:v>42045.0</c:v>
                </c:pt>
                <c:pt idx="2041">
                  <c:v>42046.0</c:v>
                </c:pt>
                <c:pt idx="2042">
                  <c:v>42047.0</c:v>
                </c:pt>
                <c:pt idx="2043">
                  <c:v>42048.0</c:v>
                </c:pt>
                <c:pt idx="2044">
                  <c:v>42052.0</c:v>
                </c:pt>
                <c:pt idx="2045">
                  <c:v>42053.0</c:v>
                </c:pt>
                <c:pt idx="2046">
                  <c:v>42054.0</c:v>
                </c:pt>
                <c:pt idx="2047">
                  <c:v>42055.0</c:v>
                </c:pt>
                <c:pt idx="2048">
                  <c:v>42058.0</c:v>
                </c:pt>
                <c:pt idx="2049">
                  <c:v>42059.0</c:v>
                </c:pt>
                <c:pt idx="2050">
                  <c:v>42060.0</c:v>
                </c:pt>
                <c:pt idx="2051">
                  <c:v>42061.0</c:v>
                </c:pt>
                <c:pt idx="2052">
                  <c:v>42062.0</c:v>
                </c:pt>
                <c:pt idx="2053">
                  <c:v>42065.0</c:v>
                </c:pt>
                <c:pt idx="2054">
                  <c:v>42066.0</c:v>
                </c:pt>
                <c:pt idx="2055">
                  <c:v>42067.0</c:v>
                </c:pt>
                <c:pt idx="2056">
                  <c:v>42068.0</c:v>
                </c:pt>
                <c:pt idx="2057">
                  <c:v>42069.0</c:v>
                </c:pt>
                <c:pt idx="2058">
                  <c:v>42072.0</c:v>
                </c:pt>
                <c:pt idx="2059">
                  <c:v>42073.0</c:v>
                </c:pt>
                <c:pt idx="2060">
                  <c:v>42074.0</c:v>
                </c:pt>
                <c:pt idx="2061">
                  <c:v>42075.0</c:v>
                </c:pt>
                <c:pt idx="2062">
                  <c:v>42076.0</c:v>
                </c:pt>
                <c:pt idx="2063">
                  <c:v>42079.0</c:v>
                </c:pt>
                <c:pt idx="2064">
                  <c:v>42080.0</c:v>
                </c:pt>
                <c:pt idx="2065">
                  <c:v>42081.0</c:v>
                </c:pt>
                <c:pt idx="2066">
                  <c:v>42082.0</c:v>
                </c:pt>
                <c:pt idx="2067">
                  <c:v>42083.0</c:v>
                </c:pt>
                <c:pt idx="2068">
                  <c:v>42086.0</c:v>
                </c:pt>
                <c:pt idx="2069">
                  <c:v>42087.0</c:v>
                </c:pt>
                <c:pt idx="2070">
                  <c:v>42088.0</c:v>
                </c:pt>
                <c:pt idx="2071">
                  <c:v>42089.0</c:v>
                </c:pt>
                <c:pt idx="2072">
                  <c:v>42090.0</c:v>
                </c:pt>
                <c:pt idx="2073">
                  <c:v>42093.0</c:v>
                </c:pt>
                <c:pt idx="2074">
                  <c:v>42094.0</c:v>
                </c:pt>
                <c:pt idx="2075">
                  <c:v>42095.0</c:v>
                </c:pt>
                <c:pt idx="2076">
                  <c:v>42096.0</c:v>
                </c:pt>
                <c:pt idx="2077">
                  <c:v>42100.0</c:v>
                </c:pt>
                <c:pt idx="2078">
                  <c:v>42101.0</c:v>
                </c:pt>
                <c:pt idx="2079">
                  <c:v>42102.0</c:v>
                </c:pt>
                <c:pt idx="2080">
                  <c:v>42103.0</c:v>
                </c:pt>
                <c:pt idx="2081">
                  <c:v>42104.0</c:v>
                </c:pt>
                <c:pt idx="2082">
                  <c:v>42107.0</c:v>
                </c:pt>
                <c:pt idx="2083">
                  <c:v>42108.0</c:v>
                </c:pt>
                <c:pt idx="2084">
                  <c:v>42109.0</c:v>
                </c:pt>
                <c:pt idx="2085">
                  <c:v>42110.0</c:v>
                </c:pt>
                <c:pt idx="2086">
                  <c:v>42111.0</c:v>
                </c:pt>
                <c:pt idx="2087">
                  <c:v>42114.0</c:v>
                </c:pt>
                <c:pt idx="2088">
                  <c:v>42115.0</c:v>
                </c:pt>
                <c:pt idx="2089">
                  <c:v>42116.0</c:v>
                </c:pt>
                <c:pt idx="2090">
                  <c:v>42117.0</c:v>
                </c:pt>
                <c:pt idx="2091">
                  <c:v>42118.0</c:v>
                </c:pt>
                <c:pt idx="2092">
                  <c:v>42121.0</c:v>
                </c:pt>
                <c:pt idx="2093">
                  <c:v>42122.0</c:v>
                </c:pt>
                <c:pt idx="2094">
                  <c:v>42123.0</c:v>
                </c:pt>
                <c:pt idx="2095">
                  <c:v>42124.0</c:v>
                </c:pt>
                <c:pt idx="2096">
                  <c:v>42125.0</c:v>
                </c:pt>
                <c:pt idx="2097">
                  <c:v>42128.0</c:v>
                </c:pt>
                <c:pt idx="2098">
                  <c:v>42129.0</c:v>
                </c:pt>
                <c:pt idx="2099">
                  <c:v>42130.0</c:v>
                </c:pt>
                <c:pt idx="2100">
                  <c:v>42131.0</c:v>
                </c:pt>
                <c:pt idx="2101">
                  <c:v>42132.0</c:v>
                </c:pt>
                <c:pt idx="2102">
                  <c:v>42135.0</c:v>
                </c:pt>
                <c:pt idx="2103">
                  <c:v>42136.0</c:v>
                </c:pt>
                <c:pt idx="2104">
                  <c:v>42137.0</c:v>
                </c:pt>
                <c:pt idx="2105">
                  <c:v>42138.0</c:v>
                </c:pt>
                <c:pt idx="2106">
                  <c:v>42139.0</c:v>
                </c:pt>
                <c:pt idx="2107">
                  <c:v>42142.0</c:v>
                </c:pt>
                <c:pt idx="2108">
                  <c:v>42143.0</c:v>
                </c:pt>
                <c:pt idx="2109">
                  <c:v>42144.0</c:v>
                </c:pt>
                <c:pt idx="2110">
                  <c:v>42145.0</c:v>
                </c:pt>
                <c:pt idx="2111">
                  <c:v>42146.0</c:v>
                </c:pt>
                <c:pt idx="2112">
                  <c:v>42150.0</c:v>
                </c:pt>
                <c:pt idx="2113">
                  <c:v>42151.0</c:v>
                </c:pt>
                <c:pt idx="2114">
                  <c:v>42152.0</c:v>
                </c:pt>
                <c:pt idx="2115">
                  <c:v>42153.0</c:v>
                </c:pt>
                <c:pt idx="2116">
                  <c:v>42156.0</c:v>
                </c:pt>
                <c:pt idx="2117">
                  <c:v>42157.0</c:v>
                </c:pt>
                <c:pt idx="2118">
                  <c:v>42158.0</c:v>
                </c:pt>
                <c:pt idx="2119">
                  <c:v>42159.0</c:v>
                </c:pt>
                <c:pt idx="2120">
                  <c:v>42160.0</c:v>
                </c:pt>
                <c:pt idx="2121">
                  <c:v>42163.0</c:v>
                </c:pt>
                <c:pt idx="2122">
                  <c:v>42164.0</c:v>
                </c:pt>
                <c:pt idx="2123">
                  <c:v>42165.0</c:v>
                </c:pt>
                <c:pt idx="2124">
                  <c:v>42166.0</c:v>
                </c:pt>
                <c:pt idx="2125">
                  <c:v>42167.0</c:v>
                </c:pt>
                <c:pt idx="2126">
                  <c:v>42170.0</c:v>
                </c:pt>
                <c:pt idx="2127">
                  <c:v>42171.0</c:v>
                </c:pt>
                <c:pt idx="2128">
                  <c:v>42172.0</c:v>
                </c:pt>
                <c:pt idx="2129">
                  <c:v>42173.0</c:v>
                </c:pt>
                <c:pt idx="2130">
                  <c:v>42174.0</c:v>
                </c:pt>
                <c:pt idx="2131">
                  <c:v>42177.0</c:v>
                </c:pt>
                <c:pt idx="2132">
                  <c:v>42178.0</c:v>
                </c:pt>
                <c:pt idx="2133">
                  <c:v>42179.0</c:v>
                </c:pt>
                <c:pt idx="2134">
                  <c:v>42180.0</c:v>
                </c:pt>
                <c:pt idx="2135">
                  <c:v>42181.0</c:v>
                </c:pt>
                <c:pt idx="2136">
                  <c:v>42184.0</c:v>
                </c:pt>
                <c:pt idx="2137">
                  <c:v>42185.0</c:v>
                </c:pt>
                <c:pt idx="2138">
                  <c:v>42186.0</c:v>
                </c:pt>
                <c:pt idx="2139">
                  <c:v>42187.0</c:v>
                </c:pt>
                <c:pt idx="2140">
                  <c:v>42191.0</c:v>
                </c:pt>
                <c:pt idx="2141">
                  <c:v>42192.0</c:v>
                </c:pt>
                <c:pt idx="2142">
                  <c:v>42193.0</c:v>
                </c:pt>
                <c:pt idx="2143">
                  <c:v>42194.0</c:v>
                </c:pt>
                <c:pt idx="2144">
                  <c:v>42195.0</c:v>
                </c:pt>
                <c:pt idx="2145">
                  <c:v>42198.0</c:v>
                </c:pt>
                <c:pt idx="2146">
                  <c:v>42199.0</c:v>
                </c:pt>
                <c:pt idx="2147">
                  <c:v>42200.0</c:v>
                </c:pt>
                <c:pt idx="2148">
                  <c:v>42201.0</c:v>
                </c:pt>
                <c:pt idx="2149">
                  <c:v>42202.0</c:v>
                </c:pt>
                <c:pt idx="2150">
                  <c:v>42205.0</c:v>
                </c:pt>
                <c:pt idx="2151">
                  <c:v>42206.0</c:v>
                </c:pt>
                <c:pt idx="2152">
                  <c:v>42207.0</c:v>
                </c:pt>
                <c:pt idx="2153">
                  <c:v>42208.0</c:v>
                </c:pt>
                <c:pt idx="2154">
                  <c:v>42209.0</c:v>
                </c:pt>
                <c:pt idx="2155">
                  <c:v>42212.0</c:v>
                </c:pt>
                <c:pt idx="2156">
                  <c:v>42213.0</c:v>
                </c:pt>
                <c:pt idx="2157">
                  <c:v>42214.0</c:v>
                </c:pt>
                <c:pt idx="2158">
                  <c:v>42215.0</c:v>
                </c:pt>
                <c:pt idx="2159">
                  <c:v>42216.0</c:v>
                </c:pt>
                <c:pt idx="2160">
                  <c:v>42219.0</c:v>
                </c:pt>
                <c:pt idx="2161">
                  <c:v>42220.0</c:v>
                </c:pt>
                <c:pt idx="2162">
                  <c:v>42221.0</c:v>
                </c:pt>
                <c:pt idx="2163">
                  <c:v>42222.0</c:v>
                </c:pt>
                <c:pt idx="2164">
                  <c:v>42223.0</c:v>
                </c:pt>
                <c:pt idx="2165">
                  <c:v>42226.0</c:v>
                </c:pt>
                <c:pt idx="2166">
                  <c:v>42227.0</c:v>
                </c:pt>
                <c:pt idx="2167">
                  <c:v>42228.0</c:v>
                </c:pt>
                <c:pt idx="2168">
                  <c:v>42229.0</c:v>
                </c:pt>
                <c:pt idx="2169">
                  <c:v>42230.0</c:v>
                </c:pt>
                <c:pt idx="2170">
                  <c:v>42233.0</c:v>
                </c:pt>
                <c:pt idx="2171">
                  <c:v>42234.0</c:v>
                </c:pt>
                <c:pt idx="2172">
                  <c:v>42235.0</c:v>
                </c:pt>
                <c:pt idx="2173">
                  <c:v>42236.0</c:v>
                </c:pt>
                <c:pt idx="2174">
                  <c:v>42237.0</c:v>
                </c:pt>
                <c:pt idx="2175">
                  <c:v>42240.0</c:v>
                </c:pt>
                <c:pt idx="2176">
                  <c:v>42241.0</c:v>
                </c:pt>
                <c:pt idx="2177">
                  <c:v>42242.0</c:v>
                </c:pt>
                <c:pt idx="2178">
                  <c:v>42243.0</c:v>
                </c:pt>
                <c:pt idx="2179">
                  <c:v>42244.0</c:v>
                </c:pt>
                <c:pt idx="2180">
                  <c:v>42247.0</c:v>
                </c:pt>
                <c:pt idx="2181">
                  <c:v>42248.0</c:v>
                </c:pt>
                <c:pt idx="2182">
                  <c:v>42249.0</c:v>
                </c:pt>
                <c:pt idx="2183">
                  <c:v>42250.0</c:v>
                </c:pt>
                <c:pt idx="2184">
                  <c:v>42251.0</c:v>
                </c:pt>
                <c:pt idx="2185">
                  <c:v>42255.0</c:v>
                </c:pt>
                <c:pt idx="2186">
                  <c:v>42256.0</c:v>
                </c:pt>
                <c:pt idx="2187">
                  <c:v>42257.0</c:v>
                </c:pt>
                <c:pt idx="2188">
                  <c:v>42258.0</c:v>
                </c:pt>
                <c:pt idx="2189">
                  <c:v>42261.0</c:v>
                </c:pt>
                <c:pt idx="2190">
                  <c:v>42262.0</c:v>
                </c:pt>
                <c:pt idx="2191">
                  <c:v>42263.0</c:v>
                </c:pt>
                <c:pt idx="2192">
                  <c:v>42264.0</c:v>
                </c:pt>
                <c:pt idx="2193">
                  <c:v>42265.0</c:v>
                </c:pt>
                <c:pt idx="2194">
                  <c:v>42268.0</c:v>
                </c:pt>
                <c:pt idx="2195">
                  <c:v>42269.0</c:v>
                </c:pt>
                <c:pt idx="2196">
                  <c:v>42270.0</c:v>
                </c:pt>
                <c:pt idx="2197">
                  <c:v>42271.0</c:v>
                </c:pt>
                <c:pt idx="2198">
                  <c:v>42272.0</c:v>
                </c:pt>
                <c:pt idx="2199">
                  <c:v>42275.0</c:v>
                </c:pt>
                <c:pt idx="2200">
                  <c:v>42276.0</c:v>
                </c:pt>
                <c:pt idx="2201">
                  <c:v>42277.0</c:v>
                </c:pt>
                <c:pt idx="2202">
                  <c:v>42278.0</c:v>
                </c:pt>
                <c:pt idx="2203">
                  <c:v>42279.0</c:v>
                </c:pt>
                <c:pt idx="2204">
                  <c:v>42282.0</c:v>
                </c:pt>
                <c:pt idx="2205">
                  <c:v>42283.0</c:v>
                </c:pt>
                <c:pt idx="2206">
                  <c:v>42284.0</c:v>
                </c:pt>
                <c:pt idx="2207">
                  <c:v>42285.0</c:v>
                </c:pt>
                <c:pt idx="2208">
                  <c:v>42286.0</c:v>
                </c:pt>
                <c:pt idx="2209">
                  <c:v>42289.0</c:v>
                </c:pt>
                <c:pt idx="2210">
                  <c:v>42290.0</c:v>
                </c:pt>
                <c:pt idx="2211">
                  <c:v>42291.0</c:v>
                </c:pt>
                <c:pt idx="2212">
                  <c:v>42292.0</c:v>
                </c:pt>
                <c:pt idx="2213">
                  <c:v>42293.0</c:v>
                </c:pt>
                <c:pt idx="2214">
                  <c:v>42296.0</c:v>
                </c:pt>
                <c:pt idx="2215">
                  <c:v>42297.0</c:v>
                </c:pt>
                <c:pt idx="2216">
                  <c:v>42298.0</c:v>
                </c:pt>
                <c:pt idx="2217">
                  <c:v>42299.0</c:v>
                </c:pt>
                <c:pt idx="2218">
                  <c:v>42300.0</c:v>
                </c:pt>
                <c:pt idx="2219">
                  <c:v>42303.0</c:v>
                </c:pt>
                <c:pt idx="2220">
                  <c:v>42304.0</c:v>
                </c:pt>
                <c:pt idx="2221">
                  <c:v>42305.0</c:v>
                </c:pt>
                <c:pt idx="2222">
                  <c:v>42306.0</c:v>
                </c:pt>
                <c:pt idx="2223">
                  <c:v>42307.0</c:v>
                </c:pt>
                <c:pt idx="2224">
                  <c:v>42310.0</c:v>
                </c:pt>
                <c:pt idx="2225">
                  <c:v>42311.0</c:v>
                </c:pt>
                <c:pt idx="2226">
                  <c:v>42312.0</c:v>
                </c:pt>
                <c:pt idx="2227">
                  <c:v>42313.0</c:v>
                </c:pt>
                <c:pt idx="2228">
                  <c:v>42314.0</c:v>
                </c:pt>
                <c:pt idx="2229">
                  <c:v>42317.0</c:v>
                </c:pt>
                <c:pt idx="2230">
                  <c:v>42318.0</c:v>
                </c:pt>
                <c:pt idx="2231">
                  <c:v>42319.0</c:v>
                </c:pt>
                <c:pt idx="2232">
                  <c:v>42320.0</c:v>
                </c:pt>
                <c:pt idx="2233">
                  <c:v>42321.0</c:v>
                </c:pt>
                <c:pt idx="2234">
                  <c:v>42324.0</c:v>
                </c:pt>
                <c:pt idx="2235">
                  <c:v>42325.0</c:v>
                </c:pt>
                <c:pt idx="2236">
                  <c:v>42326.0</c:v>
                </c:pt>
                <c:pt idx="2237">
                  <c:v>42327.0</c:v>
                </c:pt>
                <c:pt idx="2238">
                  <c:v>42328.0</c:v>
                </c:pt>
                <c:pt idx="2239">
                  <c:v>42331.0</c:v>
                </c:pt>
                <c:pt idx="2240">
                  <c:v>42332.0</c:v>
                </c:pt>
                <c:pt idx="2241">
                  <c:v>42333.0</c:v>
                </c:pt>
                <c:pt idx="2242">
                  <c:v>42335.0</c:v>
                </c:pt>
                <c:pt idx="2243">
                  <c:v>42338.0</c:v>
                </c:pt>
                <c:pt idx="2244">
                  <c:v>42339.0</c:v>
                </c:pt>
                <c:pt idx="2245">
                  <c:v>42340.0</c:v>
                </c:pt>
                <c:pt idx="2246">
                  <c:v>42341.0</c:v>
                </c:pt>
                <c:pt idx="2247">
                  <c:v>42342.0</c:v>
                </c:pt>
                <c:pt idx="2248">
                  <c:v>42345.0</c:v>
                </c:pt>
                <c:pt idx="2249">
                  <c:v>42346.0</c:v>
                </c:pt>
                <c:pt idx="2250">
                  <c:v>42347.0</c:v>
                </c:pt>
                <c:pt idx="2251">
                  <c:v>42348.0</c:v>
                </c:pt>
                <c:pt idx="2252">
                  <c:v>42349.0</c:v>
                </c:pt>
                <c:pt idx="2253">
                  <c:v>42352.0</c:v>
                </c:pt>
                <c:pt idx="2254">
                  <c:v>42353.0</c:v>
                </c:pt>
                <c:pt idx="2255">
                  <c:v>42354.0</c:v>
                </c:pt>
                <c:pt idx="2256">
                  <c:v>42355.0</c:v>
                </c:pt>
                <c:pt idx="2257">
                  <c:v>42356.0</c:v>
                </c:pt>
                <c:pt idx="2258">
                  <c:v>42359.0</c:v>
                </c:pt>
                <c:pt idx="2259">
                  <c:v>42360.0</c:v>
                </c:pt>
                <c:pt idx="2260">
                  <c:v>42361.0</c:v>
                </c:pt>
                <c:pt idx="2261">
                  <c:v>42362.0</c:v>
                </c:pt>
                <c:pt idx="2262">
                  <c:v>42366.0</c:v>
                </c:pt>
                <c:pt idx="2263">
                  <c:v>42367.0</c:v>
                </c:pt>
                <c:pt idx="2264">
                  <c:v>42368.0</c:v>
                </c:pt>
                <c:pt idx="2265">
                  <c:v>42369.0</c:v>
                </c:pt>
                <c:pt idx="2266">
                  <c:v>42373.0</c:v>
                </c:pt>
                <c:pt idx="2267">
                  <c:v>42374.0</c:v>
                </c:pt>
                <c:pt idx="2268">
                  <c:v>42375.0</c:v>
                </c:pt>
                <c:pt idx="2269">
                  <c:v>42376.0</c:v>
                </c:pt>
                <c:pt idx="2270">
                  <c:v>42377.0</c:v>
                </c:pt>
                <c:pt idx="2271">
                  <c:v>42380.0</c:v>
                </c:pt>
                <c:pt idx="2272">
                  <c:v>42381.0</c:v>
                </c:pt>
                <c:pt idx="2273">
                  <c:v>42382.0</c:v>
                </c:pt>
                <c:pt idx="2274">
                  <c:v>42383.0</c:v>
                </c:pt>
                <c:pt idx="2275">
                  <c:v>42384.0</c:v>
                </c:pt>
                <c:pt idx="2276">
                  <c:v>42388.0</c:v>
                </c:pt>
                <c:pt idx="2277">
                  <c:v>42389.0</c:v>
                </c:pt>
                <c:pt idx="2278">
                  <c:v>42390.0</c:v>
                </c:pt>
                <c:pt idx="2279">
                  <c:v>42391.0</c:v>
                </c:pt>
                <c:pt idx="2280">
                  <c:v>42394.0</c:v>
                </c:pt>
                <c:pt idx="2281">
                  <c:v>42395.0</c:v>
                </c:pt>
                <c:pt idx="2282">
                  <c:v>42396.0</c:v>
                </c:pt>
                <c:pt idx="2283">
                  <c:v>42397.0</c:v>
                </c:pt>
                <c:pt idx="2284">
                  <c:v>42398.0</c:v>
                </c:pt>
                <c:pt idx="2285">
                  <c:v>42401.0</c:v>
                </c:pt>
                <c:pt idx="2286">
                  <c:v>42402.0</c:v>
                </c:pt>
                <c:pt idx="2287">
                  <c:v>42403.0</c:v>
                </c:pt>
                <c:pt idx="2288">
                  <c:v>42404.0</c:v>
                </c:pt>
                <c:pt idx="2289">
                  <c:v>42405.0</c:v>
                </c:pt>
                <c:pt idx="2290">
                  <c:v>42408.0</c:v>
                </c:pt>
                <c:pt idx="2291">
                  <c:v>42409.0</c:v>
                </c:pt>
                <c:pt idx="2292">
                  <c:v>42410.0</c:v>
                </c:pt>
                <c:pt idx="2293">
                  <c:v>42411.0</c:v>
                </c:pt>
                <c:pt idx="2294">
                  <c:v>42412.0</c:v>
                </c:pt>
                <c:pt idx="2295">
                  <c:v>42416.0</c:v>
                </c:pt>
                <c:pt idx="2296">
                  <c:v>42417.0</c:v>
                </c:pt>
                <c:pt idx="2297">
                  <c:v>42418.0</c:v>
                </c:pt>
                <c:pt idx="2298">
                  <c:v>42419.0</c:v>
                </c:pt>
                <c:pt idx="2299">
                  <c:v>42422.0</c:v>
                </c:pt>
                <c:pt idx="2300">
                  <c:v>42423.0</c:v>
                </c:pt>
                <c:pt idx="2301">
                  <c:v>42424.0</c:v>
                </c:pt>
                <c:pt idx="2302">
                  <c:v>42425.0</c:v>
                </c:pt>
                <c:pt idx="2303">
                  <c:v>42426.0</c:v>
                </c:pt>
                <c:pt idx="2304">
                  <c:v>42429.0</c:v>
                </c:pt>
                <c:pt idx="2305">
                  <c:v>42430.0</c:v>
                </c:pt>
                <c:pt idx="2306">
                  <c:v>42431.0</c:v>
                </c:pt>
                <c:pt idx="2307">
                  <c:v>42432.0</c:v>
                </c:pt>
                <c:pt idx="2308">
                  <c:v>42433.0</c:v>
                </c:pt>
                <c:pt idx="2309">
                  <c:v>42436.0</c:v>
                </c:pt>
                <c:pt idx="2310">
                  <c:v>42437.0</c:v>
                </c:pt>
                <c:pt idx="2311">
                  <c:v>42438.0</c:v>
                </c:pt>
                <c:pt idx="2312">
                  <c:v>42439.0</c:v>
                </c:pt>
                <c:pt idx="2313">
                  <c:v>42440.0</c:v>
                </c:pt>
                <c:pt idx="2314">
                  <c:v>42443.0</c:v>
                </c:pt>
                <c:pt idx="2315">
                  <c:v>42444.0</c:v>
                </c:pt>
                <c:pt idx="2316">
                  <c:v>42445.0</c:v>
                </c:pt>
                <c:pt idx="2317">
                  <c:v>42446.0</c:v>
                </c:pt>
                <c:pt idx="2318">
                  <c:v>42447.0</c:v>
                </c:pt>
                <c:pt idx="2319">
                  <c:v>42450.0</c:v>
                </c:pt>
                <c:pt idx="2320">
                  <c:v>42451.0</c:v>
                </c:pt>
                <c:pt idx="2321">
                  <c:v>42452.0</c:v>
                </c:pt>
                <c:pt idx="2322">
                  <c:v>42453.0</c:v>
                </c:pt>
                <c:pt idx="2323">
                  <c:v>42457.0</c:v>
                </c:pt>
                <c:pt idx="2324">
                  <c:v>42458.0</c:v>
                </c:pt>
                <c:pt idx="2325">
                  <c:v>42459.0</c:v>
                </c:pt>
                <c:pt idx="2326">
                  <c:v>42460.0</c:v>
                </c:pt>
                <c:pt idx="2327">
                  <c:v>42461.0</c:v>
                </c:pt>
                <c:pt idx="2328">
                  <c:v>42464.0</c:v>
                </c:pt>
                <c:pt idx="2329">
                  <c:v>42465.0</c:v>
                </c:pt>
                <c:pt idx="2330">
                  <c:v>42466.0</c:v>
                </c:pt>
                <c:pt idx="2331">
                  <c:v>42467.0</c:v>
                </c:pt>
                <c:pt idx="2332">
                  <c:v>42468.0</c:v>
                </c:pt>
                <c:pt idx="2333">
                  <c:v>42471.0</c:v>
                </c:pt>
                <c:pt idx="2334">
                  <c:v>42472.0</c:v>
                </c:pt>
                <c:pt idx="2335">
                  <c:v>42473.0</c:v>
                </c:pt>
                <c:pt idx="2336">
                  <c:v>42474.0</c:v>
                </c:pt>
                <c:pt idx="2337">
                  <c:v>42475.0</c:v>
                </c:pt>
                <c:pt idx="2338">
                  <c:v>42478.0</c:v>
                </c:pt>
                <c:pt idx="2339">
                  <c:v>42479.0</c:v>
                </c:pt>
                <c:pt idx="2340">
                  <c:v>42480.0</c:v>
                </c:pt>
                <c:pt idx="2341">
                  <c:v>42481.0</c:v>
                </c:pt>
                <c:pt idx="2342">
                  <c:v>42482.0</c:v>
                </c:pt>
              </c:numCache>
            </c:numRef>
          </c:cat>
          <c:val>
            <c:numRef>
              <c:f>'BOG5 N SOG10'!$G$4:$G$2508</c:f>
              <c:numCache>
                <c:formatCode>General</c:formatCode>
                <c:ptCount val="2505"/>
                <c:pt idx="0" formatCode="0.0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  <c:pt idx="9">
                  <c:v>100.0</c:v>
                </c:pt>
                <c:pt idx="10">
                  <c:v>100.0</c:v>
                </c:pt>
                <c:pt idx="11">
                  <c:v>100.0</c:v>
                </c:pt>
                <c:pt idx="12">
                  <c:v>100.0</c:v>
                </c:pt>
                <c:pt idx="13">
                  <c:v>100.0</c:v>
                </c:pt>
                <c:pt idx="14">
                  <c:v>100.0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100.0</c:v>
                </c:pt>
                <c:pt idx="19">
                  <c:v>100.0</c:v>
                </c:pt>
                <c:pt idx="20">
                  <c:v>100.0</c:v>
                </c:pt>
                <c:pt idx="21">
                  <c:v>100.0</c:v>
                </c:pt>
                <c:pt idx="22">
                  <c:v>100.0</c:v>
                </c:pt>
                <c:pt idx="23">
                  <c:v>100.0</c:v>
                </c:pt>
                <c:pt idx="24">
                  <c:v>100.0</c:v>
                </c:pt>
                <c:pt idx="25">
                  <c:v>100.0</c:v>
                </c:pt>
                <c:pt idx="26">
                  <c:v>100.0</c:v>
                </c:pt>
                <c:pt idx="27">
                  <c:v>100.0</c:v>
                </c:pt>
                <c:pt idx="28">
                  <c:v>100.0</c:v>
                </c:pt>
                <c:pt idx="29">
                  <c:v>100.0</c:v>
                </c:pt>
                <c:pt idx="30">
                  <c:v>100.0</c:v>
                </c:pt>
                <c:pt idx="31">
                  <c:v>100.0</c:v>
                </c:pt>
                <c:pt idx="32">
                  <c:v>100.0</c:v>
                </c:pt>
                <c:pt idx="33">
                  <c:v>100.0</c:v>
                </c:pt>
                <c:pt idx="34">
                  <c:v>100.0</c:v>
                </c:pt>
                <c:pt idx="35">
                  <c:v>100.0</c:v>
                </c:pt>
                <c:pt idx="36">
                  <c:v>100.0</c:v>
                </c:pt>
                <c:pt idx="37">
                  <c:v>100.0</c:v>
                </c:pt>
                <c:pt idx="38">
                  <c:v>100.0</c:v>
                </c:pt>
                <c:pt idx="39">
                  <c:v>100.0</c:v>
                </c:pt>
                <c:pt idx="40">
                  <c:v>100.0</c:v>
                </c:pt>
                <c:pt idx="41">
                  <c:v>100.0</c:v>
                </c:pt>
                <c:pt idx="42">
                  <c:v>100.0</c:v>
                </c:pt>
                <c:pt idx="43">
                  <c:v>100.0</c:v>
                </c:pt>
                <c:pt idx="44">
                  <c:v>100.0</c:v>
                </c:pt>
                <c:pt idx="45">
                  <c:v>100.0</c:v>
                </c:pt>
                <c:pt idx="46">
                  <c:v>100.0</c:v>
                </c:pt>
                <c:pt idx="47">
                  <c:v>100.0</c:v>
                </c:pt>
                <c:pt idx="48">
                  <c:v>100.0</c:v>
                </c:pt>
                <c:pt idx="49">
                  <c:v>100.0</c:v>
                </c:pt>
                <c:pt idx="50">
                  <c:v>100.0</c:v>
                </c:pt>
                <c:pt idx="51">
                  <c:v>100.0</c:v>
                </c:pt>
                <c:pt idx="52">
                  <c:v>100.0</c:v>
                </c:pt>
                <c:pt idx="53">
                  <c:v>100.0</c:v>
                </c:pt>
                <c:pt idx="54">
                  <c:v>100.0</c:v>
                </c:pt>
                <c:pt idx="55">
                  <c:v>100.0</c:v>
                </c:pt>
                <c:pt idx="56">
                  <c:v>100.0</c:v>
                </c:pt>
                <c:pt idx="57">
                  <c:v>100.0</c:v>
                </c:pt>
                <c:pt idx="58">
                  <c:v>100.0</c:v>
                </c:pt>
                <c:pt idx="59">
                  <c:v>100.0</c:v>
                </c:pt>
                <c:pt idx="60">
                  <c:v>100.0</c:v>
                </c:pt>
                <c:pt idx="61">
                  <c:v>100.0</c:v>
                </c:pt>
                <c:pt idx="62">
                  <c:v>100.0</c:v>
                </c:pt>
                <c:pt idx="63">
                  <c:v>100.0</c:v>
                </c:pt>
                <c:pt idx="64">
                  <c:v>100.0</c:v>
                </c:pt>
                <c:pt idx="65">
                  <c:v>100.0</c:v>
                </c:pt>
                <c:pt idx="66">
                  <c:v>100.0</c:v>
                </c:pt>
                <c:pt idx="67">
                  <c:v>100.0</c:v>
                </c:pt>
                <c:pt idx="68">
                  <c:v>100.0</c:v>
                </c:pt>
                <c:pt idx="69">
                  <c:v>100.0</c:v>
                </c:pt>
                <c:pt idx="70">
                  <c:v>100.0</c:v>
                </c:pt>
                <c:pt idx="71">
                  <c:v>100.0</c:v>
                </c:pt>
                <c:pt idx="72">
                  <c:v>100.0</c:v>
                </c:pt>
                <c:pt idx="73">
                  <c:v>100.0</c:v>
                </c:pt>
                <c:pt idx="74">
                  <c:v>100.0</c:v>
                </c:pt>
                <c:pt idx="75">
                  <c:v>100.0</c:v>
                </c:pt>
                <c:pt idx="76">
                  <c:v>100.0</c:v>
                </c:pt>
                <c:pt idx="77">
                  <c:v>100.0</c:v>
                </c:pt>
                <c:pt idx="78">
                  <c:v>100.0</c:v>
                </c:pt>
                <c:pt idx="79">
                  <c:v>100.0</c:v>
                </c:pt>
                <c:pt idx="80">
                  <c:v>100.0</c:v>
                </c:pt>
                <c:pt idx="81">
                  <c:v>100.0</c:v>
                </c:pt>
                <c:pt idx="82">
                  <c:v>100.0</c:v>
                </c:pt>
                <c:pt idx="83">
                  <c:v>100.0</c:v>
                </c:pt>
                <c:pt idx="84">
                  <c:v>100.0</c:v>
                </c:pt>
                <c:pt idx="85">
                  <c:v>100.0</c:v>
                </c:pt>
                <c:pt idx="86">
                  <c:v>100.0</c:v>
                </c:pt>
                <c:pt idx="87">
                  <c:v>100.0</c:v>
                </c:pt>
                <c:pt idx="88">
                  <c:v>100.0</c:v>
                </c:pt>
                <c:pt idx="89">
                  <c:v>100.0</c:v>
                </c:pt>
                <c:pt idx="90">
                  <c:v>100.0</c:v>
                </c:pt>
                <c:pt idx="91">
                  <c:v>100.3114916338398</c:v>
                </c:pt>
                <c:pt idx="92">
                  <c:v>100.3114916338398</c:v>
                </c:pt>
                <c:pt idx="93">
                  <c:v>100.6717146977914</c:v>
                </c:pt>
                <c:pt idx="94">
                  <c:v>100.5159480992317</c:v>
                </c:pt>
                <c:pt idx="95">
                  <c:v>100.4409708877957</c:v>
                </c:pt>
                <c:pt idx="96">
                  <c:v>100.4128079815692</c:v>
                </c:pt>
                <c:pt idx="97">
                  <c:v>100.7724889302607</c:v>
                </c:pt>
                <c:pt idx="98">
                  <c:v>101.3241063912423</c:v>
                </c:pt>
                <c:pt idx="99">
                  <c:v>100.9692689031082</c:v>
                </c:pt>
                <c:pt idx="100">
                  <c:v>101.7422067611955</c:v>
                </c:pt>
                <c:pt idx="101">
                  <c:v>101.7422067611955</c:v>
                </c:pt>
                <c:pt idx="102">
                  <c:v>102.529243392032</c:v>
                </c:pt>
                <c:pt idx="103">
                  <c:v>102.5804930364488</c:v>
                </c:pt>
                <c:pt idx="104">
                  <c:v>102.5804930364488</c:v>
                </c:pt>
                <c:pt idx="105">
                  <c:v>103.0631028487002</c:v>
                </c:pt>
                <c:pt idx="106">
                  <c:v>103.0712619257202</c:v>
                </c:pt>
                <c:pt idx="107">
                  <c:v>103.0712619257202</c:v>
                </c:pt>
                <c:pt idx="108">
                  <c:v>103.0712619257202</c:v>
                </c:pt>
                <c:pt idx="109">
                  <c:v>103.4054137290023</c:v>
                </c:pt>
                <c:pt idx="110">
                  <c:v>103.5166906918221</c:v>
                </c:pt>
                <c:pt idx="111">
                  <c:v>103.3042145460725</c:v>
                </c:pt>
                <c:pt idx="112">
                  <c:v>103.1295812578876</c:v>
                </c:pt>
                <c:pt idx="113">
                  <c:v>102.8765714680663</c:v>
                </c:pt>
                <c:pt idx="114">
                  <c:v>103.3188279260893</c:v>
                </c:pt>
                <c:pt idx="115">
                  <c:v>104.5533514884163</c:v>
                </c:pt>
                <c:pt idx="116">
                  <c:v>104.4962052214676</c:v>
                </c:pt>
                <c:pt idx="117">
                  <c:v>104.4962052214676</c:v>
                </c:pt>
                <c:pt idx="118">
                  <c:v>105.1115003129306</c:v>
                </c:pt>
                <c:pt idx="119">
                  <c:v>106.2248253607275</c:v>
                </c:pt>
                <c:pt idx="120">
                  <c:v>106.9815921705615</c:v>
                </c:pt>
                <c:pt idx="121">
                  <c:v>108.6336139805801</c:v>
                </c:pt>
                <c:pt idx="122">
                  <c:v>108.6965068385952</c:v>
                </c:pt>
                <c:pt idx="123">
                  <c:v>108.6965068385952</c:v>
                </c:pt>
                <c:pt idx="124">
                  <c:v>108.756004209945</c:v>
                </c:pt>
                <c:pt idx="125">
                  <c:v>108.7609141715682</c:v>
                </c:pt>
                <c:pt idx="126">
                  <c:v>109.3530827246594</c:v>
                </c:pt>
                <c:pt idx="127">
                  <c:v>109.3530827246594</c:v>
                </c:pt>
                <c:pt idx="128">
                  <c:v>109.3530827246594</c:v>
                </c:pt>
                <c:pt idx="129">
                  <c:v>109.1960649639556</c:v>
                </c:pt>
                <c:pt idx="130">
                  <c:v>109.8343500741503</c:v>
                </c:pt>
                <c:pt idx="131">
                  <c:v>109.7628135196777</c:v>
                </c:pt>
                <c:pt idx="132">
                  <c:v>109.8589294832578</c:v>
                </c:pt>
                <c:pt idx="133">
                  <c:v>109.8589294832578</c:v>
                </c:pt>
                <c:pt idx="134">
                  <c:v>110.2357846355376</c:v>
                </c:pt>
                <c:pt idx="135">
                  <c:v>112.1612802807958</c:v>
                </c:pt>
                <c:pt idx="136">
                  <c:v>112.1612802807958</c:v>
                </c:pt>
                <c:pt idx="137">
                  <c:v>112.1612802807958</c:v>
                </c:pt>
                <c:pt idx="138">
                  <c:v>112.5879062653282</c:v>
                </c:pt>
                <c:pt idx="139">
                  <c:v>112.5879062653282</c:v>
                </c:pt>
                <c:pt idx="140">
                  <c:v>112.5207533201471</c:v>
                </c:pt>
                <c:pt idx="141">
                  <c:v>112.4888153991808</c:v>
                </c:pt>
                <c:pt idx="142">
                  <c:v>112.2441611331302</c:v>
                </c:pt>
                <c:pt idx="143">
                  <c:v>112.5798051883004</c:v>
                </c:pt>
                <c:pt idx="144">
                  <c:v>112.2757939071725</c:v>
                </c:pt>
                <c:pt idx="145">
                  <c:v>112.2170622714896</c:v>
                </c:pt>
                <c:pt idx="146">
                  <c:v>112.2170622714896</c:v>
                </c:pt>
                <c:pt idx="147">
                  <c:v>112.478023216765</c:v>
                </c:pt>
                <c:pt idx="148">
                  <c:v>112.7105764752584</c:v>
                </c:pt>
                <c:pt idx="149">
                  <c:v>112.7298963935088</c:v>
                </c:pt>
                <c:pt idx="150">
                  <c:v>112.727641795581</c:v>
                </c:pt>
                <c:pt idx="151">
                  <c:v>112.7062362159952</c:v>
                </c:pt>
                <c:pt idx="152">
                  <c:v>113.3740490072675</c:v>
                </c:pt>
                <c:pt idx="153">
                  <c:v>113.9053936619133</c:v>
                </c:pt>
                <c:pt idx="154">
                  <c:v>113.9053936619133</c:v>
                </c:pt>
                <c:pt idx="155">
                  <c:v>114.3623139765666</c:v>
                </c:pt>
                <c:pt idx="156">
                  <c:v>114.3623139765666</c:v>
                </c:pt>
                <c:pt idx="157">
                  <c:v>115.3500846925854</c:v>
                </c:pt>
                <c:pt idx="158">
                  <c:v>115.3500846925854</c:v>
                </c:pt>
                <c:pt idx="159">
                  <c:v>115.375238381672</c:v>
                </c:pt>
                <c:pt idx="160">
                  <c:v>115.6601581908892</c:v>
                </c:pt>
                <c:pt idx="161">
                  <c:v>115.6601581908892</c:v>
                </c:pt>
                <c:pt idx="162">
                  <c:v>116.0850297754583</c:v>
                </c:pt>
                <c:pt idx="163">
                  <c:v>116.0850297754583</c:v>
                </c:pt>
                <c:pt idx="164">
                  <c:v>117.5110180952248</c:v>
                </c:pt>
                <c:pt idx="165">
                  <c:v>117.4172713586332</c:v>
                </c:pt>
                <c:pt idx="166">
                  <c:v>117.4172713586332</c:v>
                </c:pt>
                <c:pt idx="167">
                  <c:v>117.2345098355675</c:v>
                </c:pt>
                <c:pt idx="168">
                  <c:v>117.3695003360767</c:v>
                </c:pt>
                <c:pt idx="169">
                  <c:v>116.9106794050661</c:v>
                </c:pt>
                <c:pt idx="170">
                  <c:v>116.931326311647</c:v>
                </c:pt>
                <c:pt idx="171">
                  <c:v>116.6955377312962</c:v>
                </c:pt>
                <c:pt idx="172">
                  <c:v>116.121829269116</c:v>
                </c:pt>
                <c:pt idx="173">
                  <c:v>116.049824005135</c:v>
                </c:pt>
                <c:pt idx="174">
                  <c:v>116.5421096076343</c:v>
                </c:pt>
                <c:pt idx="175">
                  <c:v>116.5421096076343</c:v>
                </c:pt>
                <c:pt idx="176">
                  <c:v>116.391485202802</c:v>
                </c:pt>
                <c:pt idx="177">
                  <c:v>117.7954258872348</c:v>
                </c:pt>
                <c:pt idx="178">
                  <c:v>118.0343987340222</c:v>
                </c:pt>
                <c:pt idx="179">
                  <c:v>117.8861112383724</c:v>
                </c:pt>
                <c:pt idx="180">
                  <c:v>118.8273463357238</c:v>
                </c:pt>
                <c:pt idx="181">
                  <c:v>118.8273463357238</c:v>
                </c:pt>
                <c:pt idx="182">
                  <c:v>118.8198120158676</c:v>
                </c:pt>
                <c:pt idx="183">
                  <c:v>119.1719377420834</c:v>
                </c:pt>
                <c:pt idx="184">
                  <c:v>118.6379594981585</c:v>
                </c:pt>
                <c:pt idx="185">
                  <c:v>118.6060437021892</c:v>
                </c:pt>
                <c:pt idx="186">
                  <c:v>119.9863392164477</c:v>
                </c:pt>
                <c:pt idx="187">
                  <c:v>119.9863392164477</c:v>
                </c:pt>
                <c:pt idx="188">
                  <c:v>120.0911426688941</c:v>
                </c:pt>
                <c:pt idx="189">
                  <c:v>120.7520569696544</c:v>
                </c:pt>
                <c:pt idx="190">
                  <c:v>120.6317466446841</c:v>
                </c:pt>
                <c:pt idx="191">
                  <c:v>120.6317466446841</c:v>
                </c:pt>
                <c:pt idx="192">
                  <c:v>120.6317466446841</c:v>
                </c:pt>
                <c:pt idx="193">
                  <c:v>120.6317466446841</c:v>
                </c:pt>
                <c:pt idx="194">
                  <c:v>121.123764170772</c:v>
                </c:pt>
                <c:pt idx="195">
                  <c:v>122.0024742047317</c:v>
                </c:pt>
                <c:pt idx="196">
                  <c:v>121.7491311079631</c:v>
                </c:pt>
                <c:pt idx="197">
                  <c:v>121.5365256581412</c:v>
                </c:pt>
                <c:pt idx="198">
                  <c:v>121.669230330839</c:v>
                </c:pt>
                <c:pt idx="199">
                  <c:v>120.6909743069636</c:v>
                </c:pt>
                <c:pt idx="200">
                  <c:v>120.6909743069636</c:v>
                </c:pt>
                <c:pt idx="201">
                  <c:v>121.9590942318694</c:v>
                </c:pt>
                <c:pt idx="202">
                  <c:v>121.6777390425541</c:v>
                </c:pt>
                <c:pt idx="203">
                  <c:v>121.8755131769237</c:v>
                </c:pt>
                <c:pt idx="204">
                  <c:v>122.2416747796831</c:v>
                </c:pt>
                <c:pt idx="205">
                  <c:v>122.6700827322776</c:v>
                </c:pt>
                <c:pt idx="206">
                  <c:v>122.7897087041937</c:v>
                </c:pt>
                <c:pt idx="207">
                  <c:v>122.7897087041937</c:v>
                </c:pt>
                <c:pt idx="208">
                  <c:v>122.6281578609002</c:v>
                </c:pt>
                <c:pt idx="209">
                  <c:v>122.6773454376563</c:v>
                </c:pt>
                <c:pt idx="210">
                  <c:v>122.934773696766</c:v>
                </c:pt>
                <c:pt idx="211">
                  <c:v>122.9256392559368</c:v>
                </c:pt>
                <c:pt idx="212">
                  <c:v>123.1101679410118</c:v>
                </c:pt>
                <c:pt idx="213">
                  <c:v>123.1980709058929</c:v>
                </c:pt>
                <c:pt idx="214">
                  <c:v>123.1980709058929</c:v>
                </c:pt>
                <c:pt idx="215">
                  <c:v>122.3872652252411</c:v>
                </c:pt>
                <c:pt idx="216">
                  <c:v>122.5511688442383</c:v>
                </c:pt>
                <c:pt idx="217">
                  <c:v>123.7270527507375</c:v>
                </c:pt>
                <c:pt idx="218">
                  <c:v>123.719096624728</c:v>
                </c:pt>
                <c:pt idx="219">
                  <c:v>124.3554563530862</c:v>
                </c:pt>
                <c:pt idx="220">
                  <c:v>125.0060259970171</c:v>
                </c:pt>
                <c:pt idx="221">
                  <c:v>126.1753630132807</c:v>
                </c:pt>
                <c:pt idx="222">
                  <c:v>126.1753630132807</c:v>
                </c:pt>
                <c:pt idx="223">
                  <c:v>126.8745512449768</c:v>
                </c:pt>
                <c:pt idx="224">
                  <c:v>126.8745512449768</c:v>
                </c:pt>
                <c:pt idx="225">
                  <c:v>127.5007784829275</c:v>
                </c:pt>
                <c:pt idx="226">
                  <c:v>130.6392731633657</c:v>
                </c:pt>
                <c:pt idx="227">
                  <c:v>130.4920897536774</c:v>
                </c:pt>
                <c:pt idx="228">
                  <c:v>130.7418694332951</c:v>
                </c:pt>
                <c:pt idx="229">
                  <c:v>131.8467658692641</c:v>
                </c:pt>
                <c:pt idx="230">
                  <c:v>132.2045301162773</c:v>
                </c:pt>
                <c:pt idx="231">
                  <c:v>134.3088129893491</c:v>
                </c:pt>
                <c:pt idx="232">
                  <c:v>135.4369060251078</c:v>
                </c:pt>
                <c:pt idx="233">
                  <c:v>135.6992070640867</c:v>
                </c:pt>
                <c:pt idx="234">
                  <c:v>137.5626416292612</c:v>
                </c:pt>
                <c:pt idx="235">
                  <c:v>138.3477658963825</c:v>
                </c:pt>
                <c:pt idx="236">
                  <c:v>138.6758431847771</c:v>
                </c:pt>
                <c:pt idx="237">
                  <c:v>138.6758431847771</c:v>
                </c:pt>
                <c:pt idx="238">
                  <c:v>140.0480631200056</c:v>
                </c:pt>
                <c:pt idx="239">
                  <c:v>143.127220367786</c:v>
                </c:pt>
                <c:pt idx="240">
                  <c:v>145.4236612796142</c:v>
                </c:pt>
                <c:pt idx="241">
                  <c:v>146.4646097947158</c:v>
                </c:pt>
                <c:pt idx="242">
                  <c:v>146.8967238979498</c:v>
                </c:pt>
                <c:pt idx="243">
                  <c:v>147.9655777474234</c:v>
                </c:pt>
                <c:pt idx="244">
                  <c:v>149.3185146417634</c:v>
                </c:pt>
                <c:pt idx="245">
                  <c:v>150.1416350460163</c:v>
                </c:pt>
                <c:pt idx="246">
                  <c:v>150.1416350460163</c:v>
                </c:pt>
                <c:pt idx="247">
                  <c:v>150.6418316986195</c:v>
                </c:pt>
                <c:pt idx="248">
                  <c:v>151.127798953323</c:v>
                </c:pt>
                <c:pt idx="249">
                  <c:v>151.87757856559</c:v>
                </c:pt>
                <c:pt idx="250">
                  <c:v>151.87757856559</c:v>
                </c:pt>
                <c:pt idx="251">
                  <c:v>151.8785515053124</c:v>
                </c:pt>
                <c:pt idx="252">
                  <c:v>151.9953019159595</c:v>
                </c:pt>
                <c:pt idx="253">
                  <c:v>151.9953019159595</c:v>
                </c:pt>
                <c:pt idx="254">
                  <c:v>152.872365588765</c:v>
                </c:pt>
                <c:pt idx="255">
                  <c:v>152.5395843491513</c:v>
                </c:pt>
                <c:pt idx="256">
                  <c:v>153.5598580685181</c:v>
                </c:pt>
                <c:pt idx="257">
                  <c:v>154.0876193744182</c:v>
                </c:pt>
                <c:pt idx="258">
                  <c:v>154.0876193744182</c:v>
                </c:pt>
                <c:pt idx="259">
                  <c:v>154.6966814050766</c:v>
                </c:pt>
                <c:pt idx="260">
                  <c:v>154.5434142384655</c:v>
                </c:pt>
                <c:pt idx="261">
                  <c:v>154.4205222738718</c:v>
                </c:pt>
                <c:pt idx="262">
                  <c:v>154.1631671400035</c:v>
                </c:pt>
                <c:pt idx="263">
                  <c:v>154.1631671400035</c:v>
                </c:pt>
                <c:pt idx="264">
                  <c:v>155.4228938615716</c:v>
                </c:pt>
                <c:pt idx="265">
                  <c:v>155.8979105566752</c:v>
                </c:pt>
                <c:pt idx="266">
                  <c:v>156.3771396457562</c:v>
                </c:pt>
                <c:pt idx="267">
                  <c:v>156.8873595167986</c:v>
                </c:pt>
                <c:pt idx="268">
                  <c:v>156.4207263916472</c:v>
                </c:pt>
                <c:pt idx="269">
                  <c:v>156.5973159446803</c:v>
                </c:pt>
                <c:pt idx="270">
                  <c:v>157.0657780914622</c:v>
                </c:pt>
                <c:pt idx="271">
                  <c:v>158.0013628597537</c:v>
                </c:pt>
                <c:pt idx="272">
                  <c:v>158.0013628597537</c:v>
                </c:pt>
                <c:pt idx="273">
                  <c:v>158.0013628597537</c:v>
                </c:pt>
                <c:pt idx="274">
                  <c:v>157.8492736682141</c:v>
                </c:pt>
                <c:pt idx="275">
                  <c:v>158.6079023101152</c:v>
                </c:pt>
                <c:pt idx="276">
                  <c:v>158.3958322679576</c:v>
                </c:pt>
                <c:pt idx="277">
                  <c:v>158.4336027603273</c:v>
                </c:pt>
                <c:pt idx="278">
                  <c:v>158.4993285923964</c:v>
                </c:pt>
                <c:pt idx="279">
                  <c:v>158.4993285923964</c:v>
                </c:pt>
                <c:pt idx="280">
                  <c:v>159.3928228291155</c:v>
                </c:pt>
                <c:pt idx="281">
                  <c:v>159.3928228291155</c:v>
                </c:pt>
                <c:pt idx="282">
                  <c:v>159.8884046307591</c:v>
                </c:pt>
                <c:pt idx="283">
                  <c:v>159.8884046307591</c:v>
                </c:pt>
                <c:pt idx="284">
                  <c:v>160.522645832144</c:v>
                </c:pt>
                <c:pt idx="285">
                  <c:v>160.9149092267743</c:v>
                </c:pt>
                <c:pt idx="286">
                  <c:v>160.5544055798338</c:v>
                </c:pt>
                <c:pt idx="287">
                  <c:v>161.7094168912961</c:v>
                </c:pt>
                <c:pt idx="288">
                  <c:v>161.7094168912961</c:v>
                </c:pt>
                <c:pt idx="289">
                  <c:v>161.4172169070484</c:v>
                </c:pt>
                <c:pt idx="290">
                  <c:v>161.8882953182948</c:v>
                </c:pt>
                <c:pt idx="291">
                  <c:v>161.5936813685853</c:v>
                </c:pt>
                <c:pt idx="292">
                  <c:v>161.1976682830318</c:v>
                </c:pt>
                <c:pt idx="293">
                  <c:v>163.7543474607556</c:v>
                </c:pt>
                <c:pt idx="294">
                  <c:v>164.5443850711254</c:v>
                </c:pt>
                <c:pt idx="295">
                  <c:v>164.5927597239537</c:v>
                </c:pt>
                <c:pt idx="296">
                  <c:v>164.8963549218173</c:v>
                </c:pt>
                <c:pt idx="297">
                  <c:v>164.8877896334354</c:v>
                </c:pt>
                <c:pt idx="298">
                  <c:v>165.5454853579812</c:v>
                </c:pt>
                <c:pt idx="299">
                  <c:v>166.4117745600865</c:v>
                </c:pt>
                <c:pt idx="300">
                  <c:v>168.1944317224218</c:v>
                </c:pt>
                <c:pt idx="301">
                  <c:v>170.2257703485182</c:v>
                </c:pt>
                <c:pt idx="302">
                  <c:v>168.6467907409164</c:v>
                </c:pt>
                <c:pt idx="303">
                  <c:v>169.2097572446505</c:v>
                </c:pt>
                <c:pt idx="304">
                  <c:v>170.6354916109512</c:v>
                </c:pt>
                <c:pt idx="305">
                  <c:v>170.0853241202811</c:v>
                </c:pt>
                <c:pt idx="306">
                  <c:v>173.5580978109884</c:v>
                </c:pt>
                <c:pt idx="307">
                  <c:v>173.6213572895028</c:v>
                </c:pt>
                <c:pt idx="308">
                  <c:v>174.1825454465805</c:v>
                </c:pt>
                <c:pt idx="309">
                  <c:v>175.8590134340465</c:v>
                </c:pt>
                <c:pt idx="310">
                  <c:v>175.8590134340465</c:v>
                </c:pt>
                <c:pt idx="311">
                  <c:v>174.835706940808</c:v>
                </c:pt>
                <c:pt idx="312">
                  <c:v>174.7424949807571</c:v>
                </c:pt>
                <c:pt idx="313">
                  <c:v>177.9512198531102</c:v>
                </c:pt>
                <c:pt idx="314">
                  <c:v>179.9509073514764</c:v>
                </c:pt>
                <c:pt idx="315">
                  <c:v>181.5860895716464</c:v>
                </c:pt>
                <c:pt idx="316">
                  <c:v>181.5860895716464</c:v>
                </c:pt>
                <c:pt idx="317">
                  <c:v>181.2397856533003</c:v>
                </c:pt>
                <c:pt idx="318">
                  <c:v>181.745026409614</c:v>
                </c:pt>
                <c:pt idx="319">
                  <c:v>190.8385298563776</c:v>
                </c:pt>
                <c:pt idx="320">
                  <c:v>192.048384314418</c:v>
                </c:pt>
                <c:pt idx="321">
                  <c:v>192.7818497249037</c:v>
                </c:pt>
                <c:pt idx="322">
                  <c:v>194.3375366918024</c:v>
                </c:pt>
                <c:pt idx="323">
                  <c:v>195.8918868210147</c:v>
                </c:pt>
                <c:pt idx="324">
                  <c:v>195.4596550104512</c:v>
                </c:pt>
                <c:pt idx="325">
                  <c:v>194.9321087906417</c:v>
                </c:pt>
                <c:pt idx="326">
                  <c:v>194.2537530460231</c:v>
                </c:pt>
                <c:pt idx="327">
                  <c:v>194.2537530460231</c:v>
                </c:pt>
                <c:pt idx="328">
                  <c:v>193.853334589474</c:v>
                </c:pt>
                <c:pt idx="329">
                  <c:v>194.296313393591</c:v>
                </c:pt>
                <c:pt idx="330">
                  <c:v>192.9497531580797</c:v>
                </c:pt>
                <c:pt idx="331">
                  <c:v>193.406146458064</c:v>
                </c:pt>
                <c:pt idx="332">
                  <c:v>195.1654924623184</c:v>
                </c:pt>
                <c:pt idx="333">
                  <c:v>195.0180715836684</c:v>
                </c:pt>
                <c:pt idx="334">
                  <c:v>194.8890794508552</c:v>
                </c:pt>
                <c:pt idx="335">
                  <c:v>195.1305823989</c:v>
                </c:pt>
                <c:pt idx="336">
                  <c:v>195.1305823989</c:v>
                </c:pt>
                <c:pt idx="337">
                  <c:v>196.2799240202002</c:v>
                </c:pt>
                <c:pt idx="338">
                  <c:v>197.5585504092094</c:v>
                </c:pt>
                <c:pt idx="339">
                  <c:v>196.222490155442</c:v>
                </c:pt>
                <c:pt idx="340">
                  <c:v>196.222490155442</c:v>
                </c:pt>
                <c:pt idx="341">
                  <c:v>195.2862285689222</c:v>
                </c:pt>
                <c:pt idx="342">
                  <c:v>195.1847013608185</c:v>
                </c:pt>
                <c:pt idx="343">
                  <c:v>195.1847013608185</c:v>
                </c:pt>
                <c:pt idx="344">
                  <c:v>195.1847013608185</c:v>
                </c:pt>
                <c:pt idx="345">
                  <c:v>195.4396557065946</c:v>
                </c:pt>
                <c:pt idx="346">
                  <c:v>196.655346160361</c:v>
                </c:pt>
                <c:pt idx="347">
                  <c:v>198.5079414048116</c:v>
                </c:pt>
                <c:pt idx="348">
                  <c:v>198.2812414379557</c:v>
                </c:pt>
                <c:pt idx="349">
                  <c:v>199.5825568375335</c:v>
                </c:pt>
                <c:pt idx="350">
                  <c:v>199.8557252265261</c:v>
                </c:pt>
                <c:pt idx="351">
                  <c:v>199.288825163997</c:v>
                </c:pt>
                <c:pt idx="352">
                  <c:v>199.097096626207</c:v>
                </c:pt>
                <c:pt idx="353">
                  <c:v>199.097096626207</c:v>
                </c:pt>
                <c:pt idx="354">
                  <c:v>199.4196276111161</c:v>
                </c:pt>
                <c:pt idx="355">
                  <c:v>199.886853118467</c:v>
                </c:pt>
                <c:pt idx="356">
                  <c:v>200.006710356079</c:v>
                </c:pt>
                <c:pt idx="357">
                  <c:v>198.5775638894065</c:v>
                </c:pt>
                <c:pt idx="358">
                  <c:v>198.3404385077928</c:v>
                </c:pt>
                <c:pt idx="359">
                  <c:v>199.2227009483088</c:v>
                </c:pt>
                <c:pt idx="360">
                  <c:v>199.2227009483088</c:v>
                </c:pt>
                <c:pt idx="361">
                  <c:v>200.407930016499</c:v>
                </c:pt>
                <c:pt idx="362">
                  <c:v>200.407930016499</c:v>
                </c:pt>
                <c:pt idx="363">
                  <c:v>198.1752341071724</c:v>
                </c:pt>
                <c:pt idx="364">
                  <c:v>198.4217367217742</c:v>
                </c:pt>
                <c:pt idx="365">
                  <c:v>197.9501308864013</c:v>
                </c:pt>
                <c:pt idx="366">
                  <c:v>196.4818056470602</c:v>
                </c:pt>
                <c:pt idx="367">
                  <c:v>196.1768090793895</c:v>
                </c:pt>
                <c:pt idx="368">
                  <c:v>196.0105869997369</c:v>
                </c:pt>
                <c:pt idx="369">
                  <c:v>196.0105869997369</c:v>
                </c:pt>
                <c:pt idx="370">
                  <c:v>195.5988786085378</c:v>
                </c:pt>
                <c:pt idx="371">
                  <c:v>196.5040258397818</c:v>
                </c:pt>
                <c:pt idx="372">
                  <c:v>196.5040258397818</c:v>
                </c:pt>
                <c:pt idx="373">
                  <c:v>196.5040258397818</c:v>
                </c:pt>
                <c:pt idx="374">
                  <c:v>198.1103738645085</c:v>
                </c:pt>
                <c:pt idx="375">
                  <c:v>198.1103738645085</c:v>
                </c:pt>
                <c:pt idx="376">
                  <c:v>198.5521599982264</c:v>
                </c:pt>
                <c:pt idx="377">
                  <c:v>198.8049423992775</c:v>
                </c:pt>
                <c:pt idx="378">
                  <c:v>198.6041676511545</c:v>
                </c:pt>
                <c:pt idx="379">
                  <c:v>197.6267181524765</c:v>
                </c:pt>
                <c:pt idx="380">
                  <c:v>197.4081722261844</c:v>
                </c:pt>
                <c:pt idx="381">
                  <c:v>201.8737483388082</c:v>
                </c:pt>
                <c:pt idx="382">
                  <c:v>200.7553275430893</c:v>
                </c:pt>
                <c:pt idx="383">
                  <c:v>201.6143101150532</c:v>
                </c:pt>
                <c:pt idx="384">
                  <c:v>203.2884093597577</c:v>
                </c:pt>
                <c:pt idx="385">
                  <c:v>202.5447159540985</c:v>
                </c:pt>
                <c:pt idx="386">
                  <c:v>202.5447159540985</c:v>
                </c:pt>
                <c:pt idx="387">
                  <c:v>199.326368480508</c:v>
                </c:pt>
                <c:pt idx="388">
                  <c:v>201.2388407763347</c:v>
                </c:pt>
                <c:pt idx="389">
                  <c:v>200.3857218049585</c:v>
                </c:pt>
                <c:pt idx="390">
                  <c:v>201.1099919336536</c:v>
                </c:pt>
                <c:pt idx="391">
                  <c:v>205.512018564705</c:v>
                </c:pt>
                <c:pt idx="392">
                  <c:v>208.0686024317556</c:v>
                </c:pt>
                <c:pt idx="393">
                  <c:v>208.0686024317556</c:v>
                </c:pt>
                <c:pt idx="394">
                  <c:v>207.2846083234291</c:v>
                </c:pt>
                <c:pt idx="395">
                  <c:v>207.1096581340887</c:v>
                </c:pt>
                <c:pt idx="396">
                  <c:v>207.4157075750266</c:v>
                </c:pt>
                <c:pt idx="397">
                  <c:v>207.499220534654</c:v>
                </c:pt>
                <c:pt idx="398">
                  <c:v>207.499220534654</c:v>
                </c:pt>
                <c:pt idx="399">
                  <c:v>206.8914775693766</c:v>
                </c:pt>
                <c:pt idx="400">
                  <c:v>206.71580981582</c:v>
                </c:pt>
                <c:pt idx="401">
                  <c:v>206.71580981582</c:v>
                </c:pt>
                <c:pt idx="402">
                  <c:v>207.0835859522033</c:v>
                </c:pt>
                <c:pt idx="403">
                  <c:v>206.2874015072322</c:v>
                </c:pt>
                <c:pt idx="404">
                  <c:v>206.33081607826</c:v>
                </c:pt>
                <c:pt idx="405">
                  <c:v>206.33081607826</c:v>
                </c:pt>
                <c:pt idx="406">
                  <c:v>206.33081607826</c:v>
                </c:pt>
                <c:pt idx="407">
                  <c:v>207.097217160286</c:v>
                </c:pt>
                <c:pt idx="408">
                  <c:v>207.153125152053</c:v>
                </c:pt>
                <c:pt idx="409">
                  <c:v>207.153125152053</c:v>
                </c:pt>
                <c:pt idx="410">
                  <c:v>207.2587376525601</c:v>
                </c:pt>
                <c:pt idx="411">
                  <c:v>207.4135983348981</c:v>
                </c:pt>
                <c:pt idx="412">
                  <c:v>207.4135983348981</c:v>
                </c:pt>
                <c:pt idx="413">
                  <c:v>207.5163484393908</c:v>
                </c:pt>
                <c:pt idx="414">
                  <c:v>207.5163484393908</c:v>
                </c:pt>
                <c:pt idx="415">
                  <c:v>207.5163484393908</c:v>
                </c:pt>
                <c:pt idx="416">
                  <c:v>208.2150376392833</c:v>
                </c:pt>
                <c:pt idx="417">
                  <c:v>209.2885236701917</c:v>
                </c:pt>
                <c:pt idx="418">
                  <c:v>209.4757836769504</c:v>
                </c:pt>
                <c:pt idx="419">
                  <c:v>208.5743118130847</c:v>
                </c:pt>
                <c:pt idx="420">
                  <c:v>209.2443330919531</c:v>
                </c:pt>
                <c:pt idx="421">
                  <c:v>209.7147014759572</c:v>
                </c:pt>
                <c:pt idx="422">
                  <c:v>209.7147014759572</c:v>
                </c:pt>
                <c:pt idx="423">
                  <c:v>210.133960611949</c:v>
                </c:pt>
                <c:pt idx="424">
                  <c:v>210.9638424714608</c:v>
                </c:pt>
                <c:pt idx="425">
                  <c:v>213.4732013303492</c:v>
                </c:pt>
                <c:pt idx="426">
                  <c:v>214.572257788674</c:v>
                </c:pt>
                <c:pt idx="427">
                  <c:v>214.572257788674</c:v>
                </c:pt>
                <c:pt idx="428">
                  <c:v>211.1415068536632</c:v>
                </c:pt>
                <c:pt idx="429">
                  <c:v>220.9870052677073</c:v>
                </c:pt>
                <c:pt idx="430">
                  <c:v>224.4744512867377</c:v>
                </c:pt>
                <c:pt idx="431">
                  <c:v>223.4568743558</c:v>
                </c:pt>
                <c:pt idx="432">
                  <c:v>222.0953328678727</c:v>
                </c:pt>
                <c:pt idx="433">
                  <c:v>225.7605816043327</c:v>
                </c:pt>
                <c:pt idx="434">
                  <c:v>222.7568868057006</c:v>
                </c:pt>
                <c:pt idx="435">
                  <c:v>222.2682897892572</c:v>
                </c:pt>
                <c:pt idx="436">
                  <c:v>219.1599955502766</c:v>
                </c:pt>
                <c:pt idx="437">
                  <c:v>220.1631810710649</c:v>
                </c:pt>
                <c:pt idx="438">
                  <c:v>220.1631810710649</c:v>
                </c:pt>
                <c:pt idx="439">
                  <c:v>220.3123545157143</c:v>
                </c:pt>
                <c:pt idx="440">
                  <c:v>220.2470551414928</c:v>
                </c:pt>
                <c:pt idx="441">
                  <c:v>219.4332861623321</c:v>
                </c:pt>
                <c:pt idx="442">
                  <c:v>217.0593276150391</c:v>
                </c:pt>
                <c:pt idx="443">
                  <c:v>218.3081783879302</c:v>
                </c:pt>
                <c:pt idx="444">
                  <c:v>219.3899189844122</c:v>
                </c:pt>
                <c:pt idx="445">
                  <c:v>221.6476510023737</c:v>
                </c:pt>
                <c:pt idx="446">
                  <c:v>224.8711796763776</c:v>
                </c:pt>
                <c:pt idx="447">
                  <c:v>226.3337054699258</c:v>
                </c:pt>
                <c:pt idx="448">
                  <c:v>226.148606614297</c:v>
                </c:pt>
                <c:pt idx="449">
                  <c:v>225.6673791594195</c:v>
                </c:pt>
                <c:pt idx="450">
                  <c:v>225.787099611504</c:v>
                </c:pt>
                <c:pt idx="451">
                  <c:v>226.9389939949265</c:v>
                </c:pt>
                <c:pt idx="452">
                  <c:v>225.8891597011401</c:v>
                </c:pt>
                <c:pt idx="453">
                  <c:v>226.9385443651643</c:v>
                </c:pt>
                <c:pt idx="454">
                  <c:v>226.9385443651643</c:v>
                </c:pt>
                <c:pt idx="455">
                  <c:v>226.9385443651643</c:v>
                </c:pt>
                <c:pt idx="456">
                  <c:v>228.7952017935307</c:v>
                </c:pt>
                <c:pt idx="457">
                  <c:v>229.9006819147647</c:v>
                </c:pt>
                <c:pt idx="458">
                  <c:v>229.3821139362045</c:v>
                </c:pt>
                <c:pt idx="459">
                  <c:v>231.0483478490466</c:v>
                </c:pt>
                <c:pt idx="460">
                  <c:v>229.479009940683</c:v>
                </c:pt>
                <c:pt idx="461">
                  <c:v>229.961878468695</c:v>
                </c:pt>
                <c:pt idx="462">
                  <c:v>229.961878468695</c:v>
                </c:pt>
                <c:pt idx="463">
                  <c:v>230.0250498300392</c:v>
                </c:pt>
                <c:pt idx="464">
                  <c:v>230.0250498300392</c:v>
                </c:pt>
                <c:pt idx="465">
                  <c:v>222.8927622362046</c:v>
                </c:pt>
                <c:pt idx="466">
                  <c:v>226.8957697864173</c:v>
                </c:pt>
                <c:pt idx="467">
                  <c:v>230.8573087582913</c:v>
                </c:pt>
                <c:pt idx="468">
                  <c:v>230.5847463645332</c:v>
                </c:pt>
                <c:pt idx="469">
                  <c:v>230.5477416799358</c:v>
                </c:pt>
                <c:pt idx="470">
                  <c:v>231.421802634609</c:v>
                </c:pt>
                <c:pt idx="471">
                  <c:v>231.8174317437353</c:v>
                </c:pt>
                <c:pt idx="472">
                  <c:v>232.1143758105106</c:v>
                </c:pt>
                <c:pt idx="473">
                  <c:v>231.6257956834926</c:v>
                </c:pt>
                <c:pt idx="474">
                  <c:v>229.7676486558268</c:v>
                </c:pt>
                <c:pt idx="475">
                  <c:v>230.3104003204904</c:v>
                </c:pt>
                <c:pt idx="476">
                  <c:v>230.8439348943801</c:v>
                </c:pt>
                <c:pt idx="477">
                  <c:v>232.499971105316</c:v>
                </c:pt>
                <c:pt idx="478">
                  <c:v>232.499971105316</c:v>
                </c:pt>
                <c:pt idx="479">
                  <c:v>232.499971105316</c:v>
                </c:pt>
                <c:pt idx="480">
                  <c:v>231.9255870786808</c:v>
                </c:pt>
                <c:pt idx="481">
                  <c:v>232.3406564071589</c:v>
                </c:pt>
                <c:pt idx="482">
                  <c:v>232.3406564071589</c:v>
                </c:pt>
                <c:pt idx="483">
                  <c:v>233.4922702745027</c:v>
                </c:pt>
                <c:pt idx="484">
                  <c:v>233.4922702745027</c:v>
                </c:pt>
                <c:pt idx="485">
                  <c:v>233.2330617974582</c:v>
                </c:pt>
                <c:pt idx="486">
                  <c:v>231.2925786997967</c:v>
                </c:pt>
                <c:pt idx="487">
                  <c:v>232.8468534998071</c:v>
                </c:pt>
                <c:pt idx="488">
                  <c:v>234.444742386156</c:v>
                </c:pt>
                <c:pt idx="489">
                  <c:v>233.861774055741</c:v>
                </c:pt>
                <c:pt idx="490">
                  <c:v>233.7093038118979</c:v>
                </c:pt>
                <c:pt idx="491">
                  <c:v>236.7519402589126</c:v>
                </c:pt>
                <c:pt idx="492">
                  <c:v>236.5815170066732</c:v>
                </c:pt>
                <c:pt idx="493">
                  <c:v>236.498425503187</c:v>
                </c:pt>
                <c:pt idx="494">
                  <c:v>240.0505649068953</c:v>
                </c:pt>
                <c:pt idx="495">
                  <c:v>240.1572430672745</c:v>
                </c:pt>
                <c:pt idx="496">
                  <c:v>238.6541200440218</c:v>
                </c:pt>
                <c:pt idx="497">
                  <c:v>240.3316438588904</c:v>
                </c:pt>
                <c:pt idx="498">
                  <c:v>240.4518944657628</c:v>
                </c:pt>
                <c:pt idx="499">
                  <c:v>238.7410680430945</c:v>
                </c:pt>
                <c:pt idx="500">
                  <c:v>237.8777629554853</c:v>
                </c:pt>
                <c:pt idx="501">
                  <c:v>240.6237549633653</c:v>
                </c:pt>
                <c:pt idx="502">
                  <c:v>242.3511167793567</c:v>
                </c:pt>
                <c:pt idx="503">
                  <c:v>242.3511167793567</c:v>
                </c:pt>
                <c:pt idx="504">
                  <c:v>242.3511167793567</c:v>
                </c:pt>
                <c:pt idx="505">
                  <c:v>242.3511167793567</c:v>
                </c:pt>
                <c:pt idx="506">
                  <c:v>242.3814642244467</c:v>
                </c:pt>
                <c:pt idx="507">
                  <c:v>242.8142160290679</c:v>
                </c:pt>
                <c:pt idx="508">
                  <c:v>242.8142160290679</c:v>
                </c:pt>
                <c:pt idx="509">
                  <c:v>242.8142160290679</c:v>
                </c:pt>
                <c:pt idx="510">
                  <c:v>242.8142160290679</c:v>
                </c:pt>
                <c:pt idx="511">
                  <c:v>242.8142160290679</c:v>
                </c:pt>
                <c:pt idx="512">
                  <c:v>242.8142160290679</c:v>
                </c:pt>
                <c:pt idx="513">
                  <c:v>242.8142160290679</c:v>
                </c:pt>
                <c:pt idx="514">
                  <c:v>242.7160626929075</c:v>
                </c:pt>
                <c:pt idx="515">
                  <c:v>242.7160626929075</c:v>
                </c:pt>
                <c:pt idx="516">
                  <c:v>243.613127010783</c:v>
                </c:pt>
                <c:pt idx="517">
                  <c:v>244.1230753885866</c:v>
                </c:pt>
                <c:pt idx="518">
                  <c:v>244.1230753885866</c:v>
                </c:pt>
                <c:pt idx="519">
                  <c:v>244.1230753885866</c:v>
                </c:pt>
                <c:pt idx="520">
                  <c:v>243.3700738250816</c:v>
                </c:pt>
                <c:pt idx="521">
                  <c:v>241.6382007396215</c:v>
                </c:pt>
                <c:pt idx="522">
                  <c:v>241.6382007396215</c:v>
                </c:pt>
                <c:pt idx="523">
                  <c:v>241.6382007396215</c:v>
                </c:pt>
                <c:pt idx="524">
                  <c:v>241.6382007396215</c:v>
                </c:pt>
                <c:pt idx="525">
                  <c:v>242.0044079450508</c:v>
                </c:pt>
                <c:pt idx="526">
                  <c:v>242.0044079450508</c:v>
                </c:pt>
                <c:pt idx="527">
                  <c:v>243.2032755474686</c:v>
                </c:pt>
                <c:pt idx="528">
                  <c:v>242.845473143002</c:v>
                </c:pt>
                <c:pt idx="529">
                  <c:v>243.7988713437792</c:v>
                </c:pt>
                <c:pt idx="530">
                  <c:v>245.3337162671914</c:v>
                </c:pt>
                <c:pt idx="531">
                  <c:v>243.1456533609871</c:v>
                </c:pt>
                <c:pt idx="532">
                  <c:v>243.1456533609871</c:v>
                </c:pt>
                <c:pt idx="533">
                  <c:v>242.9159529877446</c:v>
                </c:pt>
                <c:pt idx="534">
                  <c:v>242.3133585883201</c:v>
                </c:pt>
                <c:pt idx="535">
                  <c:v>242.4620798265912</c:v>
                </c:pt>
                <c:pt idx="536">
                  <c:v>242.4620798265912</c:v>
                </c:pt>
                <c:pt idx="537">
                  <c:v>243.3079783295327</c:v>
                </c:pt>
                <c:pt idx="538">
                  <c:v>242.5363699565023</c:v>
                </c:pt>
                <c:pt idx="539">
                  <c:v>246.5035709045387</c:v>
                </c:pt>
                <c:pt idx="540">
                  <c:v>247.5599478402647</c:v>
                </c:pt>
                <c:pt idx="541">
                  <c:v>247.35009035445</c:v>
                </c:pt>
                <c:pt idx="542">
                  <c:v>246.6079868098886</c:v>
                </c:pt>
                <c:pt idx="543">
                  <c:v>246.6079868098886</c:v>
                </c:pt>
                <c:pt idx="544">
                  <c:v>246.6079868098886</c:v>
                </c:pt>
                <c:pt idx="545">
                  <c:v>246.6079868098886</c:v>
                </c:pt>
                <c:pt idx="546">
                  <c:v>253.102340095372</c:v>
                </c:pt>
                <c:pt idx="547">
                  <c:v>253.102340095372</c:v>
                </c:pt>
                <c:pt idx="548">
                  <c:v>246.8080627513312</c:v>
                </c:pt>
                <c:pt idx="549">
                  <c:v>230.7269630511176</c:v>
                </c:pt>
                <c:pt idx="550">
                  <c:v>240.737717318777</c:v>
                </c:pt>
                <c:pt idx="551">
                  <c:v>243.3541801573056</c:v>
                </c:pt>
                <c:pt idx="552">
                  <c:v>245.0822668059435</c:v>
                </c:pt>
                <c:pt idx="553">
                  <c:v>238.9056125952472</c:v>
                </c:pt>
                <c:pt idx="554">
                  <c:v>240.6364133934114</c:v>
                </c:pt>
                <c:pt idx="555">
                  <c:v>242.5199070457507</c:v>
                </c:pt>
                <c:pt idx="556">
                  <c:v>242.6948406281285</c:v>
                </c:pt>
                <c:pt idx="557">
                  <c:v>243.3753350428481</c:v>
                </c:pt>
                <c:pt idx="558">
                  <c:v>241.6528551996209</c:v>
                </c:pt>
                <c:pt idx="559">
                  <c:v>244.499162157585</c:v>
                </c:pt>
                <c:pt idx="560">
                  <c:v>244.7392347792655</c:v>
                </c:pt>
                <c:pt idx="561">
                  <c:v>244.7392347792655</c:v>
                </c:pt>
                <c:pt idx="562">
                  <c:v>243.3757554365986</c:v>
                </c:pt>
                <c:pt idx="563">
                  <c:v>241.4337790073936</c:v>
                </c:pt>
                <c:pt idx="564">
                  <c:v>239.3233805792824</c:v>
                </c:pt>
                <c:pt idx="565">
                  <c:v>240.2837645050828</c:v>
                </c:pt>
                <c:pt idx="566">
                  <c:v>239.8847432786515</c:v>
                </c:pt>
                <c:pt idx="567">
                  <c:v>242.5836254993615</c:v>
                </c:pt>
                <c:pt idx="568">
                  <c:v>244.416136506639</c:v>
                </c:pt>
                <c:pt idx="569">
                  <c:v>246.9943173376481</c:v>
                </c:pt>
                <c:pt idx="570">
                  <c:v>247.7500584942996</c:v>
                </c:pt>
                <c:pt idx="571">
                  <c:v>247.5018827139241</c:v>
                </c:pt>
                <c:pt idx="572">
                  <c:v>248.1996021860376</c:v>
                </c:pt>
                <c:pt idx="573">
                  <c:v>248.1996021860376</c:v>
                </c:pt>
                <c:pt idx="574">
                  <c:v>248.6878468053293</c:v>
                </c:pt>
                <c:pt idx="575">
                  <c:v>248.6878468053293</c:v>
                </c:pt>
                <c:pt idx="576">
                  <c:v>248.8232792798088</c:v>
                </c:pt>
                <c:pt idx="577">
                  <c:v>248.8232792798088</c:v>
                </c:pt>
                <c:pt idx="578">
                  <c:v>249.8932369968616</c:v>
                </c:pt>
                <c:pt idx="579">
                  <c:v>249.8932369968616</c:v>
                </c:pt>
                <c:pt idx="580">
                  <c:v>249.8932369968616</c:v>
                </c:pt>
                <c:pt idx="581">
                  <c:v>244.6968592312715</c:v>
                </c:pt>
                <c:pt idx="582">
                  <c:v>244.6968592312715</c:v>
                </c:pt>
                <c:pt idx="583">
                  <c:v>244.6968592312715</c:v>
                </c:pt>
                <c:pt idx="584">
                  <c:v>244.0157740417869</c:v>
                </c:pt>
                <c:pt idx="585">
                  <c:v>253.3507157549587</c:v>
                </c:pt>
                <c:pt idx="586">
                  <c:v>253.3507157549587</c:v>
                </c:pt>
                <c:pt idx="587">
                  <c:v>254.2943188216644</c:v>
                </c:pt>
                <c:pt idx="588">
                  <c:v>258.547170717267</c:v>
                </c:pt>
                <c:pt idx="589">
                  <c:v>258.547170717267</c:v>
                </c:pt>
                <c:pt idx="590">
                  <c:v>258.7826717933734</c:v>
                </c:pt>
                <c:pt idx="591">
                  <c:v>259.9102249668701</c:v>
                </c:pt>
                <c:pt idx="592">
                  <c:v>259.9102249668701</c:v>
                </c:pt>
                <c:pt idx="593">
                  <c:v>267.915028212595</c:v>
                </c:pt>
                <c:pt idx="594">
                  <c:v>286.2584924522623</c:v>
                </c:pt>
                <c:pt idx="595">
                  <c:v>286.2584924522623</c:v>
                </c:pt>
                <c:pt idx="596">
                  <c:v>286.2584924522623</c:v>
                </c:pt>
                <c:pt idx="597">
                  <c:v>286.2584924522623</c:v>
                </c:pt>
                <c:pt idx="598">
                  <c:v>287.847803370255</c:v>
                </c:pt>
                <c:pt idx="599">
                  <c:v>288.2768278777256</c:v>
                </c:pt>
                <c:pt idx="600">
                  <c:v>296.2767049649991</c:v>
                </c:pt>
                <c:pt idx="601">
                  <c:v>296.2767049649991</c:v>
                </c:pt>
                <c:pt idx="602">
                  <c:v>300.6109177418591</c:v>
                </c:pt>
                <c:pt idx="603">
                  <c:v>300.628609073625</c:v>
                </c:pt>
                <c:pt idx="604">
                  <c:v>297.216128338061</c:v>
                </c:pt>
                <c:pt idx="605">
                  <c:v>297.9367301800281</c:v>
                </c:pt>
                <c:pt idx="606">
                  <c:v>316.8378137780871</c:v>
                </c:pt>
                <c:pt idx="607">
                  <c:v>316.8378137780871</c:v>
                </c:pt>
                <c:pt idx="608">
                  <c:v>328.5322776087931</c:v>
                </c:pt>
                <c:pt idx="609">
                  <c:v>328.5322776087931</c:v>
                </c:pt>
                <c:pt idx="610">
                  <c:v>336.2363750704938</c:v>
                </c:pt>
                <c:pt idx="611">
                  <c:v>343.9686175443082</c:v>
                </c:pt>
                <c:pt idx="612">
                  <c:v>343.9686175443082</c:v>
                </c:pt>
                <c:pt idx="613">
                  <c:v>343.9686175443082</c:v>
                </c:pt>
                <c:pt idx="614">
                  <c:v>348.4222313210656</c:v>
                </c:pt>
                <c:pt idx="615">
                  <c:v>347.9090264650242</c:v>
                </c:pt>
                <c:pt idx="616">
                  <c:v>348.4741471886205</c:v>
                </c:pt>
                <c:pt idx="617">
                  <c:v>352.4654390245756</c:v>
                </c:pt>
                <c:pt idx="618">
                  <c:v>358.4153697609208</c:v>
                </c:pt>
                <c:pt idx="619">
                  <c:v>358.4153697609208</c:v>
                </c:pt>
                <c:pt idx="620">
                  <c:v>360.4191362204238</c:v>
                </c:pt>
                <c:pt idx="621">
                  <c:v>351.1293165262769</c:v>
                </c:pt>
                <c:pt idx="622">
                  <c:v>358.443667000413</c:v>
                </c:pt>
                <c:pt idx="623">
                  <c:v>365.9472162188334</c:v>
                </c:pt>
                <c:pt idx="624">
                  <c:v>368.7742006682011</c:v>
                </c:pt>
                <c:pt idx="625">
                  <c:v>376.7327190257577</c:v>
                </c:pt>
                <c:pt idx="626">
                  <c:v>365.689869720611</c:v>
                </c:pt>
                <c:pt idx="627">
                  <c:v>366.7669567909736</c:v>
                </c:pt>
                <c:pt idx="628">
                  <c:v>364.8015074715889</c:v>
                </c:pt>
                <c:pt idx="629">
                  <c:v>364.8015074715889</c:v>
                </c:pt>
                <c:pt idx="630">
                  <c:v>390.1957333208663</c:v>
                </c:pt>
                <c:pt idx="631">
                  <c:v>390.1957333208663</c:v>
                </c:pt>
                <c:pt idx="632">
                  <c:v>390.1957333208663</c:v>
                </c:pt>
                <c:pt idx="633">
                  <c:v>384.3039551094182</c:v>
                </c:pt>
                <c:pt idx="634">
                  <c:v>387.8847921816873</c:v>
                </c:pt>
                <c:pt idx="635">
                  <c:v>387.8847921816873</c:v>
                </c:pt>
                <c:pt idx="636">
                  <c:v>389.0701634253828</c:v>
                </c:pt>
                <c:pt idx="637">
                  <c:v>390.0348167290177</c:v>
                </c:pt>
                <c:pt idx="638">
                  <c:v>390.0348167290177</c:v>
                </c:pt>
                <c:pt idx="639">
                  <c:v>386.0485188128607</c:v>
                </c:pt>
                <c:pt idx="640">
                  <c:v>383.7836162788564</c:v>
                </c:pt>
                <c:pt idx="641">
                  <c:v>389.2113416602037</c:v>
                </c:pt>
                <c:pt idx="642">
                  <c:v>389.2113416602037</c:v>
                </c:pt>
                <c:pt idx="643">
                  <c:v>386.0523928489986</c:v>
                </c:pt>
                <c:pt idx="644">
                  <c:v>389.6303730837264</c:v>
                </c:pt>
                <c:pt idx="645">
                  <c:v>388.8669336921022</c:v>
                </c:pt>
                <c:pt idx="646">
                  <c:v>388.8669336921022</c:v>
                </c:pt>
                <c:pt idx="647">
                  <c:v>388.6333990624606</c:v>
                </c:pt>
                <c:pt idx="648">
                  <c:v>366.5194900392061</c:v>
                </c:pt>
                <c:pt idx="649">
                  <c:v>363.7773615852189</c:v>
                </c:pt>
                <c:pt idx="650">
                  <c:v>364.692230323672</c:v>
                </c:pt>
                <c:pt idx="651">
                  <c:v>364.692230323672</c:v>
                </c:pt>
                <c:pt idx="652">
                  <c:v>364.692230323672</c:v>
                </c:pt>
                <c:pt idx="653">
                  <c:v>404.7293199049126</c:v>
                </c:pt>
                <c:pt idx="654">
                  <c:v>412.1545426171891</c:v>
                </c:pt>
                <c:pt idx="655">
                  <c:v>412.1545426171891</c:v>
                </c:pt>
                <c:pt idx="656">
                  <c:v>415.5230299175133</c:v>
                </c:pt>
                <c:pt idx="657">
                  <c:v>419.8190862425776</c:v>
                </c:pt>
                <c:pt idx="658">
                  <c:v>423.7572852661883</c:v>
                </c:pt>
                <c:pt idx="659">
                  <c:v>423.7572852661883</c:v>
                </c:pt>
                <c:pt idx="660">
                  <c:v>423.7572852661883</c:v>
                </c:pt>
                <c:pt idx="661">
                  <c:v>423.7572852661883</c:v>
                </c:pt>
                <c:pt idx="662">
                  <c:v>423.7572852661883</c:v>
                </c:pt>
                <c:pt idx="663">
                  <c:v>426.0406659025865</c:v>
                </c:pt>
                <c:pt idx="664">
                  <c:v>426.0406659025865</c:v>
                </c:pt>
                <c:pt idx="665">
                  <c:v>426.0406659025865</c:v>
                </c:pt>
                <c:pt idx="666">
                  <c:v>426.0406659025865</c:v>
                </c:pt>
                <c:pt idx="667">
                  <c:v>426.0406659025865</c:v>
                </c:pt>
                <c:pt idx="668">
                  <c:v>424.5051318255886</c:v>
                </c:pt>
                <c:pt idx="669">
                  <c:v>423.56279983432</c:v>
                </c:pt>
                <c:pt idx="670">
                  <c:v>423.56279983432</c:v>
                </c:pt>
                <c:pt idx="671">
                  <c:v>422.9565796407011</c:v>
                </c:pt>
                <c:pt idx="672">
                  <c:v>422.9565796407011</c:v>
                </c:pt>
                <c:pt idx="673">
                  <c:v>423.557177983791</c:v>
                </c:pt>
                <c:pt idx="674">
                  <c:v>423.557177983791</c:v>
                </c:pt>
                <c:pt idx="675">
                  <c:v>421.0519487384321</c:v>
                </c:pt>
                <c:pt idx="676">
                  <c:v>420.2554368572625</c:v>
                </c:pt>
                <c:pt idx="677">
                  <c:v>420.2554368572625</c:v>
                </c:pt>
                <c:pt idx="678">
                  <c:v>420.2554368572625</c:v>
                </c:pt>
                <c:pt idx="679">
                  <c:v>419.1872104213749</c:v>
                </c:pt>
                <c:pt idx="680">
                  <c:v>419.1872104213749</c:v>
                </c:pt>
                <c:pt idx="681">
                  <c:v>419.1872104213749</c:v>
                </c:pt>
                <c:pt idx="682">
                  <c:v>419.1872104213749</c:v>
                </c:pt>
                <c:pt idx="683">
                  <c:v>425.9284977628006</c:v>
                </c:pt>
                <c:pt idx="684">
                  <c:v>425.9284977628006</c:v>
                </c:pt>
                <c:pt idx="685">
                  <c:v>425.9284977628006</c:v>
                </c:pt>
                <c:pt idx="686">
                  <c:v>425.9284977628006</c:v>
                </c:pt>
                <c:pt idx="687">
                  <c:v>425.9284977628006</c:v>
                </c:pt>
                <c:pt idx="688">
                  <c:v>425.9284977628006</c:v>
                </c:pt>
                <c:pt idx="689">
                  <c:v>430.3792420679547</c:v>
                </c:pt>
                <c:pt idx="690">
                  <c:v>424.0248982302791</c:v>
                </c:pt>
                <c:pt idx="691">
                  <c:v>430.8041319125867</c:v>
                </c:pt>
                <c:pt idx="692">
                  <c:v>430.8041319125867</c:v>
                </c:pt>
                <c:pt idx="693">
                  <c:v>426.5165380898678</c:v>
                </c:pt>
                <c:pt idx="694">
                  <c:v>426.5165380898678</c:v>
                </c:pt>
                <c:pt idx="695">
                  <c:v>426.5165380898678</c:v>
                </c:pt>
                <c:pt idx="696">
                  <c:v>426.009901664462</c:v>
                </c:pt>
                <c:pt idx="697">
                  <c:v>426.009901664462</c:v>
                </c:pt>
                <c:pt idx="698">
                  <c:v>440.1596303679237</c:v>
                </c:pt>
                <c:pt idx="699">
                  <c:v>440.1596303679237</c:v>
                </c:pt>
                <c:pt idx="700">
                  <c:v>454.8438400585962</c:v>
                </c:pt>
                <c:pt idx="701">
                  <c:v>454.8438400585962</c:v>
                </c:pt>
                <c:pt idx="702">
                  <c:v>454.8438400585962</c:v>
                </c:pt>
                <c:pt idx="703">
                  <c:v>467.3691893198285</c:v>
                </c:pt>
                <c:pt idx="704">
                  <c:v>467.3691893198285</c:v>
                </c:pt>
                <c:pt idx="705">
                  <c:v>467.3691893198285</c:v>
                </c:pt>
                <c:pt idx="706">
                  <c:v>467.3691893198285</c:v>
                </c:pt>
                <c:pt idx="707">
                  <c:v>467.4347440419788</c:v>
                </c:pt>
                <c:pt idx="708">
                  <c:v>471.164804223732</c:v>
                </c:pt>
                <c:pt idx="709">
                  <c:v>471.7284528735568</c:v>
                </c:pt>
                <c:pt idx="710">
                  <c:v>471.7284528735568</c:v>
                </c:pt>
                <c:pt idx="711">
                  <c:v>452.6137075089736</c:v>
                </c:pt>
                <c:pt idx="712">
                  <c:v>464.3440858625576</c:v>
                </c:pt>
                <c:pt idx="713">
                  <c:v>464.3440858625576</c:v>
                </c:pt>
                <c:pt idx="714">
                  <c:v>469.234006129768</c:v>
                </c:pt>
                <c:pt idx="715">
                  <c:v>454.194116019639</c:v>
                </c:pt>
                <c:pt idx="716">
                  <c:v>454.194116019639</c:v>
                </c:pt>
                <c:pt idx="717">
                  <c:v>454.194116019639</c:v>
                </c:pt>
                <c:pt idx="718">
                  <c:v>460.2771974780142</c:v>
                </c:pt>
                <c:pt idx="719">
                  <c:v>460.2771974780142</c:v>
                </c:pt>
                <c:pt idx="720">
                  <c:v>462.7710099263922</c:v>
                </c:pt>
                <c:pt idx="721">
                  <c:v>458.4090105518829</c:v>
                </c:pt>
                <c:pt idx="722">
                  <c:v>458.4090105518829</c:v>
                </c:pt>
                <c:pt idx="723">
                  <c:v>453.9620605215312</c:v>
                </c:pt>
                <c:pt idx="724">
                  <c:v>454.9333123070198</c:v>
                </c:pt>
                <c:pt idx="725">
                  <c:v>449.3353687361462</c:v>
                </c:pt>
                <c:pt idx="726">
                  <c:v>449.3353687361462</c:v>
                </c:pt>
                <c:pt idx="727">
                  <c:v>456.1059152807197</c:v>
                </c:pt>
                <c:pt idx="728">
                  <c:v>453.5437266178874</c:v>
                </c:pt>
                <c:pt idx="729">
                  <c:v>454.1456962354276</c:v>
                </c:pt>
                <c:pt idx="730">
                  <c:v>456.3982588887553</c:v>
                </c:pt>
                <c:pt idx="731">
                  <c:v>460.470422283157</c:v>
                </c:pt>
                <c:pt idx="732">
                  <c:v>464.7206328934888</c:v>
                </c:pt>
                <c:pt idx="733">
                  <c:v>466.993685737418</c:v>
                </c:pt>
                <c:pt idx="734">
                  <c:v>472.2464160715334</c:v>
                </c:pt>
                <c:pt idx="735">
                  <c:v>472.2464160715334</c:v>
                </c:pt>
                <c:pt idx="736">
                  <c:v>472.2464160715334</c:v>
                </c:pt>
                <c:pt idx="737">
                  <c:v>472.5441602068276</c:v>
                </c:pt>
                <c:pt idx="738">
                  <c:v>472.5441602068276</c:v>
                </c:pt>
                <c:pt idx="739">
                  <c:v>471.7457521274813</c:v>
                </c:pt>
                <c:pt idx="740">
                  <c:v>559.9339229469334</c:v>
                </c:pt>
                <c:pt idx="741">
                  <c:v>559.9348361854752</c:v>
                </c:pt>
                <c:pt idx="742">
                  <c:v>564.1585981474424</c:v>
                </c:pt>
                <c:pt idx="743">
                  <c:v>560.3217497568191</c:v>
                </c:pt>
                <c:pt idx="744">
                  <c:v>550.3263790408605</c:v>
                </c:pt>
                <c:pt idx="745">
                  <c:v>557.8469226567494</c:v>
                </c:pt>
                <c:pt idx="746">
                  <c:v>557.8469226567494</c:v>
                </c:pt>
                <c:pt idx="747">
                  <c:v>557.5798048642506</c:v>
                </c:pt>
                <c:pt idx="748">
                  <c:v>558.9429696885932</c:v>
                </c:pt>
                <c:pt idx="749">
                  <c:v>558.9429696885932</c:v>
                </c:pt>
                <c:pt idx="750">
                  <c:v>558.9429696885932</c:v>
                </c:pt>
                <c:pt idx="751">
                  <c:v>545.3118826524897</c:v>
                </c:pt>
                <c:pt idx="752">
                  <c:v>545.3118826524897</c:v>
                </c:pt>
                <c:pt idx="753">
                  <c:v>545.3118826524897</c:v>
                </c:pt>
                <c:pt idx="754">
                  <c:v>545.3118826524897</c:v>
                </c:pt>
                <c:pt idx="755">
                  <c:v>546.4181361316143</c:v>
                </c:pt>
                <c:pt idx="756">
                  <c:v>546.4181361316143</c:v>
                </c:pt>
                <c:pt idx="757">
                  <c:v>546.4181361316143</c:v>
                </c:pt>
                <c:pt idx="758">
                  <c:v>546.4181361316143</c:v>
                </c:pt>
                <c:pt idx="759">
                  <c:v>546.4181361316143</c:v>
                </c:pt>
                <c:pt idx="760">
                  <c:v>546.4181361316143</c:v>
                </c:pt>
                <c:pt idx="761">
                  <c:v>546.4181361316143</c:v>
                </c:pt>
                <c:pt idx="762">
                  <c:v>546.9880680012576</c:v>
                </c:pt>
                <c:pt idx="763">
                  <c:v>546.9880680012576</c:v>
                </c:pt>
                <c:pt idx="764">
                  <c:v>546.9880680012576</c:v>
                </c:pt>
                <c:pt idx="765">
                  <c:v>546.9880680012576</c:v>
                </c:pt>
                <c:pt idx="766">
                  <c:v>546.9880680012576</c:v>
                </c:pt>
                <c:pt idx="767">
                  <c:v>546.9880680012576</c:v>
                </c:pt>
                <c:pt idx="768">
                  <c:v>546.9880680012576</c:v>
                </c:pt>
                <c:pt idx="769">
                  <c:v>546.9880680012576</c:v>
                </c:pt>
                <c:pt idx="770">
                  <c:v>546.9880680012576</c:v>
                </c:pt>
                <c:pt idx="771">
                  <c:v>546.9880680012576</c:v>
                </c:pt>
                <c:pt idx="772">
                  <c:v>546.9880680012576</c:v>
                </c:pt>
                <c:pt idx="773">
                  <c:v>547.011939661188</c:v>
                </c:pt>
                <c:pt idx="774">
                  <c:v>547.011939661188</c:v>
                </c:pt>
                <c:pt idx="775">
                  <c:v>550.4330140778006</c:v>
                </c:pt>
                <c:pt idx="776">
                  <c:v>550.4330140778006</c:v>
                </c:pt>
                <c:pt idx="777">
                  <c:v>550.4330140778006</c:v>
                </c:pt>
                <c:pt idx="778">
                  <c:v>548.8423326967613</c:v>
                </c:pt>
                <c:pt idx="779">
                  <c:v>545.3803415905393</c:v>
                </c:pt>
                <c:pt idx="780">
                  <c:v>544.127495018027</c:v>
                </c:pt>
                <c:pt idx="781">
                  <c:v>544.127495018027</c:v>
                </c:pt>
                <c:pt idx="782">
                  <c:v>544.127495018027</c:v>
                </c:pt>
                <c:pt idx="783">
                  <c:v>544.127495018027</c:v>
                </c:pt>
                <c:pt idx="784">
                  <c:v>544.127495018027</c:v>
                </c:pt>
                <c:pt idx="785">
                  <c:v>544.127495018027</c:v>
                </c:pt>
                <c:pt idx="786">
                  <c:v>544.127495018027</c:v>
                </c:pt>
                <c:pt idx="787">
                  <c:v>544.127495018027</c:v>
                </c:pt>
                <c:pt idx="788">
                  <c:v>544.127495018027</c:v>
                </c:pt>
                <c:pt idx="789">
                  <c:v>544.127495018027</c:v>
                </c:pt>
                <c:pt idx="790">
                  <c:v>544.127495018027</c:v>
                </c:pt>
                <c:pt idx="791">
                  <c:v>544.127495018027</c:v>
                </c:pt>
                <c:pt idx="792">
                  <c:v>544.127495018027</c:v>
                </c:pt>
                <c:pt idx="793">
                  <c:v>544.127495018027</c:v>
                </c:pt>
                <c:pt idx="794">
                  <c:v>541.9404899052812</c:v>
                </c:pt>
                <c:pt idx="795">
                  <c:v>542.7225311756833</c:v>
                </c:pt>
                <c:pt idx="796">
                  <c:v>542.7225311756833</c:v>
                </c:pt>
                <c:pt idx="797">
                  <c:v>542.7225311756833</c:v>
                </c:pt>
                <c:pt idx="798">
                  <c:v>544.8106085704313</c:v>
                </c:pt>
                <c:pt idx="799">
                  <c:v>543.629332037217</c:v>
                </c:pt>
                <c:pt idx="800">
                  <c:v>544.3809288926208</c:v>
                </c:pt>
                <c:pt idx="801">
                  <c:v>544.3809288926208</c:v>
                </c:pt>
                <c:pt idx="802">
                  <c:v>544.7421140277053</c:v>
                </c:pt>
                <c:pt idx="803">
                  <c:v>545.8091648948848</c:v>
                </c:pt>
                <c:pt idx="804">
                  <c:v>549.3714874611036</c:v>
                </c:pt>
                <c:pt idx="805">
                  <c:v>564.3476282820064</c:v>
                </c:pt>
                <c:pt idx="806">
                  <c:v>556.9206705536495</c:v>
                </c:pt>
                <c:pt idx="807">
                  <c:v>564.933844240557</c:v>
                </c:pt>
                <c:pt idx="808">
                  <c:v>572.3952824646604</c:v>
                </c:pt>
                <c:pt idx="809">
                  <c:v>562.6817593724317</c:v>
                </c:pt>
                <c:pt idx="810">
                  <c:v>568.9495875836344</c:v>
                </c:pt>
                <c:pt idx="811">
                  <c:v>558.9933526115245</c:v>
                </c:pt>
                <c:pt idx="812">
                  <c:v>564.4048223339538</c:v>
                </c:pt>
                <c:pt idx="813">
                  <c:v>577.7672854877532</c:v>
                </c:pt>
                <c:pt idx="814">
                  <c:v>573.7385424643386</c:v>
                </c:pt>
                <c:pt idx="815">
                  <c:v>573.7385424643386</c:v>
                </c:pt>
                <c:pt idx="816">
                  <c:v>573.7385424643386</c:v>
                </c:pt>
                <c:pt idx="817">
                  <c:v>574.2040196046473</c:v>
                </c:pt>
                <c:pt idx="818">
                  <c:v>574.2040196046473</c:v>
                </c:pt>
                <c:pt idx="819">
                  <c:v>575.3496785876231</c:v>
                </c:pt>
                <c:pt idx="820">
                  <c:v>579.0451807497749</c:v>
                </c:pt>
                <c:pt idx="821">
                  <c:v>579.0451807497749</c:v>
                </c:pt>
                <c:pt idx="822">
                  <c:v>578.144382258083</c:v>
                </c:pt>
                <c:pt idx="823">
                  <c:v>576.3159606587351</c:v>
                </c:pt>
                <c:pt idx="824">
                  <c:v>576.3159606587351</c:v>
                </c:pt>
                <c:pt idx="825">
                  <c:v>576.3159606587351</c:v>
                </c:pt>
                <c:pt idx="826">
                  <c:v>576.710784032182</c:v>
                </c:pt>
                <c:pt idx="827">
                  <c:v>576.710784032182</c:v>
                </c:pt>
                <c:pt idx="828">
                  <c:v>576.8467351184764</c:v>
                </c:pt>
                <c:pt idx="829">
                  <c:v>576.8467351184764</c:v>
                </c:pt>
                <c:pt idx="830">
                  <c:v>578.927058356831</c:v>
                </c:pt>
                <c:pt idx="831">
                  <c:v>578.927058356831</c:v>
                </c:pt>
                <c:pt idx="832">
                  <c:v>578.927058356831</c:v>
                </c:pt>
                <c:pt idx="833">
                  <c:v>579.2041968957265</c:v>
                </c:pt>
                <c:pt idx="834">
                  <c:v>579.2041968957265</c:v>
                </c:pt>
                <c:pt idx="835">
                  <c:v>580.9919616827019</c:v>
                </c:pt>
                <c:pt idx="836">
                  <c:v>580.9919616827019</c:v>
                </c:pt>
                <c:pt idx="837">
                  <c:v>580.2144019563036</c:v>
                </c:pt>
                <c:pt idx="838">
                  <c:v>580.2144019563036</c:v>
                </c:pt>
                <c:pt idx="839">
                  <c:v>580.2144019563036</c:v>
                </c:pt>
                <c:pt idx="840">
                  <c:v>580.2144019563036</c:v>
                </c:pt>
                <c:pt idx="841">
                  <c:v>581.344753657297</c:v>
                </c:pt>
                <c:pt idx="842">
                  <c:v>581.344753657297</c:v>
                </c:pt>
                <c:pt idx="843">
                  <c:v>582.5254184388726</c:v>
                </c:pt>
                <c:pt idx="844">
                  <c:v>581.6484643718584</c:v>
                </c:pt>
                <c:pt idx="845">
                  <c:v>581.6484643718584</c:v>
                </c:pt>
                <c:pt idx="846">
                  <c:v>586.494486268004</c:v>
                </c:pt>
                <c:pt idx="847">
                  <c:v>585.4799061364289</c:v>
                </c:pt>
                <c:pt idx="848">
                  <c:v>582.8414284853033</c:v>
                </c:pt>
                <c:pt idx="849">
                  <c:v>579.8261059745182</c:v>
                </c:pt>
                <c:pt idx="850">
                  <c:v>579.8261059745182</c:v>
                </c:pt>
                <c:pt idx="851">
                  <c:v>579.8261059745182</c:v>
                </c:pt>
                <c:pt idx="852">
                  <c:v>579.8261059745182</c:v>
                </c:pt>
                <c:pt idx="853">
                  <c:v>580.2505398777637</c:v>
                </c:pt>
                <c:pt idx="854">
                  <c:v>558.8182233305846</c:v>
                </c:pt>
                <c:pt idx="855">
                  <c:v>557.9265566916387</c:v>
                </c:pt>
                <c:pt idx="856">
                  <c:v>557.9265566916387</c:v>
                </c:pt>
                <c:pt idx="857">
                  <c:v>557.3701930562464</c:v>
                </c:pt>
                <c:pt idx="858">
                  <c:v>557.3701930562464</c:v>
                </c:pt>
                <c:pt idx="859">
                  <c:v>557.3701930562464</c:v>
                </c:pt>
                <c:pt idx="860">
                  <c:v>557.1730644363985</c:v>
                </c:pt>
                <c:pt idx="861">
                  <c:v>557.526500789677</c:v>
                </c:pt>
                <c:pt idx="862">
                  <c:v>557.668931788316</c:v>
                </c:pt>
                <c:pt idx="863">
                  <c:v>555.7262976620348</c:v>
                </c:pt>
                <c:pt idx="864">
                  <c:v>560.2637405930815</c:v>
                </c:pt>
                <c:pt idx="865">
                  <c:v>558.867398661735</c:v>
                </c:pt>
                <c:pt idx="866">
                  <c:v>559.461647916168</c:v>
                </c:pt>
                <c:pt idx="867">
                  <c:v>554.1783202933305</c:v>
                </c:pt>
                <c:pt idx="868">
                  <c:v>554.1783202933305</c:v>
                </c:pt>
                <c:pt idx="869">
                  <c:v>554.4050584934827</c:v>
                </c:pt>
                <c:pt idx="870">
                  <c:v>555.539133887277</c:v>
                </c:pt>
                <c:pt idx="871">
                  <c:v>557.7282290694924</c:v>
                </c:pt>
                <c:pt idx="872">
                  <c:v>548.0216597735294</c:v>
                </c:pt>
                <c:pt idx="873">
                  <c:v>550.7618143263175</c:v>
                </c:pt>
                <c:pt idx="874">
                  <c:v>552.8496334387344</c:v>
                </c:pt>
                <c:pt idx="875">
                  <c:v>555.723383723355</c:v>
                </c:pt>
                <c:pt idx="876">
                  <c:v>560.7772865137687</c:v>
                </c:pt>
                <c:pt idx="877">
                  <c:v>557.5891821239585</c:v>
                </c:pt>
                <c:pt idx="878">
                  <c:v>567.5596683389114</c:v>
                </c:pt>
                <c:pt idx="879">
                  <c:v>568.4292789900753</c:v>
                </c:pt>
                <c:pt idx="880">
                  <c:v>566.7954903928687</c:v>
                </c:pt>
                <c:pt idx="881">
                  <c:v>566.7954903928687</c:v>
                </c:pt>
                <c:pt idx="882">
                  <c:v>566.7954903928687</c:v>
                </c:pt>
                <c:pt idx="883">
                  <c:v>566.218644607532</c:v>
                </c:pt>
                <c:pt idx="884">
                  <c:v>571.3673184548724</c:v>
                </c:pt>
                <c:pt idx="885">
                  <c:v>571.3673184548724</c:v>
                </c:pt>
                <c:pt idx="886">
                  <c:v>570.8933164261708</c:v>
                </c:pt>
                <c:pt idx="887">
                  <c:v>573.2542778392126</c:v>
                </c:pt>
                <c:pt idx="888">
                  <c:v>573.0467445953524</c:v>
                </c:pt>
                <c:pt idx="889">
                  <c:v>572.260288746765</c:v>
                </c:pt>
                <c:pt idx="890">
                  <c:v>573.3174344061222</c:v>
                </c:pt>
                <c:pt idx="891">
                  <c:v>572.11130125842</c:v>
                </c:pt>
                <c:pt idx="892">
                  <c:v>574.5370808706124</c:v>
                </c:pt>
                <c:pt idx="893">
                  <c:v>574.5370808706124</c:v>
                </c:pt>
                <c:pt idx="894">
                  <c:v>579.3161290245262</c:v>
                </c:pt>
                <c:pt idx="895">
                  <c:v>579.3161290245262</c:v>
                </c:pt>
                <c:pt idx="896">
                  <c:v>581.307880748276</c:v>
                </c:pt>
                <c:pt idx="897">
                  <c:v>581.307880748276</c:v>
                </c:pt>
                <c:pt idx="898">
                  <c:v>581.9270826127133</c:v>
                </c:pt>
                <c:pt idx="899">
                  <c:v>575.200169676602</c:v>
                </c:pt>
                <c:pt idx="900">
                  <c:v>582.2587438000187</c:v>
                </c:pt>
                <c:pt idx="901">
                  <c:v>580.7964109275675</c:v>
                </c:pt>
                <c:pt idx="902">
                  <c:v>583.3073609421548</c:v>
                </c:pt>
                <c:pt idx="903">
                  <c:v>582.4115336988744</c:v>
                </c:pt>
                <c:pt idx="904">
                  <c:v>585.451639174677</c:v>
                </c:pt>
                <c:pt idx="905">
                  <c:v>581.3736060220112</c:v>
                </c:pt>
                <c:pt idx="906">
                  <c:v>581.3736060220112</c:v>
                </c:pt>
                <c:pt idx="907">
                  <c:v>581.9415784737248</c:v>
                </c:pt>
                <c:pt idx="908">
                  <c:v>576.1990426822281</c:v>
                </c:pt>
                <c:pt idx="909">
                  <c:v>581.2123002008917</c:v>
                </c:pt>
                <c:pt idx="910">
                  <c:v>581.2123002008917</c:v>
                </c:pt>
                <c:pt idx="911">
                  <c:v>581.2123002008917</c:v>
                </c:pt>
                <c:pt idx="912">
                  <c:v>581.2123002008917</c:v>
                </c:pt>
                <c:pt idx="913">
                  <c:v>586.8900777923428</c:v>
                </c:pt>
                <c:pt idx="914">
                  <c:v>586.8900777923428</c:v>
                </c:pt>
                <c:pt idx="915">
                  <c:v>586.8900777923428</c:v>
                </c:pt>
                <c:pt idx="916">
                  <c:v>586.8900777923428</c:v>
                </c:pt>
                <c:pt idx="917">
                  <c:v>586.8900777923428</c:v>
                </c:pt>
                <c:pt idx="918">
                  <c:v>581.6693481097792</c:v>
                </c:pt>
                <c:pt idx="919">
                  <c:v>581.6693481097792</c:v>
                </c:pt>
                <c:pt idx="920">
                  <c:v>579.2145937296706</c:v>
                </c:pt>
                <c:pt idx="921">
                  <c:v>581.4546174565818</c:v>
                </c:pt>
                <c:pt idx="922">
                  <c:v>584.3976265426219</c:v>
                </c:pt>
                <c:pt idx="923">
                  <c:v>583.0987191483676</c:v>
                </c:pt>
                <c:pt idx="924">
                  <c:v>575.7775653661437</c:v>
                </c:pt>
                <c:pt idx="925">
                  <c:v>575.7775653661437</c:v>
                </c:pt>
                <c:pt idx="926">
                  <c:v>575.7775653661437</c:v>
                </c:pt>
                <c:pt idx="927">
                  <c:v>580.4968987471265</c:v>
                </c:pt>
                <c:pt idx="928">
                  <c:v>583.914253184908</c:v>
                </c:pt>
                <c:pt idx="929">
                  <c:v>583.914253184908</c:v>
                </c:pt>
                <c:pt idx="930">
                  <c:v>578.4650151239753</c:v>
                </c:pt>
                <c:pt idx="931">
                  <c:v>577.7172443678573</c:v>
                </c:pt>
                <c:pt idx="932">
                  <c:v>577.7172443678573</c:v>
                </c:pt>
                <c:pt idx="933">
                  <c:v>578.0714061816201</c:v>
                </c:pt>
                <c:pt idx="934">
                  <c:v>578.0714061816201</c:v>
                </c:pt>
                <c:pt idx="935">
                  <c:v>580.4646705085437</c:v>
                </c:pt>
                <c:pt idx="936">
                  <c:v>582.9797371691965</c:v>
                </c:pt>
                <c:pt idx="937">
                  <c:v>583.8294801412693</c:v>
                </c:pt>
                <c:pt idx="938">
                  <c:v>583.900139974623</c:v>
                </c:pt>
                <c:pt idx="939">
                  <c:v>584.434730294045</c:v>
                </c:pt>
                <c:pt idx="940">
                  <c:v>583.3202400030815</c:v>
                </c:pt>
                <c:pt idx="941">
                  <c:v>583.0199311043531</c:v>
                </c:pt>
                <c:pt idx="942">
                  <c:v>583.6494641032549</c:v>
                </c:pt>
                <c:pt idx="943">
                  <c:v>582.4129531132492</c:v>
                </c:pt>
                <c:pt idx="944">
                  <c:v>583.1885654849551</c:v>
                </c:pt>
                <c:pt idx="945">
                  <c:v>581.1602683563613</c:v>
                </c:pt>
                <c:pt idx="946">
                  <c:v>581.1602683563613</c:v>
                </c:pt>
                <c:pt idx="947">
                  <c:v>577.9612858727478</c:v>
                </c:pt>
                <c:pt idx="948">
                  <c:v>577.1375022019184</c:v>
                </c:pt>
                <c:pt idx="949">
                  <c:v>575.8136322959186</c:v>
                </c:pt>
                <c:pt idx="950">
                  <c:v>573.1200568798955</c:v>
                </c:pt>
                <c:pt idx="951">
                  <c:v>570.8185899318294</c:v>
                </c:pt>
                <c:pt idx="952">
                  <c:v>576.7696075068865</c:v>
                </c:pt>
                <c:pt idx="953">
                  <c:v>578.7639371434622</c:v>
                </c:pt>
                <c:pt idx="954">
                  <c:v>588.9051437239267</c:v>
                </c:pt>
                <c:pt idx="955">
                  <c:v>584.7738578079795</c:v>
                </c:pt>
                <c:pt idx="956">
                  <c:v>585.3077592954749</c:v>
                </c:pt>
                <c:pt idx="957">
                  <c:v>591.3185149772224</c:v>
                </c:pt>
                <c:pt idx="958">
                  <c:v>597.9002727980704</c:v>
                </c:pt>
                <c:pt idx="959">
                  <c:v>598.1397171011037</c:v>
                </c:pt>
                <c:pt idx="960">
                  <c:v>598.6785974885951</c:v>
                </c:pt>
                <c:pt idx="961">
                  <c:v>600.5736060440658</c:v>
                </c:pt>
                <c:pt idx="962">
                  <c:v>606.6945511058406</c:v>
                </c:pt>
                <c:pt idx="963">
                  <c:v>606.5576196286374</c:v>
                </c:pt>
                <c:pt idx="964">
                  <c:v>605.881781755892</c:v>
                </c:pt>
                <c:pt idx="965">
                  <c:v>605.881781755892</c:v>
                </c:pt>
                <c:pt idx="966">
                  <c:v>605.109120456562</c:v>
                </c:pt>
                <c:pt idx="967">
                  <c:v>605.109120456562</c:v>
                </c:pt>
                <c:pt idx="968">
                  <c:v>608.0692541276711</c:v>
                </c:pt>
                <c:pt idx="969">
                  <c:v>608.0692541276711</c:v>
                </c:pt>
                <c:pt idx="970">
                  <c:v>609.8451246841522</c:v>
                </c:pt>
                <c:pt idx="971">
                  <c:v>618.7430473368027</c:v>
                </c:pt>
                <c:pt idx="972">
                  <c:v>619.2433977965245</c:v>
                </c:pt>
                <c:pt idx="973">
                  <c:v>617.477738349741</c:v>
                </c:pt>
                <c:pt idx="974">
                  <c:v>618.4142725452061</c:v>
                </c:pt>
                <c:pt idx="975">
                  <c:v>618.4142725452061</c:v>
                </c:pt>
                <c:pt idx="976">
                  <c:v>618.1102383837497</c:v>
                </c:pt>
                <c:pt idx="977">
                  <c:v>618.1102383837497</c:v>
                </c:pt>
                <c:pt idx="978">
                  <c:v>616.7936437010654</c:v>
                </c:pt>
                <c:pt idx="979">
                  <c:v>618.9988817089556</c:v>
                </c:pt>
                <c:pt idx="980">
                  <c:v>618.9988817089556</c:v>
                </c:pt>
                <c:pt idx="981">
                  <c:v>618.9988817089556</c:v>
                </c:pt>
                <c:pt idx="982">
                  <c:v>616.8020674729177</c:v>
                </c:pt>
                <c:pt idx="983">
                  <c:v>617.8215585032324</c:v>
                </c:pt>
                <c:pt idx="984">
                  <c:v>618.9211337563983</c:v>
                </c:pt>
                <c:pt idx="985">
                  <c:v>618.9211337563983</c:v>
                </c:pt>
                <c:pt idx="986">
                  <c:v>624.452975206819</c:v>
                </c:pt>
                <c:pt idx="987">
                  <c:v>631.1276501982007</c:v>
                </c:pt>
                <c:pt idx="988">
                  <c:v>634.299974740092</c:v>
                </c:pt>
                <c:pt idx="989">
                  <c:v>635.8055599567302</c:v>
                </c:pt>
                <c:pt idx="990">
                  <c:v>639.9618085472014</c:v>
                </c:pt>
                <c:pt idx="991">
                  <c:v>642.8717502233395</c:v>
                </c:pt>
                <c:pt idx="992">
                  <c:v>647.6433482152004</c:v>
                </c:pt>
                <c:pt idx="993">
                  <c:v>654.8013809318061</c:v>
                </c:pt>
                <c:pt idx="994">
                  <c:v>655.8429912469662</c:v>
                </c:pt>
                <c:pt idx="995">
                  <c:v>667.9493338749654</c:v>
                </c:pt>
                <c:pt idx="996">
                  <c:v>632.5657581323918</c:v>
                </c:pt>
                <c:pt idx="997">
                  <c:v>632.8232479052508</c:v>
                </c:pt>
                <c:pt idx="998">
                  <c:v>636.7114482464867</c:v>
                </c:pt>
                <c:pt idx="999">
                  <c:v>639.8109786844077</c:v>
                </c:pt>
                <c:pt idx="1000">
                  <c:v>649.5851013755794</c:v>
                </c:pt>
                <c:pt idx="1001">
                  <c:v>648.1970476682514</c:v>
                </c:pt>
                <c:pt idx="1002">
                  <c:v>648.9454731465282</c:v>
                </c:pt>
                <c:pt idx="1003">
                  <c:v>650.0968656138956</c:v>
                </c:pt>
                <c:pt idx="1004">
                  <c:v>650.0968656138956</c:v>
                </c:pt>
                <c:pt idx="1005">
                  <c:v>656.1954580843716</c:v>
                </c:pt>
                <c:pt idx="1006">
                  <c:v>656.1954580843716</c:v>
                </c:pt>
                <c:pt idx="1007">
                  <c:v>656.1954580843716</c:v>
                </c:pt>
                <c:pt idx="1008">
                  <c:v>657.5421852399243</c:v>
                </c:pt>
                <c:pt idx="1009">
                  <c:v>657.5421852399243</c:v>
                </c:pt>
                <c:pt idx="1010">
                  <c:v>657.2767963496816</c:v>
                </c:pt>
                <c:pt idx="1011">
                  <c:v>664.2085977158487</c:v>
                </c:pt>
                <c:pt idx="1012">
                  <c:v>662.8265016214993</c:v>
                </c:pt>
                <c:pt idx="1013">
                  <c:v>662.8265016214993</c:v>
                </c:pt>
                <c:pt idx="1014">
                  <c:v>662.8265016214993</c:v>
                </c:pt>
                <c:pt idx="1015">
                  <c:v>672.6633365598596</c:v>
                </c:pt>
                <c:pt idx="1016">
                  <c:v>672.6633365598596</c:v>
                </c:pt>
                <c:pt idx="1017">
                  <c:v>693.1007485079604</c:v>
                </c:pt>
                <c:pt idx="1018">
                  <c:v>691.0178580632372</c:v>
                </c:pt>
                <c:pt idx="1019">
                  <c:v>692.6906224363557</c:v>
                </c:pt>
                <c:pt idx="1020">
                  <c:v>692.6906224363557</c:v>
                </c:pt>
                <c:pt idx="1021">
                  <c:v>689.3911772495125</c:v>
                </c:pt>
                <c:pt idx="1022">
                  <c:v>689.3775691147242</c:v>
                </c:pt>
                <c:pt idx="1023">
                  <c:v>680.134875103718</c:v>
                </c:pt>
                <c:pt idx="1024">
                  <c:v>680.6058056344277</c:v>
                </c:pt>
                <c:pt idx="1025">
                  <c:v>680.6058056344277</c:v>
                </c:pt>
                <c:pt idx="1026">
                  <c:v>684.7241586342316</c:v>
                </c:pt>
                <c:pt idx="1027">
                  <c:v>682.6813414854045</c:v>
                </c:pt>
                <c:pt idx="1028">
                  <c:v>682.6813414854045</c:v>
                </c:pt>
                <c:pt idx="1029">
                  <c:v>688.1369719907182</c:v>
                </c:pt>
                <c:pt idx="1030">
                  <c:v>688.1369719907182</c:v>
                </c:pt>
                <c:pt idx="1031">
                  <c:v>686.9037530907476</c:v>
                </c:pt>
                <c:pt idx="1032">
                  <c:v>688.5062591406049</c:v>
                </c:pt>
                <c:pt idx="1033">
                  <c:v>689.4915651532949</c:v>
                </c:pt>
                <c:pt idx="1034">
                  <c:v>703.5971259002343</c:v>
                </c:pt>
                <c:pt idx="1035">
                  <c:v>701.5739050986576</c:v>
                </c:pt>
                <c:pt idx="1036">
                  <c:v>698.5094247390768</c:v>
                </c:pt>
                <c:pt idx="1037">
                  <c:v>698.5094247390768</c:v>
                </c:pt>
                <c:pt idx="1038">
                  <c:v>697.8916269875245</c:v>
                </c:pt>
                <c:pt idx="1039">
                  <c:v>697.8916269875245</c:v>
                </c:pt>
                <c:pt idx="1040">
                  <c:v>686.2511423305908</c:v>
                </c:pt>
                <c:pt idx="1041">
                  <c:v>686.2511423305908</c:v>
                </c:pt>
                <c:pt idx="1042">
                  <c:v>686.2511423305908</c:v>
                </c:pt>
                <c:pt idx="1043">
                  <c:v>686.2511423305908</c:v>
                </c:pt>
                <c:pt idx="1044">
                  <c:v>689.8044880768608</c:v>
                </c:pt>
                <c:pt idx="1045">
                  <c:v>687.1790032331298</c:v>
                </c:pt>
                <c:pt idx="1046">
                  <c:v>693.8474415633213</c:v>
                </c:pt>
                <c:pt idx="1047">
                  <c:v>694.4907267689497</c:v>
                </c:pt>
                <c:pt idx="1048">
                  <c:v>693.3048414176355</c:v>
                </c:pt>
                <c:pt idx="1049">
                  <c:v>694.1839852157713</c:v>
                </c:pt>
                <c:pt idx="1050">
                  <c:v>696.423154821416</c:v>
                </c:pt>
                <c:pt idx="1051">
                  <c:v>696.423154821416</c:v>
                </c:pt>
                <c:pt idx="1052">
                  <c:v>695.7123386116676</c:v>
                </c:pt>
                <c:pt idx="1053">
                  <c:v>698.7547322655708</c:v>
                </c:pt>
                <c:pt idx="1054">
                  <c:v>696.1710392251135</c:v>
                </c:pt>
                <c:pt idx="1055">
                  <c:v>708.7325811457205</c:v>
                </c:pt>
                <c:pt idx="1056">
                  <c:v>710.204240707373</c:v>
                </c:pt>
                <c:pt idx="1057">
                  <c:v>718.889050032261</c:v>
                </c:pt>
                <c:pt idx="1058">
                  <c:v>717.0560030554743</c:v>
                </c:pt>
                <c:pt idx="1059">
                  <c:v>722.7319313396097</c:v>
                </c:pt>
                <c:pt idx="1060">
                  <c:v>725.1745285452311</c:v>
                </c:pt>
                <c:pt idx="1061">
                  <c:v>725.4321518125257</c:v>
                </c:pt>
                <c:pt idx="1062">
                  <c:v>736.1004160300736</c:v>
                </c:pt>
                <c:pt idx="1063">
                  <c:v>740.075026657093</c:v>
                </c:pt>
                <c:pt idx="1064">
                  <c:v>741.629009552548</c:v>
                </c:pt>
                <c:pt idx="1065">
                  <c:v>741.8600988051344</c:v>
                </c:pt>
                <c:pt idx="1066">
                  <c:v>742.630065815021</c:v>
                </c:pt>
                <c:pt idx="1067">
                  <c:v>737.3952307683146</c:v>
                </c:pt>
                <c:pt idx="1068">
                  <c:v>736.5982098662342</c:v>
                </c:pt>
                <c:pt idx="1069">
                  <c:v>738.4231526839692</c:v>
                </c:pt>
                <c:pt idx="1070">
                  <c:v>740.8139332536917</c:v>
                </c:pt>
                <c:pt idx="1071">
                  <c:v>740.8139332536917</c:v>
                </c:pt>
                <c:pt idx="1072">
                  <c:v>740.8139332536917</c:v>
                </c:pt>
                <c:pt idx="1073">
                  <c:v>740.8139332536917</c:v>
                </c:pt>
                <c:pt idx="1074">
                  <c:v>738.3716643311594</c:v>
                </c:pt>
                <c:pt idx="1075">
                  <c:v>738.3716643311594</c:v>
                </c:pt>
                <c:pt idx="1076">
                  <c:v>741.5281424139694</c:v>
                </c:pt>
                <c:pt idx="1077">
                  <c:v>741.5281424139694</c:v>
                </c:pt>
                <c:pt idx="1078">
                  <c:v>741.5281424139694</c:v>
                </c:pt>
                <c:pt idx="1079">
                  <c:v>747.6871603458803</c:v>
                </c:pt>
                <c:pt idx="1080">
                  <c:v>747.6871603458803</c:v>
                </c:pt>
                <c:pt idx="1081">
                  <c:v>747.6871603458803</c:v>
                </c:pt>
                <c:pt idx="1082">
                  <c:v>747.7570746117932</c:v>
                </c:pt>
                <c:pt idx="1083">
                  <c:v>747.7570746117932</c:v>
                </c:pt>
                <c:pt idx="1084">
                  <c:v>749.9136600656822</c:v>
                </c:pt>
                <c:pt idx="1085">
                  <c:v>746.420559245492</c:v>
                </c:pt>
                <c:pt idx="1086">
                  <c:v>744.1280971996166</c:v>
                </c:pt>
                <c:pt idx="1087">
                  <c:v>744.5262863887906</c:v>
                </c:pt>
                <c:pt idx="1088">
                  <c:v>748.7040281136193</c:v>
                </c:pt>
                <c:pt idx="1089">
                  <c:v>748.6212053742379</c:v>
                </c:pt>
                <c:pt idx="1090">
                  <c:v>748.6516819308152</c:v>
                </c:pt>
                <c:pt idx="1091">
                  <c:v>745.6577906381465</c:v>
                </c:pt>
                <c:pt idx="1092">
                  <c:v>746.7804153100024</c:v>
                </c:pt>
                <c:pt idx="1093">
                  <c:v>749.7736384997795</c:v>
                </c:pt>
                <c:pt idx="1094">
                  <c:v>748.4814092451032</c:v>
                </c:pt>
                <c:pt idx="1095">
                  <c:v>748.4814092451032</c:v>
                </c:pt>
                <c:pt idx="1096">
                  <c:v>748.4814092451032</c:v>
                </c:pt>
                <c:pt idx="1097">
                  <c:v>748.4814092451032</c:v>
                </c:pt>
                <c:pt idx="1098">
                  <c:v>748.8666719652723</c:v>
                </c:pt>
                <c:pt idx="1099">
                  <c:v>751.363257308743</c:v>
                </c:pt>
                <c:pt idx="1100">
                  <c:v>755.5506546943313</c:v>
                </c:pt>
                <c:pt idx="1101">
                  <c:v>755.7296063493955</c:v>
                </c:pt>
                <c:pt idx="1102">
                  <c:v>755.7296063493955</c:v>
                </c:pt>
                <c:pt idx="1103">
                  <c:v>755.7296063493955</c:v>
                </c:pt>
                <c:pt idx="1104">
                  <c:v>753.9622357439291</c:v>
                </c:pt>
                <c:pt idx="1105">
                  <c:v>754.0498838538348</c:v>
                </c:pt>
                <c:pt idx="1106">
                  <c:v>757.9847119411</c:v>
                </c:pt>
                <c:pt idx="1107">
                  <c:v>757.9847119411</c:v>
                </c:pt>
                <c:pt idx="1108">
                  <c:v>751.631770918352</c:v>
                </c:pt>
                <c:pt idx="1109">
                  <c:v>757.3522852281918</c:v>
                </c:pt>
                <c:pt idx="1110">
                  <c:v>754.1847320833403</c:v>
                </c:pt>
                <c:pt idx="1111">
                  <c:v>755.445222476853</c:v>
                </c:pt>
                <c:pt idx="1112">
                  <c:v>755.445222476853</c:v>
                </c:pt>
                <c:pt idx="1113">
                  <c:v>755.445222476853</c:v>
                </c:pt>
                <c:pt idx="1114">
                  <c:v>754.1277202875897</c:v>
                </c:pt>
                <c:pt idx="1115">
                  <c:v>754.1277202875897</c:v>
                </c:pt>
                <c:pt idx="1116">
                  <c:v>754.1277202875897</c:v>
                </c:pt>
                <c:pt idx="1117">
                  <c:v>755.6169828818762</c:v>
                </c:pt>
                <c:pt idx="1118">
                  <c:v>763.184053013236</c:v>
                </c:pt>
                <c:pt idx="1119">
                  <c:v>770.0036188984419</c:v>
                </c:pt>
                <c:pt idx="1120">
                  <c:v>770.2475408575831</c:v>
                </c:pt>
                <c:pt idx="1121">
                  <c:v>770.2475408575831</c:v>
                </c:pt>
                <c:pt idx="1122">
                  <c:v>771.6457846672685</c:v>
                </c:pt>
                <c:pt idx="1123">
                  <c:v>777.2804013402558</c:v>
                </c:pt>
                <c:pt idx="1124">
                  <c:v>783.03657819748</c:v>
                </c:pt>
                <c:pt idx="1125">
                  <c:v>777.666370973915</c:v>
                </c:pt>
                <c:pt idx="1126">
                  <c:v>777.666370973915</c:v>
                </c:pt>
                <c:pt idx="1127">
                  <c:v>779.2397870126886</c:v>
                </c:pt>
                <c:pt idx="1128">
                  <c:v>779.9669248098116</c:v>
                </c:pt>
                <c:pt idx="1129">
                  <c:v>781.0131527047464</c:v>
                </c:pt>
                <c:pt idx="1130">
                  <c:v>786.774955445512</c:v>
                </c:pt>
                <c:pt idx="1131">
                  <c:v>786.6332918765034</c:v>
                </c:pt>
                <c:pt idx="1132">
                  <c:v>786.704386296051</c:v>
                </c:pt>
                <c:pt idx="1133">
                  <c:v>786.704386296051</c:v>
                </c:pt>
                <c:pt idx="1134">
                  <c:v>786.704386296051</c:v>
                </c:pt>
                <c:pt idx="1135">
                  <c:v>809.6773325110077</c:v>
                </c:pt>
                <c:pt idx="1136">
                  <c:v>809.6773325110077</c:v>
                </c:pt>
                <c:pt idx="1137">
                  <c:v>809.6773325110077</c:v>
                </c:pt>
                <c:pt idx="1138">
                  <c:v>806.3633774489617</c:v>
                </c:pt>
                <c:pt idx="1139">
                  <c:v>807.1348501478956</c:v>
                </c:pt>
                <c:pt idx="1140">
                  <c:v>805.9518516356428</c:v>
                </c:pt>
                <c:pt idx="1141">
                  <c:v>808.4505712899719</c:v>
                </c:pt>
                <c:pt idx="1142">
                  <c:v>808.4505712899719</c:v>
                </c:pt>
                <c:pt idx="1143">
                  <c:v>808.4505712899719</c:v>
                </c:pt>
                <c:pt idx="1144">
                  <c:v>808.4505712899719</c:v>
                </c:pt>
                <c:pt idx="1145">
                  <c:v>808.4505712899719</c:v>
                </c:pt>
                <c:pt idx="1146">
                  <c:v>808.7173595323117</c:v>
                </c:pt>
                <c:pt idx="1147">
                  <c:v>808.7173595323117</c:v>
                </c:pt>
                <c:pt idx="1148">
                  <c:v>807.6166474867553</c:v>
                </c:pt>
                <c:pt idx="1149">
                  <c:v>806.4954031620177</c:v>
                </c:pt>
                <c:pt idx="1150">
                  <c:v>802.5571449836907</c:v>
                </c:pt>
                <c:pt idx="1151">
                  <c:v>802.5571449836907</c:v>
                </c:pt>
                <c:pt idx="1152">
                  <c:v>798.5724057954021</c:v>
                </c:pt>
                <c:pt idx="1153">
                  <c:v>803.1508014747899</c:v>
                </c:pt>
                <c:pt idx="1154">
                  <c:v>803.1508014747899</c:v>
                </c:pt>
                <c:pt idx="1155">
                  <c:v>803.1508014747899</c:v>
                </c:pt>
                <c:pt idx="1156">
                  <c:v>806.5643940339986</c:v>
                </c:pt>
                <c:pt idx="1157">
                  <c:v>806.5643940339986</c:v>
                </c:pt>
                <c:pt idx="1158">
                  <c:v>807.5422133679091</c:v>
                </c:pt>
                <c:pt idx="1159">
                  <c:v>819.4754572873846</c:v>
                </c:pt>
                <c:pt idx="1160">
                  <c:v>819.2684920904977</c:v>
                </c:pt>
                <c:pt idx="1161">
                  <c:v>819.2684920904977</c:v>
                </c:pt>
                <c:pt idx="1162">
                  <c:v>813.1019061749769</c:v>
                </c:pt>
                <c:pt idx="1163">
                  <c:v>814.7643985179496</c:v>
                </c:pt>
                <c:pt idx="1164">
                  <c:v>817.65660321874</c:v>
                </c:pt>
                <c:pt idx="1165">
                  <c:v>819.6135794797504</c:v>
                </c:pt>
                <c:pt idx="1166">
                  <c:v>819.6135794797504</c:v>
                </c:pt>
                <c:pt idx="1167">
                  <c:v>819.6135794797504</c:v>
                </c:pt>
                <c:pt idx="1168">
                  <c:v>819.6135794797504</c:v>
                </c:pt>
                <c:pt idx="1169">
                  <c:v>819.6135794797504</c:v>
                </c:pt>
                <c:pt idx="1170">
                  <c:v>818.7317687202993</c:v>
                </c:pt>
                <c:pt idx="1171">
                  <c:v>817.7213999753224</c:v>
                </c:pt>
                <c:pt idx="1172">
                  <c:v>819.0720349849547</c:v>
                </c:pt>
                <c:pt idx="1173">
                  <c:v>813.719974258594</c:v>
                </c:pt>
                <c:pt idx="1174">
                  <c:v>813.719974258594</c:v>
                </c:pt>
                <c:pt idx="1175">
                  <c:v>813.719974258594</c:v>
                </c:pt>
                <c:pt idx="1176">
                  <c:v>813.719974258594</c:v>
                </c:pt>
                <c:pt idx="1177">
                  <c:v>813.719974258594</c:v>
                </c:pt>
                <c:pt idx="1178">
                  <c:v>813.719974258594</c:v>
                </c:pt>
                <c:pt idx="1179">
                  <c:v>813.719974258594</c:v>
                </c:pt>
                <c:pt idx="1180">
                  <c:v>809.4229368995898</c:v>
                </c:pt>
                <c:pt idx="1181">
                  <c:v>807.5357737356236</c:v>
                </c:pt>
                <c:pt idx="1182">
                  <c:v>800.6258873638845</c:v>
                </c:pt>
                <c:pt idx="1183">
                  <c:v>801.1004544339828</c:v>
                </c:pt>
                <c:pt idx="1184">
                  <c:v>804.8273406583066</c:v>
                </c:pt>
                <c:pt idx="1185">
                  <c:v>808.4201963304553</c:v>
                </c:pt>
                <c:pt idx="1186">
                  <c:v>802.6516616692784</c:v>
                </c:pt>
                <c:pt idx="1187">
                  <c:v>801.7416508362634</c:v>
                </c:pt>
                <c:pt idx="1188">
                  <c:v>801.7416508362634</c:v>
                </c:pt>
                <c:pt idx="1189">
                  <c:v>804.1121601972816</c:v>
                </c:pt>
                <c:pt idx="1190">
                  <c:v>809.4058275164956</c:v>
                </c:pt>
                <c:pt idx="1191">
                  <c:v>813.8292990120214</c:v>
                </c:pt>
                <c:pt idx="1192">
                  <c:v>821.5629194962662</c:v>
                </c:pt>
                <c:pt idx="1193">
                  <c:v>828.093998672379</c:v>
                </c:pt>
                <c:pt idx="1194">
                  <c:v>835.796996855375</c:v>
                </c:pt>
                <c:pt idx="1195">
                  <c:v>833.9532700158484</c:v>
                </c:pt>
                <c:pt idx="1196">
                  <c:v>832.8667743696375</c:v>
                </c:pt>
                <c:pt idx="1197">
                  <c:v>852.4972622772796</c:v>
                </c:pt>
                <c:pt idx="1198">
                  <c:v>853.5339098835024</c:v>
                </c:pt>
                <c:pt idx="1199">
                  <c:v>853.5339098835024</c:v>
                </c:pt>
                <c:pt idx="1200">
                  <c:v>853.3523124818498</c:v>
                </c:pt>
                <c:pt idx="1201">
                  <c:v>859.905096475119</c:v>
                </c:pt>
                <c:pt idx="1202">
                  <c:v>871.6265619103093</c:v>
                </c:pt>
                <c:pt idx="1203">
                  <c:v>871.6265619103093</c:v>
                </c:pt>
                <c:pt idx="1204">
                  <c:v>857.7066467355189</c:v>
                </c:pt>
                <c:pt idx="1205">
                  <c:v>857.7066467355189</c:v>
                </c:pt>
                <c:pt idx="1206">
                  <c:v>861.7033357650127</c:v>
                </c:pt>
                <c:pt idx="1207">
                  <c:v>862.2700659423695</c:v>
                </c:pt>
                <c:pt idx="1208">
                  <c:v>861.7067541638386</c:v>
                </c:pt>
                <c:pt idx="1209">
                  <c:v>853.3452726641226</c:v>
                </c:pt>
                <c:pt idx="1210">
                  <c:v>855.2310044921595</c:v>
                </c:pt>
                <c:pt idx="1211">
                  <c:v>857.0002647676189</c:v>
                </c:pt>
                <c:pt idx="1212">
                  <c:v>857.7024687464857</c:v>
                </c:pt>
                <c:pt idx="1213">
                  <c:v>859.8434445609588</c:v>
                </c:pt>
                <c:pt idx="1214">
                  <c:v>859.6434856733676</c:v>
                </c:pt>
                <c:pt idx="1215">
                  <c:v>859.6434856733676</c:v>
                </c:pt>
                <c:pt idx="1216">
                  <c:v>855.4395586749104</c:v>
                </c:pt>
                <c:pt idx="1217">
                  <c:v>859.0578476591605</c:v>
                </c:pt>
                <c:pt idx="1218">
                  <c:v>859.4759855950621</c:v>
                </c:pt>
                <c:pt idx="1219">
                  <c:v>877.8086031692034</c:v>
                </c:pt>
                <c:pt idx="1220">
                  <c:v>877.8086031692034</c:v>
                </c:pt>
                <c:pt idx="1221">
                  <c:v>881.3238512182515</c:v>
                </c:pt>
                <c:pt idx="1222">
                  <c:v>888.6525068461775</c:v>
                </c:pt>
                <c:pt idx="1223">
                  <c:v>888.686231366938</c:v>
                </c:pt>
                <c:pt idx="1224">
                  <c:v>889.3468440784684</c:v>
                </c:pt>
                <c:pt idx="1225">
                  <c:v>889.4490769586018</c:v>
                </c:pt>
                <c:pt idx="1226">
                  <c:v>892.802554391175</c:v>
                </c:pt>
                <c:pt idx="1227">
                  <c:v>893.7894809650707</c:v>
                </c:pt>
                <c:pt idx="1228">
                  <c:v>894.4281509526144</c:v>
                </c:pt>
                <c:pt idx="1229">
                  <c:v>894.4281509526144</c:v>
                </c:pt>
                <c:pt idx="1230">
                  <c:v>894.4281509526144</c:v>
                </c:pt>
                <c:pt idx="1231">
                  <c:v>892.8605106428952</c:v>
                </c:pt>
                <c:pt idx="1232">
                  <c:v>896.2720797214786</c:v>
                </c:pt>
                <c:pt idx="1233">
                  <c:v>896.2720797214786</c:v>
                </c:pt>
                <c:pt idx="1234">
                  <c:v>897.1552773373355</c:v>
                </c:pt>
                <c:pt idx="1235">
                  <c:v>897.6283785603957</c:v>
                </c:pt>
                <c:pt idx="1236">
                  <c:v>897.6283785603957</c:v>
                </c:pt>
                <c:pt idx="1237">
                  <c:v>897.6283785603957</c:v>
                </c:pt>
                <c:pt idx="1238">
                  <c:v>899.9291870965843</c:v>
                </c:pt>
                <c:pt idx="1239">
                  <c:v>886.679772598288</c:v>
                </c:pt>
                <c:pt idx="1240">
                  <c:v>888.126818362855</c:v>
                </c:pt>
                <c:pt idx="1241">
                  <c:v>888.126818362855</c:v>
                </c:pt>
                <c:pt idx="1242">
                  <c:v>889.2902032146804</c:v>
                </c:pt>
                <c:pt idx="1243">
                  <c:v>889.8162885770031</c:v>
                </c:pt>
                <c:pt idx="1244">
                  <c:v>890.0345625191885</c:v>
                </c:pt>
                <c:pt idx="1245">
                  <c:v>877.4118431742884</c:v>
                </c:pt>
                <c:pt idx="1246">
                  <c:v>880.3594260603094</c:v>
                </c:pt>
                <c:pt idx="1247">
                  <c:v>885.3538915464946</c:v>
                </c:pt>
                <c:pt idx="1248">
                  <c:v>872.8833332799265</c:v>
                </c:pt>
                <c:pt idx="1249">
                  <c:v>880.3738744688956</c:v>
                </c:pt>
                <c:pt idx="1250">
                  <c:v>887.6453490318651</c:v>
                </c:pt>
                <c:pt idx="1251">
                  <c:v>890.4688149875244</c:v>
                </c:pt>
                <c:pt idx="1252">
                  <c:v>892.1836819542634</c:v>
                </c:pt>
                <c:pt idx="1253">
                  <c:v>879.6867251448961</c:v>
                </c:pt>
                <c:pt idx="1254">
                  <c:v>876.2063773203637</c:v>
                </c:pt>
                <c:pt idx="1255">
                  <c:v>892.6068905203827</c:v>
                </c:pt>
                <c:pt idx="1256">
                  <c:v>891.1009384528155</c:v>
                </c:pt>
                <c:pt idx="1257">
                  <c:v>891.1009384528155</c:v>
                </c:pt>
                <c:pt idx="1258">
                  <c:v>891.1009384528155</c:v>
                </c:pt>
                <c:pt idx="1259">
                  <c:v>891.4385304104409</c:v>
                </c:pt>
                <c:pt idx="1260">
                  <c:v>897.7233854697408</c:v>
                </c:pt>
                <c:pt idx="1261">
                  <c:v>897.7233854697408</c:v>
                </c:pt>
                <c:pt idx="1262">
                  <c:v>897.1506208375354</c:v>
                </c:pt>
                <c:pt idx="1263">
                  <c:v>897.1506208375354</c:v>
                </c:pt>
                <c:pt idx="1264">
                  <c:v>897.1506208375354</c:v>
                </c:pt>
                <c:pt idx="1265">
                  <c:v>897.3417226299739</c:v>
                </c:pt>
                <c:pt idx="1266">
                  <c:v>897.9213661808635</c:v>
                </c:pt>
                <c:pt idx="1267">
                  <c:v>897.8613169533376</c:v>
                </c:pt>
                <c:pt idx="1268">
                  <c:v>897.8613169533376</c:v>
                </c:pt>
                <c:pt idx="1269">
                  <c:v>896.9919447380867</c:v>
                </c:pt>
                <c:pt idx="1270">
                  <c:v>896.9919447380867</c:v>
                </c:pt>
                <c:pt idx="1271">
                  <c:v>893.5988958459827</c:v>
                </c:pt>
                <c:pt idx="1272">
                  <c:v>896.2368837561415</c:v>
                </c:pt>
                <c:pt idx="1273">
                  <c:v>895.1567804939998</c:v>
                </c:pt>
                <c:pt idx="1274">
                  <c:v>895.1567804939998</c:v>
                </c:pt>
                <c:pt idx="1275">
                  <c:v>897.199072974543</c:v>
                </c:pt>
                <c:pt idx="1276">
                  <c:v>897.199072974543</c:v>
                </c:pt>
                <c:pt idx="1277">
                  <c:v>897.199072974543</c:v>
                </c:pt>
                <c:pt idx="1278">
                  <c:v>897.199072974543</c:v>
                </c:pt>
                <c:pt idx="1279">
                  <c:v>895.9651031423763</c:v>
                </c:pt>
                <c:pt idx="1280">
                  <c:v>896.8857495832784</c:v>
                </c:pt>
                <c:pt idx="1281">
                  <c:v>896.8857495832784</c:v>
                </c:pt>
                <c:pt idx="1282">
                  <c:v>896.7677333540381</c:v>
                </c:pt>
                <c:pt idx="1283">
                  <c:v>897.6465657327249</c:v>
                </c:pt>
                <c:pt idx="1284">
                  <c:v>898.1124189935548</c:v>
                </c:pt>
                <c:pt idx="1285">
                  <c:v>899.8567255740484</c:v>
                </c:pt>
                <c:pt idx="1286">
                  <c:v>899.8567255740484</c:v>
                </c:pt>
                <c:pt idx="1287">
                  <c:v>900.7049835787115</c:v>
                </c:pt>
                <c:pt idx="1288">
                  <c:v>900.7460321009133</c:v>
                </c:pt>
                <c:pt idx="1289">
                  <c:v>915.5546982138164</c:v>
                </c:pt>
                <c:pt idx="1290">
                  <c:v>917.4034028090643</c:v>
                </c:pt>
                <c:pt idx="1291">
                  <c:v>917.4034028090643</c:v>
                </c:pt>
                <c:pt idx="1292">
                  <c:v>916.829920923185</c:v>
                </c:pt>
                <c:pt idx="1293">
                  <c:v>914.9597962456002</c:v>
                </c:pt>
                <c:pt idx="1294">
                  <c:v>915.7910477036984</c:v>
                </c:pt>
                <c:pt idx="1295">
                  <c:v>919.1267191143238</c:v>
                </c:pt>
                <c:pt idx="1296">
                  <c:v>919.1267191143238</c:v>
                </c:pt>
                <c:pt idx="1297">
                  <c:v>919.1267191143238</c:v>
                </c:pt>
                <c:pt idx="1298">
                  <c:v>916.4796196166895</c:v>
                </c:pt>
                <c:pt idx="1299">
                  <c:v>924.5492359211216</c:v>
                </c:pt>
                <c:pt idx="1300">
                  <c:v>906.828347353197</c:v>
                </c:pt>
                <c:pt idx="1301">
                  <c:v>907.076365856752</c:v>
                </c:pt>
                <c:pt idx="1302">
                  <c:v>911.390146033052</c:v>
                </c:pt>
                <c:pt idx="1303">
                  <c:v>907.8837473296516</c:v>
                </c:pt>
                <c:pt idx="1304">
                  <c:v>906.3360272162896</c:v>
                </c:pt>
                <c:pt idx="1305">
                  <c:v>907.4558835901436</c:v>
                </c:pt>
                <c:pt idx="1306">
                  <c:v>906.2287604735508</c:v>
                </c:pt>
                <c:pt idx="1307">
                  <c:v>904.1545559797655</c:v>
                </c:pt>
                <c:pt idx="1308">
                  <c:v>902.0687179828594</c:v>
                </c:pt>
                <c:pt idx="1309">
                  <c:v>892.2764709393296</c:v>
                </c:pt>
                <c:pt idx="1310">
                  <c:v>898.7392283356653</c:v>
                </c:pt>
                <c:pt idx="1311">
                  <c:v>899.0940163453275</c:v>
                </c:pt>
                <c:pt idx="1312">
                  <c:v>896.4601678640776</c:v>
                </c:pt>
                <c:pt idx="1313">
                  <c:v>899.5906013143571</c:v>
                </c:pt>
                <c:pt idx="1314">
                  <c:v>895.7395483482955</c:v>
                </c:pt>
                <c:pt idx="1315">
                  <c:v>923.9586001027576</c:v>
                </c:pt>
                <c:pt idx="1316">
                  <c:v>926.9136639430517</c:v>
                </c:pt>
                <c:pt idx="1317">
                  <c:v>930.4362160102354</c:v>
                </c:pt>
                <c:pt idx="1318">
                  <c:v>939.3596552893979</c:v>
                </c:pt>
                <c:pt idx="1319">
                  <c:v>940.2287663374993</c:v>
                </c:pt>
                <c:pt idx="1320">
                  <c:v>940.2287663374993</c:v>
                </c:pt>
                <c:pt idx="1321">
                  <c:v>940.2287663374993</c:v>
                </c:pt>
                <c:pt idx="1322">
                  <c:v>940.2287663374993</c:v>
                </c:pt>
                <c:pt idx="1323">
                  <c:v>925.6130242497057</c:v>
                </c:pt>
                <c:pt idx="1324">
                  <c:v>950.423473287015</c:v>
                </c:pt>
                <c:pt idx="1325">
                  <c:v>948.3371458019423</c:v>
                </c:pt>
                <c:pt idx="1326">
                  <c:v>947.1558918031004</c:v>
                </c:pt>
                <c:pt idx="1327">
                  <c:v>947.1558918031004</c:v>
                </c:pt>
                <c:pt idx="1328">
                  <c:v>937.6750113474332</c:v>
                </c:pt>
                <c:pt idx="1329">
                  <c:v>937.6750113474332</c:v>
                </c:pt>
                <c:pt idx="1330">
                  <c:v>937.6750113474332</c:v>
                </c:pt>
                <c:pt idx="1331">
                  <c:v>937.656257847206</c:v>
                </c:pt>
                <c:pt idx="1332">
                  <c:v>934.56937125299</c:v>
                </c:pt>
                <c:pt idx="1333">
                  <c:v>983.7431349388443</c:v>
                </c:pt>
                <c:pt idx="1334">
                  <c:v>985.963840252016</c:v>
                </c:pt>
                <c:pt idx="1335">
                  <c:v>976.0620502890773</c:v>
                </c:pt>
                <c:pt idx="1336">
                  <c:v>976.0620502890773</c:v>
                </c:pt>
                <c:pt idx="1337">
                  <c:v>976.0620502890773</c:v>
                </c:pt>
                <c:pt idx="1338">
                  <c:v>977.095603466724</c:v>
                </c:pt>
                <c:pt idx="1339">
                  <c:v>965.279835723095</c:v>
                </c:pt>
                <c:pt idx="1340">
                  <c:v>996.7275521760682</c:v>
                </c:pt>
                <c:pt idx="1341">
                  <c:v>986.959195530763</c:v>
                </c:pt>
                <c:pt idx="1342">
                  <c:v>987.4448351174673</c:v>
                </c:pt>
                <c:pt idx="1343">
                  <c:v>989.8281744358884</c:v>
                </c:pt>
                <c:pt idx="1344">
                  <c:v>989.8281744358884</c:v>
                </c:pt>
                <c:pt idx="1345">
                  <c:v>989.8281744358884</c:v>
                </c:pt>
                <c:pt idx="1346">
                  <c:v>988.7941534898431</c:v>
                </c:pt>
                <c:pt idx="1347">
                  <c:v>984.7491827952379</c:v>
                </c:pt>
                <c:pt idx="1348">
                  <c:v>986.7681194894645</c:v>
                </c:pt>
                <c:pt idx="1349">
                  <c:v>1004.54887873</c:v>
                </c:pt>
                <c:pt idx="1350">
                  <c:v>1009.027118676161</c:v>
                </c:pt>
                <c:pt idx="1351">
                  <c:v>1013.12859033339</c:v>
                </c:pt>
                <c:pt idx="1352">
                  <c:v>1029.7371154482</c:v>
                </c:pt>
                <c:pt idx="1353">
                  <c:v>1029.7371154482</c:v>
                </c:pt>
                <c:pt idx="1354">
                  <c:v>1024.199038659005</c:v>
                </c:pt>
                <c:pt idx="1355">
                  <c:v>1042.633713806702</c:v>
                </c:pt>
                <c:pt idx="1356">
                  <c:v>1041.404116714572</c:v>
                </c:pt>
                <c:pt idx="1357">
                  <c:v>1041.404116714572</c:v>
                </c:pt>
                <c:pt idx="1358">
                  <c:v>1041.404116714572</c:v>
                </c:pt>
                <c:pt idx="1359">
                  <c:v>1041.404116714572</c:v>
                </c:pt>
                <c:pt idx="1360">
                  <c:v>1042.762473426807</c:v>
                </c:pt>
                <c:pt idx="1361">
                  <c:v>1028.665736389253</c:v>
                </c:pt>
                <c:pt idx="1362">
                  <c:v>1016.301284323408</c:v>
                </c:pt>
                <c:pt idx="1363">
                  <c:v>1024.49695505429</c:v>
                </c:pt>
                <c:pt idx="1364">
                  <c:v>1024.49695505429</c:v>
                </c:pt>
                <c:pt idx="1365">
                  <c:v>1024.49695505429</c:v>
                </c:pt>
                <c:pt idx="1366">
                  <c:v>1024.49695505429</c:v>
                </c:pt>
                <c:pt idx="1367">
                  <c:v>1024.476465115188</c:v>
                </c:pt>
                <c:pt idx="1368">
                  <c:v>1028.074960455172</c:v>
                </c:pt>
                <c:pt idx="1369">
                  <c:v>1028.074960455172</c:v>
                </c:pt>
                <c:pt idx="1370">
                  <c:v>1027.437553979691</c:v>
                </c:pt>
                <c:pt idx="1371">
                  <c:v>1025.52777436975</c:v>
                </c:pt>
                <c:pt idx="1372">
                  <c:v>1027.549061939513</c:v>
                </c:pt>
                <c:pt idx="1373">
                  <c:v>1026.794547342603</c:v>
                </c:pt>
                <c:pt idx="1374">
                  <c:v>1025.752093836369</c:v>
                </c:pt>
                <c:pt idx="1375">
                  <c:v>1024.914839204674</c:v>
                </c:pt>
                <c:pt idx="1376">
                  <c:v>1050.014147162878</c:v>
                </c:pt>
                <c:pt idx="1377">
                  <c:v>1034.406098022793</c:v>
                </c:pt>
                <c:pt idx="1378">
                  <c:v>1055.554984593675</c:v>
                </c:pt>
                <c:pt idx="1379">
                  <c:v>1061.768555708661</c:v>
                </c:pt>
                <c:pt idx="1380">
                  <c:v>1071.81421289518</c:v>
                </c:pt>
                <c:pt idx="1381">
                  <c:v>1071.81421289518</c:v>
                </c:pt>
                <c:pt idx="1382">
                  <c:v>1071.81421289518</c:v>
                </c:pt>
                <c:pt idx="1383">
                  <c:v>1073.757385599905</c:v>
                </c:pt>
                <c:pt idx="1384">
                  <c:v>1083.289341927665</c:v>
                </c:pt>
                <c:pt idx="1385">
                  <c:v>1083.289341927665</c:v>
                </c:pt>
                <c:pt idx="1386">
                  <c:v>1073.28638001127</c:v>
                </c:pt>
                <c:pt idx="1387">
                  <c:v>1080.312198421771</c:v>
                </c:pt>
                <c:pt idx="1388">
                  <c:v>1080.312198421771</c:v>
                </c:pt>
                <c:pt idx="1389">
                  <c:v>1080.312198421771</c:v>
                </c:pt>
                <c:pt idx="1390">
                  <c:v>1080.312198421771</c:v>
                </c:pt>
                <c:pt idx="1391">
                  <c:v>1080.312198421771</c:v>
                </c:pt>
                <c:pt idx="1392">
                  <c:v>1080.312198421771</c:v>
                </c:pt>
                <c:pt idx="1393">
                  <c:v>1080.312198421771</c:v>
                </c:pt>
                <c:pt idx="1394">
                  <c:v>1080.312198421771</c:v>
                </c:pt>
                <c:pt idx="1395">
                  <c:v>1080.312198421771</c:v>
                </c:pt>
                <c:pt idx="1396">
                  <c:v>1085.692153169911</c:v>
                </c:pt>
                <c:pt idx="1397">
                  <c:v>1085.692153169911</c:v>
                </c:pt>
                <c:pt idx="1398">
                  <c:v>1092.87639659834</c:v>
                </c:pt>
                <c:pt idx="1399">
                  <c:v>1092.87639659834</c:v>
                </c:pt>
                <c:pt idx="1400">
                  <c:v>1065.207893685386</c:v>
                </c:pt>
                <c:pt idx="1401">
                  <c:v>1065.207893685386</c:v>
                </c:pt>
                <c:pt idx="1402">
                  <c:v>1065.207893685386</c:v>
                </c:pt>
                <c:pt idx="1403">
                  <c:v>1065.207893685386</c:v>
                </c:pt>
                <c:pt idx="1404">
                  <c:v>1065.207893685386</c:v>
                </c:pt>
                <c:pt idx="1405">
                  <c:v>1065.207893685386</c:v>
                </c:pt>
                <c:pt idx="1406">
                  <c:v>1062.52415948422</c:v>
                </c:pt>
                <c:pt idx="1407">
                  <c:v>1062.52415948422</c:v>
                </c:pt>
                <c:pt idx="1408">
                  <c:v>1062.52415948422</c:v>
                </c:pt>
                <c:pt idx="1409">
                  <c:v>1062.52415948422</c:v>
                </c:pt>
                <c:pt idx="1410">
                  <c:v>1062.52415948422</c:v>
                </c:pt>
                <c:pt idx="1411">
                  <c:v>1062.52415948422</c:v>
                </c:pt>
                <c:pt idx="1412">
                  <c:v>1062.52415948422</c:v>
                </c:pt>
                <c:pt idx="1413">
                  <c:v>1064.507671566094</c:v>
                </c:pt>
                <c:pt idx="1414">
                  <c:v>1062.829293230986</c:v>
                </c:pt>
                <c:pt idx="1415">
                  <c:v>1059.016368242575</c:v>
                </c:pt>
                <c:pt idx="1416">
                  <c:v>1059.016368242575</c:v>
                </c:pt>
                <c:pt idx="1417">
                  <c:v>1059.016368242575</c:v>
                </c:pt>
                <c:pt idx="1418">
                  <c:v>1059.016368242575</c:v>
                </c:pt>
                <c:pt idx="1419">
                  <c:v>1059.016368242575</c:v>
                </c:pt>
                <c:pt idx="1420">
                  <c:v>1059.016368242575</c:v>
                </c:pt>
                <c:pt idx="1421">
                  <c:v>1059.016368242575</c:v>
                </c:pt>
                <c:pt idx="1422">
                  <c:v>1056.875803298114</c:v>
                </c:pt>
                <c:pt idx="1423">
                  <c:v>1057.622001280707</c:v>
                </c:pt>
                <c:pt idx="1424">
                  <c:v>1057.622001280707</c:v>
                </c:pt>
                <c:pt idx="1425">
                  <c:v>1057.622001280707</c:v>
                </c:pt>
                <c:pt idx="1426">
                  <c:v>1053.649106070928</c:v>
                </c:pt>
                <c:pt idx="1427">
                  <c:v>1078.122028925651</c:v>
                </c:pt>
                <c:pt idx="1428">
                  <c:v>1078.122028925651</c:v>
                </c:pt>
                <c:pt idx="1429">
                  <c:v>1084.349164753495</c:v>
                </c:pt>
                <c:pt idx="1430">
                  <c:v>1087.180004995979</c:v>
                </c:pt>
                <c:pt idx="1431">
                  <c:v>1088.108298805831</c:v>
                </c:pt>
                <c:pt idx="1432">
                  <c:v>1089.440890545123</c:v>
                </c:pt>
                <c:pt idx="1433">
                  <c:v>1082.97845889504</c:v>
                </c:pt>
                <c:pt idx="1434">
                  <c:v>1091.962288226984</c:v>
                </c:pt>
                <c:pt idx="1435">
                  <c:v>1087.106898014125</c:v>
                </c:pt>
                <c:pt idx="1436">
                  <c:v>1088.4626602406</c:v>
                </c:pt>
                <c:pt idx="1437">
                  <c:v>1086.322362163786</c:v>
                </c:pt>
                <c:pt idx="1438">
                  <c:v>1086.322362163786</c:v>
                </c:pt>
                <c:pt idx="1439">
                  <c:v>1095.980330649157</c:v>
                </c:pt>
                <c:pt idx="1440">
                  <c:v>1092.07759985706</c:v>
                </c:pt>
                <c:pt idx="1441">
                  <c:v>1089.914460737</c:v>
                </c:pt>
                <c:pt idx="1442">
                  <c:v>1089.914460737</c:v>
                </c:pt>
                <c:pt idx="1443">
                  <c:v>1097.730339064112</c:v>
                </c:pt>
                <c:pt idx="1444">
                  <c:v>1097.708384457331</c:v>
                </c:pt>
                <c:pt idx="1445">
                  <c:v>1097.708384457331</c:v>
                </c:pt>
                <c:pt idx="1446">
                  <c:v>1097.551237345993</c:v>
                </c:pt>
                <c:pt idx="1447">
                  <c:v>1097.551237345993</c:v>
                </c:pt>
                <c:pt idx="1448">
                  <c:v>1097.551237345993</c:v>
                </c:pt>
                <c:pt idx="1449">
                  <c:v>1097.551237345993</c:v>
                </c:pt>
                <c:pt idx="1450">
                  <c:v>1097.551237345993</c:v>
                </c:pt>
                <c:pt idx="1451">
                  <c:v>1096.529728850079</c:v>
                </c:pt>
                <c:pt idx="1452">
                  <c:v>1096.529728850079</c:v>
                </c:pt>
                <c:pt idx="1453">
                  <c:v>1104.836363288322</c:v>
                </c:pt>
                <c:pt idx="1454">
                  <c:v>1103.223843618497</c:v>
                </c:pt>
                <c:pt idx="1455">
                  <c:v>1103.223843618497</c:v>
                </c:pt>
                <c:pt idx="1456">
                  <c:v>1106.063140619664</c:v>
                </c:pt>
                <c:pt idx="1457">
                  <c:v>1116.916452557869</c:v>
                </c:pt>
                <c:pt idx="1458">
                  <c:v>1116.916452557869</c:v>
                </c:pt>
                <c:pt idx="1459">
                  <c:v>1116.916452557869</c:v>
                </c:pt>
                <c:pt idx="1460">
                  <c:v>1116.916452557869</c:v>
                </c:pt>
                <c:pt idx="1461">
                  <c:v>1116.916452557869</c:v>
                </c:pt>
                <c:pt idx="1462">
                  <c:v>1116.916452557869</c:v>
                </c:pt>
                <c:pt idx="1463">
                  <c:v>1116.916452557869</c:v>
                </c:pt>
                <c:pt idx="1464">
                  <c:v>1116.916452557869</c:v>
                </c:pt>
                <c:pt idx="1465">
                  <c:v>1116.916452557869</c:v>
                </c:pt>
                <c:pt idx="1466">
                  <c:v>1115.411684488233</c:v>
                </c:pt>
                <c:pt idx="1467">
                  <c:v>1115.561110155157</c:v>
                </c:pt>
                <c:pt idx="1468">
                  <c:v>1115.561110155157</c:v>
                </c:pt>
                <c:pt idx="1469">
                  <c:v>1114.815732898451</c:v>
                </c:pt>
                <c:pt idx="1470">
                  <c:v>1114.845239021737</c:v>
                </c:pt>
                <c:pt idx="1471">
                  <c:v>1114.845239021737</c:v>
                </c:pt>
                <c:pt idx="1472">
                  <c:v>1114.845239021737</c:v>
                </c:pt>
                <c:pt idx="1473">
                  <c:v>1114.845239021737</c:v>
                </c:pt>
                <c:pt idx="1474">
                  <c:v>1122.57597610997</c:v>
                </c:pt>
                <c:pt idx="1475">
                  <c:v>1122.57597610997</c:v>
                </c:pt>
                <c:pt idx="1476">
                  <c:v>1122.57597610997</c:v>
                </c:pt>
                <c:pt idx="1477">
                  <c:v>1118.494800414527</c:v>
                </c:pt>
                <c:pt idx="1478">
                  <c:v>1118.494800414527</c:v>
                </c:pt>
                <c:pt idx="1479">
                  <c:v>1117.888029691131</c:v>
                </c:pt>
                <c:pt idx="1480">
                  <c:v>1117.888029691131</c:v>
                </c:pt>
                <c:pt idx="1481">
                  <c:v>1116.032340736053</c:v>
                </c:pt>
                <c:pt idx="1482">
                  <c:v>1117.339421328948</c:v>
                </c:pt>
                <c:pt idx="1483">
                  <c:v>1117.339421328948</c:v>
                </c:pt>
                <c:pt idx="1484">
                  <c:v>1117.306236314279</c:v>
                </c:pt>
                <c:pt idx="1485">
                  <c:v>1117.306236314279</c:v>
                </c:pt>
                <c:pt idx="1486">
                  <c:v>1113.11669832544</c:v>
                </c:pt>
                <c:pt idx="1487">
                  <c:v>1113.11669832544</c:v>
                </c:pt>
                <c:pt idx="1488">
                  <c:v>1114.346906037558</c:v>
                </c:pt>
                <c:pt idx="1489">
                  <c:v>1114.346906037558</c:v>
                </c:pt>
                <c:pt idx="1490">
                  <c:v>1114.717192241977</c:v>
                </c:pt>
                <c:pt idx="1491">
                  <c:v>1109.005336425637</c:v>
                </c:pt>
                <c:pt idx="1492">
                  <c:v>1109.448845422386</c:v>
                </c:pt>
                <c:pt idx="1493">
                  <c:v>1110.848819002844</c:v>
                </c:pt>
                <c:pt idx="1494">
                  <c:v>1110.848819002844</c:v>
                </c:pt>
                <c:pt idx="1495">
                  <c:v>1110.848819002844</c:v>
                </c:pt>
                <c:pt idx="1496">
                  <c:v>1113.881413559631</c:v>
                </c:pt>
                <c:pt idx="1497">
                  <c:v>1115.436611327987</c:v>
                </c:pt>
                <c:pt idx="1498">
                  <c:v>1118.314116637178</c:v>
                </c:pt>
                <c:pt idx="1499">
                  <c:v>1125.633698530876</c:v>
                </c:pt>
                <c:pt idx="1500">
                  <c:v>1118.144297961418</c:v>
                </c:pt>
                <c:pt idx="1501">
                  <c:v>1115.23554759604</c:v>
                </c:pt>
                <c:pt idx="1502">
                  <c:v>1128.6037837286</c:v>
                </c:pt>
                <c:pt idx="1503">
                  <c:v>1119.020233640495</c:v>
                </c:pt>
                <c:pt idx="1504">
                  <c:v>1129.653149730507</c:v>
                </c:pt>
                <c:pt idx="1505">
                  <c:v>1149.376976180267</c:v>
                </c:pt>
                <c:pt idx="1506">
                  <c:v>1158.731999326708</c:v>
                </c:pt>
                <c:pt idx="1507">
                  <c:v>1148.744399293434</c:v>
                </c:pt>
                <c:pt idx="1508">
                  <c:v>1156.352875798806</c:v>
                </c:pt>
                <c:pt idx="1509">
                  <c:v>1156.352875798806</c:v>
                </c:pt>
                <c:pt idx="1510">
                  <c:v>1163.194115713437</c:v>
                </c:pt>
                <c:pt idx="1511">
                  <c:v>1164.653758602165</c:v>
                </c:pt>
                <c:pt idx="1512">
                  <c:v>1169.147352236632</c:v>
                </c:pt>
                <c:pt idx="1513">
                  <c:v>1169.937083104915</c:v>
                </c:pt>
                <c:pt idx="1514">
                  <c:v>1171.44245377776</c:v>
                </c:pt>
                <c:pt idx="1515">
                  <c:v>1170.736872096945</c:v>
                </c:pt>
                <c:pt idx="1516">
                  <c:v>1177.056327733992</c:v>
                </c:pt>
                <c:pt idx="1517">
                  <c:v>1181.259007348872</c:v>
                </c:pt>
                <c:pt idx="1518">
                  <c:v>1181.259007348872</c:v>
                </c:pt>
                <c:pt idx="1519">
                  <c:v>1192.76223512963</c:v>
                </c:pt>
                <c:pt idx="1520">
                  <c:v>1192.76223512963</c:v>
                </c:pt>
                <c:pt idx="1521">
                  <c:v>1196.478687803232</c:v>
                </c:pt>
                <c:pt idx="1522">
                  <c:v>1198.623563879448</c:v>
                </c:pt>
                <c:pt idx="1523">
                  <c:v>1198.984043583525</c:v>
                </c:pt>
                <c:pt idx="1524">
                  <c:v>1198.48746475264</c:v>
                </c:pt>
                <c:pt idx="1525">
                  <c:v>1198.48746475264</c:v>
                </c:pt>
                <c:pt idx="1526">
                  <c:v>1186.039183285675</c:v>
                </c:pt>
                <c:pt idx="1527">
                  <c:v>1186.039183285675</c:v>
                </c:pt>
                <c:pt idx="1528">
                  <c:v>1186.039183285675</c:v>
                </c:pt>
                <c:pt idx="1529">
                  <c:v>1169.912090002281</c:v>
                </c:pt>
                <c:pt idx="1530">
                  <c:v>1194.495329774813</c:v>
                </c:pt>
                <c:pt idx="1531">
                  <c:v>1194.495329774813</c:v>
                </c:pt>
                <c:pt idx="1532">
                  <c:v>1236.553907646637</c:v>
                </c:pt>
                <c:pt idx="1533">
                  <c:v>1242.493062735084</c:v>
                </c:pt>
                <c:pt idx="1534">
                  <c:v>1242.493062735084</c:v>
                </c:pt>
                <c:pt idx="1535">
                  <c:v>1244.209357743017</c:v>
                </c:pt>
                <c:pt idx="1536">
                  <c:v>1242.012679546021</c:v>
                </c:pt>
                <c:pt idx="1537">
                  <c:v>1242.012679546021</c:v>
                </c:pt>
                <c:pt idx="1538">
                  <c:v>1235.867397551908</c:v>
                </c:pt>
                <c:pt idx="1539">
                  <c:v>1235.001927257093</c:v>
                </c:pt>
                <c:pt idx="1540">
                  <c:v>1228.332491514929</c:v>
                </c:pt>
                <c:pt idx="1541">
                  <c:v>1235.849016747077</c:v>
                </c:pt>
                <c:pt idx="1542">
                  <c:v>1234.795659377118</c:v>
                </c:pt>
                <c:pt idx="1543">
                  <c:v>1233.946392072025</c:v>
                </c:pt>
                <c:pt idx="1544">
                  <c:v>1232.80933391115</c:v>
                </c:pt>
                <c:pt idx="1545">
                  <c:v>1232.848467546122</c:v>
                </c:pt>
                <c:pt idx="1546">
                  <c:v>1209.309350372453</c:v>
                </c:pt>
                <c:pt idx="1547">
                  <c:v>1218.87851406004</c:v>
                </c:pt>
                <c:pt idx="1548">
                  <c:v>1217.795815317806</c:v>
                </c:pt>
                <c:pt idx="1549">
                  <c:v>1224.04722165728</c:v>
                </c:pt>
                <c:pt idx="1550">
                  <c:v>1221.899726775583</c:v>
                </c:pt>
                <c:pt idx="1551">
                  <c:v>1227.84394195654</c:v>
                </c:pt>
                <c:pt idx="1552">
                  <c:v>1231.121176025036</c:v>
                </c:pt>
                <c:pt idx="1553">
                  <c:v>1231.121176025036</c:v>
                </c:pt>
                <c:pt idx="1554">
                  <c:v>1229.411696486014</c:v>
                </c:pt>
                <c:pt idx="1555">
                  <c:v>1229.411696486014</c:v>
                </c:pt>
                <c:pt idx="1556">
                  <c:v>1229.411696486014</c:v>
                </c:pt>
                <c:pt idx="1557">
                  <c:v>1235.39563378697</c:v>
                </c:pt>
                <c:pt idx="1558">
                  <c:v>1228.627931438715</c:v>
                </c:pt>
                <c:pt idx="1559">
                  <c:v>1229.056526649113</c:v>
                </c:pt>
                <c:pt idx="1560">
                  <c:v>1229.056526649113</c:v>
                </c:pt>
                <c:pt idx="1561">
                  <c:v>1254.252225463253</c:v>
                </c:pt>
                <c:pt idx="1562">
                  <c:v>1262.832244279522</c:v>
                </c:pt>
                <c:pt idx="1563">
                  <c:v>1256.60889598121</c:v>
                </c:pt>
                <c:pt idx="1564">
                  <c:v>1252.210405780814</c:v>
                </c:pt>
                <c:pt idx="1565">
                  <c:v>1245.647359158994</c:v>
                </c:pt>
                <c:pt idx="1566">
                  <c:v>1250.46184255128</c:v>
                </c:pt>
                <c:pt idx="1567">
                  <c:v>1277.340761883301</c:v>
                </c:pt>
                <c:pt idx="1568">
                  <c:v>1269.825664018575</c:v>
                </c:pt>
                <c:pt idx="1569">
                  <c:v>1273.116365084096</c:v>
                </c:pt>
                <c:pt idx="1570">
                  <c:v>1264.828963033362</c:v>
                </c:pt>
                <c:pt idx="1571">
                  <c:v>1264.828963033362</c:v>
                </c:pt>
                <c:pt idx="1572">
                  <c:v>1258.032516535394</c:v>
                </c:pt>
                <c:pt idx="1573">
                  <c:v>1256.230892668252</c:v>
                </c:pt>
                <c:pt idx="1574">
                  <c:v>1265.288233433773</c:v>
                </c:pt>
                <c:pt idx="1575">
                  <c:v>1274.439208512856</c:v>
                </c:pt>
                <c:pt idx="1576">
                  <c:v>1274.439208512856</c:v>
                </c:pt>
                <c:pt idx="1577">
                  <c:v>1274.439208512856</c:v>
                </c:pt>
                <c:pt idx="1578">
                  <c:v>1271.930842972005</c:v>
                </c:pt>
                <c:pt idx="1579">
                  <c:v>1289.669275938298</c:v>
                </c:pt>
                <c:pt idx="1580">
                  <c:v>1289.94285860755</c:v>
                </c:pt>
                <c:pt idx="1581">
                  <c:v>1275.996514286656</c:v>
                </c:pt>
                <c:pt idx="1582">
                  <c:v>1272.079322917233</c:v>
                </c:pt>
                <c:pt idx="1583">
                  <c:v>1272.079322917233</c:v>
                </c:pt>
                <c:pt idx="1584">
                  <c:v>1272.625108660583</c:v>
                </c:pt>
                <c:pt idx="1585">
                  <c:v>1283.48208297664</c:v>
                </c:pt>
                <c:pt idx="1586">
                  <c:v>1290.188120932029</c:v>
                </c:pt>
                <c:pt idx="1587">
                  <c:v>1290.188120932029</c:v>
                </c:pt>
                <c:pt idx="1588">
                  <c:v>1280.279373743816</c:v>
                </c:pt>
                <c:pt idx="1589">
                  <c:v>1280.540362978243</c:v>
                </c:pt>
                <c:pt idx="1590">
                  <c:v>1280.407862324325</c:v>
                </c:pt>
                <c:pt idx="1591">
                  <c:v>1280.407862324325</c:v>
                </c:pt>
                <c:pt idx="1592">
                  <c:v>1281.838826681678</c:v>
                </c:pt>
                <c:pt idx="1593">
                  <c:v>1281.838826681678</c:v>
                </c:pt>
                <c:pt idx="1594">
                  <c:v>1281.838826681678</c:v>
                </c:pt>
                <c:pt idx="1595">
                  <c:v>1280.896955495563</c:v>
                </c:pt>
                <c:pt idx="1596">
                  <c:v>1289.488378712341</c:v>
                </c:pt>
                <c:pt idx="1597">
                  <c:v>1300.205723544323</c:v>
                </c:pt>
                <c:pt idx="1598">
                  <c:v>1300.205723544323</c:v>
                </c:pt>
                <c:pt idx="1599">
                  <c:v>1300.606129745143</c:v>
                </c:pt>
                <c:pt idx="1600">
                  <c:v>1295.919319108788</c:v>
                </c:pt>
                <c:pt idx="1601">
                  <c:v>1305.189265118598</c:v>
                </c:pt>
                <c:pt idx="1602">
                  <c:v>1307.815425416429</c:v>
                </c:pt>
                <c:pt idx="1603">
                  <c:v>1319.186248987837</c:v>
                </c:pt>
                <c:pt idx="1604">
                  <c:v>1319.186248987837</c:v>
                </c:pt>
                <c:pt idx="1605">
                  <c:v>1313.984136418622</c:v>
                </c:pt>
                <c:pt idx="1606">
                  <c:v>1308.035092829013</c:v>
                </c:pt>
                <c:pt idx="1607">
                  <c:v>1308.035092829013</c:v>
                </c:pt>
                <c:pt idx="1608">
                  <c:v>1313.051142337239</c:v>
                </c:pt>
                <c:pt idx="1609">
                  <c:v>1314.909976796956</c:v>
                </c:pt>
                <c:pt idx="1610">
                  <c:v>1314.484183378775</c:v>
                </c:pt>
                <c:pt idx="1611">
                  <c:v>1315.163131110929</c:v>
                </c:pt>
                <c:pt idx="1612">
                  <c:v>1315.163131110929</c:v>
                </c:pt>
                <c:pt idx="1613">
                  <c:v>1315.163131110929</c:v>
                </c:pt>
                <c:pt idx="1614">
                  <c:v>1315.163131110929</c:v>
                </c:pt>
                <c:pt idx="1615">
                  <c:v>1315.163131110929</c:v>
                </c:pt>
                <c:pt idx="1616">
                  <c:v>1315.163131110929</c:v>
                </c:pt>
                <c:pt idx="1617">
                  <c:v>1314.485972231185</c:v>
                </c:pt>
                <c:pt idx="1618">
                  <c:v>1314.485972231185</c:v>
                </c:pt>
                <c:pt idx="1619">
                  <c:v>1308.48885256215</c:v>
                </c:pt>
                <c:pt idx="1620">
                  <c:v>1311.299205119394</c:v>
                </c:pt>
                <c:pt idx="1621">
                  <c:v>1311.299205119394</c:v>
                </c:pt>
                <c:pt idx="1622">
                  <c:v>1315.359547734536</c:v>
                </c:pt>
                <c:pt idx="1623">
                  <c:v>1315.359547734536</c:v>
                </c:pt>
                <c:pt idx="1624">
                  <c:v>1315.359547734536</c:v>
                </c:pt>
                <c:pt idx="1625">
                  <c:v>1335.282407474115</c:v>
                </c:pt>
                <c:pt idx="1626">
                  <c:v>1325.982271044811</c:v>
                </c:pt>
                <c:pt idx="1627">
                  <c:v>1333.403042738485</c:v>
                </c:pt>
                <c:pt idx="1628">
                  <c:v>1339.609988882693</c:v>
                </c:pt>
                <c:pt idx="1629">
                  <c:v>1341.327057917432</c:v>
                </c:pt>
                <c:pt idx="1630">
                  <c:v>1335.246958978811</c:v>
                </c:pt>
                <c:pt idx="1631">
                  <c:v>1337.33278994495</c:v>
                </c:pt>
                <c:pt idx="1632">
                  <c:v>1313.112479832467</c:v>
                </c:pt>
                <c:pt idx="1633">
                  <c:v>1312.815503739138</c:v>
                </c:pt>
                <c:pt idx="1634">
                  <c:v>1311.985340171715</c:v>
                </c:pt>
                <c:pt idx="1635">
                  <c:v>1320.536031344153</c:v>
                </c:pt>
                <c:pt idx="1636">
                  <c:v>1331.827127500932</c:v>
                </c:pt>
                <c:pt idx="1637">
                  <c:v>1339.493968833838</c:v>
                </c:pt>
                <c:pt idx="1638">
                  <c:v>1335.507354264166</c:v>
                </c:pt>
                <c:pt idx="1639">
                  <c:v>1335.507354264166</c:v>
                </c:pt>
                <c:pt idx="1640">
                  <c:v>1345.401007953188</c:v>
                </c:pt>
                <c:pt idx="1641">
                  <c:v>1343.021410028225</c:v>
                </c:pt>
                <c:pt idx="1642">
                  <c:v>1350.451958204196</c:v>
                </c:pt>
                <c:pt idx="1643">
                  <c:v>1341.728106717807</c:v>
                </c:pt>
                <c:pt idx="1644">
                  <c:v>1341.728106717807</c:v>
                </c:pt>
                <c:pt idx="1645">
                  <c:v>1341.728106717807</c:v>
                </c:pt>
                <c:pt idx="1646">
                  <c:v>1342.2305534601</c:v>
                </c:pt>
                <c:pt idx="1647">
                  <c:v>1342.2305534601</c:v>
                </c:pt>
                <c:pt idx="1648">
                  <c:v>1339.197380346962</c:v>
                </c:pt>
                <c:pt idx="1649">
                  <c:v>1353.890148350195</c:v>
                </c:pt>
                <c:pt idx="1650">
                  <c:v>1357.042860634072</c:v>
                </c:pt>
                <c:pt idx="1651">
                  <c:v>1357.879933387992</c:v>
                </c:pt>
                <c:pt idx="1652">
                  <c:v>1358.35349401476</c:v>
                </c:pt>
                <c:pt idx="1653">
                  <c:v>1361.468859346565</c:v>
                </c:pt>
                <c:pt idx="1654">
                  <c:v>1363.74179644409</c:v>
                </c:pt>
                <c:pt idx="1655">
                  <c:v>1363.116776116038</c:v>
                </c:pt>
                <c:pt idx="1656">
                  <c:v>1366.786944091576</c:v>
                </c:pt>
                <c:pt idx="1657">
                  <c:v>1366.786944091576</c:v>
                </c:pt>
                <c:pt idx="1658">
                  <c:v>1368.652034428414</c:v>
                </c:pt>
                <c:pt idx="1659">
                  <c:v>1367.362604922526</c:v>
                </c:pt>
                <c:pt idx="1660">
                  <c:v>1367.477501681771</c:v>
                </c:pt>
                <c:pt idx="1661">
                  <c:v>1367.227787058154</c:v>
                </c:pt>
                <c:pt idx="1662">
                  <c:v>1367.227787058154</c:v>
                </c:pt>
                <c:pt idx="1663">
                  <c:v>1371.512554788936</c:v>
                </c:pt>
                <c:pt idx="1664">
                  <c:v>1371.512554788936</c:v>
                </c:pt>
                <c:pt idx="1665">
                  <c:v>1371.512554788936</c:v>
                </c:pt>
                <c:pt idx="1666">
                  <c:v>1383.831112731596</c:v>
                </c:pt>
                <c:pt idx="1667">
                  <c:v>1389.307473860055</c:v>
                </c:pt>
                <c:pt idx="1668">
                  <c:v>1389.307473860055</c:v>
                </c:pt>
                <c:pt idx="1669">
                  <c:v>1389.307473860055</c:v>
                </c:pt>
                <c:pt idx="1670">
                  <c:v>1389.307473860055</c:v>
                </c:pt>
                <c:pt idx="1671">
                  <c:v>1389.307473860055</c:v>
                </c:pt>
                <c:pt idx="1672">
                  <c:v>1400.528856536031</c:v>
                </c:pt>
                <c:pt idx="1673">
                  <c:v>1400.600462437088</c:v>
                </c:pt>
                <c:pt idx="1674">
                  <c:v>1405.870100841425</c:v>
                </c:pt>
                <c:pt idx="1675">
                  <c:v>1417.07519850002</c:v>
                </c:pt>
                <c:pt idx="1676">
                  <c:v>1420.547745188237</c:v>
                </c:pt>
                <c:pt idx="1677">
                  <c:v>1426.124960098328</c:v>
                </c:pt>
                <c:pt idx="1678">
                  <c:v>1431.861508035186</c:v>
                </c:pt>
                <c:pt idx="1679">
                  <c:v>1412.113234091159</c:v>
                </c:pt>
                <c:pt idx="1680">
                  <c:v>1418.249307517755</c:v>
                </c:pt>
                <c:pt idx="1681">
                  <c:v>1441.39597127528</c:v>
                </c:pt>
                <c:pt idx="1682">
                  <c:v>1447.062170243928</c:v>
                </c:pt>
                <c:pt idx="1683">
                  <c:v>1444.98334853549</c:v>
                </c:pt>
                <c:pt idx="1684">
                  <c:v>1444.827983012281</c:v>
                </c:pt>
                <c:pt idx="1685">
                  <c:v>1445.000690357226</c:v>
                </c:pt>
                <c:pt idx="1686">
                  <c:v>1450.00566647101</c:v>
                </c:pt>
                <c:pt idx="1687">
                  <c:v>1456.363620520771</c:v>
                </c:pt>
                <c:pt idx="1688">
                  <c:v>1455.449139368482</c:v>
                </c:pt>
                <c:pt idx="1689">
                  <c:v>1456.129872342638</c:v>
                </c:pt>
                <c:pt idx="1690">
                  <c:v>1462.432038347315</c:v>
                </c:pt>
                <c:pt idx="1691">
                  <c:v>1462.432038347315</c:v>
                </c:pt>
                <c:pt idx="1692">
                  <c:v>1498.80316845842</c:v>
                </c:pt>
                <c:pt idx="1693">
                  <c:v>1499.76666727204</c:v>
                </c:pt>
                <c:pt idx="1694">
                  <c:v>1506.630540084295</c:v>
                </c:pt>
                <c:pt idx="1695">
                  <c:v>1502.290991978208</c:v>
                </c:pt>
                <c:pt idx="1696">
                  <c:v>1510.716375333433</c:v>
                </c:pt>
                <c:pt idx="1697">
                  <c:v>1521.886529674628</c:v>
                </c:pt>
                <c:pt idx="1698">
                  <c:v>1523.21488604505</c:v>
                </c:pt>
                <c:pt idx="1699">
                  <c:v>1527.400495919793</c:v>
                </c:pt>
                <c:pt idx="1700">
                  <c:v>1527.765479983397</c:v>
                </c:pt>
                <c:pt idx="1701">
                  <c:v>1527.765479983397</c:v>
                </c:pt>
                <c:pt idx="1702">
                  <c:v>1570.442149576204</c:v>
                </c:pt>
                <c:pt idx="1703">
                  <c:v>1570.442149576204</c:v>
                </c:pt>
                <c:pt idx="1704">
                  <c:v>1570.442149576204</c:v>
                </c:pt>
                <c:pt idx="1705">
                  <c:v>1570.442149576204</c:v>
                </c:pt>
                <c:pt idx="1706">
                  <c:v>1574.391970246982</c:v>
                </c:pt>
                <c:pt idx="1707">
                  <c:v>1574.391970246982</c:v>
                </c:pt>
                <c:pt idx="1708">
                  <c:v>1568.100270479741</c:v>
                </c:pt>
                <c:pt idx="1709">
                  <c:v>1570.837201287477</c:v>
                </c:pt>
                <c:pt idx="1710">
                  <c:v>1577.286512622907</c:v>
                </c:pt>
                <c:pt idx="1711">
                  <c:v>1576.977275605221</c:v>
                </c:pt>
                <c:pt idx="1712">
                  <c:v>1579.149458421504</c:v>
                </c:pt>
                <c:pt idx="1713">
                  <c:v>1579.149458421504</c:v>
                </c:pt>
                <c:pt idx="1714">
                  <c:v>1577.220200319452</c:v>
                </c:pt>
                <c:pt idx="1715">
                  <c:v>1580.652790827824</c:v>
                </c:pt>
                <c:pt idx="1716">
                  <c:v>1572.937485347102</c:v>
                </c:pt>
                <c:pt idx="1717">
                  <c:v>1572.937485347102</c:v>
                </c:pt>
                <c:pt idx="1718">
                  <c:v>1572.937485347102</c:v>
                </c:pt>
                <c:pt idx="1719">
                  <c:v>1577.3484189566</c:v>
                </c:pt>
                <c:pt idx="1720">
                  <c:v>1577.3484189566</c:v>
                </c:pt>
                <c:pt idx="1721">
                  <c:v>1577.3484189566</c:v>
                </c:pt>
                <c:pt idx="1722">
                  <c:v>1582.450779600168</c:v>
                </c:pt>
                <c:pt idx="1723">
                  <c:v>1599.145501881258</c:v>
                </c:pt>
                <c:pt idx="1724">
                  <c:v>1592.225174514655</c:v>
                </c:pt>
                <c:pt idx="1725">
                  <c:v>1588.549009014191</c:v>
                </c:pt>
                <c:pt idx="1726">
                  <c:v>1590.08833030824</c:v>
                </c:pt>
                <c:pt idx="1727">
                  <c:v>1590.08833030824</c:v>
                </c:pt>
                <c:pt idx="1728">
                  <c:v>1590.08833030824</c:v>
                </c:pt>
                <c:pt idx="1729">
                  <c:v>1590.08833030824</c:v>
                </c:pt>
                <c:pt idx="1730">
                  <c:v>1597.45037573485</c:v>
                </c:pt>
                <c:pt idx="1731">
                  <c:v>1631.448656300364</c:v>
                </c:pt>
                <c:pt idx="1732">
                  <c:v>1627.465218159813</c:v>
                </c:pt>
                <c:pt idx="1733">
                  <c:v>1625.255823513751</c:v>
                </c:pt>
                <c:pt idx="1734">
                  <c:v>1631.775517246945</c:v>
                </c:pt>
                <c:pt idx="1735">
                  <c:v>1636.83689727661</c:v>
                </c:pt>
                <c:pt idx="1736">
                  <c:v>1651.095221755442</c:v>
                </c:pt>
                <c:pt idx="1737">
                  <c:v>1653.774258570632</c:v>
                </c:pt>
                <c:pt idx="1738">
                  <c:v>1654.606530081225</c:v>
                </c:pt>
                <c:pt idx="1739">
                  <c:v>1664.609155946614</c:v>
                </c:pt>
                <c:pt idx="1740">
                  <c:v>1662.654870475694</c:v>
                </c:pt>
                <c:pt idx="1741">
                  <c:v>1669.030834161013</c:v>
                </c:pt>
                <c:pt idx="1742">
                  <c:v>1669.030834161013</c:v>
                </c:pt>
                <c:pt idx="1743">
                  <c:v>1669.030834161013</c:v>
                </c:pt>
                <c:pt idx="1744">
                  <c:v>1669.030834161013</c:v>
                </c:pt>
                <c:pt idx="1745">
                  <c:v>1665.587660386315</c:v>
                </c:pt>
                <c:pt idx="1746">
                  <c:v>1671.870060132548</c:v>
                </c:pt>
                <c:pt idx="1747">
                  <c:v>1671.870060132548</c:v>
                </c:pt>
                <c:pt idx="1748">
                  <c:v>1659.127303695787</c:v>
                </c:pt>
                <c:pt idx="1749">
                  <c:v>1650.057331145323</c:v>
                </c:pt>
                <c:pt idx="1750">
                  <c:v>1666.475769648338</c:v>
                </c:pt>
                <c:pt idx="1751">
                  <c:v>1671.779284250082</c:v>
                </c:pt>
                <c:pt idx="1752">
                  <c:v>1671.779284250082</c:v>
                </c:pt>
                <c:pt idx="1753">
                  <c:v>1681.506431847383</c:v>
                </c:pt>
                <c:pt idx="1754">
                  <c:v>1687.47240709108</c:v>
                </c:pt>
                <c:pt idx="1755">
                  <c:v>1705.280803251765</c:v>
                </c:pt>
                <c:pt idx="1756">
                  <c:v>1688.439856452716</c:v>
                </c:pt>
                <c:pt idx="1757">
                  <c:v>1694.734375207116</c:v>
                </c:pt>
                <c:pt idx="1758">
                  <c:v>1715.182330915291</c:v>
                </c:pt>
                <c:pt idx="1759">
                  <c:v>1732.258579088565</c:v>
                </c:pt>
                <c:pt idx="1760">
                  <c:v>1732.837743558355</c:v>
                </c:pt>
                <c:pt idx="1761">
                  <c:v>1732.837743558355</c:v>
                </c:pt>
                <c:pt idx="1762">
                  <c:v>1733.748549306996</c:v>
                </c:pt>
                <c:pt idx="1763">
                  <c:v>1738.959189696335</c:v>
                </c:pt>
                <c:pt idx="1764">
                  <c:v>1742.27427146064</c:v>
                </c:pt>
                <c:pt idx="1765">
                  <c:v>1741.353810175005</c:v>
                </c:pt>
                <c:pt idx="1766">
                  <c:v>1751.991988183008</c:v>
                </c:pt>
                <c:pt idx="1767">
                  <c:v>1751.991988183008</c:v>
                </c:pt>
                <c:pt idx="1768">
                  <c:v>1748.871475717641</c:v>
                </c:pt>
                <c:pt idx="1769">
                  <c:v>1742.448038755218</c:v>
                </c:pt>
                <c:pt idx="1770">
                  <c:v>1768.002838512476</c:v>
                </c:pt>
                <c:pt idx="1771">
                  <c:v>1764.542943201548</c:v>
                </c:pt>
                <c:pt idx="1772">
                  <c:v>1769.336012870379</c:v>
                </c:pt>
                <c:pt idx="1773">
                  <c:v>1770.337404010656</c:v>
                </c:pt>
                <c:pt idx="1774">
                  <c:v>1770.337404010656</c:v>
                </c:pt>
                <c:pt idx="1775">
                  <c:v>1770.337404010656</c:v>
                </c:pt>
                <c:pt idx="1776">
                  <c:v>1770.337404010656</c:v>
                </c:pt>
                <c:pt idx="1777">
                  <c:v>1770.337404010656</c:v>
                </c:pt>
                <c:pt idx="1778">
                  <c:v>1764.485321413385</c:v>
                </c:pt>
                <c:pt idx="1779">
                  <c:v>1764.485321413385</c:v>
                </c:pt>
                <c:pt idx="1780">
                  <c:v>1755.40659915634</c:v>
                </c:pt>
                <c:pt idx="1781">
                  <c:v>1753.841384838433</c:v>
                </c:pt>
                <c:pt idx="1782">
                  <c:v>1754.678176401325</c:v>
                </c:pt>
                <c:pt idx="1783">
                  <c:v>1754.964256390525</c:v>
                </c:pt>
                <c:pt idx="1784">
                  <c:v>1754.964256390525</c:v>
                </c:pt>
                <c:pt idx="1785">
                  <c:v>1754.964256390525</c:v>
                </c:pt>
                <c:pt idx="1786">
                  <c:v>1754.964256390525</c:v>
                </c:pt>
                <c:pt idx="1787">
                  <c:v>1754.964256390525</c:v>
                </c:pt>
                <c:pt idx="1788">
                  <c:v>1754.964256390525</c:v>
                </c:pt>
                <c:pt idx="1789">
                  <c:v>1733.372067721947</c:v>
                </c:pt>
                <c:pt idx="1790">
                  <c:v>1733.372067721947</c:v>
                </c:pt>
                <c:pt idx="1791">
                  <c:v>1735.56769842642</c:v>
                </c:pt>
                <c:pt idx="1792">
                  <c:v>1746.133130225807</c:v>
                </c:pt>
                <c:pt idx="1793">
                  <c:v>1746.691058646675</c:v>
                </c:pt>
                <c:pt idx="1794">
                  <c:v>1742.991737989181</c:v>
                </c:pt>
                <c:pt idx="1795">
                  <c:v>1746.427609164465</c:v>
                </c:pt>
                <c:pt idx="1796">
                  <c:v>1752.93360690038</c:v>
                </c:pt>
                <c:pt idx="1797">
                  <c:v>1756.189729177072</c:v>
                </c:pt>
                <c:pt idx="1798">
                  <c:v>1756.189729177072</c:v>
                </c:pt>
                <c:pt idx="1799">
                  <c:v>1756.655479458546</c:v>
                </c:pt>
                <c:pt idx="1800">
                  <c:v>1756.655479458546</c:v>
                </c:pt>
                <c:pt idx="1801">
                  <c:v>1758.448346701805</c:v>
                </c:pt>
                <c:pt idx="1802">
                  <c:v>1758.448346701805</c:v>
                </c:pt>
                <c:pt idx="1803">
                  <c:v>1731.379069491681</c:v>
                </c:pt>
                <c:pt idx="1804">
                  <c:v>1732.056171525508</c:v>
                </c:pt>
                <c:pt idx="1805">
                  <c:v>1744.708738198992</c:v>
                </c:pt>
                <c:pt idx="1806">
                  <c:v>1741.139216969872</c:v>
                </c:pt>
                <c:pt idx="1807">
                  <c:v>1741.402962832276</c:v>
                </c:pt>
                <c:pt idx="1808">
                  <c:v>1745.371228031493</c:v>
                </c:pt>
                <c:pt idx="1809">
                  <c:v>1745.740132385061</c:v>
                </c:pt>
                <c:pt idx="1810">
                  <c:v>1740.180019522155</c:v>
                </c:pt>
                <c:pt idx="1811">
                  <c:v>1737.047390868501</c:v>
                </c:pt>
                <c:pt idx="1812">
                  <c:v>1744.316138663076</c:v>
                </c:pt>
                <c:pt idx="1813">
                  <c:v>1750.50018140055</c:v>
                </c:pt>
                <c:pt idx="1814">
                  <c:v>1777.047404250401</c:v>
                </c:pt>
                <c:pt idx="1815">
                  <c:v>1766.8171714727</c:v>
                </c:pt>
                <c:pt idx="1816">
                  <c:v>1762.320112328979</c:v>
                </c:pt>
                <c:pt idx="1817">
                  <c:v>1762.320112328979</c:v>
                </c:pt>
                <c:pt idx="1818">
                  <c:v>1761.00870308677</c:v>
                </c:pt>
                <c:pt idx="1819">
                  <c:v>1765.386922714373</c:v>
                </c:pt>
                <c:pt idx="1820">
                  <c:v>1765.386922714373</c:v>
                </c:pt>
                <c:pt idx="1821">
                  <c:v>1762.26685270243</c:v>
                </c:pt>
                <c:pt idx="1822">
                  <c:v>1762.26685270243</c:v>
                </c:pt>
                <c:pt idx="1823">
                  <c:v>1764.20442798208</c:v>
                </c:pt>
                <c:pt idx="1824">
                  <c:v>1774.800306774627</c:v>
                </c:pt>
                <c:pt idx="1825">
                  <c:v>1774.800306774627</c:v>
                </c:pt>
                <c:pt idx="1826">
                  <c:v>1774.800306774627</c:v>
                </c:pt>
                <c:pt idx="1827">
                  <c:v>1780.199255168486</c:v>
                </c:pt>
                <c:pt idx="1828">
                  <c:v>1757.844704212681</c:v>
                </c:pt>
                <c:pt idx="1829">
                  <c:v>1757.844704212681</c:v>
                </c:pt>
                <c:pt idx="1830">
                  <c:v>1757.844704212681</c:v>
                </c:pt>
                <c:pt idx="1831">
                  <c:v>1757.844704212681</c:v>
                </c:pt>
                <c:pt idx="1832">
                  <c:v>1759.629719117751</c:v>
                </c:pt>
                <c:pt idx="1833">
                  <c:v>1759.629719117751</c:v>
                </c:pt>
                <c:pt idx="1834">
                  <c:v>1765.42612973052</c:v>
                </c:pt>
                <c:pt idx="1835">
                  <c:v>1749.162174649588</c:v>
                </c:pt>
                <c:pt idx="1836">
                  <c:v>1754.242637945435</c:v>
                </c:pt>
                <c:pt idx="1837">
                  <c:v>1754.242637945435</c:v>
                </c:pt>
                <c:pt idx="1838">
                  <c:v>1757.094007453755</c:v>
                </c:pt>
                <c:pt idx="1839">
                  <c:v>1757.094007453755</c:v>
                </c:pt>
                <c:pt idx="1840">
                  <c:v>1773.993174568915</c:v>
                </c:pt>
                <c:pt idx="1841">
                  <c:v>1774.555893977478</c:v>
                </c:pt>
                <c:pt idx="1842">
                  <c:v>1774.800163122062</c:v>
                </c:pt>
                <c:pt idx="1843">
                  <c:v>1773.185971530288</c:v>
                </c:pt>
                <c:pt idx="1844">
                  <c:v>1771.901217694552</c:v>
                </c:pt>
                <c:pt idx="1845">
                  <c:v>1767.324353800063</c:v>
                </c:pt>
                <c:pt idx="1846">
                  <c:v>1771.800355930585</c:v>
                </c:pt>
                <c:pt idx="1847">
                  <c:v>1772.458319242784</c:v>
                </c:pt>
                <c:pt idx="1848">
                  <c:v>1772.458319242784</c:v>
                </c:pt>
                <c:pt idx="1849">
                  <c:v>1788.87373541954</c:v>
                </c:pt>
                <c:pt idx="1850">
                  <c:v>1797.379235168778</c:v>
                </c:pt>
                <c:pt idx="1851">
                  <c:v>1793.95962900705</c:v>
                </c:pt>
                <c:pt idx="1852">
                  <c:v>1793.95962900705</c:v>
                </c:pt>
                <c:pt idx="1853">
                  <c:v>1783.485815533275</c:v>
                </c:pt>
                <c:pt idx="1854">
                  <c:v>1784.502690965804</c:v>
                </c:pt>
                <c:pt idx="1855">
                  <c:v>1773.937606578876</c:v>
                </c:pt>
                <c:pt idx="1856">
                  <c:v>1778.996435914513</c:v>
                </c:pt>
                <c:pt idx="1857">
                  <c:v>1778.996435914513</c:v>
                </c:pt>
                <c:pt idx="1858">
                  <c:v>1764.746122619343</c:v>
                </c:pt>
                <c:pt idx="1859">
                  <c:v>1791.459637703032</c:v>
                </c:pt>
                <c:pt idx="1860">
                  <c:v>1791.459637703032</c:v>
                </c:pt>
                <c:pt idx="1861">
                  <c:v>1795.909852196655</c:v>
                </c:pt>
                <c:pt idx="1862">
                  <c:v>1793.651089888468</c:v>
                </c:pt>
                <c:pt idx="1863">
                  <c:v>1793.651089888468</c:v>
                </c:pt>
                <c:pt idx="1864">
                  <c:v>1805.352807127462</c:v>
                </c:pt>
                <c:pt idx="1865">
                  <c:v>1805.352807127462</c:v>
                </c:pt>
                <c:pt idx="1866">
                  <c:v>1805.352807127462</c:v>
                </c:pt>
                <c:pt idx="1867">
                  <c:v>1788.782649363218</c:v>
                </c:pt>
                <c:pt idx="1868">
                  <c:v>1785.647212725613</c:v>
                </c:pt>
                <c:pt idx="1869">
                  <c:v>1787.851656340961</c:v>
                </c:pt>
                <c:pt idx="1870">
                  <c:v>1787.851656340961</c:v>
                </c:pt>
                <c:pt idx="1871">
                  <c:v>1787.851656340961</c:v>
                </c:pt>
                <c:pt idx="1872">
                  <c:v>1787.851656340961</c:v>
                </c:pt>
                <c:pt idx="1873">
                  <c:v>1787.851656340961</c:v>
                </c:pt>
                <c:pt idx="1874">
                  <c:v>1800.554637271208</c:v>
                </c:pt>
                <c:pt idx="1875">
                  <c:v>1816.771598235351</c:v>
                </c:pt>
                <c:pt idx="1876">
                  <c:v>1817.8901584507</c:v>
                </c:pt>
                <c:pt idx="1877">
                  <c:v>1835.865103063522</c:v>
                </c:pt>
                <c:pt idx="1878">
                  <c:v>1870.325060519106</c:v>
                </c:pt>
                <c:pt idx="1879">
                  <c:v>1882.611477469435</c:v>
                </c:pt>
                <c:pt idx="1880">
                  <c:v>1879.399517098544</c:v>
                </c:pt>
                <c:pt idx="1881">
                  <c:v>1886.623162894692</c:v>
                </c:pt>
                <c:pt idx="1882">
                  <c:v>1896.812341871685</c:v>
                </c:pt>
                <c:pt idx="1883">
                  <c:v>1901.222473360653</c:v>
                </c:pt>
                <c:pt idx="1884">
                  <c:v>1907.888968178363</c:v>
                </c:pt>
                <c:pt idx="1885">
                  <c:v>1908.902216720191</c:v>
                </c:pt>
                <c:pt idx="1886">
                  <c:v>1913.043292049741</c:v>
                </c:pt>
                <c:pt idx="1887">
                  <c:v>1895.038356079467</c:v>
                </c:pt>
                <c:pt idx="1888">
                  <c:v>1909.18417797748</c:v>
                </c:pt>
                <c:pt idx="1889">
                  <c:v>1909.18417797748</c:v>
                </c:pt>
                <c:pt idx="1890">
                  <c:v>1909.18417797748</c:v>
                </c:pt>
                <c:pt idx="1891">
                  <c:v>1922.299652895706</c:v>
                </c:pt>
                <c:pt idx="1892">
                  <c:v>1931.085274023047</c:v>
                </c:pt>
                <c:pt idx="1893">
                  <c:v>1931.085274023047</c:v>
                </c:pt>
                <c:pt idx="1894">
                  <c:v>1933.755316453026</c:v>
                </c:pt>
                <c:pt idx="1895">
                  <c:v>1940.052246784401</c:v>
                </c:pt>
                <c:pt idx="1896">
                  <c:v>1939.270568590476</c:v>
                </c:pt>
                <c:pt idx="1897">
                  <c:v>1932.603865856336</c:v>
                </c:pt>
                <c:pt idx="1898">
                  <c:v>1936.04820451267</c:v>
                </c:pt>
                <c:pt idx="1899">
                  <c:v>1949.29590030915</c:v>
                </c:pt>
                <c:pt idx="1900">
                  <c:v>1945.904125442611</c:v>
                </c:pt>
                <c:pt idx="1901">
                  <c:v>1943.593742032668</c:v>
                </c:pt>
                <c:pt idx="1902">
                  <c:v>1943.593742032668</c:v>
                </c:pt>
                <c:pt idx="1903">
                  <c:v>1939.620018239433</c:v>
                </c:pt>
                <c:pt idx="1904">
                  <c:v>1940.62285838255</c:v>
                </c:pt>
                <c:pt idx="1905">
                  <c:v>1940.28345357476</c:v>
                </c:pt>
                <c:pt idx="1906">
                  <c:v>1938.537760181398</c:v>
                </c:pt>
                <c:pt idx="1907">
                  <c:v>1943.951930811357</c:v>
                </c:pt>
                <c:pt idx="1908">
                  <c:v>1943.951930811357</c:v>
                </c:pt>
                <c:pt idx="1909">
                  <c:v>1944.633923934969</c:v>
                </c:pt>
                <c:pt idx="1910">
                  <c:v>1946.217740587365</c:v>
                </c:pt>
                <c:pt idx="1911">
                  <c:v>1946.217740587365</c:v>
                </c:pt>
                <c:pt idx="1912">
                  <c:v>1942.338184619646</c:v>
                </c:pt>
                <c:pt idx="1913">
                  <c:v>1943.62150877337</c:v>
                </c:pt>
                <c:pt idx="1914">
                  <c:v>1954.191155646656</c:v>
                </c:pt>
                <c:pt idx="1915">
                  <c:v>1952.641410757026</c:v>
                </c:pt>
                <c:pt idx="1916">
                  <c:v>1952.641410757026</c:v>
                </c:pt>
                <c:pt idx="1917">
                  <c:v>1952.641410757026</c:v>
                </c:pt>
                <c:pt idx="1918">
                  <c:v>1960.625910723433</c:v>
                </c:pt>
                <c:pt idx="1919">
                  <c:v>1960.625910723433</c:v>
                </c:pt>
                <c:pt idx="1920">
                  <c:v>1976.446204771451</c:v>
                </c:pt>
                <c:pt idx="1921">
                  <c:v>1976.446204771451</c:v>
                </c:pt>
                <c:pt idx="1922">
                  <c:v>1976.446204771451</c:v>
                </c:pt>
                <c:pt idx="1923">
                  <c:v>1976.446204771451</c:v>
                </c:pt>
                <c:pt idx="1924">
                  <c:v>1973.542505990911</c:v>
                </c:pt>
                <c:pt idx="1925">
                  <c:v>1973.542505990911</c:v>
                </c:pt>
                <c:pt idx="1926">
                  <c:v>1970.530466038095</c:v>
                </c:pt>
                <c:pt idx="1927">
                  <c:v>1973.568349364661</c:v>
                </c:pt>
                <c:pt idx="1928">
                  <c:v>1973.568349364661</c:v>
                </c:pt>
                <c:pt idx="1929">
                  <c:v>1984.963557088933</c:v>
                </c:pt>
                <c:pt idx="1930">
                  <c:v>1984.963557088933</c:v>
                </c:pt>
                <c:pt idx="1931">
                  <c:v>1991.050209835545</c:v>
                </c:pt>
                <c:pt idx="1932">
                  <c:v>1991.050209835545</c:v>
                </c:pt>
                <c:pt idx="1933">
                  <c:v>1991.050209835545</c:v>
                </c:pt>
                <c:pt idx="1934">
                  <c:v>1984.680267517018</c:v>
                </c:pt>
                <c:pt idx="1935">
                  <c:v>1976.057645074516</c:v>
                </c:pt>
                <c:pt idx="1936">
                  <c:v>1971.256969426085</c:v>
                </c:pt>
                <c:pt idx="1937">
                  <c:v>1993.687679024062</c:v>
                </c:pt>
                <c:pt idx="1938">
                  <c:v>1999.605834046003</c:v>
                </c:pt>
                <c:pt idx="1939">
                  <c:v>1986.720838714113</c:v>
                </c:pt>
                <c:pt idx="1940">
                  <c:v>1982.528509196911</c:v>
                </c:pt>
                <c:pt idx="1941">
                  <c:v>1990.163172191856</c:v>
                </c:pt>
                <c:pt idx="1942">
                  <c:v>1990.163172191856</c:v>
                </c:pt>
                <c:pt idx="1943">
                  <c:v>2013.714353852207</c:v>
                </c:pt>
                <c:pt idx="1944">
                  <c:v>2028.539602707958</c:v>
                </c:pt>
                <c:pt idx="1945">
                  <c:v>2029.816252022584</c:v>
                </c:pt>
                <c:pt idx="1946">
                  <c:v>2075.694669700369</c:v>
                </c:pt>
                <c:pt idx="1947">
                  <c:v>2097.890857264884</c:v>
                </c:pt>
                <c:pt idx="1948">
                  <c:v>2087.791428929725</c:v>
                </c:pt>
                <c:pt idx="1949">
                  <c:v>2080.43471546225</c:v>
                </c:pt>
                <c:pt idx="1950">
                  <c:v>2085.664639717585</c:v>
                </c:pt>
                <c:pt idx="1951">
                  <c:v>2083.668932506556</c:v>
                </c:pt>
                <c:pt idx="1952">
                  <c:v>2094.932112177075</c:v>
                </c:pt>
                <c:pt idx="1953">
                  <c:v>2118.647317521392</c:v>
                </c:pt>
                <c:pt idx="1954">
                  <c:v>2126.264605903244</c:v>
                </c:pt>
                <c:pt idx="1955">
                  <c:v>2116.51698015983</c:v>
                </c:pt>
                <c:pt idx="1956">
                  <c:v>2120.543658579432</c:v>
                </c:pt>
                <c:pt idx="1957">
                  <c:v>2120.543658579432</c:v>
                </c:pt>
                <c:pt idx="1958">
                  <c:v>2118.109044099644</c:v>
                </c:pt>
                <c:pt idx="1959">
                  <c:v>2139.840488155115</c:v>
                </c:pt>
                <c:pt idx="1960">
                  <c:v>2127.742956633067</c:v>
                </c:pt>
                <c:pt idx="1961">
                  <c:v>2123.937503379554</c:v>
                </c:pt>
                <c:pt idx="1962">
                  <c:v>2153.886618072123</c:v>
                </c:pt>
                <c:pt idx="1963">
                  <c:v>2156.113680576515</c:v>
                </c:pt>
                <c:pt idx="1964">
                  <c:v>2197.401124423636</c:v>
                </c:pt>
                <c:pt idx="1965">
                  <c:v>2187.868093791265</c:v>
                </c:pt>
                <c:pt idx="1966">
                  <c:v>2198.985772831676</c:v>
                </c:pt>
                <c:pt idx="1967">
                  <c:v>2193.434629727918</c:v>
                </c:pt>
                <c:pt idx="1968">
                  <c:v>2179.106615213312</c:v>
                </c:pt>
                <c:pt idx="1969">
                  <c:v>2189.477458011481</c:v>
                </c:pt>
                <c:pt idx="1970">
                  <c:v>2189.477458011481</c:v>
                </c:pt>
                <c:pt idx="1971">
                  <c:v>2208.874217524534</c:v>
                </c:pt>
                <c:pt idx="1972">
                  <c:v>2208.874217524534</c:v>
                </c:pt>
                <c:pt idx="1973">
                  <c:v>2208.874217524534</c:v>
                </c:pt>
                <c:pt idx="1974">
                  <c:v>2208.874217524534</c:v>
                </c:pt>
                <c:pt idx="1975">
                  <c:v>2213.075518989702</c:v>
                </c:pt>
                <c:pt idx="1976">
                  <c:v>2213.751587518051</c:v>
                </c:pt>
                <c:pt idx="1977">
                  <c:v>2213.751587518051</c:v>
                </c:pt>
                <c:pt idx="1978">
                  <c:v>2222.186802937881</c:v>
                </c:pt>
                <c:pt idx="1979">
                  <c:v>2222.186802937881</c:v>
                </c:pt>
                <c:pt idx="1980">
                  <c:v>2222.186802937881</c:v>
                </c:pt>
                <c:pt idx="1981">
                  <c:v>2225.56110812942</c:v>
                </c:pt>
                <c:pt idx="1982">
                  <c:v>2218.514988760159</c:v>
                </c:pt>
                <c:pt idx="1983">
                  <c:v>2218.514988760159</c:v>
                </c:pt>
                <c:pt idx="1984">
                  <c:v>2218.514988760159</c:v>
                </c:pt>
                <c:pt idx="1985">
                  <c:v>2223.486161321155</c:v>
                </c:pt>
                <c:pt idx="1986">
                  <c:v>2242.715303405271</c:v>
                </c:pt>
                <c:pt idx="1987">
                  <c:v>2247.01173221703</c:v>
                </c:pt>
                <c:pt idx="1988">
                  <c:v>2247.01173221703</c:v>
                </c:pt>
                <c:pt idx="1989">
                  <c:v>2247.01173221703</c:v>
                </c:pt>
                <c:pt idx="1990">
                  <c:v>2232.292763120786</c:v>
                </c:pt>
                <c:pt idx="1991">
                  <c:v>2230.313463537487</c:v>
                </c:pt>
                <c:pt idx="1992">
                  <c:v>2239.024527695244</c:v>
                </c:pt>
                <c:pt idx="1993">
                  <c:v>2257.805579279475</c:v>
                </c:pt>
                <c:pt idx="1994">
                  <c:v>2256.474331382224</c:v>
                </c:pt>
                <c:pt idx="1995">
                  <c:v>2256.96246726763</c:v>
                </c:pt>
                <c:pt idx="1996">
                  <c:v>2266.994228114729</c:v>
                </c:pt>
                <c:pt idx="1997">
                  <c:v>2279.20650798538</c:v>
                </c:pt>
                <c:pt idx="1998">
                  <c:v>2285.01730635389</c:v>
                </c:pt>
                <c:pt idx="1999">
                  <c:v>2274.763471644922</c:v>
                </c:pt>
                <c:pt idx="2000">
                  <c:v>2273.115765540573</c:v>
                </c:pt>
                <c:pt idx="2001">
                  <c:v>2257.031796131542</c:v>
                </c:pt>
                <c:pt idx="2002">
                  <c:v>2257.031796131542</c:v>
                </c:pt>
                <c:pt idx="2003">
                  <c:v>2239.91673508163</c:v>
                </c:pt>
                <c:pt idx="2004">
                  <c:v>2239.596341573468</c:v>
                </c:pt>
                <c:pt idx="2005">
                  <c:v>2238.257371112054</c:v>
                </c:pt>
                <c:pt idx="2006">
                  <c:v>2271.748949977976</c:v>
                </c:pt>
                <c:pt idx="2007">
                  <c:v>2261.039199636303</c:v>
                </c:pt>
                <c:pt idx="2008">
                  <c:v>2254.56547776226</c:v>
                </c:pt>
                <c:pt idx="2009">
                  <c:v>2254.56547776226</c:v>
                </c:pt>
                <c:pt idx="2010">
                  <c:v>2262.920028308728</c:v>
                </c:pt>
                <c:pt idx="2011">
                  <c:v>2258.838988965955</c:v>
                </c:pt>
                <c:pt idx="2012">
                  <c:v>2258.838988965955</c:v>
                </c:pt>
                <c:pt idx="2013">
                  <c:v>2258.838988965955</c:v>
                </c:pt>
                <c:pt idx="2014">
                  <c:v>2258.838988965955</c:v>
                </c:pt>
                <c:pt idx="2015">
                  <c:v>2263.0808927692</c:v>
                </c:pt>
                <c:pt idx="2016">
                  <c:v>2262.759795830711</c:v>
                </c:pt>
                <c:pt idx="2017">
                  <c:v>2262.759795830711</c:v>
                </c:pt>
                <c:pt idx="2018">
                  <c:v>2267.573293887747</c:v>
                </c:pt>
                <c:pt idx="2019">
                  <c:v>2267.411537221978</c:v>
                </c:pt>
                <c:pt idx="2020">
                  <c:v>2267.411537221978</c:v>
                </c:pt>
                <c:pt idx="2021">
                  <c:v>2268.748757001735</c:v>
                </c:pt>
                <c:pt idx="2022">
                  <c:v>2278.771085056595</c:v>
                </c:pt>
                <c:pt idx="2023">
                  <c:v>2284.059741752384</c:v>
                </c:pt>
                <c:pt idx="2024">
                  <c:v>2284.059741752384</c:v>
                </c:pt>
                <c:pt idx="2025">
                  <c:v>2284.059741752384</c:v>
                </c:pt>
                <c:pt idx="2026">
                  <c:v>2284.059741752384</c:v>
                </c:pt>
                <c:pt idx="2027">
                  <c:v>2300.630213345102</c:v>
                </c:pt>
                <c:pt idx="2028">
                  <c:v>2308.845475112812</c:v>
                </c:pt>
                <c:pt idx="2029">
                  <c:v>2302.93332900841</c:v>
                </c:pt>
                <c:pt idx="2030">
                  <c:v>2298.787061918861</c:v>
                </c:pt>
                <c:pt idx="2031">
                  <c:v>2298.787061918861</c:v>
                </c:pt>
                <c:pt idx="2032">
                  <c:v>2298.787061918861</c:v>
                </c:pt>
                <c:pt idx="2033">
                  <c:v>2286.164836697238</c:v>
                </c:pt>
                <c:pt idx="2034">
                  <c:v>2276.958449554756</c:v>
                </c:pt>
                <c:pt idx="2035">
                  <c:v>2257.414161868016</c:v>
                </c:pt>
                <c:pt idx="2036">
                  <c:v>2257.414161868016</c:v>
                </c:pt>
                <c:pt idx="2037">
                  <c:v>2268.986211512753</c:v>
                </c:pt>
                <c:pt idx="2038">
                  <c:v>2268.986211512753</c:v>
                </c:pt>
                <c:pt idx="2039">
                  <c:v>2268.986211512753</c:v>
                </c:pt>
                <c:pt idx="2040">
                  <c:v>2268.986211512753</c:v>
                </c:pt>
                <c:pt idx="2041">
                  <c:v>2268.986211512753</c:v>
                </c:pt>
                <c:pt idx="2042">
                  <c:v>2265.019391519002</c:v>
                </c:pt>
                <c:pt idx="2043">
                  <c:v>2266.199560150611</c:v>
                </c:pt>
                <c:pt idx="2044">
                  <c:v>2276.383672221291</c:v>
                </c:pt>
                <c:pt idx="2045">
                  <c:v>2283.748629136615</c:v>
                </c:pt>
                <c:pt idx="2046">
                  <c:v>2283.748629136615</c:v>
                </c:pt>
                <c:pt idx="2047">
                  <c:v>2292.377079852266</c:v>
                </c:pt>
                <c:pt idx="2048">
                  <c:v>2303.534273459404</c:v>
                </c:pt>
                <c:pt idx="2049">
                  <c:v>2313.033719504927</c:v>
                </c:pt>
                <c:pt idx="2050">
                  <c:v>2313.033719504927</c:v>
                </c:pt>
                <c:pt idx="2051">
                  <c:v>2313.033719504927</c:v>
                </c:pt>
                <c:pt idx="2052">
                  <c:v>2313.201528344048</c:v>
                </c:pt>
                <c:pt idx="2053">
                  <c:v>2318.428670581523</c:v>
                </c:pt>
                <c:pt idx="2054">
                  <c:v>2338.851001108594</c:v>
                </c:pt>
                <c:pt idx="2055">
                  <c:v>2338.851001108594</c:v>
                </c:pt>
                <c:pt idx="2056">
                  <c:v>2340.587404580503</c:v>
                </c:pt>
                <c:pt idx="2057">
                  <c:v>2346.465569181969</c:v>
                </c:pt>
                <c:pt idx="2058">
                  <c:v>2346.465569181969</c:v>
                </c:pt>
                <c:pt idx="2059">
                  <c:v>2345.289369799749</c:v>
                </c:pt>
                <c:pt idx="2060">
                  <c:v>2333.779334837574</c:v>
                </c:pt>
                <c:pt idx="2061">
                  <c:v>2333.779334837574</c:v>
                </c:pt>
                <c:pt idx="2062">
                  <c:v>2340.44699242557</c:v>
                </c:pt>
                <c:pt idx="2063">
                  <c:v>2340.44699242557</c:v>
                </c:pt>
                <c:pt idx="2064">
                  <c:v>2345.292460100206</c:v>
                </c:pt>
                <c:pt idx="2065">
                  <c:v>2354.983655965365</c:v>
                </c:pt>
                <c:pt idx="2066">
                  <c:v>2354.983655965365</c:v>
                </c:pt>
                <c:pt idx="2067">
                  <c:v>2353.124875456897</c:v>
                </c:pt>
                <c:pt idx="2068">
                  <c:v>2358.554889111989</c:v>
                </c:pt>
                <c:pt idx="2069">
                  <c:v>2360.440468520017</c:v>
                </c:pt>
                <c:pt idx="2070">
                  <c:v>2362.143264447686</c:v>
                </c:pt>
                <c:pt idx="2071">
                  <c:v>2362.143264447686</c:v>
                </c:pt>
                <c:pt idx="2072">
                  <c:v>2373.695281563096</c:v>
                </c:pt>
                <c:pt idx="2073">
                  <c:v>2373.40178525851</c:v>
                </c:pt>
                <c:pt idx="2074">
                  <c:v>2392.256706763684</c:v>
                </c:pt>
                <c:pt idx="2075">
                  <c:v>2381.967587034184</c:v>
                </c:pt>
                <c:pt idx="2076">
                  <c:v>2389.385624127556</c:v>
                </c:pt>
                <c:pt idx="2077">
                  <c:v>2389.385624127556</c:v>
                </c:pt>
                <c:pt idx="2078">
                  <c:v>2390.393312055613</c:v>
                </c:pt>
                <c:pt idx="2079">
                  <c:v>2384.309159801162</c:v>
                </c:pt>
                <c:pt idx="2080">
                  <c:v>2386.804968843261</c:v>
                </c:pt>
                <c:pt idx="2081">
                  <c:v>2389.203893521026</c:v>
                </c:pt>
                <c:pt idx="2082">
                  <c:v>2387.24662529748</c:v>
                </c:pt>
                <c:pt idx="2083">
                  <c:v>2409.900472642512</c:v>
                </c:pt>
                <c:pt idx="2084">
                  <c:v>2427.97810311793</c:v>
                </c:pt>
                <c:pt idx="2085">
                  <c:v>2436.93110621859</c:v>
                </c:pt>
                <c:pt idx="2086">
                  <c:v>2436.93110621859</c:v>
                </c:pt>
                <c:pt idx="2087">
                  <c:v>2425.335657830976</c:v>
                </c:pt>
                <c:pt idx="2088">
                  <c:v>2430.689394580685</c:v>
                </c:pt>
                <c:pt idx="2089">
                  <c:v>2437.419103648661</c:v>
                </c:pt>
                <c:pt idx="2090">
                  <c:v>2437.419103648661</c:v>
                </c:pt>
                <c:pt idx="2091">
                  <c:v>2437.419103648661</c:v>
                </c:pt>
                <c:pt idx="2092">
                  <c:v>2439.121024501866</c:v>
                </c:pt>
                <c:pt idx="2093">
                  <c:v>2456.849495446496</c:v>
                </c:pt>
                <c:pt idx="2094">
                  <c:v>2464.010094975952</c:v>
                </c:pt>
                <c:pt idx="2095">
                  <c:v>2464.010094975952</c:v>
                </c:pt>
                <c:pt idx="2096">
                  <c:v>2462.443625450209</c:v>
                </c:pt>
                <c:pt idx="2097">
                  <c:v>2471.56995508069</c:v>
                </c:pt>
                <c:pt idx="2098">
                  <c:v>2471.56995508069</c:v>
                </c:pt>
                <c:pt idx="2099">
                  <c:v>2471.56995508069</c:v>
                </c:pt>
                <c:pt idx="2100">
                  <c:v>2479.821980019264</c:v>
                </c:pt>
                <c:pt idx="2101">
                  <c:v>2481.019166935903</c:v>
                </c:pt>
                <c:pt idx="2102">
                  <c:v>2481.543524381814</c:v>
                </c:pt>
                <c:pt idx="2103">
                  <c:v>2481.543524381814</c:v>
                </c:pt>
                <c:pt idx="2104">
                  <c:v>2481.543524381814</c:v>
                </c:pt>
                <c:pt idx="2105">
                  <c:v>2481.543524381814</c:v>
                </c:pt>
                <c:pt idx="2106">
                  <c:v>2481.543524381814</c:v>
                </c:pt>
                <c:pt idx="2107">
                  <c:v>2481.543524381814</c:v>
                </c:pt>
                <c:pt idx="2108">
                  <c:v>2481.543524381814</c:v>
                </c:pt>
                <c:pt idx="2109">
                  <c:v>2481.543524381814</c:v>
                </c:pt>
                <c:pt idx="2110">
                  <c:v>2481.543524381814</c:v>
                </c:pt>
                <c:pt idx="2111">
                  <c:v>2489.507875651441</c:v>
                </c:pt>
                <c:pt idx="2112">
                  <c:v>2491.421905983892</c:v>
                </c:pt>
                <c:pt idx="2113">
                  <c:v>2496.44501327582</c:v>
                </c:pt>
                <c:pt idx="2114">
                  <c:v>2503.583249186051</c:v>
                </c:pt>
                <c:pt idx="2115">
                  <c:v>2505.307285620136</c:v>
                </c:pt>
                <c:pt idx="2116">
                  <c:v>2505.307285620136</c:v>
                </c:pt>
                <c:pt idx="2117">
                  <c:v>2504.209372161325</c:v>
                </c:pt>
                <c:pt idx="2118">
                  <c:v>2532.641329305002</c:v>
                </c:pt>
                <c:pt idx="2119">
                  <c:v>2532.641329305002</c:v>
                </c:pt>
                <c:pt idx="2120">
                  <c:v>2532.641329305002</c:v>
                </c:pt>
                <c:pt idx="2121">
                  <c:v>2540.84569831595</c:v>
                </c:pt>
                <c:pt idx="2122">
                  <c:v>2545.18977263574</c:v>
                </c:pt>
                <c:pt idx="2123">
                  <c:v>2539.418850313948</c:v>
                </c:pt>
                <c:pt idx="2124">
                  <c:v>2559.18718713412</c:v>
                </c:pt>
                <c:pt idx="2125">
                  <c:v>2577.118253355012</c:v>
                </c:pt>
                <c:pt idx="2126">
                  <c:v>2549.315572684642</c:v>
                </c:pt>
                <c:pt idx="2127">
                  <c:v>2595.821386387834</c:v>
                </c:pt>
                <c:pt idx="2128">
                  <c:v>2639.560246390552</c:v>
                </c:pt>
                <c:pt idx="2129">
                  <c:v>2631.771890001629</c:v>
                </c:pt>
                <c:pt idx="2130">
                  <c:v>2634.29839101603</c:v>
                </c:pt>
                <c:pt idx="2131">
                  <c:v>2634.29839101603</c:v>
                </c:pt>
                <c:pt idx="2132">
                  <c:v>2656.234668699396</c:v>
                </c:pt>
                <c:pt idx="2133">
                  <c:v>2703.274375092611</c:v>
                </c:pt>
                <c:pt idx="2134">
                  <c:v>2682.758316949437</c:v>
                </c:pt>
                <c:pt idx="2135">
                  <c:v>2679.69146518902</c:v>
                </c:pt>
                <c:pt idx="2136">
                  <c:v>2662.324201833004</c:v>
                </c:pt>
                <c:pt idx="2137">
                  <c:v>2676.581399175567</c:v>
                </c:pt>
                <c:pt idx="2138">
                  <c:v>2644.870504509853</c:v>
                </c:pt>
                <c:pt idx="2139">
                  <c:v>2653.359721983946</c:v>
                </c:pt>
                <c:pt idx="2140">
                  <c:v>2666.358892609401</c:v>
                </c:pt>
                <c:pt idx="2141">
                  <c:v>2670.775830485077</c:v>
                </c:pt>
                <c:pt idx="2142">
                  <c:v>2669.887048010872</c:v>
                </c:pt>
                <c:pt idx="2143">
                  <c:v>2665.531923314205</c:v>
                </c:pt>
                <c:pt idx="2144">
                  <c:v>2665.531923314205</c:v>
                </c:pt>
                <c:pt idx="2145">
                  <c:v>2672.733012425496</c:v>
                </c:pt>
                <c:pt idx="2146">
                  <c:v>2679.930466617217</c:v>
                </c:pt>
                <c:pt idx="2147">
                  <c:v>2679.930466617217</c:v>
                </c:pt>
                <c:pt idx="2148">
                  <c:v>2682.331606784878</c:v>
                </c:pt>
                <c:pt idx="2149">
                  <c:v>2699.098361793739</c:v>
                </c:pt>
                <c:pt idx="2150">
                  <c:v>2683.316127141972</c:v>
                </c:pt>
                <c:pt idx="2151">
                  <c:v>2683.316127141972</c:v>
                </c:pt>
                <c:pt idx="2152">
                  <c:v>2683.316127141972</c:v>
                </c:pt>
                <c:pt idx="2153">
                  <c:v>2663.915210618762</c:v>
                </c:pt>
                <c:pt idx="2154">
                  <c:v>2694.726116976244</c:v>
                </c:pt>
                <c:pt idx="2155">
                  <c:v>2688.379089356068</c:v>
                </c:pt>
                <c:pt idx="2156">
                  <c:v>2681.587056078308</c:v>
                </c:pt>
                <c:pt idx="2157">
                  <c:v>2681.587056078308</c:v>
                </c:pt>
                <c:pt idx="2158">
                  <c:v>2690.083132558651</c:v>
                </c:pt>
                <c:pt idx="2159">
                  <c:v>2690.083132558651</c:v>
                </c:pt>
                <c:pt idx="2160">
                  <c:v>2738.490512386891</c:v>
                </c:pt>
                <c:pt idx="2161">
                  <c:v>2738.490512386891</c:v>
                </c:pt>
                <c:pt idx="2162">
                  <c:v>2742.610796632943</c:v>
                </c:pt>
                <c:pt idx="2163">
                  <c:v>2730.04617429804</c:v>
                </c:pt>
                <c:pt idx="2164">
                  <c:v>2750.228176895982</c:v>
                </c:pt>
                <c:pt idx="2165">
                  <c:v>2751.910760512025</c:v>
                </c:pt>
                <c:pt idx="2166">
                  <c:v>2751.910760512025</c:v>
                </c:pt>
                <c:pt idx="2167">
                  <c:v>2775.820851896873</c:v>
                </c:pt>
                <c:pt idx="2168">
                  <c:v>2775.820851896873</c:v>
                </c:pt>
                <c:pt idx="2169">
                  <c:v>2822.161398930128</c:v>
                </c:pt>
                <c:pt idx="2170">
                  <c:v>2822.161398930128</c:v>
                </c:pt>
                <c:pt idx="2171">
                  <c:v>2819.443440413619</c:v>
                </c:pt>
                <c:pt idx="2172">
                  <c:v>2819.443440413619</c:v>
                </c:pt>
                <c:pt idx="2173">
                  <c:v>2819.443440413619</c:v>
                </c:pt>
                <c:pt idx="2174">
                  <c:v>2819.443440413619</c:v>
                </c:pt>
                <c:pt idx="2175">
                  <c:v>2819.443440413619</c:v>
                </c:pt>
                <c:pt idx="2176">
                  <c:v>2819.443440413619</c:v>
                </c:pt>
                <c:pt idx="2177">
                  <c:v>2839.291324201056</c:v>
                </c:pt>
                <c:pt idx="2178">
                  <c:v>2839.291324201056</c:v>
                </c:pt>
                <c:pt idx="2179">
                  <c:v>2839.291324201056</c:v>
                </c:pt>
                <c:pt idx="2180">
                  <c:v>2838.506730285947</c:v>
                </c:pt>
                <c:pt idx="2181">
                  <c:v>2822.356666713375</c:v>
                </c:pt>
                <c:pt idx="2182">
                  <c:v>2822.356666713375</c:v>
                </c:pt>
                <c:pt idx="2183">
                  <c:v>2823.992263928408</c:v>
                </c:pt>
                <c:pt idx="2184">
                  <c:v>2839.210898650184</c:v>
                </c:pt>
                <c:pt idx="2185">
                  <c:v>2864.705319326517</c:v>
                </c:pt>
                <c:pt idx="2186">
                  <c:v>2855.449430158072</c:v>
                </c:pt>
                <c:pt idx="2187">
                  <c:v>2866.671713609203</c:v>
                </c:pt>
                <c:pt idx="2188">
                  <c:v>2869.992988551471</c:v>
                </c:pt>
                <c:pt idx="2189">
                  <c:v>2866.661231166989</c:v>
                </c:pt>
                <c:pt idx="2190">
                  <c:v>2866.661231166989</c:v>
                </c:pt>
                <c:pt idx="2191">
                  <c:v>2865.544134086112</c:v>
                </c:pt>
                <c:pt idx="2192">
                  <c:v>2886.41228831667</c:v>
                </c:pt>
                <c:pt idx="2193">
                  <c:v>2905.294493353676</c:v>
                </c:pt>
                <c:pt idx="2194">
                  <c:v>2913.342518885317</c:v>
                </c:pt>
                <c:pt idx="2195">
                  <c:v>2920.218305394181</c:v>
                </c:pt>
                <c:pt idx="2196">
                  <c:v>2920.218305394181</c:v>
                </c:pt>
                <c:pt idx="2197">
                  <c:v>2903.982983725884</c:v>
                </c:pt>
                <c:pt idx="2198">
                  <c:v>2911.440418803206</c:v>
                </c:pt>
                <c:pt idx="2199">
                  <c:v>2905.012477810106</c:v>
                </c:pt>
                <c:pt idx="2200">
                  <c:v>2931.02759890075</c:v>
                </c:pt>
                <c:pt idx="2201">
                  <c:v>2914.525731467535</c:v>
                </c:pt>
                <c:pt idx="2202">
                  <c:v>2914.525731467535</c:v>
                </c:pt>
                <c:pt idx="2203">
                  <c:v>2911.906627569957</c:v>
                </c:pt>
                <c:pt idx="2204">
                  <c:v>2891.631747528075</c:v>
                </c:pt>
                <c:pt idx="2205">
                  <c:v>2923.168032582953</c:v>
                </c:pt>
                <c:pt idx="2206">
                  <c:v>2974.688477956525</c:v>
                </c:pt>
                <c:pt idx="2207">
                  <c:v>2977.301496615681</c:v>
                </c:pt>
                <c:pt idx="2208">
                  <c:v>3063.6134790786</c:v>
                </c:pt>
                <c:pt idx="2209">
                  <c:v>3075.734633318576</c:v>
                </c:pt>
                <c:pt idx="2210">
                  <c:v>3072.453208931654</c:v>
                </c:pt>
                <c:pt idx="2211">
                  <c:v>3072.453208931654</c:v>
                </c:pt>
                <c:pt idx="2212">
                  <c:v>3072.453208931654</c:v>
                </c:pt>
                <c:pt idx="2213">
                  <c:v>3072.453208931654</c:v>
                </c:pt>
                <c:pt idx="2214">
                  <c:v>3072.453208931654</c:v>
                </c:pt>
                <c:pt idx="2215">
                  <c:v>3082.179671045641</c:v>
                </c:pt>
                <c:pt idx="2216">
                  <c:v>3082.179671045641</c:v>
                </c:pt>
                <c:pt idx="2217">
                  <c:v>3075.125556556185</c:v>
                </c:pt>
                <c:pt idx="2218">
                  <c:v>3075.125556556185</c:v>
                </c:pt>
                <c:pt idx="2219">
                  <c:v>3096.202982585614</c:v>
                </c:pt>
                <c:pt idx="2220">
                  <c:v>3096.202982585614</c:v>
                </c:pt>
                <c:pt idx="2221">
                  <c:v>3072.154992126086</c:v>
                </c:pt>
                <c:pt idx="2222">
                  <c:v>3072.154992126086</c:v>
                </c:pt>
                <c:pt idx="2223">
                  <c:v>3068.774542957775</c:v>
                </c:pt>
                <c:pt idx="2224">
                  <c:v>3068.774542957775</c:v>
                </c:pt>
                <c:pt idx="2225">
                  <c:v>3068.774542957775</c:v>
                </c:pt>
                <c:pt idx="2226">
                  <c:v>3073.514286850462</c:v>
                </c:pt>
                <c:pt idx="2227">
                  <c:v>3073.514286850462</c:v>
                </c:pt>
                <c:pt idx="2228">
                  <c:v>3073.514286850462</c:v>
                </c:pt>
                <c:pt idx="2229">
                  <c:v>3073.514286850462</c:v>
                </c:pt>
                <c:pt idx="2230">
                  <c:v>3076.084496756635</c:v>
                </c:pt>
                <c:pt idx="2231">
                  <c:v>3096.780578427025</c:v>
                </c:pt>
                <c:pt idx="2232">
                  <c:v>3096.780578427025</c:v>
                </c:pt>
                <c:pt idx="2233">
                  <c:v>3101.834251443982</c:v>
                </c:pt>
                <c:pt idx="2234">
                  <c:v>3090.95840690983</c:v>
                </c:pt>
                <c:pt idx="2235">
                  <c:v>3090.95840690983</c:v>
                </c:pt>
                <c:pt idx="2236">
                  <c:v>3090.95840690983</c:v>
                </c:pt>
                <c:pt idx="2237">
                  <c:v>3084.696339759925</c:v>
                </c:pt>
                <c:pt idx="2238">
                  <c:v>3084.696339759925</c:v>
                </c:pt>
                <c:pt idx="2239">
                  <c:v>3078.190256413732</c:v>
                </c:pt>
                <c:pt idx="2240">
                  <c:v>3080.96187495749</c:v>
                </c:pt>
                <c:pt idx="2241">
                  <c:v>3080.96187495749</c:v>
                </c:pt>
                <c:pt idx="2242">
                  <c:v>3086.343651258784</c:v>
                </c:pt>
                <c:pt idx="2243">
                  <c:v>3078.601882700875</c:v>
                </c:pt>
                <c:pt idx="2244">
                  <c:v>3087.901871508334</c:v>
                </c:pt>
                <c:pt idx="2245">
                  <c:v>3072.764400960655</c:v>
                </c:pt>
                <c:pt idx="2246">
                  <c:v>3102.262299133848</c:v>
                </c:pt>
                <c:pt idx="2247">
                  <c:v>3102.262299133848</c:v>
                </c:pt>
                <c:pt idx="2248">
                  <c:v>3108.382346588414</c:v>
                </c:pt>
                <c:pt idx="2249">
                  <c:v>3108.382346588414</c:v>
                </c:pt>
                <c:pt idx="2250">
                  <c:v>3115.9447513512</c:v>
                </c:pt>
                <c:pt idx="2251">
                  <c:v>3109.123233095084</c:v>
                </c:pt>
                <c:pt idx="2252">
                  <c:v>3101.420697321802</c:v>
                </c:pt>
                <c:pt idx="2253">
                  <c:v>3109.087781073343</c:v>
                </c:pt>
                <c:pt idx="2254">
                  <c:v>3109.087781073343</c:v>
                </c:pt>
                <c:pt idx="2255">
                  <c:v>3109.087781073343</c:v>
                </c:pt>
                <c:pt idx="2256">
                  <c:v>3126.66243645014</c:v>
                </c:pt>
                <c:pt idx="2257">
                  <c:v>3125.705981677905</c:v>
                </c:pt>
                <c:pt idx="2258">
                  <c:v>3124.15857160498</c:v>
                </c:pt>
                <c:pt idx="2259">
                  <c:v>3118.719965783557</c:v>
                </c:pt>
                <c:pt idx="2260">
                  <c:v>3119.76362867456</c:v>
                </c:pt>
                <c:pt idx="2261">
                  <c:v>3119.76362867456</c:v>
                </c:pt>
                <c:pt idx="2262">
                  <c:v>3115.601962032198</c:v>
                </c:pt>
                <c:pt idx="2263">
                  <c:v>3110.599916237906</c:v>
                </c:pt>
                <c:pt idx="2264">
                  <c:v>3121.043451163545</c:v>
                </c:pt>
                <c:pt idx="2265">
                  <c:v>3137.41112959675</c:v>
                </c:pt>
                <c:pt idx="2266">
                  <c:v>3137.41112959675</c:v>
                </c:pt>
                <c:pt idx="2267">
                  <c:v>3152.321007162204</c:v>
                </c:pt>
                <c:pt idx="2268">
                  <c:v>3157.92815409476</c:v>
                </c:pt>
                <c:pt idx="2269">
                  <c:v>3157.92815409476</c:v>
                </c:pt>
                <c:pt idx="2270">
                  <c:v>3157.92815409476</c:v>
                </c:pt>
                <c:pt idx="2271">
                  <c:v>3162.44285684166</c:v>
                </c:pt>
                <c:pt idx="2272">
                  <c:v>3185.739018605827</c:v>
                </c:pt>
                <c:pt idx="2273">
                  <c:v>3185.739018605827</c:v>
                </c:pt>
                <c:pt idx="2274">
                  <c:v>3185.739018605827</c:v>
                </c:pt>
                <c:pt idx="2275">
                  <c:v>3198.262538216441</c:v>
                </c:pt>
                <c:pt idx="2276">
                  <c:v>3198.262538216441</c:v>
                </c:pt>
                <c:pt idx="2277">
                  <c:v>3198.262538216441</c:v>
                </c:pt>
                <c:pt idx="2278">
                  <c:v>3198.262538216441</c:v>
                </c:pt>
                <c:pt idx="2279">
                  <c:v>3198.262538216441</c:v>
                </c:pt>
                <c:pt idx="2280">
                  <c:v>3198.262538216441</c:v>
                </c:pt>
                <c:pt idx="2281">
                  <c:v>3196.381507201728</c:v>
                </c:pt>
                <c:pt idx="2282">
                  <c:v>3196.381507201728</c:v>
                </c:pt>
                <c:pt idx="2283">
                  <c:v>3202.951578926153</c:v>
                </c:pt>
                <c:pt idx="2284">
                  <c:v>3207.146764015486</c:v>
                </c:pt>
                <c:pt idx="2285">
                  <c:v>3216.411767396053</c:v>
                </c:pt>
                <c:pt idx="2286">
                  <c:v>3214.893631033616</c:v>
                </c:pt>
                <c:pt idx="2287">
                  <c:v>3217.549750867694</c:v>
                </c:pt>
                <c:pt idx="2288">
                  <c:v>3219.804419063487</c:v>
                </c:pt>
                <c:pt idx="2289">
                  <c:v>3221.762513188085</c:v>
                </c:pt>
                <c:pt idx="2290">
                  <c:v>3221.762513188085</c:v>
                </c:pt>
                <c:pt idx="2291">
                  <c:v>3221.762513188085</c:v>
                </c:pt>
                <c:pt idx="2292">
                  <c:v>3221.762513188085</c:v>
                </c:pt>
                <c:pt idx="2293">
                  <c:v>3220.87236993118</c:v>
                </c:pt>
                <c:pt idx="2294">
                  <c:v>3228.031598239565</c:v>
                </c:pt>
                <c:pt idx="2295">
                  <c:v>3214.418635713148</c:v>
                </c:pt>
                <c:pt idx="2296">
                  <c:v>3214.418635713148</c:v>
                </c:pt>
                <c:pt idx="2297">
                  <c:v>3214.418635713148</c:v>
                </c:pt>
                <c:pt idx="2298">
                  <c:v>3191.075397197366</c:v>
                </c:pt>
                <c:pt idx="2299">
                  <c:v>3205.564745347434</c:v>
                </c:pt>
                <c:pt idx="2300">
                  <c:v>3227.420846155074</c:v>
                </c:pt>
                <c:pt idx="2301">
                  <c:v>3230.57707539912</c:v>
                </c:pt>
                <c:pt idx="2302">
                  <c:v>3241.161326857421</c:v>
                </c:pt>
                <c:pt idx="2303">
                  <c:v>3241.161326857421</c:v>
                </c:pt>
                <c:pt idx="2304">
                  <c:v>3241.161326857421</c:v>
                </c:pt>
                <c:pt idx="2305">
                  <c:v>3254.250525194042</c:v>
                </c:pt>
                <c:pt idx="2306">
                  <c:v>3257.555103642375</c:v>
                </c:pt>
                <c:pt idx="2307">
                  <c:v>3258.246527466627</c:v>
                </c:pt>
                <c:pt idx="2308">
                  <c:v>3283.915322420948</c:v>
                </c:pt>
                <c:pt idx="2309">
                  <c:v>3297.393469884256</c:v>
                </c:pt>
                <c:pt idx="2310">
                  <c:v>3291.228717340287</c:v>
                </c:pt>
                <c:pt idx="2311">
                  <c:v>3291.228717340287</c:v>
                </c:pt>
                <c:pt idx="2312">
                  <c:v>3338.40873523277</c:v>
                </c:pt>
                <c:pt idx="2313">
                  <c:v>3339.15344220032</c:v>
                </c:pt>
                <c:pt idx="2314">
                  <c:v>3333.63653153367</c:v>
                </c:pt>
                <c:pt idx="2315">
                  <c:v>3322.30383102537</c:v>
                </c:pt>
                <c:pt idx="2316">
                  <c:v>3372.698490126193</c:v>
                </c:pt>
                <c:pt idx="2317">
                  <c:v>3342.102721041944</c:v>
                </c:pt>
                <c:pt idx="2318">
                  <c:v>3325.308034351657</c:v>
                </c:pt>
                <c:pt idx="2319">
                  <c:v>3324.652042701542</c:v>
                </c:pt>
                <c:pt idx="2320">
                  <c:v>3296.678244665844</c:v>
                </c:pt>
                <c:pt idx="2321">
                  <c:v>3295.139849353954</c:v>
                </c:pt>
                <c:pt idx="2322">
                  <c:v>3294.070968997237</c:v>
                </c:pt>
                <c:pt idx="2323">
                  <c:v>3330.35371025692</c:v>
                </c:pt>
                <c:pt idx="2324">
                  <c:v>3409.276182667015</c:v>
                </c:pt>
                <c:pt idx="2325">
                  <c:v>3398.026086114793</c:v>
                </c:pt>
                <c:pt idx="2326">
                  <c:v>3398.026086114793</c:v>
                </c:pt>
                <c:pt idx="2327">
                  <c:v>3391.846016508761</c:v>
                </c:pt>
                <c:pt idx="2328">
                  <c:v>3398.266208542093</c:v>
                </c:pt>
                <c:pt idx="2329">
                  <c:v>3438.931427016756</c:v>
                </c:pt>
                <c:pt idx="2330">
                  <c:v>3471.291864173169</c:v>
                </c:pt>
                <c:pt idx="2331">
                  <c:v>3490.179883163694</c:v>
                </c:pt>
                <c:pt idx="2332">
                  <c:v>3509.40379882127</c:v>
                </c:pt>
                <c:pt idx="2333">
                  <c:v>3517.191744101032</c:v>
                </c:pt>
                <c:pt idx="2334">
                  <c:v>3526.10806139638</c:v>
                </c:pt>
                <c:pt idx="2335">
                  <c:v>3526.10806139638</c:v>
                </c:pt>
                <c:pt idx="2336">
                  <c:v>3419.92124953214</c:v>
                </c:pt>
                <c:pt idx="2337">
                  <c:v>3379.721918680405</c:v>
                </c:pt>
                <c:pt idx="2338">
                  <c:v>3571.737730431607</c:v>
                </c:pt>
                <c:pt idx="2339">
                  <c:v>3571.737730431607</c:v>
                </c:pt>
                <c:pt idx="2340">
                  <c:v>3445.819268538874</c:v>
                </c:pt>
                <c:pt idx="2341">
                  <c:v>3470.993335321087</c:v>
                </c:pt>
                <c:pt idx="2342">
                  <c:v>3478.041099917057</c:v>
                </c:pt>
                <c:pt idx="2343">
                  <c:v>3471.605851820601</c:v>
                </c:pt>
                <c:pt idx="2344">
                  <c:v>3482.52663435511</c:v>
                </c:pt>
                <c:pt idx="2345">
                  <c:v>3494.408149642362</c:v>
                </c:pt>
                <c:pt idx="2346">
                  <c:v>3495.916419920516</c:v>
                </c:pt>
                <c:pt idx="2347">
                  <c:v>3501.278264671967</c:v>
                </c:pt>
                <c:pt idx="2348">
                  <c:v>3583.263452453847</c:v>
                </c:pt>
                <c:pt idx="2349">
                  <c:v>3583.263452453847</c:v>
                </c:pt>
                <c:pt idx="2350">
                  <c:v>3583.263452453847</c:v>
                </c:pt>
                <c:pt idx="2351">
                  <c:v>3587.09532517126</c:v>
                </c:pt>
                <c:pt idx="2352">
                  <c:v>3583.359833168156</c:v>
                </c:pt>
                <c:pt idx="2353">
                  <c:v>3552.645049318628</c:v>
                </c:pt>
                <c:pt idx="2354">
                  <c:v>3562.638646326059</c:v>
                </c:pt>
                <c:pt idx="2355">
                  <c:v>3562.972937359696</c:v>
                </c:pt>
                <c:pt idx="2356">
                  <c:v>3562.972937359696</c:v>
                </c:pt>
                <c:pt idx="2357">
                  <c:v>3546.248070480481</c:v>
                </c:pt>
                <c:pt idx="2358">
                  <c:v>3553.718975980134</c:v>
                </c:pt>
                <c:pt idx="2359">
                  <c:v>3553.718975980134</c:v>
                </c:pt>
                <c:pt idx="2360">
                  <c:v>3566.96395013696</c:v>
                </c:pt>
                <c:pt idx="2361">
                  <c:v>3551.544109467467</c:v>
                </c:pt>
                <c:pt idx="2362">
                  <c:v>3551.544109467467</c:v>
                </c:pt>
                <c:pt idx="2363">
                  <c:v>3501.863241104987</c:v>
                </c:pt>
                <c:pt idx="2364">
                  <c:v>3527.847409456915</c:v>
                </c:pt>
                <c:pt idx="2365">
                  <c:v>3504.868613368941</c:v>
                </c:pt>
                <c:pt idx="2366">
                  <c:v>3441.37991042409</c:v>
                </c:pt>
                <c:pt idx="2367">
                  <c:v>3430.863291129593</c:v>
                </c:pt>
                <c:pt idx="2368">
                  <c:v>3430.142443113989</c:v>
                </c:pt>
                <c:pt idx="2369">
                  <c:v>3430.142443113989</c:v>
                </c:pt>
                <c:pt idx="2370">
                  <c:v>3414.116370306435</c:v>
                </c:pt>
                <c:pt idx="2371">
                  <c:v>3410.366716667512</c:v>
                </c:pt>
                <c:pt idx="2372">
                  <c:v>3413.408896220204</c:v>
                </c:pt>
                <c:pt idx="2373">
                  <c:v>3444.072005783157</c:v>
                </c:pt>
                <c:pt idx="2374">
                  <c:v>3461.339435337505</c:v>
                </c:pt>
                <c:pt idx="2375">
                  <c:v>3552.839149264331</c:v>
                </c:pt>
                <c:pt idx="2376">
                  <c:v>3559.294333954776</c:v>
                </c:pt>
                <c:pt idx="2377">
                  <c:v>3597.633414192716</c:v>
                </c:pt>
                <c:pt idx="2378">
                  <c:v>3580.055277852987</c:v>
                </c:pt>
                <c:pt idx="2379">
                  <c:v>3572.299314418852</c:v>
                </c:pt>
                <c:pt idx="2380">
                  <c:v>3566.538448391222</c:v>
                </c:pt>
                <c:pt idx="2381">
                  <c:v>3588.302579637697</c:v>
                </c:pt>
                <c:pt idx="2382">
                  <c:v>3633.167446581164</c:v>
                </c:pt>
                <c:pt idx="2383">
                  <c:v>3635.6804315975</c:v>
                </c:pt>
                <c:pt idx="2384">
                  <c:v>3708.92135018654</c:v>
                </c:pt>
                <c:pt idx="2385">
                  <c:v>3722.833871627171</c:v>
                </c:pt>
                <c:pt idx="2386">
                  <c:v>3698.729562406481</c:v>
                </c:pt>
                <c:pt idx="2387">
                  <c:v>3696.162561842424</c:v>
                </c:pt>
                <c:pt idx="2388">
                  <c:v>3712.286086797892</c:v>
                </c:pt>
                <c:pt idx="2389">
                  <c:v>3718.890354560817</c:v>
                </c:pt>
                <c:pt idx="2390">
                  <c:v>3710.295352173651</c:v>
                </c:pt>
                <c:pt idx="2391">
                  <c:v>3710.295352173651</c:v>
                </c:pt>
                <c:pt idx="2392">
                  <c:v>3702.04076756109</c:v>
                </c:pt>
                <c:pt idx="2393">
                  <c:v>3684.037222267712</c:v>
                </c:pt>
                <c:pt idx="2394">
                  <c:v>3691.66483629725</c:v>
                </c:pt>
                <c:pt idx="2395">
                  <c:v>3691.101824474981</c:v>
                </c:pt>
                <c:pt idx="2396">
                  <c:v>3691.101824474981</c:v>
                </c:pt>
                <c:pt idx="2397">
                  <c:v>3706.72784084559</c:v>
                </c:pt>
                <c:pt idx="2398">
                  <c:v>3706.72784084559</c:v>
                </c:pt>
                <c:pt idx="2399">
                  <c:v>3705.800157905911</c:v>
                </c:pt>
                <c:pt idx="2400">
                  <c:v>3705.800157905911</c:v>
                </c:pt>
                <c:pt idx="2401">
                  <c:v>3704.036467362674</c:v>
                </c:pt>
                <c:pt idx="2402">
                  <c:v>3730.367191043946</c:v>
                </c:pt>
                <c:pt idx="2403">
                  <c:v>3730.367191043946</c:v>
                </c:pt>
                <c:pt idx="2404">
                  <c:v>3730.367191043946</c:v>
                </c:pt>
                <c:pt idx="2405">
                  <c:v>3740.817803989635</c:v>
                </c:pt>
                <c:pt idx="2406">
                  <c:v>3766.751403399619</c:v>
                </c:pt>
                <c:pt idx="2407">
                  <c:v>3767.075203960005</c:v>
                </c:pt>
                <c:pt idx="2408">
                  <c:v>3767.075203960005</c:v>
                </c:pt>
                <c:pt idx="2409">
                  <c:v>3767.075203960005</c:v>
                </c:pt>
                <c:pt idx="2410">
                  <c:v>3767.075203960005</c:v>
                </c:pt>
                <c:pt idx="2411">
                  <c:v>3739.15497990982</c:v>
                </c:pt>
                <c:pt idx="2412">
                  <c:v>3755.871736418983</c:v>
                </c:pt>
                <c:pt idx="2413">
                  <c:v>3755.871736418983</c:v>
                </c:pt>
                <c:pt idx="2414">
                  <c:v>3762.174889412786</c:v>
                </c:pt>
                <c:pt idx="2415">
                  <c:v>3762.174889412786</c:v>
                </c:pt>
                <c:pt idx="2416">
                  <c:v>3754.177669422068</c:v>
                </c:pt>
                <c:pt idx="2417">
                  <c:v>3754.177669422068</c:v>
                </c:pt>
                <c:pt idx="2418">
                  <c:v>3762.90143978139</c:v>
                </c:pt>
                <c:pt idx="2419">
                  <c:v>3762.90143978139</c:v>
                </c:pt>
                <c:pt idx="2420">
                  <c:v>3762.90143978139</c:v>
                </c:pt>
                <c:pt idx="2421">
                  <c:v>3768.34813071037</c:v>
                </c:pt>
                <c:pt idx="2422">
                  <c:v>3766.23523914663</c:v>
                </c:pt>
                <c:pt idx="2423">
                  <c:v>3766.23523914663</c:v>
                </c:pt>
                <c:pt idx="2424">
                  <c:v>3782.898898619025</c:v>
                </c:pt>
                <c:pt idx="2425">
                  <c:v>3792.98502127343</c:v>
                </c:pt>
                <c:pt idx="2426">
                  <c:v>3792.98502127343</c:v>
                </c:pt>
                <c:pt idx="2427">
                  <c:v>3792.98502127343</c:v>
                </c:pt>
                <c:pt idx="2428">
                  <c:v>3795.319290448371</c:v>
                </c:pt>
                <c:pt idx="2429">
                  <c:v>3797.52771613886</c:v>
                </c:pt>
                <c:pt idx="2430">
                  <c:v>3775.918330583521</c:v>
                </c:pt>
                <c:pt idx="2431">
                  <c:v>3779.197947662592</c:v>
                </c:pt>
                <c:pt idx="2432">
                  <c:v>3779.197947662592</c:v>
                </c:pt>
                <c:pt idx="2433">
                  <c:v>3779.197947662592</c:v>
                </c:pt>
                <c:pt idx="2434">
                  <c:v>3780.160687385191</c:v>
                </c:pt>
                <c:pt idx="2435">
                  <c:v>3908.567162868727</c:v>
                </c:pt>
                <c:pt idx="2436">
                  <c:v>3902.105872892598</c:v>
                </c:pt>
                <c:pt idx="2437">
                  <c:v>3931.498657112408</c:v>
                </c:pt>
                <c:pt idx="2438">
                  <c:v>4064.638820773746</c:v>
                </c:pt>
                <c:pt idx="2439">
                  <c:v>4084.619829405266</c:v>
                </c:pt>
                <c:pt idx="2440">
                  <c:v>4081.214025539003</c:v>
                </c:pt>
                <c:pt idx="2441">
                  <c:v>4180.177427775544</c:v>
                </c:pt>
                <c:pt idx="2442">
                  <c:v>4163.239665769977</c:v>
                </c:pt>
                <c:pt idx="2443">
                  <c:v>4221.745713879123</c:v>
                </c:pt>
                <c:pt idx="2444">
                  <c:v>4236.472935876684</c:v>
                </c:pt>
                <c:pt idx="2445">
                  <c:v>4320.042878768728</c:v>
                </c:pt>
                <c:pt idx="2446">
                  <c:v>4241.95545412165</c:v>
                </c:pt>
                <c:pt idx="2447">
                  <c:v>4240.69917851948</c:v>
                </c:pt>
                <c:pt idx="2448">
                  <c:v>4241.068080914849</c:v>
                </c:pt>
                <c:pt idx="2449">
                  <c:v>4237.24241058507</c:v>
                </c:pt>
                <c:pt idx="2450">
                  <c:v>4216.577371283048</c:v>
                </c:pt>
                <c:pt idx="2451">
                  <c:v>4225.011836080274</c:v>
                </c:pt>
                <c:pt idx="2452">
                  <c:v>4319.455852823407</c:v>
                </c:pt>
                <c:pt idx="2453">
                  <c:v>4306.524188991121</c:v>
                </c:pt>
                <c:pt idx="2454">
                  <c:v>4300.710056430198</c:v>
                </c:pt>
                <c:pt idx="2455">
                  <c:v>4328.001955084233</c:v>
                </c:pt>
                <c:pt idx="2456">
                  <c:v>4281.985328613284</c:v>
                </c:pt>
                <c:pt idx="2457">
                  <c:v>4290.110775961288</c:v>
                </c:pt>
                <c:pt idx="2458">
                  <c:v>4275.757407410936</c:v>
                </c:pt>
                <c:pt idx="2459">
                  <c:v>4276.99209747523</c:v>
                </c:pt>
                <c:pt idx="2460">
                  <c:v>4280.726946647473</c:v>
                </c:pt>
                <c:pt idx="2461">
                  <c:v>4286.21447814334</c:v>
                </c:pt>
                <c:pt idx="2462">
                  <c:v>4307.481851449901</c:v>
                </c:pt>
                <c:pt idx="2463">
                  <c:v>4465.409415503287</c:v>
                </c:pt>
                <c:pt idx="2464">
                  <c:v>4472.6605304609</c:v>
                </c:pt>
                <c:pt idx="2465">
                  <c:v>4464.338887348473</c:v>
                </c:pt>
                <c:pt idx="2466">
                  <c:v>4466.707034820646</c:v>
                </c:pt>
                <c:pt idx="2467">
                  <c:v>4496.912329384668</c:v>
                </c:pt>
                <c:pt idx="2468">
                  <c:v>4496.912329384668</c:v>
                </c:pt>
                <c:pt idx="2469">
                  <c:v>4482.01108288464</c:v>
                </c:pt>
                <c:pt idx="2470">
                  <c:v>4482.01108288464</c:v>
                </c:pt>
                <c:pt idx="2471">
                  <c:v>4482.01108288464</c:v>
                </c:pt>
                <c:pt idx="2472">
                  <c:v>4440.977154340358</c:v>
                </c:pt>
                <c:pt idx="2473">
                  <c:v>4441.657295005918</c:v>
                </c:pt>
                <c:pt idx="2474">
                  <c:v>4438.378321261394</c:v>
                </c:pt>
                <c:pt idx="2475">
                  <c:v>4420.892654408208</c:v>
                </c:pt>
                <c:pt idx="2476">
                  <c:v>4420.892654408208</c:v>
                </c:pt>
                <c:pt idx="2477">
                  <c:v>4378.49062128222</c:v>
                </c:pt>
                <c:pt idx="2478">
                  <c:v>4378.49062128222</c:v>
                </c:pt>
                <c:pt idx="2479">
                  <c:v>4378.49062128222</c:v>
                </c:pt>
                <c:pt idx="2480">
                  <c:v>4378.49062128222</c:v>
                </c:pt>
                <c:pt idx="2481">
                  <c:v>4378.49062128222</c:v>
                </c:pt>
                <c:pt idx="2482">
                  <c:v>4406.211204918541</c:v>
                </c:pt>
                <c:pt idx="2483">
                  <c:v>4406.211204918541</c:v>
                </c:pt>
                <c:pt idx="2484">
                  <c:v>4406.211204918541</c:v>
                </c:pt>
                <c:pt idx="2485">
                  <c:v>4406.211204918541</c:v>
                </c:pt>
                <c:pt idx="2486">
                  <c:v>4430.928198879722</c:v>
                </c:pt>
                <c:pt idx="2487">
                  <c:v>4430.928198879722</c:v>
                </c:pt>
                <c:pt idx="2488">
                  <c:v>4430.928198879722</c:v>
                </c:pt>
                <c:pt idx="2489">
                  <c:v>4460.849599352596</c:v>
                </c:pt>
                <c:pt idx="2490">
                  <c:v>4460.849599352596</c:v>
                </c:pt>
                <c:pt idx="2491">
                  <c:v>4443.838046429985</c:v>
                </c:pt>
                <c:pt idx="2492">
                  <c:v>4459.073885013227</c:v>
                </c:pt>
                <c:pt idx="2493">
                  <c:v>4458.61303400683</c:v>
                </c:pt>
                <c:pt idx="2494">
                  <c:v>4458.61303400683</c:v>
                </c:pt>
                <c:pt idx="2495">
                  <c:v>4458.61303400683</c:v>
                </c:pt>
                <c:pt idx="2496">
                  <c:v>4458.61303400683</c:v>
                </c:pt>
                <c:pt idx="2497">
                  <c:v>4458.61303400683</c:v>
                </c:pt>
                <c:pt idx="2498">
                  <c:v>4465.945389094521</c:v>
                </c:pt>
                <c:pt idx="2499">
                  <c:v>4465.945389094521</c:v>
                </c:pt>
                <c:pt idx="2500">
                  <c:v>4592.395685045668</c:v>
                </c:pt>
                <c:pt idx="2501">
                  <c:v>4592.395685045668</c:v>
                </c:pt>
                <c:pt idx="2502">
                  <c:v>4581.32005100338</c:v>
                </c:pt>
                <c:pt idx="2503">
                  <c:v>4585.52403697763</c:v>
                </c:pt>
                <c:pt idx="2504">
                  <c:v>4611.418866458044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5888440"/>
        <c:axId val="-2133702504"/>
      </c:lineChart>
      <c:dateAx>
        <c:axId val="2105888440"/>
        <c:scaling>
          <c:orientation val="minMax"/>
        </c:scaling>
        <c:delete val="0"/>
        <c:axPos val="b"/>
        <c:numFmt formatCode="yyyy;@" sourceLinked="0"/>
        <c:majorTickMark val="out"/>
        <c:minorTickMark val="none"/>
        <c:tickLblPos val="nextTo"/>
        <c:crossAx val="-2133702504"/>
        <c:crosses val="autoZero"/>
        <c:auto val="1"/>
        <c:lblOffset val="100"/>
        <c:baseTimeUnit val="days"/>
        <c:majorUnit val="1.0"/>
        <c:majorTimeUnit val="years"/>
        <c:minorUnit val="1.0"/>
        <c:minorTimeUnit val="years"/>
      </c:dateAx>
      <c:valAx>
        <c:axId val="-213370250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2105888440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0896044421334126"/>
          <c:y val="0.115348933780879"/>
          <c:w val="0.297873661062638"/>
          <c:h val="0.14927117674304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86571021912384"/>
          <c:y val="0.0494009253345531"/>
          <c:w val="0.874157234714049"/>
          <c:h val="0.836859784080548"/>
        </c:manualLayout>
      </c:layout>
      <c:lineChart>
        <c:grouping val="standard"/>
        <c:varyColors val="0"/>
        <c:ser>
          <c:idx val="0"/>
          <c:order val="0"/>
          <c:tx>
            <c:strRef>
              <c:f>'Actual vs sim'!$K$3</c:f>
              <c:strCache>
                <c:ptCount val="1"/>
                <c:pt idx="0">
                  <c:v>Sim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'Actual vs sim'!$B$4:$B$85</c:f>
              <c:numCache>
                <c:formatCode>m/d/yyyy</c:formatCode>
                <c:ptCount val="82"/>
                <c:pt idx="0">
                  <c:v>42407.0</c:v>
                </c:pt>
                <c:pt idx="1">
                  <c:v>42408.0</c:v>
                </c:pt>
                <c:pt idx="2">
                  <c:v>42409.0</c:v>
                </c:pt>
                <c:pt idx="3">
                  <c:v>42410.0</c:v>
                </c:pt>
                <c:pt idx="4">
                  <c:v>42411.0</c:v>
                </c:pt>
                <c:pt idx="5">
                  <c:v>42412.0</c:v>
                </c:pt>
                <c:pt idx="6">
                  <c:v>42415.0</c:v>
                </c:pt>
                <c:pt idx="7">
                  <c:v>42416.0</c:v>
                </c:pt>
                <c:pt idx="8">
                  <c:v>42417.0</c:v>
                </c:pt>
                <c:pt idx="9">
                  <c:v>42418.0</c:v>
                </c:pt>
                <c:pt idx="10">
                  <c:v>42419.0</c:v>
                </c:pt>
                <c:pt idx="11">
                  <c:v>42422.0</c:v>
                </c:pt>
                <c:pt idx="12">
                  <c:v>42423.0</c:v>
                </c:pt>
                <c:pt idx="13">
                  <c:v>42424.0</c:v>
                </c:pt>
                <c:pt idx="14">
                  <c:v>42425.0</c:v>
                </c:pt>
                <c:pt idx="15">
                  <c:v>42426.0</c:v>
                </c:pt>
                <c:pt idx="16">
                  <c:v>42429.0</c:v>
                </c:pt>
                <c:pt idx="17">
                  <c:v>42430.0</c:v>
                </c:pt>
                <c:pt idx="18">
                  <c:v>42431.0</c:v>
                </c:pt>
                <c:pt idx="19">
                  <c:v>42432.0</c:v>
                </c:pt>
                <c:pt idx="20">
                  <c:v>42433.0</c:v>
                </c:pt>
                <c:pt idx="21">
                  <c:v>42436.0</c:v>
                </c:pt>
                <c:pt idx="22">
                  <c:v>42437.0</c:v>
                </c:pt>
                <c:pt idx="23">
                  <c:v>42438.0</c:v>
                </c:pt>
                <c:pt idx="24">
                  <c:v>42439.0</c:v>
                </c:pt>
                <c:pt idx="25">
                  <c:v>42440.0</c:v>
                </c:pt>
                <c:pt idx="26">
                  <c:v>42443.0</c:v>
                </c:pt>
                <c:pt idx="27">
                  <c:v>42444.0</c:v>
                </c:pt>
                <c:pt idx="28">
                  <c:v>42445.0</c:v>
                </c:pt>
                <c:pt idx="29">
                  <c:v>42446.0</c:v>
                </c:pt>
                <c:pt idx="30">
                  <c:v>42447.0</c:v>
                </c:pt>
                <c:pt idx="31">
                  <c:v>42450.0</c:v>
                </c:pt>
                <c:pt idx="32">
                  <c:v>42451.0</c:v>
                </c:pt>
                <c:pt idx="33">
                  <c:v>42452.0</c:v>
                </c:pt>
                <c:pt idx="34">
                  <c:v>42453.0</c:v>
                </c:pt>
                <c:pt idx="35">
                  <c:v>42457.0</c:v>
                </c:pt>
                <c:pt idx="36">
                  <c:v>42458.0</c:v>
                </c:pt>
                <c:pt idx="37">
                  <c:v>42459.0</c:v>
                </c:pt>
                <c:pt idx="38">
                  <c:v>42460.0</c:v>
                </c:pt>
                <c:pt idx="39">
                  <c:v>42461.0</c:v>
                </c:pt>
                <c:pt idx="40">
                  <c:v>42464.0</c:v>
                </c:pt>
                <c:pt idx="41">
                  <c:v>42465.0</c:v>
                </c:pt>
                <c:pt idx="42">
                  <c:v>42466.0</c:v>
                </c:pt>
                <c:pt idx="43">
                  <c:v>42467.0</c:v>
                </c:pt>
                <c:pt idx="44">
                  <c:v>42468.0</c:v>
                </c:pt>
                <c:pt idx="45">
                  <c:v>42471.0</c:v>
                </c:pt>
                <c:pt idx="46">
                  <c:v>42472.0</c:v>
                </c:pt>
                <c:pt idx="47">
                  <c:v>42473.0</c:v>
                </c:pt>
                <c:pt idx="48">
                  <c:v>42474.0</c:v>
                </c:pt>
                <c:pt idx="49">
                  <c:v>42475.0</c:v>
                </c:pt>
                <c:pt idx="50">
                  <c:v>42478.0</c:v>
                </c:pt>
                <c:pt idx="51">
                  <c:v>42479.0</c:v>
                </c:pt>
                <c:pt idx="52">
                  <c:v>42480.0</c:v>
                </c:pt>
                <c:pt idx="53">
                  <c:v>42481.0</c:v>
                </c:pt>
                <c:pt idx="54">
                  <c:v>42482.0</c:v>
                </c:pt>
                <c:pt idx="55">
                  <c:v>42485.0</c:v>
                </c:pt>
                <c:pt idx="56">
                  <c:v>42486.0</c:v>
                </c:pt>
                <c:pt idx="57">
                  <c:v>42487.0</c:v>
                </c:pt>
                <c:pt idx="58">
                  <c:v>42488.0</c:v>
                </c:pt>
                <c:pt idx="59">
                  <c:v>42489.0</c:v>
                </c:pt>
                <c:pt idx="60">
                  <c:v>42492.0</c:v>
                </c:pt>
                <c:pt idx="61">
                  <c:v>42493.0</c:v>
                </c:pt>
                <c:pt idx="62">
                  <c:v>42494.0</c:v>
                </c:pt>
                <c:pt idx="63">
                  <c:v>42495.0</c:v>
                </c:pt>
                <c:pt idx="64">
                  <c:v>42496.0</c:v>
                </c:pt>
                <c:pt idx="65">
                  <c:v>42499.0</c:v>
                </c:pt>
                <c:pt idx="66">
                  <c:v>42500.0</c:v>
                </c:pt>
                <c:pt idx="67">
                  <c:v>42501.0</c:v>
                </c:pt>
                <c:pt idx="68">
                  <c:v>42502.0</c:v>
                </c:pt>
                <c:pt idx="69">
                  <c:v>42503.0</c:v>
                </c:pt>
                <c:pt idx="70">
                  <c:v>42506.0</c:v>
                </c:pt>
                <c:pt idx="71">
                  <c:v>42507.0</c:v>
                </c:pt>
                <c:pt idx="72">
                  <c:v>42508.0</c:v>
                </c:pt>
                <c:pt idx="73">
                  <c:v>42509.0</c:v>
                </c:pt>
                <c:pt idx="74">
                  <c:v>42510.0</c:v>
                </c:pt>
                <c:pt idx="75">
                  <c:v>42513.0</c:v>
                </c:pt>
                <c:pt idx="76">
                  <c:v>42514.0</c:v>
                </c:pt>
                <c:pt idx="77">
                  <c:v>42515.0</c:v>
                </c:pt>
                <c:pt idx="78">
                  <c:v>42516.0</c:v>
                </c:pt>
                <c:pt idx="79">
                  <c:v>42517.0</c:v>
                </c:pt>
                <c:pt idx="80">
                  <c:v>42520.0</c:v>
                </c:pt>
                <c:pt idx="81">
                  <c:v>42521.0</c:v>
                </c:pt>
              </c:numCache>
            </c:numRef>
          </c:cat>
          <c:val>
            <c:numRef>
              <c:f>'Actual vs sim'!$K$4:$K$85</c:f>
              <c:numCache>
                <c:formatCode>General</c:formatCode>
                <c:ptCount val="82"/>
                <c:pt idx="0" formatCode="0.00">
                  <c:v>100.0</c:v>
                </c:pt>
                <c:pt idx="1">
                  <c:v>102.1489664583093</c:v>
                </c:pt>
                <c:pt idx="2">
                  <c:v>101.8099274698344</c:v>
                </c:pt>
                <c:pt idx="3">
                  <c:v>101.6231708485306</c:v>
                </c:pt>
                <c:pt idx="4">
                  <c:v>101.2407798811937</c:v>
                </c:pt>
                <c:pt idx="5">
                  <c:v>100.0815260417861</c:v>
                </c:pt>
                <c:pt idx="6">
                  <c:v>100.0815260417861</c:v>
                </c:pt>
                <c:pt idx="7">
                  <c:v>99.03312133551867</c:v>
                </c:pt>
                <c:pt idx="8">
                  <c:v>98.60605139874748</c:v>
                </c:pt>
                <c:pt idx="9">
                  <c:v>98.57064863569511</c:v>
                </c:pt>
                <c:pt idx="10">
                  <c:v>98.62508864684844</c:v>
                </c:pt>
                <c:pt idx="11">
                  <c:v>98.7045641083124</c:v>
                </c:pt>
                <c:pt idx="12">
                  <c:v>99.17928718980261</c:v>
                </c:pt>
                <c:pt idx="13">
                  <c:v>101.3412230462025</c:v>
                </c:pt>
                <c:pt idx="14">
                  <c:v>101.4735741369027</c:v>
                </c:pt>
                <c:pt idx="15">
                  <c:v>101.6813911547393</c:v>
                </c:pt>
                <c:pt idx="16">
                  <c:v>101.7191235379242</c:v>
                </c:pt>
                <c:pt idx="17">
                  <c:v>102.3408725673209</c:v>
                </c:pt>
                <c:pt idx="18">
                  <c:v>102.3408725673209</c:v>
                </c:pt>
                <c:pt idx="19">
                  <c:v>101.9848085625678</c:v>
                </c:pt>
                <c:pt idx="20">
                  <c:v>101.9848085625678</c:v>
                </c:pt>
                <c:pt idx="21">
                  <c:v>101.9848085625678</c:v>
                </c:pt>
                <c:pt idx="22">
                  <c:v>100.9874247044847</c:v>
                </c:pt>
                <c:pt idx="23">
                  <c:v>100.9383247243715</c:v>
                </c:pt>
                <c:pt idx="24">
                  <c:v>100.8475166236815</c:v>
                </c:pt>
                <c:pt idx="25">
                  <c:v>100.7406851075937</c:v>
                </c:pt>
                <c:pt idx="26">
                  <c:v>100.7406851075937</c:v>
                </c:pt>
                <c:pt idx="27">
                  <c:v>100.2287548885548</c:v>
                </c:pt>
                <c:pt idx="28">
                  <c:v>100.2287548885548</c:v>
                </c:pt>
                <c:pt idx="29">
                  <c:v>100.2287548885548</c:v>
                </c:pt>
                <c:pt idx="30">
                  <c:v>100.2287548885548</c:v>
                </c:pt>
                <c:pt idx="31">
                  <c:v>100.2287548885548</c:v>
                </c:pt>
                <c:pt idx="32">
                  <c:v>100.7982409553095</c:v>
                </c:pt>
                <c:pt idx="33">
                  <c:v>100.7982409553095</c:v>
                </c:pt>
                <c:pt idx="34">
                  <c:v>100.7982409553095</c:v>
                </c:pt>
                <c:pt idx="35">
                  <c:v>100.7982409553095</c:v>
                </c:pt>
                <c:pt idx="36">
                  <c:v>101.3305631414892</c:v>
                </c:pt>
                <c:pt idx="37">
                  <c:v>101.3305631414892</c:v>
                </c:pt>
                <c:pt idx="38">
                  <c:v>101.3305631414892</c:v>
                </c:pt>
                <c:pt idx="39">
                  <c:v>101.1323139889747</c:v>
                </c:pt>
                <c:pt idx="40">
                  <c:v>101.1323139889747</c:v>
                </c:pt>
                <c:pt idx="41">
                  <c:v>100.869888773813</c:v>
                </c:pt>
                <c:pt idx="42">
                  <c:v>100.869888773813</c:v>
                </c:pt>
                <c:pt idx="43">
                  <c:v>100.8272471479269</c:v>
                </c:pt>
                <c:pt idx="44">
                  <c:v>100.8272471479269</c:v>
                </c:pt>
                <c:pt idx="45">
                  <c:v>100.8272471479269</c:v>
                </c:pt>
                <c:pt idx="46">
                  <c:v>100.8272471479269</c:v>
                </c:pt>
                <c:pt idx="47">
                  <c:v>100.8272471479269</c:v>
                </c:pt>
                <c:pt idx="48">
                  <c:v>100.9446952373284</c:v>
                </c:pt>
                <c:pt idx="49">
                  <c:v>100.9446952373284</c:v>
                </c:pt>
                <c:pt idx="50">
                  <c:v>103.0069669088212</c:v>
                </c:pt>
                <c:pt idx="51">
                  <c:v>103.0069669088212</c:v>
                </c:pt>
                <c:pt idx="52">
                  <c:v>102.9872597732156</c:v>
                </c:pt>
                <c:pt idx="53">
                  <c:v>103.0326668476431</c:v>
                </c:pt>
                <c:pt idx="54">
                  <c:v>103.5806469331048</c:v>
                </c:pt>
                <c:pt idx="55">
                  <c:v>103.5806469331048</c:v>
                </c:pt>
                <c:pt idx="56">
                  <c:v>103.5806469331048</c:v>
                </c:pt>
                <c:pt idx="57">
                  <c:v>103.8759020954763</c:v>
                </c:pt>
                <c:pt idx="58">
                  <c:v>103.5974978092485</c:v>
                </c:pt>
                <c:pt idx="59">
                  <c:v>103.6125695233213</c:v>
                </c:pt>
                <c:pt idx="60">
                  <c:v>103.6125695233213</c:v>
                </c:pt>
                <c:pt idx="61">
                  <c:v>104.3132572310944</c:v>
                </c:pt>
                <c:pt idx="62">
                  <c:v>104.3132572310944</c:v>
                </c:pt>
                <c:pt idx="63">
                  <c:v>104.3132572310944</c:v>
                </c:pt>
                <c:pt idx="64">
                  <c:v>104.3132572310944</c:v>
                </c:pt>
                <c:pt idx="65">
                  <c:v>104.3132572310944</c:v>
                </c:pt>
                <c:pt idx="66">
                  <c:v>104.240536188936</c:v>
                </c:pt>
                <c:pt idx="67">
                  <c:v>104.240536188936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'Actual vs sim'!$H$3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'Actual vs sim'!$B$4:$B$85</c:f>
              <c:numCache>
                <c:formatCode>m/d/yyyy</c:formatCode>
                <c:ptCount val="82"/>
                <c:pt idx="0">
                  <c:v>42407.0</c:v>
                </c:pt>
                <c:pt idx="1">
                  <c:v>42408.0</c:v>
                </c:pt>
                <c:pt idx="2">
                  <c:v>42409.0</c:v>
                </c:pt>
                <c:pt idx="3">
                  <c:v>42410.0</c:v>
                </c:pt>
                <c:pt idx="4">
                  <c:v>42411.0</c:v>
                </c:pt>
                <c:pt idx="5">
                  <c:v>42412.0</c:v>
                </c:pt>
                <c:pt idx="6">
                  <c:v>42415.0</c:v>
                </c:pt>
                <c:pt idx="7">
                  <c:v>42416.0</c:v>
                </c:pt>
                <c:pt idx="8">
                  <c:v>42417.0</c:v>
                </c:pt>
                <c:pt idx="9">
                  <c:v>42418.0</c:v>
                </c:pt>
                <c:pt idx="10">
                  <c:v>42419.0</c:v>
                </c:pt>
                <c:pt idx="11">
                  <c:v>42422.0</c:v>
                </c:pt>
                <c:pt idx="12">
                  <c:v>42423.0</c:v>
                </c:pt>
                <c:pt idx="13">
                  <c:v>42424.0</c:v>
                </c:pt>
                <c:pt idx="14">
                  <c:v>42425.0</c:v>
                </c:pt>
                <c:pt idx="15">
                  <c:v>42426.0</c:v>
                </c:pt>
                <c:pt idx="16">
                  <c:v>42429.0</c:v>
                </c:pt>
                <c:pt idx="17">
                  <c:v>42430.0</c:v>
                </c:pt>
                <c:pt idx="18">
                  <c:v>42431.0</c:v>
                </c:pt>
                <c:pt idx="19">
                  <c:v>42432.0</c:v>
                </c:pt>
                <c:pt idx="20">
                  <c:v>42433.0</c:v>
                </c:pt>
                <c:pt idx="21">
                  <c:v>42436.0</c:v>
                </c:pt>
                <c:pt idx="22">
                  <c:v>42437.0</c:v>
                </c:pt>
                <c:pt idx="23">
                  <c:v>42438.0</c:v>
                </c:pt>
                <c:pt idx="24">
                  <c:v>42439.0</c:v>
                </c:pt>
                <c:pt idx="25">
                  <c:v>42440.0</c:v>
                </c:pt>
                <c:pt idx="26">
                  <c:v>42443.0</c:v>
                </c:pt>
                <c:pt idx="27">
                  <c:v>42444.0</c:v>
                </c:pt>
                <c:pt idx="28">
                  <c:v>42445.0</c:v>
                </c:pt>
                <c:pt idx="29">
                  <c:v>42446.0</c:v>
                </c:pt>
                <c:pt idx="30">
                  <c:v>42447.0</c:v>
                </c:pt>
                <c:pt idx="31">
                  <c:v>42450.0</c:v>
                </c:pt>
                <c:pt idx="32">
                  <c:v>42451.0</c:v>
                </c:pt>
                <c:pt idx="33">
                  <c:v>42452.0</c:v>
                </c:pt>
                <c:pt idx="34">
                  <c:v>42453.0</c:v>
                </c:pt>
                <c:pt idx="35">
                  <c:v>42457.0</c:v>
                </c:pt>
                <c:pt idx="36">
                  <c:v>42458.0</c:v>
                </c:pt>
                <c:pt idx="37">
                  <c:v>42459.0</c:v>
                </c:pt>
                <c:pt idx="38">
                  <c:v>42460.0</c:v>
                </c:pt>
                <c:pt idx="39">
                  <c:v>42461.0</c:v>
                </c:pt>
                <c:pt idx="40">
                  <c:v>42464.0</c:v>
                </c:pt>
                <c:pt idx="41">
                  <c:v>42465.0</c:v>
                </c:pt>
                <c:pt idx="42">
                  <c:v>42466.0</c:v>
                </c:pt>
                <c:pt idx="43">
                  <c:v>42467.0</c:v>
                </c:pt>
                <c:pt idx="44">
                  <c:v>42468.0</c:v>
                </c:pt>
                <c:pt idx="45">
                  <c:v>42471.0</c:v>
                </c:pt>
                <c:pt idx="46">
                  <c:v>42472.0</c:v>
                </c:pt>
                <c:pt idx="47">
                  <c:v>42473.0</c:v>
                </c:pt>
                <c:pt idx="48">
                  <c:v>42474.0</c:v>
                </c:pt>
                <c:pt idx="49">
                  <c:v>42475.0</c:v>
                </c:pt>
                <c:pt idx="50">
                  <c:v>42478.0</c:v>
                </c:pt>
                <c:pt idx="51">
                  <c:v>42479.0</c:v>
                </c:pt>
                <c:pt idx="52">
                  <c:v>42480.0</c:v>
                </c:pt>
                <c:pt idx="53">
                  <c:v>42481.0</c:v>
                </c:pt>
                <c:pt idx="54">
                  <c:v>42482.0</c:v>
                </c:pt>
                <c:pt idx="55">
                  <c:v>42485.0</c:v>
                </c:pt>
                <c:pt idx="56">
                  <c:v>42486.0</c:v>
                </c:pt>
                <c:pt idx="57">
                  <c:v>42487.0</c:v>
                </c:pt>
                <c:pt idx="58">
                  <c:v>42488.0</c:v>
                </c:pt>
                <c:pt idx="59">
                  <c:v>42489.0</c:v>
                </c:pt>
                <c:pt idx="60">
                  <c:v>42492.0</c:v>
                </c:pt>
                <c:pt idx="61">
                  <c:v>42493.0</c:v>
                </c:pt>
                <c:pt idx="62">
                  <c:v>42494.0</c:v>
                </c:pt>
                <c:pt idx="63">
                  <c:v>42495.0</c:v>
                </c:pt>
                <c:pt idx="64">
                  <c:v>42496.0</c:v>
                </c:pt>
                <c:pt idx="65">
                  <c:v>42499.0</c:v>
                </c:pt>
                <c:pt idx="66">
                  <c:v>42500.0</c:v>
                </c:pt>
                <c:pt idx="67">
                  <c:v>42501.0</c:v>
                </c:pt>
                <c:pt idx="68">
                  <c:v>42502.0</c:v>
                </c:pt>
                <c:pt idx="69">
                  <c:v>42503.0</c:v>
                </c:pt>
                <c:pt idx="70">
                  <c:v>42506.0</c:v>
                </c:pt>
                <c:pt idx="71">
                  <c:v>42507.0</c:v>
                </c:pt>
                <c:pt idx="72">
                  <c:v>42508.0</c:v>
                </c:pt>
                <c:pt idx="73">
                  <c:v>42509.0</c:v>
                </c:pt>
                <c:pt idx="74">
                  <c:v>42510.0</c:v>
                </c:pt>
                <c:pt idx="75">
                  <c:v>42513.0</c:v>
                </c:pt>
                <c:pt idx="76">
                  <c:v>42514.0</c:v>
                </c:pt>
                <c:pt idx="77">
                  <c:v>42515.0</c:v>
                </c:pt>
                <c:pt idx="78">
                  <c:v>42516.0</c:v>
                </c:pt>
                <c:pt idx="79">
                  <c:v>42517.0</c:v>
                </c:pt>
                <c:pt idx="80">
                  <c:v>42520.0</c:v>
                </c:pt>
                <c:pt idx="81">
                  <c:v>42521.0</c:v>
                </c:pt>
              </c:numCache>
            </c:numRef>
          </c:cat>
          <c:val>
            <c:numRef>
              <c:f>'Actual vs sim'!$H$4:$H$85</c:f>
              <c:numCache>
                <c:formatCode>0.00</c:formatCode>
                <c:ptCount val="82"/>
                <c:pt idx="0">
                  <c:v>100.0</c:v>
                </c:pt>
                <c:pt idx="1">
                  <c:v>102.748019964</c:v>
                </c:pt>
                <c:pt idx="2">
                  <c:v>102.4294600017734</c:v>
                </c:pt>
                <c:pt idx="3">
                  <c:v>102.2083250405756</c:v>
                </c:pt>
                <c:pt idx="4">
                  <c:v>102.9366002535156</c:v>
                </c:pt>
                <c:pt idx="5">
                  <c:v>102.3578083376101</c:v>
                </c:pt>
                <c:pt idx="6">
                  <c:v>102.3578083376101</c:v>
                </c:pt>
                <c:pt idx="7">
                  <c:v>102.1479031672575</c:v>
                </c:pt>
                <c:pt idx="8">
                  <c:v>101.6001962946206</c:v>
                </c:pt>
                <c:pt idx="9">
                  <c:v>101.2541561936808</c:v>
                </c:pt>
                <c:pt idx="10">
                  <c:v>100.9769830665162</c:v>
                </c:pt>
                <c:pt idx="11">
                  <c:v>100.1432564939924</c:v>
                </c:pt>
                <c:pt idx="12">
                  <c:v>100.606278854718</c:v>
                </c:pt>
                <c:pt idx="13">
                  <c:v>105.2914327083517</c:v>
                </c:pt>
                <c:pt idx="14">
                  <c:v>105.2914327083517</c:v>
                </c:pt>
                <c:pt idx="15">
                  <c:v>104.7573419077259</c:v>
                </c:pt>
                <c:pt idx="16">
                  <c:v>104.8380469639316</c:v>
                </c:pt>
                <c:pt idx="17">
                  <c:v>104.8555339501652</c:v>
                </c:pt>
                <c:pt idx="18">
                  <c:v>104.8555339501652</c:v>
                </c:pt>
                <c:pt idx="19">
                  <c:v>104.6678740010545</c:v>
                </c:pt>
                <c:pt idx="20">
                  <c:v>105.10674642542</c:v>
                </c:pt>
                <c:pt idx="21">
                  <c:v>105.10674642542</c:v>
                </c:pt>
                <c:pt idx="22">
                  <c:v>104.5052625583259</c:v>
                </c:pt>
                <c:pt idx="23">
                  <c:v>103.4760947326514</c:v>
                </c:pt>
                <c:pt idx="24">
                  <c:v>103.3972873389031</c:v>
                </c:pt>
                <c:pt idx="25">
                  <c:v>103.3972873389031</c:v>
                </c:pt>
                <c:pt idx="26">
                  <c:v>103.3972873389031</c:v>
                </c:pt>
                <c:pt idx="27">
                  <c:v>103.3972873389031</c:v>
                </c:pt>
                <c:pt idx="28">
                  <c:v>103.3972873389031</c:v>
                </c:pt>
                <c:pt idx="29">
                  <c:v>103.3972873389031</c:v>
                </c:pt>
                <c:pt idx="30">
                  <c:v>103.3972873389031</c:v>
                </c:pt>
                <c:pt idx="31">
                  <c:v>103.3972873389031</c:v>
                </c:pt>
                <c:pt idx="32">
                  <c:v>103.7045840768743</c:v>
                </c:pt>
                <c:pt idx="33">
                  <c:v>103.7045840768743</c:v>
                </c:pt>
                <c:pt idx="34">
                  <c:v>103.7045840768743</c:v>
                </c:pt>
                <c:pt idx="35">
                  <c:v>103.7045840768743</c:v>
                </c:pt>
                <c:pt idx="36">
                  <c:v>104.2672644091586</c:v>
                </c:pt>
                <c:pt idx="37">
                  <c:v>104.2672644091586</c:v>
                </c:pt>
                <c:pt idx="38">
                  <c:v>104.2672644091586</c:v>
                </c:pt>
                <c:pt idx="39">
                  <c:v>105.0474546418266</c:v>
                </c:pt>
                <c:pt idx="40">
                  <c:v>105.0474546418266</c:v>
                </c:pt>
                <c:pt idx="41">
                  <c:v>104.8291450215899</c:v>
                </c:pt>
                <c:pt idx="42">
                  <c:v>104.8291450215899</c:v>
                </c:pt>
                <c:pt idx="43">
                  <c:v>104.8291450215899</c:v>
                </c:pt>
                <c:pt idx="44">
                  <c:v>104.8291450215899</c:v>
                </c:pt>
                <c:pt idx="45">
                  <c:v>104.8291450215899</c:v>
                </c:pt>
                <c:pt idx="46">
                  <c:v>104.8291450215899</c:v>
                </c:pt>
                <c:pt idx="47">
                  <c:v>104.8291450215899</c:v>
                </c:pt>
                <c:pt idx="48">
                  <c:v>104.8291450215899</c:v>
                </c:pt>
                <c:pt idx="49">
                  <c:v>104.8291450215899</c:v>
                </c:pt>
                <c:pt idx="50">
                  <c:v>104.8291450215899</c:v>
                </c:pt>
                <c:pt idx="51">
                  <c:v>104.8291450215899</c:v>
                </c:pt>
                <c:pt idx="52">
                  <c:v>104.7017958378707</c:v>
                </c:pt>
                <c:pt idx="53">
                  <c:v>104.8911909190841</c:v>
                </c:pt>
                <c:pt idx="54">
                  <c:v>105.5909200537053</c:v>
                </c:pt>
                <c:pt idx="55">
                  <c:v>105.5909200537053</c:v>
                </c:pt>
                <c:pt idx="56">
                  <c:v>105.5909200537053</c:v>
                </c:pt>
                <c:pt idx="57">
                  <c:v>106.204151041348</c:v>
                </c:pt>
                <c:pt idx="58">
                  <c:v>104.4282222149884</c:v>
                </c:pt>
                <c:pt idx="59">
                  <c:v>104.4008411626927</c:v>
                </c:pt>
                <c:pt idx="60">
                  <c:v>104.4008411626927</c:v>
                </c:pt>
                <c:pt idx="61">
                  <c:v>105.0708022406019</c:v>
                </c:pt>
                <c:pt idx="62">
                  <c:v>105.0708022406019</c:v>
                </c:pt>
                <c:pt idx="63">
                  <c:v>105.0708022406019</c:v>
                </c:pt>
                <c:pt idx="64">
                  <c:v>105.0708022406019</c:v>
                </c:pt>
                <c:pt idx="65">
                  <c:v>105.0708022406019</c:v>
                </c:pt>
                <c:pt idx="66">
                  <c:v>105.0708022406019</c:v>
                </c:pt>
                <c:pt idx="67">
                  <c:v>105.0708022406019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88617944"/>
        <c:axId val="-1188621656"/>
      </c:lineChart>
      <c:dateAx>
        <c:axId val="-1188617944"/>
        <c:scaling>
          <c:orientation val="minMax"/>
        </c:scaling>
        <c:delete val="0"/>
        <c:axPos val="b"/>
        <c:numFmt formatCode="[$-809]dd\ mmm\ yy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8621656"/>
        <c:crosses val="autoZero"/>
        <c:auto val="1"/>
        <c:lblOffset val="100"/>
        <c:baseTimeUnit val="days"/>
        <c:majorUnit val="1.0"/>
        <c:majorTimeUnit val="months"/>
      </c:dateAx>
      <c:valAx>
        <c:axId val="-1188621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861794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0280481316619"/>
          <c:y val="0.0575539481404183"/>
          <c:w val="0.250677111773358"/>
          <c:h val="0.06474864483866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2008-2009 Financial</a:t>
            </a:r>
            <a:r>
              <a:rPr lang="en-GB" baseline="0"/>
              <a:t> Crisis</a:t>
            </a:r>
            <a:endParaRPr lang="en-GB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6167713619186"/>
          <c:y val="0.130659458334169"/>
          <c:w val="0.882441476698607"/>
          <c:h val="0.732957496282547"/>
        </c:manualLayout>
      </c:layout>
      <c:lineChart>
        <c:grouping val="standard"/>
        <c:varyColors val="0"/>
        <c:ser>
          <c:idx val="3"/>
          <c:order val="0"/>
          <c:tx>
            <c:strRef>
              <c:f>Year!$E$2</c:f>
              <c:strCache>
                <c:ptCount val="1"/>
                <c:pt idx="0">
                  <c:v>S&amp;P500</c:v>
                </c:pt>
              </c:strCache>
            </c:strRef>
          </c:tx>
          <c:marker>
            <c:symbol val="none"/>
          </c:marker>
          <c:cat>
            <c:numRef>
              <c:f>'BOG5 N SOG10'!$A$290:$A$793</c:f>
              <c:numCache>
                <c:formatCode>m/d/yyyy</c:formatCode>
                <c:ptCount val="504"/>
                <c:pt idx="0">
                  <c:v>39265.0</c:v>
                </c:pt>
                <c:pt idx="1">
                  <c:v>39266.0</c:v>
                </c:pt>
                <c:pt idx="2">
                  <c:v>39268.0</c:v>
                </c:pt>
                <c:pt idx="3">
                  <c:v>39269.0</c:v>
                </c:pt>
                <c:pt idx="4">
                  <c:v>39272.0</c:v>
                </c:pt>
                <c:pt idx="5">
                  <c:v>39273.0</c:v>
                </c:pt>
                <c:pt idx="6">
                  <c:v>39274.0</c:v>
                </c:pt>
                <c:pt idx="7">
                  <c:v>39275.0</c:v>
                </c:pt>
                <c:pt idx="8">
                  <c:v>39276.0</c:v>
                </c:pt>
                <c:pt idx="9">
                  <c:v>39279.0</c:v>
                </c:pt>
                <c:pt idx="10">
                  <c:v>39280.0</c:v>
                </c:pt>
                <c:pt idx="11">
                  <c:v>39281.0</c:v>
                </c:pt>
                <c:pt idx="12">
                  <c:v>39282.0</c:v>
                </c:pt>
                <c:pt idx="13">
                  <c:v>39283.0</c:v>
                </c:pt>
                <c:pt idx="14">
                  <c:v>39286.0</c:v>
                </c:pt>
                <c:pt idx="15">
                  <c:v>39287.0</c:v>
                </c:pt>
                <c:pt idx="16">
                  <c:v>39288.0</c:v>
                </c:pt>
                <c:pt idx="17">
                  <c:v>39289.0</c:v>
                </c:pt>
                <c:pt idx="18">
                  <c:v>39290.0</c:v>
                </c:pt>
                <c:pt idx="19">
                  <c:v>39293.0</c:v>
                </c:pt>
                <c:pt idx="20">
                  <c:v>39294.0</c:v>
                </c:pt>
                <c:pt idx="21">
                  <c:v>39295.0</c:v>
                </c:pt>
                <c:pt idx="22">
                  <c:v>39296.0</c:v>
                </c:pt>
                <c:pt idx="23">
                  <c:v>39297.0</c:v>
                </c:pt>
                <c:pt idx="24">
                  <c:v>39300.0</c:v>
                </c:pt>
                <c:pt idx="25">
                  <c:v>39301.0</c:v>
                </c:pt>
                <c:pt idx="26">
                  <c:v>39302.0</c:v>
                </c:pt>
                <c:pt idx="27">
                  <c:v>39303.0</c:v>
                </c:pt>
                <c:pt idx="28">
                  <c:v>39304.0</c:v>
                </c:pt>
                <c:pt idx="29">
                  <c:v>39307.0</c:v>
                </c:pt>
                <c:pt idx="30">
                  <c:v>39308.0</c:v>
                </c:pt>
                <c:pt idx="31">
                  <c:v>39309.0</c:v>
                </c:pt>
                <c:pt idx="32">
                  <c:v>39310.0</c:v>
                </c:pt>
                <c:pt idx="33">
                  <c:v>39311.0</c:v>
                </c:pt>
                <c:pt idx="34">
                  <c:v>39314.0</c:v>
                </c:pt>
                <c:pt idx="35">
                  <c:v>39315.0</c:v>
                </c:pt>
                <c:pt idx="36">
                  <c:v>39316.0</c:v>
                </c:pt>
                <c:pt idx="37">
                  <c:v>39317.0</c:v>
                </c:pt>
                <c:pt idx="38">
                  <c:v>39318.0</c:v>
                </c:pt>
                <c:pt idx="39">
                  <c:v>39321.0</c:v>
                </c:pt>
                <c:pt idx="40">
                  <c:v>39322.0</c:v>
                </c:pt>
                <c:pt idx="41">
                  <c:v>39323.0</c:v>
                </c:pt>
                <c:pt idx="42">
                  <c:v>39324.0</c:v>
                </c:pt>
                <c:pt idx="43">
                  <c:v>39325.0</c:v>
                </c:pt>
                <c:pt idx="44">
                  <c:v>39329.0</c:v>
                </c:pt>
                <c:pt idx="45">
                  <c:v>39330.0</c:v>
                </c:pt>
                <c:pt idx="46">
                  <c:v>39331.0</c:v>
                </c:pt>
                <c:pt idx="47">
                  <c:v>39332.0</c:v>
                </c:pt>
                <c:pt idx="48">
                  <c:v>39335.0</c:v>
                </c:pt>
                <c:pt idx="49">
                  <c:v>39336.0</c:v>
                </c:pt>
                <c:pt idx="50">
                  <c:v>39337.0</c:v>
                </c:pt>
                <c:pt idx="51">
                  <c:v>39338.0</c:v>
                </c:pt>
                <c:pt idx="52">
                  <c:v>39339.0</c:v>
                </c:pt>
                <c:pt idx="53">
                  <c:v>39342.0</c:v>
                </c:pt>
                <c:pt idx="54">
                  <c:v>39343.0</c:v>
                </c:pt>
                <c:pt idx="55">
                  <c:v>39344.0</c:v>
                </c:pt>
                <c:pt idx="56">
                  <c:v>39345.0</c:v>
                </c:pt>
                <c:pt idx="57">
                  <c:v>39346.0</c:v>
                </c:pt>
                <c:pt idx="58">
                  <c:v>39349.0</c:v>
                </c:pt>
                <c:pt idx="59">
                  <c:v>39350.0</c:v>
                </c:pt>
                <c:pt idx="60">
                  <c:v>39351.0</c:v>
                </c:pt>
                <c:pt idx="61">
                  <c:v>39352.0</c:v>
                </c:pt>
                <c:pt idx="62">
                  <c:v>39353.0</c:v>
                </c:pt>
                <c:pt idx="63">
                  <c:v>39356.0</c:v>
                </c:pt>
                <c:pt idx="64">
                  <c:v>39357.0</c:v>
                </c:pt>
                <c:pt idx="65">
                  <c:v>39358.0</c:v>
                </c:pt>
                <c:pt idx="66">
                  <c:v>39359.0</c:v>
                </c:pt>
                <c:pt idx="67">
                  <c:v>39360.0</c:v>
                </c:pt>
                <c:pt idx="68">
                  <c:v>39363.0</c:v>
                </c:pt>
                <c:pt idx="69">
                  <c:v>39364.0</c:v>
                </c:pt>
                <c:pt idx="70">
                  <c:v>39365.0</c:v>
                </c:pt>
                <c:pt idx="71">
                  <c:v>39366.0</c:v>
                </c:pt>
                <c:pt idx="72">
                  <c:v>39367.0</c:v>
                </c:pt>
                <c:pt idx="73">
                  <c:v>39370.0</c:v>
                </c:pt>
                <c:pt idx="74">
                  <c:v>39371.0</c:v>
                </c:pt>
                <c:pt idx="75">
                  <c:v>39372.0</c:v>
                </c:pt>
                <c:pt idx="76">
                  <c:v>39373.0</c:v>
                </c:pt>
                <c:pt idx="77">
                  <c:v>39374.0</c:v>
                </c:pt>
                <c:pt idx="78">
                  <c:v>39377.0</c:v>
                </c:pt>
                <c:pt idx="79">
                  <c:v>39378.0</c:v>
                </c:pt>
                <c:pt idx="80">
                  <c:v>39379.0</c:v>
                </c:pt>
                <c:pt idx="81">
                  <c:v>39380.0</c:v>
                </c:pt>
                <c:pt idx="82">
                  <c:v>39381.0</c:v>
                </c:pt>
                <c:pt idx="83">
                  <c:v>39384.0</c:v>
                </c:pt>
                <c:pt idx="84">
                  <c:v>39385.0</c:v>
                </c:pt>
                <c:pt idx="85">
                  <c:v>39386.0</c:v>
                </c:pt>
                <c:pt idx="86">
                  <c:v>39387.0</c:v>
                </c:pt>
                <c:pt idx="87">
                  <c:v>39388.0</c:v>
                </c:pt>
                <c:pt idx="88">
                  <c:v>39391.0</c:v>
                </c:pt>
                <c:pt idx="89">
                  <c:v>39392.0</c:v>
                </c:pt>
                <c:pt idx="90">
                  <c:v>39393.0</c:v>
                </c:pt>
                <c:pt idx="91">
                  <c:v>39394.0</c:v>
                </c:pt>
                <c:pt idx="92">
                  <c:v>39395.0</c:v>
                </c:pt>
                <c:pt idx="93">
                  <c:v>39398.0</c:v>
                </c:pt>
                <c:pt idx="94">
                  <c:v>39399.0</c:v>
                </c:pt>
                <c:pt idx="95">
                  <c:v>39400.0</c:v>
                </c:pt>
                <c:pt idx="96">
                  <c:v>39401.0</c:v>
                </c:pt>
                <c:pt idx="97">
                  <c:v>39402.0</c:v>
                </c:pt>
                <c:pt idx="98">
                  <c:v>39405.0</c:v>
                </c:pt>
                <c:pt idx="99">
                  <c:v>39406.0</c:v>
                </c:pt>
                <c:pt idx="100">
                  <c:v>39407.0</c:v>
                </c:pt>
                <c:pt idx="101">
                  <c:v>39409.0</c:v>
                </c:pt>
                <c:pt idx="102">
                  <c:v>39412.0</c:v>
                </c:pt>
                <c:pt idx="103">
                  <c:v>39413.0</c:v>
                </c:pt>
                <c:pt idx="104">
                  <c:v>39414.0</c:v>
                </c:pt>
                <c:pt idx="105">
                  <c:v>39415.0</c:v>
                </c:pt>
                <c:pt idx="106">
                  <c:v>39416.0</c:v>
                </c:pt>
                <c:pt idx="107">
                  <c:v>39419.0</c:v>
                </c:pt>
                <c:pt idx="108">
                  <c:v>39420.0</c:v>
                </c:pt>
                <c:pt idx="109">
                  <c:v>39421.0</c:v>
                </c:pt>
                <c:pt idx="110">
                  <c:v>39422.0</c:v>
                </c:pt>
                <c:pt idx="111">
                  <c:v>39423.0</c:v>
                </c:pt>
                <c:pt idx="112">
                  <c:v>39426.0</c:v>
                </c:pt>
                <c:pt idx="113">
                  <c:v>39427.0</c:v>
                </c:pt>
                <c:pt idx="114">
                  <c:v>39428.0</c:v>
                </c:pt>
                <c:pt idx="115">
                  <c:v>39429.0</c:v>
                </c:pt>
                <c:pt idx="116">
                  <c:v>39430.0</c:v>
                </c:pt>
                <c:pt idx="117">
                  <c:v>39433.0</c:v>
                </c:pt>
                <c:pt idx="118">
                  <c:v>39434.0</c:v>
                </c:pt>
                <c:pt idx="119">
                  <c:v>39435.0</c:v>
                </c:pt>
                <c:pt idx="120">
                  <c:v>39436.0</c:v>
                </c:pt>
                <c:pt idx="121">
                  <c:v>39437.0</c:v>
                </c:pt>
                <c:pt idx="122">
                  <c:v>39440.0</c:v>
                </c:pt>
                <c:pt idx="123">
                  <c:v>39442.0</c:v>
                </c:pt>
                <c:pt idx="124">
                  <c:v>39443.0</c:v>
                </c:pt>
                <c:pt idx="125">
                  <c:v>39444.0</c:v>
                </c:pt>
                <c:pt idx="126">
                  <c:v>39447.0</c:v>
                </c:pt>
                <c:pt idx="127">
                  <c:v>39449.0</c:v>
                </c:pt>
                <c:pt idx="128">
                  <c:v>39450.0</c:v>
                </c:pt>
                <c:pt idx="129">
                  <c:v>39451.0</c:v>
                </c:pt>
                <c:pt idx="130">
                  <c:v>39454.0</c:v>
                </c:pt>
                <c:pt idx="131">
                  <c:v>39455.0</c:v>
                </c:pt>
                <c:pt idx="132">
                  <c:v>39456.0</c:v>
                </c:pt>
                <c:pt idx="133">
                  <c:v>39457.0</c:v>
                </c:pt>
                <c:pt idx="134">
                  <c:v>39458.0</c:v>
                </c:pt>
                <c:pt idx="135">
                  <c:v>39461.0</c:v>
                </c:pt>
                <c:pt idx="136">
                  <c:v>39462.0</c:v>
                </c:pt>
                <c:pt idx="137">
                  <c:v>39463.0</c:v>
                </c:pt>
                <c:pt idx="138">
                  <c:v>39464.0</c:v>
                </c:pt>
                <c:pt idx="139">
                  <c:v>39465.0</c:v>
                </c:pt>
                <c:pt idx="140">
                  <c:v>39469.0</c:v>
                </c:pt>
                <c:pt idx="141">
                  <c:v>39470.0</c:v>
                </c:pt>
                <c:pt idx="142">
                  <c:v>39471.0</c:v>
                </c:pt>
                <c:pt idx="143">
                  <c:v>39472.0</c:v>
                </c:pt>
                <c:pt idx="144">
                  <c:v>39475.0</c:v>
                </c:pt>
                <c:pt idx="145">
                  <c:v>39476.0</c:v>
                </c:pt>
                <c:pt idx="146">
                  <c:v>39477.0</c:v>
                </c:pt>
                <c:pt idx="147">
                  <c:v>39478.0</c:v>
                </c:pt>
                <c:pt idx="148">
                  <c:v>39479.0</c:v>
                </c:pt>
                <c:pt idx="149">
                  <c:v>39482.0</c:v>
                </c:pt>
                <c:pt idx="150">
                  <c:v>39483.0</c:v>
                </c:pt>
                <c:pt idx="151">
                  <c:v>39484.0</c:v>
                </c:pt>
                <c:pt idx="152">
                  <c:v>39485.0</c:v>
                </c:pt>
                <c:pt idx="153">
                  <c:v>39486.0</c:v>
                </c:pt>
                <c:pt idx="154">
                  <c:v>39489.0</c:v>
                </c:pt>
                <c:pt idx="155">
                  <c:v>39490.0</c:v>
                </c:pt>
                <c:pt idx="156">
                  <c:v>39491.0</c:v>
                </c:pt>
                <c:pt idx="157">
                  <c:v>39492.0</c:v>
                </c:pt>
                <c:pt idx="158">
                  <c:v>39493.0</c:v>
                </c:pt>
                <c:pt idx="159">
                  <c:v>39497.0</c:v>
                </c:pt>
                <c:pt idx="160">
                  <c:v>39498.0</c:v>
                </c:pt>
                <c:pt idx="161">
                  <c:v>39499.0</c:v>
                </c:pt>
                <c:pt idx="162">
                  <c:v>39500.0</c:v>
                </c:pt>
                <c:pt idx="163">
                  <c:v>39503.0</c:v>
                </c:pt>
                <c:pt idx="164">
                  <c:v>39504.0</c:v>
                </c:pt>
                <c:pt idx="165">
                  <c:v>39505.0</c:v>
                </c:pt>
                <c:pt idx="166">
                  <c:v>39506.0</c:v>
                </c:pt>
                <c:pt idx="167">
                  <c:v>39507.0</c:v>
                </c:pt>
                <c:pt idx="168">
                  <c:v>39510.0</c:v>
                </c:pt>
                <c:pt idx="169">
                  <c:v>39511.0</c:v>
                </c:pt>
                <c:pt idx="170">
                  <c:v>39512.0</c:v>
                </c:pt>
                <c:pt idx="171">
                  <c:v>39513.0</c:v>
                </c:pt>
                <c:pt idx="172">
                  <c:v>39514.0</c:v>
                </c:pt>
                <c:pt idx="173">
                  <c:v>39517.0</c:v>
                </c:pt>
                <c:pt idx="174">
                  <c:v>39518.0</c:v>
                </c:pt>
                <c:pt idx="175">
                  <c:v>39519.0</c:v>
                </c:pt>
                <c:pt idx="176">
                  <c:v>39520.0</c:v>
                </c:pt>
                <c:pt idx="177">
                  <c:v>39521.0</c:v>
                </c:pt>
                <c:pt idx="178">
                  <c:v>39524.0</c:v>
                </c:pt>
                <c:pt idx="179">
                  <c:v>39525.0</c:v>
                </c:pt>
                <c:pt idx="180">
                  <c:v>39526.0</c:v>
                </c:pt>
                <c:pt idx="181">
                  <c:v>39527.0</c:v>
                </c:pt>
                <c:pt idx="182">
                  <c:v>39531.0</c:v>
                </c:pt>
                <c:pt idx="183">
                  <c:v>39532.0</c:v>
                </c:pt>
                <c:pt idx="184">
                  <c:v>39533.0</c:v>
                </c:pt>
                <c:pt idx="185">
                  <c:v>39534.0</c:v>
                </c:pt>
                <c:pt idx="186">
                  <c:v>39535.0</c:v>
                </c:pt>
                <c:pt idx="187">
                  <c:v>39538.0</c:v>
                </c:pt>
                <c:pt idx="188">
                  <c:v>39539.0</c:v>
                </c:pt>
                <c:pt idx="189">
                  <c:v>39540.0</c:v>
                </c:pt>
                <c:pt idx="190">
                  <c:v>39541.0</c:v>
                </c:pt>
                <c:pt idx="191">
                  <c:v>39542.0</c:v>
                </c:pt>
                <c:pt idx="192">
                  <c:v>39545.0</c:v>
                </c:pt>
                <c:pt idx="193">
                  <c:v>39546.0</c:v>
                </c:pt>
                <c:pt idx="194">
                  <c:v>39547.0</c:v>
                </c:pt>
                <c:pt idx="195">
                  <c:v>39548.0</c:v>
                </c:pt>
                <c:pt idx="196">
                  <c:v>39549.0</c:v>
                </c:pt>
                <c:pt idx="197">
                  <c:v>39552.0</c:v>
                </c:pt>
                <c:pt idx="198">
                  <c:v>39553.0</c:v>
                </c:pt>
                <c:pt idx="199">
                  <c:v>39554.0</c:v>
                </c:pt>
                <c:pt idx="200">
                  <c:v>39555.0</c:v>
                </c:pt>
                <c:pt idx="201">
                  <c:v>39556.0</c:v>
                </c:pt>
                <c:pt idx="202">
                  <c:v>39559.0</c:v>
                </c:pt>
                <c:pt idx="203">
                  <c:v>39560.0</c:v>
                </c:pt>
                <c:pt idx="204">
                  <c:v>39561.0</c:v>
                </c:pt>
                <c:pt idx="205">
                  <c:v>39562.0</c:v>
                </c:pt>
                <c:pt idx="206">
                  <c:v>39563.0</c:v>
                </c:pt>
                <c:pt idx="207">
                  <c:v>39566.0</c:v>
                </c:pt>
                <c:pt idx="208">
                  <c:v>39567.0</c:v>
                </c:pt>
                <c:pt idx="209">
                  <c:v>39568.0</c:v>
                </c:pt>
                <c:pt idx="210">
                  <c:v>39569.0</c:v>
                </c:pt>
                <c:pt idx="211">
                  <c:v>39570.0</c:v>
                </c:pt>
                <c:pt idx="212">
                  <c:v>39573.0</c:v>
                </c:pt>
                <c:pt idx="213">
                  <c:v>39574.0</c:v>
                </c:pt>
                <c:pt idx="214">
                  <c:v>39575.0</c:v>
                </c:pt>
                <c:pt idx="215">
                  <c:v>39576.0</c:v>
                </c:pt>
                <c:pt idx="216">
                  <c:v>39577.0</c:v>
                </c:pt>
                <c:pt idx="217">
                  <c:v>39580.0</c:v>
                </c:pt>
                <c:pt idx="218">
                  <c:v>39581.0</c:v>
                </c:pt>
                <c:pt idx="219">
                  <c:v>39582.0</c:v>
                </c:pt>
                <c:pt idx="220">
                  <c:v>39583.0</c:v>
                </c:pt>
                <c:pt idx="221">
                  <c:v>39584.0</c:v>
                </c:pt>
                <c:pt idx="222">
                  <c:v>39587.0</c:v>
                </c:pt>
                <c:pt idx="223">
                  <c:v>39588.0</c:v>
                </c:pt>
                <c:pt idx="224">
                  <c:v>39589.0</c:v>
                </c:pt>
                <c:pt idx="225">
                  <c:v>39590.0</c:v>
                </c:pt>
                <c:pt idx="226">
                  <c:v>39591.0</c:v>
                </c:pt>
                <c:pt idx="227">
                  <c:v>39595.0</c:v>
                </c:pt>
                <c:pt idx="228">
                  <c:v>39596.0</c:v>
                </c:pt>
                <c:pt idx="229">
                  <c:v>39597.0</c:v>
                </c:pt>
                <c:pt idx="230">
                  <c:v>39598.0</c:v>
                </c:pt>
                <c:pt idx="231">
                  <c:v>39601.0</c:v>
                </c:pt>
                <c:pt idx="232">
                  <c:v>39602.0</c:v>
                </c:pt>
                <c:pt idx="233">
                  <c:v>39603.0</c:v>
                </c:pt>
                <c:pt idx="234">
                  <c:v>39604.0</c:v>
                </c:pt>
                <c:pt idx="235">
                  <c:v>39605.0</c:v>
                </c:pt>
                <c:pt idx="236">
                  <c:v>39608.0</c:v>
                </c:pt>
                <c:pt idx="237">
                  <c:v>39609.0</c:v>
                </c:pt>
                <c:pt idx="238">
                  <c:v>39610.0</c:v>
                </c:pt>
                <c:pt idx="239">
                  <c:v>39611.0</c:v>
                </c:pt>
                <c:pt idx="240">
                  <c:v>39612.0</c:v>
                </c:pt>
                <c:pt idx="241">
                  <c:v>39615.0</c:v>
                </c:pt>
                <c:pt idx="242">
                  <c:v>39616.0</c:v>
                </c:pt>
                <c:pt idx="243">
                  <c:v>39617.0</c:v>
                </c:pt>
                <c:pt idx="244">
                  <c:v>39618.0</c:v>
                </c:pt>
                <c:pt idx="245">
                  <c:v>39619.0</c:v>
                </c:pt>
                <c:pt idx="246">
                  <c:v>39622.0</c:v>
                </c:pt>
                <c:pt idx="247">
                  <c:v>39623.0</c:v>
                </c:pt>
                <c:pt idx="248">
                  <c:v>39624.0</c:v>
                </c:pt>
                <c:pt idx="249">
                  <c:v>39625.0</c:v>
                </c:pt>
                <c:pt idx="250">
                  <c:v>39626.0</c:v>
                </c:pt>
                <c:pt idx="251">
                  <c:v>39629.0</c:v>
                </c:pt>
                <c:pt idx="252">
                  <c:v>39630.0</c:v>
                </c:pt>
                <c:pt idx="253">
                  <c:v>39631.0</c:v>
                </c:pt>
                <c:pt idx="254">
                  <c:v>39632.0</c:v>
                </c:pt>
                <c:pt idx="255">
                  <c:v>39636.0</c:v>
                </c:pt>
                <c:pt idx="256">
                  <c:v>39637.0</c:v>
                </c:pt>
                <c:pt idx="257">
                  <c:v>39638.0</c:v>
                </c:pt>
                <c:pt idx="258">
                  <c:v>39639.0</c:v>
                </c:pt>
                <c:pt idx="259">
                  <c:v>39640.0</c:v>
                </c:pt>
                <c:pt idx="260">
                  <c:v>39643.0</c:v>
                </c:pt>
                <c:pt idx="261">
                  <c:v>39644.0</c:v>
                </c:pt>
                <c:pt idx="262">
                  <c:v>39645.0</c:v>
                </c:pt>
                <c:pt idx="263">
                  <c:v>39646.0</c:v>
                </c:pt>
                <c:pt idx="264">
                  <c:v>39647.0</c:v>
                </c:pt>
                <c:pt idx="265">
                  <c:v>39650.0</c:v>
                </c:pt>
                <c:pt idx="266">
                  <c:v>39651.0</c:v>
                </c:pt>
                <c:pt idx="267">
                  <c:v>39652.0</c:v>
                </c:pt>
                <c:pt idx="268">
                  <c:v>39653.0</c:v>
                </c:pt>
                <c:pt idx="269">
                  <c:v>39654.0</c:v>
                </c:pt>
                <c:pt idx="270">
                  <c:v>39657.0</c:v>
                </c:pt>
                <c:pt idx="271">
                  <c:v>39658.0</c:v>
                </c:pt>
                <c:pt idx="272">
                  <c:v>39659.0</c:v>
                </c:pt>
                <c:pt idx="273">
                  <c:v>39660.0</c:v>
                </c:pt>
                <c:pt idx="274">
                  <c:v>39661.0</c:v>
                </c:pt>
                <c:pt idx="275">
                  <c:v>39664.0</c:v>
                </c:pt>
                <c:pt idx="276">
                  <c:v>39665.0</c:v>
                </c:pt>
                <c:pt idx="277">
                  <c:v>39666.0</c:v>
                </c:pt>
                <c:pt idx="278">
                  <c:v>39667.0</c:v>
                </c:pt>
                <c:pt idx="279">
                  <c:v>39668.0</c:v>
                </c:pt>
                <c:pt idx="280">
                  <c:v>39671.0</c:v>
                </c:pt>
                <c:pt idx="281">
                  <c:v>39672.0</c:v>
                </c:pt>
                <c:pt idx="282">
                  <c:v>39673.0</c:v>
                </c:pt>
                <c:pt idx="283">
                  <c:v>39674.0</c:v>
                </c:pt>
                <c:pt idx="284">
                  <c:v>39675.0</c:v>
                </c:pt>
                <c:pt idx="285">
                  <c:v>39678.0</c:v>
                </c:pt>
                <c:pt idx="286">
                  <c:v>39679.0</c:v>
                </c:pt>
                <c:pt idx="287">
                  <c:v>39680.0</c:v>
                </c:pt>
                <c:pt idx="288">
                  <c:v>39681.0</c:v>
                </c:pt>
                <c:pt idx="289">
                  <c:v>39682.0</c:v>
                </c:pt>
                <c:pt idx="290">
                  <c:v>39685.0</c:v>
                </c:pt>
                <c:pt idx="291">
                  <c:v>39686.0</c:v>
                </c:pt>
                <c:pt idx="292">
                  <c:v>39687.0</c:v>
                </c:pt>
                <c:pt idx="293">
                  <c:v>39688.0</c:v>
                </c:pt>
                <c:pt idx="294">
                  <c:v>39689.0</c:v>
                </c:pt>
                <c:pt idx="295">
                  <c:v>39693.0</c:v>
                </c:pt>
                <c:pt idx="296">
                  <c:v>39694.0</c:v>
                </c:pt>
                <c:pt idx="297">
                  <c:v>39695.0</c:v>
                </c:pt>
                <c:pt idx="298">
                  <c:v>39696.0</c:v>
                </c:pt>
                <c:pt idx="299">
                  <c:v>39699.0</c:v>
                </c:pt>
                <c:pt idx="300">
                  <c:v>39700.0</c:v>
                </c:pt>
                <c:pt idx="301">
                  <c:v>39701.0</c:v>
                </c:pt>
                <c:pt idx="302">
                  <c:v>39702.0</c:v>
                </c:pt>
                <c:pt idx="303">
                  <c:v>39703.0</c:v>
                </c:pt>
                <c:pt idx="304">
                  <c:v>39706.0</c:v>
                </c:pt>
                <c:pt idx="305">
                  <c:v>39707.0</c:v>
                </c:pt>
                <c:pt idx="306">
                  <c:v>39708.0</c:v>
                </c:pt>
                <c:pt idx="307">
                  <c:v>39709.0</c:v>
                </c:pt>
                <c:pt idx="308">
                  <c:v>39710.0</c:v>
                </c:pt>
                <c:pt idx="309">
                  <c:v>39713.0</c:v>
                </c:pt>
                <c:pt idx="310">
                  <c:v>39714.0</c:v>
                </c:pt>
                <c:pt idx="311">
                  <c:v>39715.0</c:v>
                </c:pt>
                <c:pt idx="312">
                  <c:v>39716.0</c:v>
                </c:pt>
                <c:pt idx="313">
                  <c:v>39717.0</c:v>
                </c:pt>
                <c:pt idx="314">
                  <c:v>39720.0</c:v>
                </c:pt>
                <c:pt idx="315">
                  <c:v>39721.0</c:v>
                </c:pt>
                <c:pt idx="316">
                  <c:v>39722.0</c:v>
                </c:pt>
                <c:pt idx="317">
                  <c:v>39723.0</c:v>
                </c:pt>
                <c:pt idx="318">
                  <c:v>39724.0</c:v>
                </c:pt>
                <c:pt idx="319">
                  <c:v>39727.0</c:v>
                </c:pt>
                <c:pt idx="320">
                  <c:v>39728.0</c:v>
                </c:pt>
                <c:pt idx="321">
                  <c:v>39729.0</c:v>
                </c:pt>
                <c:pt idx="322">
                  <c:v>39730.0</c:v>
                </c:pt>
                <c:pt idx="323">
                  <c:v>39731.0</c:v>
                </c:pt>
                <c:pt idx="324">
                  <c:v>39734.0</c:v>
                </c:pt>
                <c:pt idx="325">
                  <c:v>39735.0</c:v>
                </c:pt>
                <c:pt idx="326">
                  <c:v>39736.0</c:v>
                </c:pt>
                <c:pt idx="327">
                  <c:v>39737.0</c:v>
                </c:pt>
                <c:pt idx="328">
                  <c:v>39738.0</c:v>
                </c:pt>
                <c:pt idx="329">
                  <c:v>39741.0</c:v>
                </c:pt>
                <c:pt idx="330">
                  <c:v>39742.0</c:v>
                </c:pt>
                <c:pt idx="331">
                  <c:v>39743.0</c:v>
                </c:pt>
                <c:pt idx="332">
                  <c:v>39744.0</c:v>
                </c:pt>
                <c:pt idx="333">
                  <c:v>39745.0</c:v>
                </c:pt>
                <c:pt idx="334">
                  <c:v>39748.0</c:v>
                </c:pt>
                <c:pt idx="335">
                  <c:v>39749.0</c:v>
                </c:pt>
                <c:pt idx="336">
                  <c:v>39750.0</c:v>
                </c:pt>
                <c:pt idx="337">
                  <c:v>39751.0</c:v>
                </c:pt>
                <c:pt idx="338">
                  <c:v>39752.0</c:v>
                </c:pt>
                <c:pt idx="339">
                  <c:v>39755.0</c:v>
                </c:pt>
                <c:pt idx="340">
                  <c:v>39756.0</c:v>
                </c:pt>
                <c:pt idx="341">
                  <c:v>39757.0</c:v>
                </c:pt>
                <c:pt idx="342">
                  <c:v>39758.0</c:v>
                </c:pt>
                <c:pt idx="343">
                  <c:v>39759.0</c:v>
                </c:pt>
                <c:pt idx="344">
                  <c:v>39762.0</c:v>
                </c:pt>
                <c:pt idx="345">
                  <c:v>39763.0</c:v>
                </c:pt>
                <c:pt idx="346">
                  <c:v>39764.0</c:v>
                </c:pt>
                <c:pt idx="347">
                  <c:v>39765.0</c:v>
                </c:pt>
                <c:pt idx="348">
                  <c:v>39766.0</c:v>
                </c:pt>
                <c:pt idx="349">
                  <c:v>39769.0</c:v>
                </c:pt>
                <c:pt idx="350">
                  <c:v>39770.0</c:v>
                </c:pt>
                <c:pt idx="351">
                  <c:v>39771.0</c:v>
                </c:pt>
                <c:pt idx="352">
                  <c:v>39772.0</c:v>
                </c:pt>
                <c:pt idx="353">
                  <c:v>39773.0</c:v>
                </c:pt>
                <c:pt idx="354">
                  <c:v>39776.0</c:v>
                </c:pt>
                <c:pt idx="355">
                  <c:v>39777.0</c:v>
                </c:pt>
                <c:pt idx="356">
                  <c:v>39778.0</c:v>
                </c:pt>
                <c:pt idx="357">
                  <c:v>39780.0</c:v>
                </c:pt>
                <c:pt idx="358">
                  <c:v>39783.0</c:v>
                </c:pt>
                <c:pt idx="359">
                  <c:v>39784.0</c:v>
                </c:pt>
                <c:pt idx="360">
                  <c:v>39785.0</c:v>
                </c:pt>
                <c:pt idx="361">
                  <c:v>39786.0</c:v>
                </c:pt>
                <c:pt idx="362">
                  <c:v>39787.0</c:v>
                </c:pt>
                <c:pt idx="363">
                  <c:v>39790.0</c:v>
                </c:pt>
                <c:pt idx="364">
                  <c:v>39791.0</c:v>
                </c:pt>
                <c:pt idx="365">
                  <c:v>39792.0</c:v>
                </c:pt>
                <c:pt idx="366">
                  <c:v>39793.0</c:v>
                </c:pt>
                <c:pt idx="367">
                  <c:v>39794.0</c:v>
                </c:pt>
                <c:pt idx="368">
                  <c:v>39797.0</c:v>
                </c:pt>
                <c:pt idx="369">
                  <c:v>39798.0</c:v>
                </c:pt>
                <c:pt idx="370">
                  <c:v>39799.0</c:v>
                </c:pt>
                <c:pt idx="371">
                  <c:v>39800.0</c:v>
                </c:pt>
                <c:pt idx="372">
                  <c:v>39801.0</c:v>
                </c:pt>
                <c:pt idx="373">
                  <c:v>39804.0</c:v>
                </c:pt>
                <c:pt idx="374">
                  <c:v>39805.0</c:v>
                </c:pt>
                <c:pt idx="375">
                  <c:v>39806.0</c:v>
                </c:pt>
                <c:pt idx="376">
                  <c:v>39808.0</c:v>
                </c:pt>
                <c:pt idx="377">
                  <c:v>39811.0</c:v>
                </c:pt>
                <c:pt idx="378">
                  <c:v>39812.0</c:v>
                </c:pt>
                <c:pt idx="379">
                  <c:v>39813.0</c:v>
                </c:pt>
                <c:pt idx="380">
                  <c:v>39815.0</c:v>
                </c:pt>
                <c:pt idx="381">
                  <c:v>39818.0</c:v>
                </c:pt>
                <c:pt idx="382">
                  <c:v>39819.0</c:v>
                </c:pt>
                <c:pt idx="383">
                  <c:v>39820.0</c:v>
                </c:pt>
                <c:pt idx="384">
                  <c:v>39821.0</c:v>
                </c:pt>
                <c:pt idx="385">
                  <c:v>39822.0</c:v>
                </c:pt>
                <c:pt idx="386">
                  <c:v>39825.0</c:v>
                </c:pt>
                <c:pt idx="387">
                  <c:v>39826.0</c:v>
                </c:pt>
                <c:pt idx="388">
                  <c:v>39827.0</c:v>
                </c:pt>
                <c:pt idx="389">
                  <c:v>39828.0</c:v>
                </c:pt>
                <c:pt idx="390">
                  <c:v>39829.0</c:v>
                </c:pt>
                <c:pt idx="391">
                  <c:v>39833.0</c:v>
                </c:pt>
                <c:pt idx="392">
                  <c:v>39834.0</c:v>
                </c:pt>
                <c:pt idx="393">
                  <c:v>39835.0</c:v>
                </c:pt>
                <c:pt idx="394">
                  <c:v>39836.0</c:v>
                </c:pt>
                <c:pt idx="395">
                  <c:v>39839.0</c:v>
                </c:pt>
                <c:pt idx="396">
                  <c:v>39840.0</c:v>
                </c:pt>
                <c:pt idx="397">
                  <c:v>39841.0</c:v>
                </c:pt>
                <c:pt idx="398">
                  <c:v>39842.0</c:v>
                </c:pt>
                <c:pt idx="399">
                  <c:v>39843.0</c:v>
                </c:pt>
                <c:pt idx="400">
                  <c:v>39846.0</c:v>
                </c:pt>
                <c:pt idx="401">
                  <c:v>39847.0</c:v>
                </c:pt>
                <c:pt idx="402">
                  <c:v>39848.0</c:v>
                </c:pt>
                <c:pt idx="403">
                  <c:v>39849.0</c:v>
                </c:pt>
                <c:pt idx="404">
                  <c:v>39850.0</c:v>
                </c:pt>
                <c:pt idx="405">
                  <c:v>39853.0</c:v>
                </c:pt>
                <c:pt idx="406">
                  <c:v>39854.0</c:v>
                </c:pt>
                <c:pt idx="407">
                  <c:v>39855.0</c:v>
                </c:pt>
                <c:pt idx="408">
                  <c:v>39856.0</c:v>
                </c:pt>
                <c:pt idx="409">
                  <c:v>39857.0</c:v>
                </c:pt>
                <c:pt idx="410">
                  <c:v>39861.0</c:v>
                </c:pt>
                <c:pt idx="411">
                  <c:v>39862.0</c:v>
                </c:pt>
                <c:pt idx="412">
                  <c:v>39863.0</c:v>
                </c:pt>
                <c:pt idx="413">
                  <c:v>39864.0</c:v>
                </c:pt>
                <c:pt idx="414">
                  <c:v>39867.0</c:v>
                </c:pt>
                <c:pt idx="415">
                  <c:v>39868.0</c:v>
                </c:pt>
                <c:pt idx="416">
                  <c:v>39869.0</c:v>
                </c:pt>
                <c:pt idx="417">
                  <c:v>39870.0</c:v>
                </c:pt>
                <c:pt idx="418">
                  <c:v>39871.0</c:v>
                </c:pt>
                <c:pt idx="419">
                  <c:v>39874.0</c:v>
                </c:pt>
                <c:pt idx="420">
                  <c:v>39875.0</c:v>
                </c:pt>
                <c:pt idx="421">
                  <c:v>39876.0</c:v>
                </c:pt>
                <c:pt idx="422">
                  <c:v>39877.0</c:v>
                </c:pt>
                <c:pt idx="423">
                  <c:v>39878.0</c:v>
                </c:pt>
                <c:pt idx="424">
                  <c:v>39881.0</c:v>
                </c:pt>
                <c:pt idx="425">
                  <c:v>39882.0</c:v>
                </c:pt>
                <c:pt idx="426">
                  <c:v>39883.0</c:v>
                </c:pt>
                <c:pt idx="427">
                  <c:v>39884.0</c:v>
                </c:pt>
                <c:pt idx="428">
                  <c:v>39885.0</c:v>
                </c:pt>
                <c:pt idx="429">
                  <c:v>39888.0</c:v>
                </c:pt>
                <c:pt idx="430">
                  <c:v>39889.0</c:v>
                </c:pt>
                <c:pt idx="431">
                  <c:v>39890.0</c:v>
                </c:pt>
                <c:pt idx="432">
                  <c:v>39891.0</c:v>
                </c:pt>
                <c:pt idx="433">
                  <c:v>39892.0</c:v>
                </c:pt>
                <c:pt idx="434">
                  <c:v>39895.0</c:v>
                </c:pt>
                <c:pt idx="435">
                  <c:v>39896.0</c:v>
                </c:pt>
                <c:pt idx="436">
                  <c:v>39897.0</c:v>
                </c:pt>
                <c:pt idx="437">
                  <c:v>39898.0</c:v>
                </c:pt>
                <c:pt idx="438">
                  <c:v>39899.0</c:v>
                </c:pt>
                <c:pt idx="439">
                  <c:v>39902.0</c:v>
                </c:pt>
                <c:pt idx="440">
                  <c:v>39903.0</c:v>
                </c:pt>
                <c:pt idx="441">
                  <c:v>39904.0</c:v>
                </c:pt>
                <c:pt idx="442">
                  <c:v>39905.0</c:v>
                </c:pt>
                <c:pt idx="443">
                  <c:v>39906.0</c:v>
                </c:pt>
                <c:pt idx="444">
                  <c:v>39909.0</c:v>
                </c:pt>
                <c:pt idx="445">
                  <c:v>39910.0</c:v>
                </c:pt>
                <c:pt idx="446">
                  <c:v>39911.0</c:v>
                </c:pt>
                <c:pt idx="447">
                  <c:v>39912.0</c:v>
                </c:pt>
                <c:pt idx="448">
                  <c:v>39916.0</c:v>
                </c:pt>
                <c:pt idx="449">
                  <c:v>39917.0</c:v>
                </c:pt>
                <c:pt idx="450">
                  <c:v>39918.0</c:v>
                </c:pt>
                <c:pt idx="451">
                  <c:v>39919.0</c:v>
                </c:pt>
                <c:pt idx="452">
                  <c:v>39920.0</c:v>
                </c:pt>
                <c:pt idx="453">
                  <c:v>39923.0</c:v>
                </c:pt>
                <c:pt idx="454">
                  <c:v>39924.0</c:v>
                </c:pt>
                <c:pt idx="455">
                  <c:v>39925.0</c:v>
                </c:pt>
                <c:pt idx="456">
                  <c:v>39926.0</c:v>
                </c:pt>
                <c:pt idx="457">
                  <c:v>39927.0</c:v>
                </c:pt>
                <c:pt idx="458">
                  <c:v>39930.0</c:v>
                </c:pt>
                <c:pt idx="459">
                  <c:v>39931.0</c:v>
                </c:pt>
                <c:pt idx="460">
                  <c:v>39932.0</c:v>
                </c:pt>
                <c:pt idx="461">
                  <c:v>39933.0</c:v>
                </c:pt>
                <c:pt idx="462">
                  <c:v>39934.0</c:v>
                </c:pt>
                <c:pt idx="463">
                  <c:v>39937.0</c:v>
                </c:pt>
                <c:pt idx="464">
                  <c:v>39938.0</c:v>
                </c:pt>
                <c:pt idx="465">
                  <c:v>39939.0</c:v>
                </c:pt>
                <c:pt idx="466">
                  <c:v>39940.0</c:v>
                </c:pt>
                <c:pt idx="467">
                  <c:v>39941.0</c:v>
                </c:pt>
                <c:pt idx="468">
                  <c:v>39944.0</c:v>
                </c:pt>
                <c:pt idx="469">
                  <c:v>39945.0</c:v>
                </c:pt>
                <c:pt idx="470">
                  <c:v>39946.0</c:v>
                </c:pt>
                <c:pt idx="471">
                  <c:v>39947.0</c:v>
                </c:pt>
                <c:pt idx="472">
                  <c:v>39948.0</c:v>
                </c:pt>
                <c:pt idx="473">
                  <c:v>39951.0</c:v>
                </c:pt>
                <c:pt idx="474">
                  <c:v>39952.0</c:v>
                </c:pt>
                <c:pt idx="475">
                  <c:v>39953.0</c:v>
                </c:pt>
                <c:pt idx="476">
                  <c:v>39954.0</c:v>
                </c:pt>
                <c:pt idx="477">
                  <c:v>39955.0</c:v>
                </c:pt>
                <c:pt idx="478">
                  <c:v>39959.0</c:v>
                </c:pt>
                <c:pt idx="479">
                  <c:v>39960.0</c:v>
                </c:pt>
                <c:pt idx="480">
                  <c:v>39961.0</c:v>
                </c:pt>
                <c:pt idx="481">
                  <c:v>39962.0</c:v>
                </c:pt>
                <c:pt idx="482">
                  <c:v>39965.0</c:v>
                </c:pt>
                <c:pt idx="483">
                  <c:v>39966.0</c:v>
                </c:pt>
                <c:pt idx="484">
                  <c:v>39967.0</c:v>
                </c:pt>
                <c:pt idx="485">
                  <c:v>39968.0</c:v>
                </c:pt>
                <c:pt idx="486">
                  <c:v>39969.0</c:v>
                </c:pt>
                <c:pt idx="487">
                  <c:v>39972.0</c:v>
                </c:pt>
                <c:pt idx="488">
                  <c:v>39973.0</c:v>
                </c:pt>
                <c:pt idx="489">
                  <c:v>39974.0</c:v>
                </c:pt>
                <c:pt idx="490">
                  <c:v>39975.0</c:v>
                </c:pt>
                <c:pt idx="491">
                  <c:v>39976.0</c:v>
                </c:pt>
                <c:pt idx="492">
                  <c:v>39979.0</c:v>
                </c:pt>
                <c:pt idx="493">
                  <c:v>39980.0</c:v>
                </c:pt>
                <c:pt idx="494">
                  <c:v>39981.0</c:v>
                </c:pt>
                <c:pt idx="495">
                  <c:v>39982.0</c:v>
                </c:pt>
                <c:pt idx="496">
                  <c:v>39983.0</c:v>
                </c:pt>
                <c:pt idx="497">
                  <c:v>39986.0</c:v>
                </c:pt>
                <c:pt idx="498">
                  <c:v>39987.0</c:v>
                </c:pt>
                <c:pt idx="499">
                  <c:v>39988.0</c:v>
                </c:pt>
                <c:pt idx="500">
                  <c:v>39989.0</c:v>
                </c:pt>
                <c:pt idx="501">
                  <c:v>39990.0</c:v>
                </c:pt>
                <c:pt idx="502">
                  <c:v>39993.0</c:v>
                </c:pt>
                <c:pt idx="503">
                  <c:v>39994.0</c:v>
                </c:pt>
              </c:numCache>
            </c:numRef>
          </c:cat>
          <c:val>
            <c:numRef>
              <c:f>Year!$E$3:$E$631</c:f>
              <c:numCache>
                <c:formatCode>General</c:formatCode>
                <c:ptCount val="629"/>
                <c:pt idx="0">
                  <c:v>100.0</c:v>
                </c:pt>
                <c:pt idx="1">
                  <c:v>99.88013819361205</c:v>
                </c:pt>
                <c:pt idx="2">
                  <c:v>100.0028202777974</c:v>
                </c:pt>
                <c:pt idx="3">
                  <c:v>99.3943453430163</c:v>
                </c:pt>
                <c:pt idx="4">
                  <c:v>99.61503208065992</c:v>
                </c:pt>
                <c:pt idx="5">
                  <c:v>99.56356201085808</c:v>
                </c:pt>
                <c:pt idx="6">
                  <c:v>99.75675103997747</c:v>
                </c:pt>
                <c:pt idx="7">
                  <c:v>100.3891983360361</c:v>
                </c:pt>
                <c:pt idx="8">
                  <c:v>100.8764013255306</c:v>
                </c:pt>
                <c:pt idx="9">
                  <c:v>100.9588944511035</c:v>
                </c:pt>
                <c:pt idx="10">
                  <c:v>100.8686455615879</c:v>
                </c:pt>
                <c:pt idx="11">
                  <c:v>100.568991045618</c:v>
                </c:pt>
                <c:pt idx="12">
                  <c:v>100.8601847281958</c:v>
                </c:pt>
                <c:pt idx="13">
                  <c:v>100.3278572939435</c:v>
                </c:pt>
                <c:pt idx="14">
                  <c:v>100.6832122964112</c:v>
                </c:pt>
                <c:pt idx="15">
                  <c:v>101.539166607911</c:v>
                </c:pt>
                <c:pt idx="16">
                  <c:v>100.3948388916308</c:v>
                </c:pt>
                <c:pt idx="17">
                  <c:v>100.2735669463442</c:v>
                </c:pt>
                <c:pt idx="18">
                  <c:v>100.1635761122471</c:v>
                </c:pt>
                <c:pt idx="19">
                  <c:v>100.7417330607065</c:v>
                </c:pt>
                <c:pt idx="20">
                  <c:v>101.4059084819855</c:v>
                </c:pt>
                <c:pt idx="21">
                  <c:v>101.948811957978</c:v>
                </c:pt>
                <c:pt idx="22">
                  <c:v>102.1215539730664</c:v>
                </c:pt>
                <c:pt idx="23">
                  <c:v>102.0228442501586</c:v>
                </c:pt>
                <c:pt idx="24">
                  <c:v>102.0940562645421</c:v>
                </c:pt>
                <c:pt idx="25">
                  <c:v>102.236480293309</c:v>
                </c:pt>
                <c:pt idx="26">
                  <c:v>102.1159134174716</c:v>
                </c:pt>
                <c:pt idx="27">
                  <c:v>101.3932172318973</c:v>
                </c:pt>
                <c:pt idx="28">
                  <c:v>101.0625396601565</c:v>
                </c:pt>
                <c:pt idx="29">
                  <c:v>101.8303602904886</c:v>
                </c:pt>
                <c:pt idx="30">
                  <c:v>102.6087569625608</c:v>
                </c:pt>
                <c:pt idx="31">
                  <c:v>102.7152224494112</c:v>
                </c:pt>
                <c:pt idx="32">
                  <c:v>102.6256786293449</c:v>
                </c:pt>
                <c:pt idx="33">
                  <c:v>102.9175773813721</c:v>
                </c:pt>
                <c:pt idx="34">
                  <c:v>102.7730381442572</c:v>
                </c:pt>
                <c:pt idx="35">
                  <c:v>102.6849044630896</c:v>
                </c:pt>
                <c:pt idx="36">
                  <c:v>102.3189734188817</c:v>
                </c:pt>
                <c:pt idx="37">
                  <c:v>102.1906507791017</c:v>
                </c:pt>
                <c:pt idx="38">
                  <c:v>98.64203624056962</c:v>
                </c:pt>
                <c:pt idx="39">
                  <c:v>99.19058027215675</c:v>
                </c:pt>
                <c:pt idx="40">
                  <c:v>98.9332299231475</c:v>
                </c:pt>
                <c:pt idx="41">
                  <c:v>97.80511880420218</c:v>
                </c:pt>
                <c:pt idx="42">
                  <c:v>96.88500317281247</c:v>
                </c:pt>
                <c:pt idx="43">
                  <c:v>98.38609603045892</c:v>
                </c:pt>
                <c:pt idx="44">
                  <c:v>98.14355213988573</c:v>
                </c:pt>
                <c:pt idx="45">
                  <c:v>98.84298103363174</c:v>
                </c:pt>
                <c:pt idx="46">
                  <c:v>98.91066770076852</c:v>
                </c:pt>
                <c:pt idx="47">
                  <c:v>99.17506874427127</c:v>
                </c:pt>
                <c:pt idx="48">
                  <c:v>97.15504477191001</c:v>
                </c:pt>
                <c:pt idx="49">
                  <c:v>97.80511880420218</c:v>
                </c:pt>
                <c:pt idx="50">
                  <c:v>98.16540929281531</c:v>
                </c:pt>
                <c:pt idx="51">
                  <c:v>97.78960727631668</c:v>
                </c:pt>
                <c:pt idx="52">
                  <c:v>98.85496721427057</c:v>
                </c:pt>
                <c:pt idx="53">
                  <c:v>99.48106888528516</c:v>
                </c:pt>
                <c:pt idx="54">
                  <c:v>101.1802862581964</c:v>
                </c:pt>
                <c:pt idx="55">
                  <c:v>101.1450327857293</c:v>
                </c:pt>
                <c:pt idx="56">
                  <c:v>101.255728689276</c:v>
                </c:pt>
                <c:pt idx="57">
                  <c:v>101.3537333427342</c:v>
                </c:pt>
                <c:pt idx="58">
                  <c:v>100.7269266022703</c:v>
                </c:pt>
                <c:pt idx="59">
                  <c:v>99.92455756892046</c:v>
                </c:pt>
                <c:pt idx="60">
                  <c:v>100.2982443770711</c:v>
                </c:pt>
                <c:pt idx="61">
                  <c:v>100.1804977790311</c:v>
                </c:pt>
                <c:pt idx="62">
                  <c:v>100.440668405838</c:v>
                </c:pt>
                <c:pt idx="63">
                  <c:v>101.3727702178663</c:v>
                </c:pt>
                <c:pt idx="64">
                  <c:v>101.4855813297609</c:v>
                </c:pt>
                <c:pt idx="65">
                  <c:v>101.7951068180215</c:v>
                </c:pt>
                <c:pt idx="66">
                  <c:v>101.8550377212155</c:v>
                </c:pt>
                <c:pt idx="67">
                  <c:v>102.1215539730663</c:v>
                </c:pt>
                <c:pt idx="68">
                  <c:v>101.4503278572939</c:v>
                </c:pt>
                <c:pt idx="69">
                  <c:v>102.0799548755551</c:v>
                </c:pt>
                <c:pt idx="70">
                  <c:v>102.4360149474722</c:v>
                </c:pt>
                <c:pt idx="71">
                  <c:v>103.5373334273425</c:v>
                </c:pt>
                <c:pt idx="72">
                  <c:v>103.749559331594</c:v>
                </c:pt>
                <c:pt idx="73">
                  <c:v>103.8214764154268</c:v>
                </c:pt>
                <c:pt idx="74">
                  <c:v>103.6966791228935</c:v>
                </c:pt>
                <c:pt idx="75">
                  <c:v>104.6569837128956</c:v>
                </c:pt>
                <c:pt idx="76">
                  <c:v>104.4158499612211</c:v>
                </c:pt>
                <c:pt idx="77">
                  <c:v>104.3791863498553</c:v>
                </c:pt>
                <c:pt idx="78">
                  <c:v>105.4374955933158</c:v>
                </c:pt>
                <c:pt idx="79">
                  <c:v>105.3550024677429</c:v>
                </c:pt>
                <c:pt idx="80">
                  <c:v>105.3423112176548</c:v>
                </c:pt>
                <c:pt idx="81">
                  <c:v>104.5173799619262</c:v>
                </c:pt>
                <c:pt idx="82">
                  <c:v>104.794472255517</c:v>
                </c:pt>
                <c:pt idx="83">
                  <c:v>105.4727490657828</c:v>
                </c:pt>
                <c:pt idx="84">
                  <c:v>105.9289289995063</c:v>
                </c:pt>
                <c:pt idx="85">
                  <c:v>106.1566664316434</c:v>
                </c:pt>
                <c:pt idx="86">
                  <c:v>106.4288232390889</c:v>
                </c:pt>
                <c:pt idx="87">
                  <c:v>106.3047310160049</c:v>
                </c:pt>
                <c:pt idx="88">
                  <c:v>106.6473947683846</c:v>
                </c:pt>
                <c:pt idx="89">
                  <c:v>105.1589931608262</c:v>
                </c:pt>
                <c:pt idx="90">
                  <c:v>106.1728830289782</c:v>
                </c:pt>
                <c:pt idx="91">
                  <c:v>105.9825142776563</c:v>
                </c:pt>
                <c:pt idx="92">
                  <c:v>105.8443206655855</c:v>
                </c:pt>
                <c:pt idx="93">
                  <c:v>106.7573856024817</c:v>
                </c:pt>
                <c:pt idx="94">
                  <c:v>106.6593809490234</c:v>
                </c:pt>
                <c:pt idx="95">
                  <c:v>107.3644503983641</c:v>
                </c:pt>
                <c:pt idx="96">
                  <c:v>107.5301417189592</c:v>
                </c:pt>
                <c:pt idx="97">
                  <c:v>107.4610449129238</c:v>
                </c:pt>
                <c:pt idx="98">
                  <c:v>107.3313121342451</c:v>
                </c:pt>
                <c:pt idx="99">
                  <c:v>106.2899245575688</c:v>
                </c:pt>
                <c:pt idx="100">
                  <c:v>106.8694916449269</c:v>
                </c:pt>
                <c:pt idx="101">
                  <c:v>107.03729817387</c:v>
                </c:pt>
                <c:pt idx="102">
                  <c:v>107.891842346471</c:v>
                </c:pt>
                <c:pt idx="103">
                  <c:v>107.9193400549954</c:v>
                </c:pt>
                <c:pt idx="104">
                  <c:v>108.3226397800183</c:v>
                </c:pt>
                <c:pt idx="105">
                  <c:v>108.522879503631</c:v>
                </c:pt>
                <c:pt idx="106">
                  <c:v>107.9426073468236</c:v>
                </c:pt>
                <c:pt idx="107">
                  <c:v>106.9858281040682</c:v>
                </c:pt>
                <c:pt idx="108">
                  <c:v>105.1061129521257</c:v>
                </c:pt>
                <c:pt idx="109">
                  <c:v>106.3012056687583</c:v>
                </c:pt>
                <c:pt idx="110">
                  <c:v>106.4034407389127</c:v>
                </c:pt>
                <c:pt idx="111">
                  <c:v>105.2668687865754</c:v>
                </c:pt>
                <c:pt idx="112">
                  <c:v>106.865261228231</c:v>
                </c:pt>
                <c:pt idx="113">
                  <c:v>107.3799619262497</c:v>
                </c:pt>
                <c:pt idx="114">
                  <c:v>108.0808009588944</c:v>
                </c:pt>
                <c:pt idx="115">
                  <c:v>107.949658041317</c:v>
                </c:pt>
                <c:pt idx="116">
                  <c:v>108.1365014453923</c:v>
                </c:pt>
                <c:pt idx="117">
                  <c:v>106.6657265740675</c:v>
                </c:pt>
                <c:pt idx="118">
                  <c:v>107.3249665092011</c:v>
                </c:pt>
                <c:pt idx="119">
                  <c:v>105.9409151801452</c:v>
                </c:pt>
                <c:pt idx="120">
                  <c:v>105.6010717055629</c:v>
                </c:pt>
                <c:pt idx="121">
                  <c:v>105.2591130226327</c:v>
                </c:pt>
                <c:pt idx="122">
                  <c:v>106.207431431996</c:v>
                </c:pt>
                <c:pt idx="123">
                  <c:v>106.1630120566875</c:v>
                </c:pt>
                <c:pt idx="124">
                  <c:v>105.9966156666431</c:v>
                </c:pt>
                <c:pt idx="125">
                  <c:v>107.130367341183</c:v>
                </c:pt>
                <c:pt idx="126">
                  <c:v>107.5139251216244</c:v>
                </c:pt>
                <c:pt idx="127">
                  <c:v>107.5512938024394</c:v>
                </c:pt>
                <c:pt idx="128">
                  <c:v>107.9066488049072</c:v>
                </c:pt>
                <c:pt idx="129">
                  <c:v>108.0060635972642</c:v>
                </c:pt>
                <c:pt idx="130">
                  <c:v>106.4739476838468</c:v>
                </c:pt>
                <c:pt idx="131">
                  <c:v>107.0831276880772</c:v>
                </c:pt>
                <c:pt idx="132">
                  <c:v>109.1235986744693</c:v>
                </c:pt>
                <c:pt idx="133">
                  <c:v>109.4620320101529</c:v>
                </c:pt>
                <c:pt idx="134">
                  <c:v>109.2519213142494</c:v>
                </c:pt>
                <c:pt idx="135">
                  <c:v>109.2413452725092</c:v>
                </c:pt>
                <c:pt idx="136">
                  <c:v>109.0157230487202</c:v>
                </c:pt>
                <c:pt idx="137">
                  <c:v>109.5029260382147</c:v>
                </c:pt>
                <c:pt idx="138">
                  <c:v>108.164704223366</c:v>
                </c:pt>
                <c:pt idx="139">
                  <c:v>108.6913911020234</c:v>
                </c:pt>
                <c:pt idx="140">
                  <c:v>106.5388140731861</c:v>
                </c:pt>
                <c:pt idx="141">
                  <c:v>107.0358880349713</c:v>
                </c:pt>
                <c:pt idx="142">
                  <c:v>104.5378269759571</c:v>
                </c:pt>
                <c:pt idx="143">
                  <c:v>102.8661073115701</c:v>
                </c:pt>
                <c:pt idx="144">
                  <c:v>103.9208912077839</c:v>
                </c:pt>
                <c:pt idx="145">
                  <c:v>102.6066417542127</c:v>
                </c:pt>
                <c:pt idx="146">
                  <c:v>103.349784953818</c:v>
                </c:pt>
                <c:pt idx="147">
                  <c:v>103.8003243319466</c:v>
                </c:pt>
                <c:pt idx="148">
                  <c:v>101.0406825072269</c:v>
                </c:pt>
                <c:pt idx="149">
                  <c:v>103.4809278713953</c:v>
                </c:pt>
                <c:pt idx="150">
                  <c:v>104.1183106535993</c:v>
                </c:pt>
                <c:pt idx="151">
                  <c:v>105.5834449693294</c:v>
                </c:pt>
                <c:pt idx="152">
                  <c:v>102.4529366142564</c:v>
                </c:pt>
                <c:pt idx="153">
                  <c:v>102.4917154339702</c:v>
                </c:pt>
                <c:pt idx="154">
                  <c:v>102.4409504336176</c:v>
                </c:pt>
                <c:pt idx="155">
                  <c:v>100.5809772262567</c:v>
                </c:pt>
                <c:pt idx="156">
                  <c:v>99.18211943876459</c:v>
                </c:pt>
                <c:pt idx="157">
                  <c:v>99.5043361771133</c:v>
                </c:pt>
                <c:pt idx="158">
                  <c:v>101.9488119579778</c:v>
                </c:pt>
                <c:pt idx="159">
                  <c:v>101.9213142494535</c:v>
                </c:pt>
                <c:pt idx="160">
                  <c:v>102.0320101529999</c:v>
                </c:pt>
                <c:pt idx="161">
                  <c:v>103.2271028696325</c:v>
                </c:pt>
                <c:pt idx="162">
                  <c:v>103.116406966086</c:v>
                </c:pt>
                <c:pt idx="163">
                  <c:v>104.3058591271239</c:v>
                </c:pt>
                <c:pt idx="164">
                  <c:v>103.4188817598532</c:v>
                </c:pt>
                <c:pt idx="165">
                  <c:v>100.991327645773</c:v>
                </c:pt>
                <c:pt idx="166">
                  <c:v>103.2052457167029</c:v>
                </c:pt>
                <c:pt idx="167">
                  <c:v>102.7737432137064</c:v>
                </c:pt>
                <c:pt idx="168">
                  <c:v>103.9265317633786</c:v>
                </c:pt>
                <c:pt idx="169">
                  <c:v>105.0144539237114</c:v>
                </c:pt>
                <c:pt idx="170">
                  <c:v>103.8066699569906</c:v>
                </c:pt>
                <c:pt idx="171">
                  <c:v>104.248043432278</c:v>
                </c:pt>
                <c:pt idx="172">
                  <c:v>102.485369808926</c:v>
                </c:pt>
                <c:pt idx="173">
                  <c:v>102.354931960798</c:v>
                </c:pt>
                <c:pt idx="174">
                  <c:v>103.7502644010434</c:v>
                </c:pt>
                <c:pt idx="175">
                  <c:v>103.7551998871887</c:v>
                </c:pt>
                <c:pt idx="176">
                  <c:v>104.6287809349219</c:v>
                </c:pt>
                <c:pt idx="177">
                  <c:v>104.6499330184022</c:v>
                </c:pt>
                <c:pt idx="178">
                  <c:v>104.1140802369032</c:v>
                </c:pt>
                <c:pt idx="179">
                  <c:v>107.1550447719099</c:v>
                </c:pt>
                <c:pt idx="180">
                  <c:v>107.8072340125501</c:v>
                </c:pt>
                <c:pt idx="181">
                  <c:v>107.0824226186278</c:v>
                </c:pt>
                <c:pt idx="182">
                  <c:v>107.5759712331663</c:v>
                </c:pt>
                <c:pt idx="183">
                  <c:v>107.010505534795</c:v>
                </c:pt>
                <c:pt idx="184">
                  <c:v>106.9738419234293</c:v>
                </c:pt>
                <c:pt idx="185">
                  <c:v>107.5527039413381</c:v>
                </c:pt>
                <c:pt idx="186">
                  <c:v>107.9729253331452</c:v>
                </c:pt>
                <c:pt idx="187">
                  <c:v>107.6464781781004</c:v>
                </c:pt>
                <c:pt idx="188">
                  <c:v>109.0763590213635</c:v>
                </c:pt>
                <c:pt idx="189">
                  <c:v>109.0481562433898</c:v>
                </c:pt>
                <c:pt idx="190">
                  <c:v>108.5517873510539</c:v>
                </c:pt>
                <c:pt idx="191">
                  <c:v>108.7809349220897</c:v>
                </c:pt>
                <c:pt idx="192">
                  <c:v>109.8209123598673</c:v>
                </c:pt>
                <c:pt idx="193">
                  <c:v>109.4676725657476</c:v>
                </c:pt>
                <c:pt idx="194">
                  <c:v>110.3539448635689</c:v>
                </c:pt>
                <c:pt idx="195">
                  <c:v>110.1649862511456</c:v>
                </c:pt>
                <c:pt idx="196">
                  <c:v>109.596700274977</c:v>
                </c:pt>
                <c:pt idx="197">
                  <c:v>110.1177465980398</c:v>
                </c:pt>
                <c:pt idx="198">
                  <c:v>109.1948106888528</c:v>
                </c:pt>
                <c:pt idx="199">
                  <c:v>108.477049989424</c:v>
                </c:pt>
                <c:pt idx="200">
                  <c:v>108.6681238101952</c:v>
                </c:pt>
                <c:pt idx="201">
                  <c:v>108.5863357540717</c:v>
                </c:pt>
                <c:pt idx="202">
                  <c:v>105.8048367764224</c:v>
                </c:pt>
                <c:pt idx="203">
                  <c:v>106.2067263625466</c:v>
                </c:pt>
                <c:pt idx="204">
                  <c:v>107.1416484523725</c:v>
                </c:pt>
                <c:pt idx="205">
                  <c:v>106.8800676866671</c:v>
                </c:pt>
                <c:pt idx="206">
                  <c:v>106.7757174081646</c:v>
                </c:pt>
                <c:pt idx="207">
                  <c:v>108.2479024183881</c:v>
                </c:pt>
                <c:pt idx="208">
                  <c:v>108.6497920045123</c:v>
                </c:pt>
                <c:pt idx="209">
                  <c:v>107.9475428329689</c:v>
                </c:pt>
                <c:pt idx="210">
                  <c:v>109.2420503419586</c:v>
                </c:pt>
                <c:pt idx="211">
                  <c:v>106.3554960163575</c:v>
                </c:pt>
                <c:pt idx="212">
                  <c:v>106.4408094197277</c:v>
                </c:pt>
                <c:pt idx="213">
                  <c:v>105.9134174716208</c:v>
                </c:pt>
                <c:pt idx="214">
                  <c:v>107.1895931749276</c:v>
                </c:pt>
                <c:pt idx="215">
                  <c:v>104.0414580836211</c:v>
                </c:pt>
                <c:pt idx="216">
                  <c:v>103.9815271804272</c:v>
                </c:pt>
                <c:pt idx="217">
                  <c:v>102.4959458506661</c:v>
                </c:pt>
                <c:pt idx="218">
                  <c:v>101.4721850102234</c:v>
                </c:pt>
                <c:pt idx="219">
                  <c:v>104.4243107946131</c:v>
                </c:pt>
                <c:pt idx="220">
                  <c:v>103.6861030811533</c:v>
                </c:pt>
                <c:pt idx="221">
                  <c:v>102.3161531410842</c:v>
                </c:pt>
                <c:pt idx="222">
                  <c:v>102.8513008531339</c:v>
                </c:pt>
                <c:pt idx="223">
                  <c:v>101.055488965663</c:v>
                </c:pt>
                <c:pt idx="224">
                  <c:v>101.5088486215891</c:v>
                </c:pt>
                <c:pt idx="225">
                  <c:v>99.89212437425071</c:v>
                </c:pt>
                <c:pt idx="226">
                  <c:v>101.5793555665231</c:v>
                </c:pt>
                <c:pt idx="227">
                  <c:v>99.21878305013028</c:v>
                </c:pt>
                <c:pt idx="228">
                  <c:v>100.7001339631952</c:v>
                </c:pt>
                <c:pt idx="229">
                  <c:v>103.5761122470561</c:v>
                </c:pt>
                <c:pt idx="230">
                  <c:v>103.62546710851</c:v>
                </c:pt>
                <c:pt idx="231">
                  <c:v>104.4306564196572</c:v>
                </c:pt>
                <c:pt idx="232">
                  <c:v>103.815835859832</c:v>
                </c:pt>
                <c:pt idx="233">
                  <c:v>103.136853980117</c:v>
                </c:pt>
                <c:pt idx="234">
                  <c:v>104.703518296552</c:v>
                </c:pt>
                <c:pt idx="235">
                  <c:v>106.2779383769299</c:v>
                </c:pt>
                <c:pt idx="236">
                  <c:v>106.0889797645066</c:v>
                </c:pt>
                <c:pt idx="237">
                  <c:v>106.8857082422616</c:v>
                </c:pt>
                <c:pt idx="238">
                  <c:v>104.1845871818372</c:v>
                </c:pt>
                <c:pt idx="239">
                  <c:v>104.814919269548</c:v>
                </c:pt>
                <c:pt idx="240">
                  <c:v>104.943241909328</c:v>
                </c:pt>
                <c:pt idx="241">
                  <c:v>103.5006698159767</c:v>
                </c:pt>
                <c:pt idx="242">
                  <c:v>101.9459916801803</c:v>
                </c:pt>
                <c:pt idx="243">
                  <c:v>102.5861947401817</c:v>
                </c:pt>
                <c:pt idx="244">
                  <c:v>102.4465909892123</c:v>
                </c:pt>
                <c:pt idx="245">
                  <c:v>102.948600437143</c:v>
                </c:pt>
                <c:pt idx="246">
                  <c:v>104.6647394768383</c:v>
                </c:pt>
                <c:pt idx="247">
                  <c:v>105.5101177465979</c:v>
                </c:pt>
                <c:pt idx="248">
                  <c:v>105.5954311499681</c:v>
                </c:pt>
                <c:pt idx="249">
                  <c:v>104.0943382923216</c:v>
                </c:pt>
                <c:pt idx="250">
                  <c:v>104.2438130155818</c:v>
                </c:pt>
                <c:pt idx="251">
                  <c:v>103.5288725939503</c:v>
                </c:pt>
                <c:pt idx="252">
                  <c:v>102.0348304307973</c:v>
                </c:pt>
                <c:pt idx="253">
                  <c:v>99.52971867728952</c:v>
                </c:pt>
                <c:pt idx="254">
                  <c:v>99.85052527673957</c:v>
                </c:pt>
                <c:pt idx="255">
                  <c:v>98.01804977790297</c:v>
                </c:pt>
                <c:pt idx="256">
                  <c:v>99.35345131495433</c:v>
                </c:pt>
                <c:pt idx="257">
                  <c:v>100.143129098216</c:v>
                </c:pt>
                <c:pt idx="258">
                  <c:v>98.78163999153902</c:v>
                </c:pt>
                <c:pt idx="259">
                  <c:v>99.85546076288493</c:v>
                </c:pt>
                <c:pt idx="260">
                  <c:v>97.3665656067121</c:v>
                </c:pt>
                <c:pt idx="261">
                  <c:v>96.820136783473</c:v>
                </c:pt>
                <c:pt idx="262">
                  <c:v>94.00338433335664</c:v>
                </c:pt>
                <c:pt idx="263">
                  <c:v>93.43509835718798</c:v>
                </c:pt>
                <c:pt idx="264">
                  <c:v>92.39935133610641</c:v>
                </c:pt>
                <c:pt idx="265">
                  <c:v>94.38059648875398</c:v>
                </c:pt>
                <c:pt idx="266">
                  <c:v>95.33032503701598</c:v>
                </c:pt>
                <c:pt idx="267">
                  <c:v>93.8165409292814</c:v>
                </c:pt>
                <c:pt idx="268">
                  <c:v>95.46428823239073</c:v>
                </c:pt>
                <c:pt idx="269">
                  <c:v>96.05161108369157</c:v>
                </c:pt>
                <c:pt idx="270">
                  <c:v>95.59402101106941</c:v>
                </c:pt>
                <c:pt idx="271">
                  <c:v>97.19734893887028</c:v>
                </c:pt>
                <c:pt idx="272">
                  <c:v>98.38680109990818</c:v>
                </c:pt>
                <c:pt idx="273">
                  <c:v>97.35739970387067</c:v>
                </c:pt>
                <c:pt idx="274">
                  <c:v>94.24240287668314</c:v>
                </c:pt>
                <c:pt idx="275">
                  <c:v>93.52393710780491</c:v>
                </c:pt>
                <c:pt idx="276">
                  <c:v>94.26143975181544</c:v>
                </c:pt>
                <c:pt idx="277">
                  <c:v>93.8651907212859</c:v>
                </c:pt>
                <c:pt idx="278">
                  <c:v>94.4179651695691</c:v>
                </c:pt>
                <c:pt idx="279">
                  <c:v>95.10399774377761</c:v>
                </c:pt>
                <c:pt idx="280">
                  <c:v>96.39780018331792</c:v>
                </c:pt>
                <c:pt idx="281">
                  <c:v>95.10399774377761</c:v>
                </c:pt>
                <c:pt idx="282">
                  <c:v>95.18367059155308</c:v>
                </c:pt>
                <c:pt idx="283">
                  <c:v>95.09835718818287</c:v>
                </c:pt>
                <c:pt idx="284">
                  <c:v>95.89156031869125</c:v>
                </c:pt>
                <c:pt idx="285">
                  <c:v>94.65768878234491</c:v>
                </c:pt>
                <c:pt idx="286">
                  <c:v>95.40365225974747</c:v>
                </c:pt>
                <c:pt idx="287">
                  <c:v>96.72142706056533</c:v>
                </c:pt>
                <c:pt idx="288">
                  <c:v>97.39053796798967</c:v>
                </c:pt>
                <c:pt idx="289">
                  <c:v>97.3009941479234</c:v>
                </c:pt>
                <c:pt idx="290">
                  <c:v>96.4309384474369</c:v>
                </c:pt>
                <c:pt idx="291">
                  <c:v>93.81865613762938</c:v>
                </c:pt>
                <c:pt idx="292">
                  <c:v>93.86871606853258</c:v>
                </c:pt>
                <c:pt idx="293">
                  <c:v>93.5450891912852</c:v>
                </c:pt>
                <c:pt idx="294">
                  <c:v>94.03511245857703</c:v>
                </c:pt>
                <c:pt idx="295">
                  <c:v>91.96502855531258</c:v>
                </c:pt>
                <c:pt idx="296">
                  <c:v>91.19156736938576</c:v>
                </c:pt>
                <c:pt idx="297">
                  <c:v>89.78142847070423</c:v>
                </c:pt>
                <c:pt idx="298">
                  <c:v>93.11499682718731</c:v>
                </c:pt>
                <c:pt idx="299">
                  <c:v>92.2773743213705</c:v>
                </c:pt>
                <c:pt idx="300">
                  <c:v>92.75047592187816</c:v>
                </c:pt>
                <c:pt idx="301">
                  <c:v>90.82281604738051</c:v>
                </c:pt>
                <c:pt idx="302">
                  <c:v>90.00916590284133</c:v>
                </c:pt>
                <c:pt idx="303">
                  <c:v>93.82641190157217</c:v>
                </c:pt>
                <c:pt idx="304">
                  <c:v>91.5476274413029</c:v>
                </c:pt>
                <c:pt idx="305">
                  <c:v>93.73968835930327</c:v>
                </c:pt>
                <c:pt idx="306">
                  <c:v>95.17591482761036</c:v>
                </c:pt>
                <c:pt idx="307">
                  <c:v>95.39519142635535</c:v>
                </c:pt>
                <c:pt idx="308">
                  <c:v>94.55897905943721</c:v>
                </c:pt>
                <c:pt idx="309">
                  <c:v>93.47528731580044</c:v>
                </c:pt>
                <c:pt idx="310">
                  <c:v>92.73214411619527</c:v>
                </c:pt>
                <c:pt idx="311">
                  <c:v>93.2595360643022</c:v>
                </c:pt>
                <c:pt idx="312">
                  <c:v>96.60720580977212</c:v>
                </c:pt>
                <c:pt idx="313">
                  <c:v>96.42036240569681</c:v>
                </c:pt>
                <c:pt idx="314">
                  <c:v>96.54586476767947</c:v>
                </c:pt>
                <c:pt idx="315">
                  <c:v>96.62271733765755</c:v>
                </c:pt>
                <c:pt idx="316">
                  <c:v>96.77360219981651</c:v>
                </c:pt>
                <c:pt idx="317">
                  <c:v>96.28005358527805</c:v>
                </c:pt>
                <c:pt idx="318">
                  <c:v>95.50095184375644</c:v>
                </c:pt>
                <c:pt idx="319">
                  <c:v>95.92822393005697</c:v>
                </c:pt>
                <c:pt idx="320">
                  <c:v>93.97377141648428</c:v>
                </c:pt>
                <c:pt idx="321">
                  <c:v>93.65578509483163</c:v>
                </c:pt>
                <c:pt idx="322">
                  <c:v>94.0865825283789</c:v>
                </c:pt>
                <c:pt idx="323">
                  <c:v>96.22153282098267</c:v>
                </c:pt>
                <c:pt idx="324">
                  <c:v>96.28146372417668</c:v>
                </c:pt>
                <c:pt idx="325">
                  <c:v>98.02792075019371</c:v>
                </c:pt>
                <c:pt idx="326">
                  <c:v>97.87562574913611</c:v>
                </c:pt>
                <c:pt idx="327">
                  <c:v>97.01332581259234</c:v>
                </c:pt>
                <c:pt idx="328">
                  <c:v>97.29464852287933</c:v>
                </c:pt>
                <c:pt idx="329">
                  <c:v>97.9214552633433</c:v>
                </c:pt>
                <c:pt idx="330">
                  <c:v>98.55742790664861</c:v>
                </c:pt>
                <c:pt idx="331">
                  <c:v>98.45378269759553</c:v>
                </c:pt>
                <c:pt idx="332">
                  <c:v>98.07092998660351</c:v>
                </c:pt>
                <c:pt idx="333">
                  <c:v>97.69371783120617</c:v>
                </c:pt>
                <c:pt idx="334">
                  <c:v>99.36825777339048</c:v>
                </c:pt>
                <c:pt idx="335">
                  <c:v>99.68976944228987</c:v>
                </c:pt>
                <c:pt idx="336">
                  <c:v>99.2378199252625</c:v>
                </c:pt>
                <c:pt idx="337">
                  <c:v>99.99717972220248</c:v>
                </c:pt>
                <c:pt idx="338">
                  <c:v>98.18585630684601</c:v>
                </c:pt>
                <c:pt idx="339">
                  <c:v>98.54614679545918</c:v>
                </c:pt>
                <c:pt idx="340">
                  <c:v>97.88338151307883</c:v>
                </c:pt>
                <c:pt idx="341">
                  <c:v>98.96213777057021</c:v>
                </c:pt>
                <c:pt idx="342">
                  <c:v>98.9240640203058</c:v>
                </c:pt>
                <c:pt idx="343">
                  <c:v>99.32031305083531</c:v>
                </c:pt>
                <c:pt idx="344">
                  <c:v>100.3715715998024</c:v>
                </c:pt>
                <c:pt idx="345">
                  <c:v>100.4970739617851</c:v>
                </c:pt>
                <c:pt idx="346">
                  <c:v>100.5873228513007</c:v>
                </c:pt>
                <c:pt idx="347">
                  <c:v>99.65451596982286</c:v>
                </c:pt>
                <c:pt idx="348">
                  <c:v>98.0547133892687</c:v>
                </c:pt>
                <c:pt idx="349">
                  <c:v>98.31135866882871</c:v>
                </c:pt>
                <c:pt idx="350">
                  <c:v>97.01262074314306</c:v>
                </c:pt>
                <c:pt idx="351">
                  <c:v>97.67679616442197</c:v>
                </c:pt>
                <c:pt idx="352">
                  <c:v>98.06387929211008</c:v>
                </c:pt>
                <c:pt idx="353">
                  <c:v>98.58704082352089</c:v>
                </c:pt>
                <c:pt idx="354">
                  <c:v>98.73651554678115</c:v>
                </c:pt>
                <c:pt idx="355">
                  <c:v>97.69935838680088</c:v>
                </c:pt>
                <c:pt idx="356">
                  <c:v>97.13389268842961</c:v>
                </c:pt>
                <c:pt idx="357">
                  <c:v>97.1021645632093</c:v>
                </c:pt>
                <c:pt idx="358">
                  <c:v>98.99527603468921</c:v>
                </c:pt>
                <c:pt idx="359">
                  <c:v>95.93738983289835</c:v>
                </c:pt>
                <c:pt idx="360">
                  <c:v>96.01353733342715</c:v>
                </c:pt>
                <c:pt idx="361">
                  <c:v>95.77945427624605</c:v>
                </c:pt>
                <c:pt idx="362">
                  <c:v>94.16131989000901</c:v>
                </c:pt>
                <c:pt idx="363">
                  <c:v>94.47014030882025</c:v>
                </c:pt>
                <c:pt idx="364">
                  <c:v>95.89156031869121</c:v>
                </c:pt>
                <c:pt idx="365">
                  <c:v>95.89931608263396</c:v>
                </c:pt>
                <c:pt idx="366">
                  <c:v>95.24994711979112</c:v>
                </c:pt>
                <c:pt idx="367">
                  <c:v>94.32489600225604</c:v>
                </c:pt>
                <c:pt idx="368">
                  <c:v>94.67884086582507</c:v>
                </c:pt>
                <c:pt idx="369">
                  <c:v>92.92321793696665</c:v>
                </c:pt>
                <c:pt idx="370">
                  <c:v>92.92815342311205</c:v>
                </c:pt>
                <c:pt idx="371">
                  <c:v>92.66657265740656</c:v>
                </c:pt>
                <c:pt idx="372">
                  <c:v>93.20806599450031</c:v>
                </c:pt>
                <c:pt idx="373">
                  <c:v>90.47098639215945</c:v>
                </c:pt>
                <c:pt idx="374">
                  <c:v>90.13466826482394</c:v>
                </c:pt>
                <c:pt idx="375">
                  <c:v>90.24888951561713</c:v>
                </c:pt>
                <c:pt idx="376">
                  <c:v>90.59507861524345</c:v>
                </c:pt>
                <c:pt idx="377">
                  <c:v>88.94592117323543</c:v>
                </c:pt>
                <c:pt idx="378">
                  <c:v>89.0432207572445</c:v>
                </c:pt>
                <c:pt idx="379">
                  <c:v>88.2965522103926</c:v>
                </c:pt>
                <c:pt idx="380">
                  <c:v>89.8046957625325</c:v>
                </c:pt>
                <c:pt idx="381">
                  <c:v>87.75928928999496</c:v>
                </c:pt>
                <c:pt idx="382">
                  <c:v>88.37269971092135</c:v>
                </c:pt>
                <c:pt idx="383">
                  <c:v>87.39265317633773</c:v>
                </c:pt>
                <c:pt idx="384">
                  <c:v>86.6036804625254</c:v>
                </c:pt>
                <c:pt idx="385">
                  <c:v>85.65959246985814</c:v>
                </c:pt>
                <c:pt idx="386">
                  <c:v>87.80652894310077</c:v>
                </c:pt>
                <c:pt idx="387">
                  <c:v>88.86131283931451</c:v>
                </c:pt>
                <c:pt idx="388">
                  <c:v>88.88669533949077</c:v>
                </c:pt>
                <c:pt idx="389">
                  <c:v>88.83875061693558</c:v>
                </c:pt>
                <c:pt idx="390">
                  <c:v>90.0373686808149</c:v>
                </c:pt>
                <c:pt idx="391">
                  <c:v>90.4032997250228</c:v>
                </c:pt>
                <c:pt idx="392">
                  <c:v>88.31276880772737</c:v>
                </c:pt>
                <c:pt idx="393">
                  <c:v>88.68081506028328</c:v>
                </c:pt>
                <c:pt idx="394">
                  <c:v>87.03165761827527</c:v>
                </c:pt>
                <c:pt idx="395">
                  <c:v>89.06437284072459</c:v>
                </c:pt>
                <c:pt idx="396">
                  <c:v>90.5492491010363</c:v>
                </c:pt>
                <c:pt idx="397">
                  <c:v>89.35909187054905</c:v>
                </c:pt>
                <c:pt idx="398">
                  <c:v>88.8606077698652</c:v>
                </c:pt>
                <c:pt idx="399">
                  <c:v>88.06387929211011</c:v>
                </c:pt>
                <c:pt idx="400">
                  <c:v>90.59296340689543</c:v>
                </c:pt>
                <c:pt idx="401">
                  <c:v>90.89684833956125</c:v>
                </c:pt>
                <c:pt idx="402">
                  <c:v>89.26672777268541</c:v>
                </c:pt>
                <c:pt idx="403">
                  <c:v>91.3995628569412</c:v>
                </c:pt>
                <c:pt idx="404">
                  <c:v>92.03412536134798</c:v>
                </c:pt>
                <c:pt idx="405">
                  <c:v>90.92505111753482</c:v>
                </c:pt>
                <c:pt idx="406">
                  <c:v>90.65994500458275</c:v>
                </c:pt>
                <c:pt idx="407">
                  <c:v>91.16054431361469</c:v>
                </c:pt>
                <c:pt idx="408">
                  <c:v>91.53211591341731</c:v>
                </c:pt>
                <c:pt idx="409">
                  <c:v>90.15017979270937</c:v>
                </c:pt>
                <c:pt idx="410">
                  <c:v>89.31044207854454</c:v>
                </c:pt>
                <c:pt idx="411">
                  <c:v>89.86392159627706</c:v>
                </c:pt>
                <c:pt idx="412">
                  <c:v>90.08813368116746</c:v>
                </c:pt>
                <c:pt idx="413">
                  <c:v>91.10907424381285</c:v>
                </c:pt>
                <c:pt idx="414">
                  <c:v>89.32101812028463</c:v>
                </c:pt>
                <c:pt idx="415">
                  <c:v>89.65028555312676</c:v>
                </c:pt>
                <c:pt idx="416">
                  <c:v>90.3659310442077</c:v>
                </c:pt>
                <c:pt idx="417">
                  <c:v>91.70697313685378</c:v>
                </c:pt>
                <c:pt idx="418">
                  <c:v>90.44842416978056</c:v>
                </c:pt>
                <c:pt idx="419">
                  <c:v>90.07826270887665</c:v>
                </c:pt>
                <c:pt idx="420">
                  <c:v>89.89494465204806</c:v>
                </c:pt>
                <c:pt idx="421">
                  <c:v>87.20510470281304</c:v>
                </c:pt>
                <c:pt idx="422">
                  <c:v>87.59148276105178</c:v>
                </c:pt>
                <c:pt idx="423">
                  <c:v>89.38799971797203</c:v>
                </c:pt>
                <c:pt idx="424">
                  <c:v>86.33645914122523</c:v>
                </c:pt>
                <c:pt idx="425">
                  <c:v>86.86737643657877</c:v>
                </c:pt>
                <c:pt idx="426">
                  <c:v>88.0666995699075</c:v>
                </c:pt>
                <c:pt idx="427">
                  <c:v>88.25354297398275</c:v>
                </c:pt>
                <c:pt idx="428">
                  <c:v>84.0936332228723</c:v>
                </c:pt>
                <c:pt idx="429">
                  <c:v>85.56652330254512</c:v>
                </c:pt>
                <c:pt idx="430">
                  <c:v>81.533526052316</c:v>
                </c:pt>
                <c:pt idx="431">
                  <c:v>85.06733413241182</c:v>
                </c:pt>
                <c:pt idx="432">
                  <c:v>88.4911513784106</c:v>
                </c:pt>
                <c:pt idx="433">
                  <c:v>85.1082281604736</c:v>
                </c:pt>
                <c:pt idx="434">
                  <c:v>83.7777621095676</c:v>
                </c:pt>
                <c:pt idx="435">
                  <c:v>83.61207078897257</c:v>
                </c:pt>
                <c:pt idx="436">
                  <c:v>85.25558767538585</c:v>
                </c:pt>
                <c:pt idx="437">
                  <c:v>85.52562927448335</c:v>
                </c:pt>
                <c:pt idx="438">
                  <c:v>78.00817880561218</c:v>
                </c:pt>
                <c:pt idx="439">
                  <c:v>82.23648029330874</c:v>
                </c:pt>
                <c:pt idx="440">
                  <c:v>81.86279348515813</c:v>
                </c:pt>
                <c:pt idx="441">
                  <c:v>78.5644786011421</c:v>
                </c:pt>
                <c:pt idx="442">
                  <c:v>77.5033490798842</c:v>
                </c:pt>
                <c:pt idx="443">
                  <c:v>74.51808503137546</c:v>
                </c:pt>
                <c:pt idx="444">
                  <c:v>70.24113375167442</c:v>
                </c:pt>
                <c:pt idx="445">
                  <c:v>69.4451103433687</c:v>
                </c:pt>
                <c:pt idx="446">
                  <c:v>64.15567933441426</c:v>
                </c:pt>
                <c:pt idx="447">
                  <c:v>63.4012550236197</c:v>
                </c:pt>
                <c:pt idx="448">
                  <c:v>70.74314319960502</c:v>
                </c:pt>
                <c:pt idx="449">
                  <c:v>70.36663611365702</c:v>
                </c:pt>
                <c:pt idx="450">
                  <c:v>64.00902488895143</c:v>
                </c:pt>
                <c:pt idx="451">
                  <c:v>66.72988789395738</c:v>
                </c:pt>
                <c:pt idx="452">
                  <c:v>66.31530705774504</c:v>
                </c:pt>
                <c:pt idx="453">
                  <c:v>69.47754353803836</c:v>
                </c:pt>
                <c:pt idx="454">
                  <c:v>67.33765775928917</c:v>
                </c:pt>
                <c:pt idx="455">
                  <c:v>63.22921807798057</c:v>
                </c:pt>
                <c:pt idx="456">
                  <c:v>64.02806176408365</c:v>
                </c:pt>
                <c:pt idx="457">
                  <c:v>61.81837410984971</c:v>
                </c:pt>
                <c:pt idx="458">
                  <c:v>59.85475569343571</c:v>
                </c:pt>
                <c:pt idx="459">
                  <c:v>66.31178171049832</c:v>
                </c:pt>
                <c:pt idx="460">
                  <c:v>65.57780441373461</c:v>
                </c:pt>
                <c:pt idx="461">
                  <c:v>67.26997109215245</c:v>
                </c:pt>
                <c:pt idx="462">
                  <c:v>68.30360290488601</c:v>
                </c:pt>
                <c:pt idx="463">
                  <c:v>68.13086088979753</c:v>
                </c:pt>
                <c:pt idx="464">
                  <c:v>70.91235986744681</c:v>
                </c:pt>
                <c:pt idx="465">
                  <c:v>67.17690192483946</c:v>
                </c:pt>
                <c:pt idx="466">
                  <c:v>63.80032433194657</c:v>
                </c:pt>
                <c:pt idx="467">
                  <c:v>65.64126066417537</c:v>
                </c:pt>
                <c:pt idx="468">
                  <c:v>64.81068885285185</c:v>
                </c:pt>
                <c:pt idx="469">
                  <c:v>63.38221814848753</c:v>
                </c:pt>
                <c:pt idx="470">
                  <c:v>60.09306916731288</c:v>
                </c:pt>
                <c:pt idx="471">
                  <c:v>64.25227384897403</c:v>
                </c:pt>
                <c:pt idx="472">
                  <c:v>61.57300994147914</c:v>
                </c:pt>
                <c:pt idx="473">
                  <c:v>59.98378340266506</c:v>
                </c:pt>
                <c:pt idx="474">
                  <c:v>60.57392653176328</c:v>
                </c:pt>
                <c:pt idx="475">
                  <c:v>56.86949164492695</c:v>
                </c:pt>
                <c:pt idx="476">
                  <c:v>53.05224564619608</c:v>
                </c:pt>
                <c:pt idx="477">
                  <c:v>56.40767115560873</c:v>
                </c:pt>
                <c:pt idx="478">
                  <c:v>60.0585207642952</c:v>
                </c:pt>
                <c:pt idx="479">
                  <c:v>60.45194951702731</c:v>
                </c:pt>
                <c:pt idx="480">
                  <c:v>62.58760487908048</c:v>
                </c:pt>
                <c:pt idx="481">
                  <c:v>63.1911443277162</c:v>
                </c:pt>
                <c:pt idx="482">
                  <c:v>57.54847352464208</c:v>
                </c:pt>
                <c:pt idx="483">
                  <c:v>59.84699992949295</c:v>
                </c:pt>
                <c:pt idx="484">
                  <c:v>61.39321723189725</c:v>
                </c:pt>
                <c:pt idx="485">
                  <c:v>59.59387999717963</c:v>
                </c:pt>
                <c:pt idx="486">
                  <c:v>61.76901924839588</c:v>
                </c:pt>
                <c:pt idx="487">
                  <c:v>64.14016780652879</c:v>
                </c:pt>
                <c:pt idx="488">
                  <c:v>62.65740675456522</c:v>
                </c:pt>
                <c:pt idx="489">
                  <c:v>63.4026651625184</c:v>
                </c:pt>
                <c:pt idx="490">
                  <c:v>61.59416202495935</c:v>
                </c:pt>
                <c:pt idx="491">
                  <c:v>62.02707466685457</c:v>
                </c:pt>
                <c:pt idx="492">
                  <c:v>61.24021716139028</c:v>
                </c:pt>
                <c:pt idx="493">
                  <c:v>64.38553197489939</c:v>
                </c:pt>
                <c:pt idx="494">
                  <c:v>63.76789113727693</c:v>
                </c:pt>
                <c:pt idx="495">
                  <c:v>62.41838821123871</c:v>
                </c:pt>
                <c:pt idx="496">
                  <c:v>62.6017062680673</c:v>
                </c:pt>
                <c:pt idx="497">
                  <c:v>61.45596841288857</c:v>
                </c:pt>
                <c:pt idx="498">
                  <c:v>60.85877458929693</c:v>
                </c:pt>
                <c:pt idx="499">
                  <c:v>61.210604244518</c:v>
                </c:pt>
                <c:pt idx="500">
                  <c:v>61.53846153846145</c:v>
                </c:pt>
                <c:pt idx="501">
                  <c:v>61.30014806458427</c:v>
                </c:pt>
                <c:pt idx="502">
                  <c:v>62.79630543608536</c:v>
                </c:pt>
                <c:pt idx="503">
                  <c:v>63.68539801170406</c:v>
                </c:pt>
                <c:pt idx="504">
                  <c:v>65.6983712895719</c:v>
                </c:pt>
                <c:pt idx="505">
                  <c:v>65.3916660791087</c:v>
                </c:pt>
                <c:pt idx="506">
                  <c:v>65.90284142988075</c:v>
                </c:pt>
                <c:pt idx="507">
                  <c:v>63.92512162447994</c:v>
                </c:pt>
                <c:pt idx="508">
                  <c:v>64.14228301487688</c:v>
                </c:pt>
                <c:pt idx="509">
                  <c:v>62.7758584220545</c:v>
                </c:pt>
                <c:pt idx="510">
                  <c:v>61.3593738983289</c:v>
                </c:pt>
                <c:pt idx="511">
                  <c:v>61.46724952407803</c:v>
                </c:pt>
                <c:pt idx="512">
                  <c:v>59.41056194035104</c:v>
                </c:pt>
                <c:pt idx="513">
                  <c:v>59.4895297186772</c:v>
                </c:pt>
                <c:pt idx="514">
                  <c:v>59.93936402735659</c:v>
                </c:pt>
                <c:pt idx="515">
                  <c:v>56.77360219981659</c:v>
                </c:pt>
                <c:pt idx="516">
                  <c:v>59.24275541140794</c:v>
                </c:pt>
                <c:pt idx="517">
                  <c:v>58.34449693294781</c:v>
                </c:pt>
                <c:pt idx="518">
                  <c:v>58.65825283790445</c:v>
                </c:pt>
                <c:pt idx="519">
                  <c:v>58.98399492349988</c:v>
                </c:pt>
                <c:pt idx="520">
                  <c:v>59.62842840019733</c:v>
                </c:pt>
                <c:pt idx="521">
                  <c:v>61.6294154974264</c:v>
                </c:pt>
                <c:pt idx="522">
                  <c:v>59.5882394415849</c:v>
                </c:pt>
                <c:pt idx="523">
                  <c:v>58.2302756821546</c:v>
                </c:pt>
                <c:pt idx="524">
                  <c:v>58.19925262638361</c:v>
                </c:pt>
                <c:pt idx="525">
                  <c:v>59.120778396672</c:v>
                </c:pt>
                <c:pt idx="526">
                  <c:v>58.677994782486</c:v>
                </c:pt>
                <c:pt idx="527">
                  <c:v>59.63829937248811</c:v>
                </c:pt>
                <c:pt idx="528">
                  <c:v>61.24233236973833</c:v>
                </c:pt>
                <c:pt idx="529">
                  <c:v>61.33328632870327</c:v>
                </c:pt>
                <c:pt idx="530">
                  <c:v>58.3205245716702</c:v>
                </c:pt>
                <c:pt idx="531">
                  <c:v>58.7837551998871</c:v>
                </c:pt>
                <c:pt idx="532">
                  <c:v>58.88669533949084</c:v>
                </c:pt>
                <c:pt idx="533">
                  <c:v>58.2979623492913</c:v>
                </c:pt>
                <c:pt idx="534">
                  <c:v>55.64196573362465</c:v>
                </c:pt>
                <c:pt idx="535">
                  <c:v>55.58908552492411</c:v>
                </c:pt>
                <c:pt idx="536">
                  <c:v>54.92067968694907</c:v>
                </c:pt>
                <c:pt idx="537">
                  <c:v>54.29387294648516</c:v>
                </c:pt>
                <c:pt idx="538">
                  <c:v>52.40992737784659</c:v>
                </c:pt>
                <c:pt idx="539">
                  <c:v>54.51173940633142</c:v>
                </c:pt>
                <c:pt idx="540">
                  <c:v>53.93076218007465</c:v>
                </c:pt>
                <c:pt idx="541">
                  <c:v>53.07974335472036</c:v>
                </c:pt>
                <c:pt idx="542">
                  <c:v>51.82895015158985</c:v>
                </c:pt>
                <c:pt idx="543">
                  <c:v>49.41267714869907</c:v>
                </c:pt>
                <c:pt idx="544">
                  <c:v>49.09610096594508</c:v>
                </c:pt>
                <c:pt idx="545">
                  <c:v>50.2622858351547</c:v>
                </c:pt>
                <c:pt idx="546">
                  <c:v>48.12451526475352</c:v>
                </c:pt>
                <c:pt idx="547">
                  <c:v>48.1830360290488</c:v>
                </c:pt>
                <c:pt idx="548">
                  <c:v>47.70006345625036</c:v>
                </c:pt>
                <c:pt idx="549">
                  <c:v>50.73679757456103</c:v>
                </c:pt>
                <c:pt idx="550">
                  <c:v>50.86088979764498</c:v>
                </c:pt>
                <c:pt idx="551">
                  <c:v>52.93238383980815</c:v>
                </c:pt>
                <c:pt idx="552">
                  <c:v>53.34202918987513</c:v>
                </c:pt>
                <c:pt idx="553">
                  <c:v>53.15448071635047</c:v>
                </c:pt>
                <c:pt idx="554">
                  <c:v>54.86286399210315</c:v>
                </c:pt>
                <c:pt idx="555">
                  <c:v>56.0071917083832</c:v>
                </c:pt>
                <c:pt idx="556">
                  <c:v>55.28026510611288</c:v>
                </c:pt>
                <c:pt idx="557">
                  <c:v>54.18740745963466</c:v>
                </c:pt>
                <c:pt idx="558">
                  <c:v>58.02157512514975</c:v>
                </c:pt>
                <c:pt idx="559">
                  <c:v>56.83705845025724</c:v>
                </c:pt>
                <c:pt idx="560">
                  <c:v>57.3841923429457</c:v>
                </c:pt>
                <c:pt idx="561">
                  <c:v>58.72241415779445</c:v>
                </c:pt>
                <c:pt idx="562">
                  <c:v>57.52943664950988</c:v>
                </c:pt>
                <c:pt idx="563">
                  <c:v>55.52633434393278</c:v>
                </c:pt>
                <c:pt idx="564">
                  <c:v>56.25537615455113</c:v>
                </c:pt>
                <c:pt idx="565">
                  <c:v>57.18677289713028</c:v>
                </c:pt>
                <c:pt idx="566">
                  <c:v>58.82958471409425</c:v>
                </c:pt>
                <c:pt idx="567">
                  <c:v>59.40210110695895</c:v>
                </c:pt>
                <c:pt idx="568">
                  <c:v>58.90714235352173</c:v>
                </c:pt>
                <c:pt idx="569">
                  <c:v>57.5019389409856</c:v>
                </c:pt>
                <c:pt idx="570">
                  <c:v>58.17951068180206</c:v>
                </c:pt>
                <c:pt idx="571">
                  <c:v>60.39342875273203</c:v>
                </c:pt>
                <c:pt idx="572">
                  <c:v>60.546428823239</c:v>
                </c:pt>
                <c:pt idx="573">
                  <c:v>59.33159416202486</c:v>
                </c:pt>
                <c:pt idx="574">
                  <c:v>60.07614750052871</c:v>
                </c:pt>
                <c:pt idx="575">
                  <c:v>61.00965945145587</c:v>
                </c:pt>
                <c:pt idx="576">
                  <c:v>61.3128393146724</c:v>
                </c:pt>
                <c:pt idx="577">
                  <c:v>58.68927589367544</c:v>
                </c:pt>
                <c:pt idx="578">
                  <c:v>59.93654374955924</c:v>
                </c:pt>
                <c:pt idx="579">
                  <c:v>59.47613339913975</c:v>
                </c:pt>
                <c:pt idx="580">
                  <c:v>60.06627652823795</c:v>
                </c:pt>
                <c:pt idx="581">
                  <c:v>61.07523091024457</c:v>
                </c:pt>
                <c:pt idx="582">
                  <c:v>60.46041035041942</c:v>
                </c:pt>
                <c:pt idx="583">
                  <c:v>60.29471902982434</c:v>
                </c:pt>
                <c:pt idx="584">
                  <c:v>61.59768737220604</c:v>
                </c:pt>
                <c:pt idx="585">
                  <c:v>61.5391666079108</c:v>
                </c:pt>
                <c:pt idx="586">
                  <c:v>61.87125431855028</c:v>
                </c:pt>
                <c:pt idx="587">
                  <c:v>63.96672072199102</c:v>
                </c:pt>
                <c:pt idx="588">
                  <c:v>63.7241768314178</c:v>
                </c:pt>
                <c:pt idx="589">
                  <c:v>64.8332510752308</c:v>
                </c:pt>
                <c:pt idx="590">
                  <c:v>63.97729676373111</c:v>
                </c:pt>
                <c:pt idx="591">
                  <c:v>65.51716844109137</c:v>
                </c:pt>
                <c:pt idx="592">
                  <c:v>64.10773461185914</c:v>
                </c:pt>
                <c:pt idx="593">
                  <c:v>64.04498343086787</c:v>
                </c:pt>
                <c:pt idx="594">
                  <c:v>62.32249876612837</c:v>
                </c:pt>
                <c:pt idx="595">
                  <c:v>62.96763731227516</c:v>
                </c:pt>
                <c:pt idx="596">
                  <c:v>62.2491715433969</c:v>
                </c:pt>
                <c:pt idx="597">
                  <c:v>64.14087287597818</c:v>
                </c:pt>
                <c:pt idx="598">
                  <c:v>64.02947190298232</c:v>
                </c:pt>
                <c:pt idx="599">
                  <c:v>63.70090953958956</c:v>
                </c:pt>
                <c:pt idx="600">
                  <c:v>62.63343439328764</c:v>
                </c:pt>
                <c:pt idx="601">
                  <c:v>62.53966015652533</c:v>
                </c:pt>
                <c:pt idx="602">
                  <c:v>64.18458718183733</c:v>
                </c:pt>
                <c:pt idx="603">
                  <c:v>62.96693224282587</c:v>
                </c:pt>
                <c:pt idx="604">
                  <c:v>63.93781287456806</c:v>
                </c:pt>
                <c:pt idx="605">
                  <c:v>64.80575336670651</c:v>
                </c:pt>
                <c:pt idx="606">
                  <c:v>66.47888316999217</c:v>
                </c:pt>
                <c:pt idx="607">
                  <c:v>66.61073115701883</c:v>
                </c:pt>
                <c:pt idx="608">
                  <c:v>65.69555101177455</c:v>
                </c:pt>
                <c:pt idx="609">
                  <c:v>66.44997532256917</c:v>
                </c:pt>
                <c:pt idx="610">
                  <c:v>66.28287386307541</c:v>
                </c:pt>
                <c:pt idx="611">
                  <c:v>66.21589226538806</c:v>
                </c:pt>
                <c:pt idx="612">
                  <c:v>66.44786011422117</c:v>
                </c:pt>
                <c:pt idx="613">
                  <c:v>66.2165973348374</c:v>
                </c:pt>
                <c:pt idx="614">
                  <c:v>66.62130719875893</c:v>
                </c:pt>
                <c:pt idx="615">
                  <c:v>66.71437636607195</c:v>
                </c:pt>
                <c:pt idx="616">
                  <c:v>65.12867517450455</c:v>
                </c:pt>
                <c:pt idx="617">
                  <c:v>64.30021857152919</c:v>
                </c:pt>
                <c:pt idx="618">
                  <c:v>64.2113798209123</c:v>
                </c:pt>
                <c:pt idx="619">
                  <c:v>64.7514630191073</c:v>
                </c:pt>
                <c:pt idx="620">
                  <c:v>64.95311288161876</c:v>
                </c:pt>
                <c:pt idx="621">
                  <c:v>62.96552210392715</c:v>
                </c:pt>
                <c:pt idx="622">
                  <c:v>63.11076641049134</c:v>
                </c:pt>
                <c:pt idx="623">
                  <c:v>63.52252696890636</c:v>
                </c:pt>
                <c:pt idx="624">
                  <c:v>64.88472114503271</c:v>
                </c:pt>
                <c:pt idx="625">
                  <c:v>64.78883169992237</c:v>
                </c:pt>
                <c:pt idx="626">
                  <c:v>65.37615455122321</c:v>
                </c:pt>
                <c:pt idx="627">
                  <c:v>64.81844461679464</c:v>
                </c:pt>
                <c:pt idx="628">
                  <c:v>65.10117746598033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Year!$D$2</c:f>
              <c:strCache>
                <c:ptCount val="1"/>
                <c:pt idx="0">
                  <c:v>Sigma002</c:v>
                </c:pt>
              </c:strCache>
            </c:strRef>
          </c:tx>
          <c:marker>
            <c:symbol val="none"/>
          </c:marker>
          <c:cat>
            <c:numRef>
              <c:f>'BOG5 N SOG10'!$A$290:$A$793</c:f>
              <c:numCache>
                <c:formatCode>m/d/yyyy</c:formatCode>
                <c:ptCount val="504"/>
                <c:pt idx="0">
                  <c:v>39265.0</c:v>
                </c:pt>
                <c:pt idx="1">
                  <c:v>39266.0</c:v>
                </c:pt>
                <c:pt idx="2">
                  <c:v>39268.0</c:v>
                </c:pt>
                <c:pt idx="3">
                  <c:v>39269.0</c:v>
                </c:pt>
                <c:pt idx="4">
                  <c:v>39272.0</c:v>
                </c:pt>
                <c:pt idx="5">
                  <c:v>39273.0</c:v>
                </c:pt>
                <c:pt idx="6">
                  <c:v>39274.0</c:v>
                </c:pt>
                <c:pt idx="7">
                  <c:v>39275.0</c:v>
                </c:pt>
                <c:pt idx="8">
                  <c:v>39276.0</c:v>
                </c:pt>
                <c:pt idx="9">
                  <c:v>39279.0</c:v>
                </c:pt>
                <c:pt idx="10">
                  <c:v>39280.0</c:v>
                </c:pt>
                <c:pt idx="11">
                  <c:v>39281.0</c:v>
                </c:pt>
                <c:pt idx="12">
                  <c:v>39282.0</c:v>
                </c:pt>
                <c:pt idx="13">
                  <c:v>39283.0</c:v>
                </c:pt>
                <c:pt idx="14">
                  <c:v>39286.0</c:v>
                </c:pt>
                <c:pt idx="15">
                  <c:v>39287.0</c:v>
                </c:pt>
                <c:pt idx="16">
                  <c:v>39288.0</c:v>
                </c:pt>
                <c:pt idx="17">
                  <c:v>39289.0</c:v>
                </c:pt>
                <c:pt idx="18">
                  <c:v>39290.0</c:v>
                </c:pt>
                <c:pt idx="19">
                  <c:v>39293.0</c:v>
                </c:pt>
                <c:pt idx="20">
                  <c:v>39294.0</c:v>
                </c:pt>
                <c:pt idx="21">
                  <c:v>39295.0</c:v>
                </c:pt>
                <c:pt idx="22">
                  <c:v>39296.0</c:v>
                </c:pt>
                <c:pt idx="23">
                  <c:v>39297.0</c:v>
                </c:pt>
                <c:pt idx="24">
                  <c:v>39300.0</c:v>
                </c:pt>
                <c:pt idx="25">
                  <c:v>39301.0</c:v>
                </c:pt>
                <c:pt idx="26">
                  <c:v>39302.0</c:v>
                </c:pt>
                <c:pt idx="27">
                  <c:v>39303.0</c:v>
                </c:pt>
                <c:pt idx="28">
                  <c:v>39304.0</c:v>
                </c:pt>
                <c:pt idx="29">
                  <c:v>39307.0</c:v>
                </c:pt>
                <c:pt idx="30">
                  <c:v>39308.0</c:v>
                </c:pt>
                <c:pt idx="31">
                  <c:v>39309.0</c:v>
                </c:pt>
                <c:pt idx="32">
                  <c:v>39310.0</c:v>
                </c:pt>
                <c:pt idx="33">
                  <c:v>39311.0</c:v>
                </c:pt>
                <c:pt idx="34">
                  <c:v>39314.0</c:v>
                </c:pt>
                <c:pt idx="35">
                  <c:v>39315.0</c:v>
                </c:pt>
                <c:pt idx="36">
                  <c:v>39316.0</c:v>
                </c:pt>
                <c:pt idx="37">
                  <c:v>39317.0</c:v>
                </c:pt>
                <c:pt idx="38">
                  <c:v>39318.0</c:v>
                </c:pt>
                <c:pt idx="39">
                  <c:v>39321.0</c:v>
                </c:pt>
                <c:pt idx="40">
                  <c:v>39322.0</c:v>
                </c:pt>
                <c:pt idx="41">
                  <c:v>39323.0</c:v>
                </c:pt>
                <c:pt idx="42">
                  <c:v>39324.0</c:v>
                </c:pt>
                <c:pt idx="43">
                  <c:v>39325.0</c:v>
                </c:pt>
                <c:pt idx="44">
                  <c:v>39329.0</c:v>
                </c:pt>
                <c:pt idx="45">
                  <c:v>39330.0</c:v>
                </c:pt>
                <c:pt idx="46">
                  <c:v>39331.0</c:v>
                </c:pt>
                <c:pt idx="47">
                  <c:v>39332.0</c:v>
                </c:pt>
                <c:pt idx="48">
                  <c:v>39335.0</c:v>
                </c:pt>
                <c:pt idx="49">
                  <c:v>39336.0</c:v>
                </c:pt>
                <c:pt idx="50">
                  <c:v>39337.0</c:v>
                </c:pt>
                <c:pt idx="51">
                  <c:v>39338.0</c:v>
                </c:pt>
                <c:pt idx="52">
                  <c:v>39339.0</c:v>
                </c:pt>
                <c:pt idx="53">
                  <c:v>39342.0</c:v>
                </c:pt>
                <c:pt idx="54">
                  <c:v>39343.0</c:v>
                </c:pt>
                <c:pt idx="55">
                  <c:v>39344.0</c:v>
                </c:pt>
                <c:pt idx="56">
                  <c:v>39345.0</c:v>
                </c:pt>
                <c:pt idx="57">
                  <c:v>39346.0</c:v>
                </c:pt>
                <c:pt idx="58">
                  <c:v>39349.0</c:v>
                </c:pt>
                <c:pt idx="59">
                  <c:v>39350.0</c:v>
                </c:pt>
                <c:pt idx="60">
                  <c:v>39351.0</c:v>
                </c:pt>
                <c:pt idx="61">
                  <c:v>39352.0</c:v>
                </c:pt>
                <c:pt idx="62">
                  <c:v>39353.0</c:v>
                </c:pt>
                <c:pt idx="63">
                  <c:v>39356.0</c:v>
                </c:pt>
                <c:pt idx="64">
                  <c:v>39357.0</c:v>
                </c:pt>
                <c:pt idx="65">
                  <c:v>39358.0</c:v>
                </c:pt>
                <c:pt idx="66">
                  <c:v>39359.0</c:v>
                </c:pt>
                <c:pt idx="67">
                  <c:v>39360.0</c:v>
                </c:pt>
                <c:pt idx="68">
                  <c:v>39363.0</c:v>
                </c:pt>
                <c:pt idx="69">
                  <c:v>39364.0</c:v>
                </c:pt>
                <c:pt idx="70">
                  <c:v>39365.0</c:v>
                </c:pt>
                <c:pt idx="71">
                  <c:v>39366.0</c:v>
                </c:pt>
                <c:pt idx="72">
                  <c:v>39367.0</c:v>
                </c:pt>
                <c:pt idx="73">
                  <c:v>39370.0</c:v>
                </c:pt>
                <c:pt idx="74">
                  <c:v>39371.0</c:v>
                </c:pt>
                <c:pt idx="75">
                  <c:v>39372.0</c:v>
                </c:pt>
                <c:pt idx="76">
                  <c:v>39373.0</c:v>
                </c:pt>
                <c:pt idx="77">
                  <c:v>39374.0</c:v>
                </c:pt>
                <c:pt idx="78">
                  <c:v>39377.0</c:v>
                </c:pt>
                <c:pt idx="79">
                  <c:v>39378.0</c:v>
                </c:pt>
                <c:pt idx="80">
                  <c:v>39379.0</c:v>
                </c:pt>
                <c:pt idx="81">
                  <c:v>39380.0</c:v>
                </c:pt>
                <c:pt idx="82">
                  <c:v>39381.0</c:v>
                </c:pt>
                <c:pt idx="83">
                  <c:v>39384.0</c:v>
                </c:pt>
                <c:pt idx="84">
                  <c:v>39385.0</c:v>
                </c:pt>
                <c:pt idx="85">
                  <c:v>39386.0</c:v>
                </c:pt>
                <c:pt idx="86">
                  <c:v>39387.0</c:v>
                </c:pt>
                <c:pt idx="87">
                  <c:v>39388.0</c:v>
                </c:pt>
                <c:pt idx="88">
                  <c:v>39391.0</c:v>
                </c:pt>
                <c:pt idx="89">
                  <c:v>39392.0</c:v>
                </c:pt>
                <c:pt idx="90">
                  <c:v>39393.0</c:v>
                </c:pt>
                <c:pt idx="91">
                  <c:v>39394.0</c:v>
                </c:pt>
                <c:pt idx="92">
                  <c:v>39395.0</c:v>
                </c:pt>
                <c:pt idx="93">
                  <c:v>39398.0</c:v>
                </c:pt>
                <c:pt idx="94">
                  <c:v>39399.0</c:v>
                </c:pt>
                <c:pt idx="95">
                  <c:v>39400.0</c:v>
                </c:pt>
                <c:pt idx="96">
                  <c:v>39401.0</c:v>
                </c:pt>
                <c:pt idx="97">
                  <c:v>39402.0</c:v>
                </c:pt>
                <c:pt idx="98">
                  <c:v>39405.0</c:v>
                </c:pt>
                <c:pt idx="99">
                  <c:v>39406.0</c:v>
                </c:pt>
                <c:pt idx="100">
                  <c:v>39407.0</c:v>
                </c:pt>
                <c:pt idx="101">
                  <c:v>39409.0</c:v>
                </c:pt>
                <c:pt idx="102">
                  <c:v>39412.0</c:v>
                </c:pt>
                <c:pt idx="103">
                  <c:v>39413.0</c:v>
                </c:pt>
                <c:pt idx="104">
                  <c:v>39414.0</c:v>
                </c:pt>
                <c:pt idx="105">
                  <c:v>39415.0</c:v>
                </c:pt>
                <c:pt idx="106">
                  <c:v>39416.0</c:v>
                </c:pt>
                <c:pt idx="107">
                  <c:v>39419.0</c:v>
                </c:pt>
                <c:pt idx="108">
                  <c:v>39420.0</c:v>
                </c:pt>
                <c:pt idx="109">
                  <c:v>39421.0</c:v>
                </c:pt>
                <c:pt idx="110">
                  <c:v>39422.0</c:v>
                </c:pt>
                <c:pt idx="111">
                  <c:v>39423.0</c:v>
                </c:pt>
                <c:pt idx="112">
                  <c:v>39426.0</c:v>
                </c:pt>
                <c:pt idx="113">
                  <c:v>39427.0</c:v>
                </c:pt>
                <c:pt idx="114">
                  <c:v>39428.0</c:v>
                </c:pt>
                <c:pt idx="115">
                  <c:v>39429.0</c:v>
                </c:pt>
                <c:pt idx="116">
                  <c:v>39430.0</c:v>
                </c:pt>
                <c:pt idx="117">
                  <c:v>39433.0</c:v>
                </c:pt>
                <c:pt idx="118">
                  <c:v>39434.0</c:v>
                </c:pt>
                <c:pt idx="119">
                  <c:v>39435.0</c:v>
                </c:pt>
                <c:pt idx="120">
                  <c:v>39436.0</c:v>
                </c:pt>
                <c:pt idx="121">
                  <c:v>39437.0</c:v>
                </c:pt>
                <c:pt idx="122">
                  <c:v>39440.0</c:v>
                </c:pt>
                <c:pt idx="123">
                  <c:v>39442.0</c:v>
                </c:pt>
                <c:pt idx="124">
                  <c:v>39443.0</c:v>
                </c:pt>
                <c:pt idx="125">
                  <c:v>39444.0</c:v>
                </c:pt>
                <c:pt idx="126">
                  <c:v>39447.0</c:v>
                </c:pt>
                <c:pt idx="127">
                  <c:v>39449.0</c:v>
                </c:pt>
                <c:pt idx="128">
                  <c:v>39450.0</c:v>
                </c:pt>
                <c:pt idx="129">
                  <c:v>39451.0</c:v>
                </c:pt>
                <c:pt idx="130">
                  <c:v>39454.0</c:v>
                </c:pt>
                <c:pt idx="131">
                  <c:v>39455.0</c:v>
                </c:pt>
                <c:pt idx="132">
                  <c:v>39456.0</c:v>
                </c:pt>
                <c:pt idx="133">
                  <c:v>39457.0</c:v>
                </c:pt>
                <c:pt idx="134">
                  <c:v>39458.0</c:v>
                </c:pt>
                <c:pt idx="135">
                  <c:v>39461.0</c:v>
                </c:pt>
                <c:pt idx="136">
                  <c:v>39462.0</c:v>
                </c:pt>
                <c:pt idx="137">
                  <c:v>39463.0</c:v>
                </c:pt>
                <c:pt idx="138">
                  <c:v>39464.0</c:v>
                </c:pt>
                <c:pt idx="139">
                  <c:v>39465.0</c:v>
                </c:pt>
                <c:pt idx="140">
                  <c:v>39469.0</c:v>
                </c:pt>
                <c:pt idx="141">
                  <c:v>39470.0</c:v>
                </c:pt>
                <c:pt idx="142">
                  <c:v>39471.0</c:v>
                </c:pt>
                <c:pt idx="143">
                  <c:v>39472.0</c:v>
                </c:pt>
                <c:pt idx="144">
                  <c:v>39475.0</c:v>
                </c:pt>
                <c:pt idx="145">
                  <c:v>39476.0</c:v>
                </c:pt>
                <c:pt idx="146">
                  <c:v>39477.0</c:v>
                </c:pt>
                <c:pt idx="147">
                  <c:v>39478.0</c:v>
                </c:pt>
                <c:pt idx="148">
                  <c:v>39479.0</c:v>
                </c:pt>
                <c:pt idx="149">
                  <c:v>39482.0</c:v>
                </c:pt>
                <c:pt idx="150">
                  <c:v>39483.0</c:v>
                </c:pt>
                <c:pt idx="151">
                  <c:v>39484.0</c:v>
                </c:pt>
                <c:pt idx="152">
                  <c:v>39485.0</c:v>
                </c:pt>
                <c:pt idx="153">
                  <c:v>39486.0</c:v>
                </c:pt>
                <c:pt idx="154">
                  <c:v>39489.0</c:v>
                </c:pt>
                <c:pt idx="155">
                  <c:v>39490.0</c:v>
                </c:pt>
                <c:pt idx="156">
                  <c:v>39491.0</c:v>
                </c:pt>
                <c:pt idx="157">
                  <c:v>39492.0</c:v>
                </c:pt>
                <c:pt idx="158">
                  <c:v>39493.0</c:v>
                </c:pt>
                <c:pt idx="159">
                  <c:v>39497.0</c:v>
                </c:pt>
                <c:pt idx="160">
                  <c:v>39498.0</c:v>
                </c:pt>
                <c:pt idx="161">
                  <c:v>39499.0</c:v>
                </c:pt>
                <c:pt idx="162">
                  <c:v>39500.0</c:v>
                </c:pt>
                <c:pt idx="163">
                  <c:v>39503.0</c:v>
                </c:pt>
                <c:pt idx="164">
                  <c:v>39504.0</c:v>
                </c:pt>
                <c:pt idx="165">
                  <c:v>39505.0</c:v>
                </c:pt>
                <c:pt idx="166">
                  <c:v>39506.0</c:v>
                </c:pt>
                <c:pt idx="167">
                  <c:v>39507.0</c:v>
                </c:pt>
                <c:pt idx="168">
                  <c:v>39510.0</c:v>
                </c:pt>
                <c:pt idx="169">
                  <c:v>39511.0</c:v>
                </c:pt>
                <c:pt idx="170">
                  <c:v>39512.0</c:v>
                </c:pt>
                <c:pt idx="171">
                  <c:v>39513.0</c:v>
                </c:pt>
                <c:pt idx="172">
                  <c:v>39514.0</c:v>
                </c:pt>
                <c:pt idx="173">
                  <c:v>39517.0</c:v>
                </c:pt>
                <c:pt idx="174">
                  <c:v>39518.0</c:v>
                </c:pt>
                <c:pt idx="175">
                  <c:v>39519.0</c:v>
                </c:pt>
                <c:pt idx="176">
                  <c:v>39520.0</c:v>
                </c:pt>
                <c:pt idx="177">
                  <c:v>39521.0</c:v>
                </c:pt>
                <c:pt idx="178">
                  <c:v>39524.0</c:v>
                </c:pt>
                <c:pt idx="179">
                  <c:v>39525.0</c:v>
                </c:pt>
                <c:pt idx="180">
                  <c:v>39526.0</c:v>
                </c:pt>
                <c:pt idx="181">
                  <c:v>39527.0</c:v>
                </c:pt>
                <c:pt idx="182">
                  <c:v>39531.0</c:v>
                </c:pt>
                <c:pt idx="183">
                  <c:v>39532.0</c:v>
                </c:pt>
                <c:pt idx="184">
                  <c:v>39533.0</c:v>
                </c:pt>
                <c:pt idx="185">
                  <c:v>39534.0</c:v>
                </c:pt>
                <c:pt idx="186">
                  <c:v>39535.0</c:v>
                </c:pt>
                <c:pt idx="187">
                  <c:v>39538.0</c:v>
                </c:pt>
                <c:pt idx="188">
                  <c:v>39539.0</c:v>
                </c:pt>
                <c:pt idx="189">
                  <c:v>39540.0</c:v>
                </c:pt>
                <c:pt idx="190">
                  <c:v>39541.0</c:v>
                </c:pt>
                <c:pt idx="191">
                  <c:v>39542.0</c:v>
                </c:pt>
                <c:pt idx="192">
                  <c:v>39545.0</c:v>
                </c:pt>
                <c:pt idx="193">
                  <c:v>39546.0</c:v>
                </c:pt>
                <c:pt idx="194">
                  <c:v>39547.0</c:v>
                </c:pt>
                <c:pt idx="195">
                  <c:v>39548.0</c:v>
                </c:pt>
                <c:pt idx="196">
                  <c:v>39549.0</c:v>
                </c:pt>
                <c:pt idx="197">
                  <c:v>39552.0</c:v>
                </c:pt>
                <c:pt idx="198">
                  <c:v>39553.0</c:v>
                </c:pt>
                <c:pt idx="199">
                  <c:v>39554.0</c:v>
                </c:pt>
                <c:pt idx="200">
                  <c:v>39555.0</c:v>
                </c:pt>
                <c:pt idx="201">
                  <c:v>39556.0</c:v>
                </c:pt>
                <c:pt idx="202">
                  <c:v>39559.0</c:v>
                </c:pt>
                <c:pt idx="203">
                  <c:v>39560.0</c:v>
                </c:pt>
                <c:pt idx="204">
                  <c:v>39561.0</c:v>
                </c:pt>
                <c:pt idx="205">
                  <c:v>39562.0</c:v>
                </c:pt>
                <c:pt idx="206">
                  <c:v>39563.0</c:v>
                </c:pt>
                <c:pt idx="207">
                  <c:v>39566.0</c:v>
                </c:pt>
                <c:pt idx="208">
                  <c:v>39567.0</c:v>
                </c:pt>
                <c:pt idx="209">
                  <c:v>39568.0</c:v>
                </c:pt>
                <c:pt idx="210">
                  <c:v>39569.0</c:v>
                </c:pt>
                <c:pt idx="211">
                  <c:v>39570.0</c:v>
                </c:pt>
                <c:pt idx="212">
                  <c:v>39573.0</c:v>
                </c:pt>
                <c:pt idx="213">
                  <c:v>39574.0</c:v>
                </c:pt>
                <c:pt idx="214">
                  <c:v>39575.0</c:v>
                </c:pt>
                <c:pt idx="215">
                  <c:v>39576.0</c:v>
                </c:pt>
                <c:pt idx="216">
                  <c:v>39577.0</c:v>
                </c:pt>
                <c:pt idx="217">
                  <c:v>39580.0</c:v>
                </c:pt>
                <c:pt idx="218">
                  <c:v>39581.0</c:v>
                </c:pt>
                <c:pt idx="219">
                  <c:v>39582.0</c:v>
                </c:pt>
                <c:pt idx="220">
                  <c:v>39583.0</c:v>
                </c:pt>
                <c:pt idx="221">
                  <c:v>39584.0</c:v>
                </c:pt>
                <c:pt idx="222">
                  <c:v>39587.0</c:v>
                </c:pt>
                <c:pt idx="223">
                  <c:v>39588.0</c:v>
                </c:pt>
                <c:pt idx="224">
                  <c:v>39589.0</c:v>
                </c:pt>
                <c:pt idx="225">
                  <c:v>39590.0</c:v>
                </c:pt>
                <c:pt idx="226">
                  <c:v>39591.0</c:v>
                </c:pt>
                <c:pt idx="227">
                  <c:v>39595.0</c:v>
                </c:pt>
                <c:pt idx="228">
                  <c:v>39596.0</c:v>
                </c:pt>
                <c:pt idx="229">
                  <c:v>39597.0</c:v>
                </c:pt>
                <c:pt idx="230">
                  <c:v>39598.0</c:v>
                </c:pt>
                <c:pt idx="231">
                  <c:v>39601.0</c:v>
                </c:pt>
                <c:pt idx="232">
                  <c:v>39602.0</c:v>
                </c:pt>
                <c:pt idx="233">
                  <c:v>39603.0</c:v>
                </c:pt>
                <c:pt idx="234">
                  <c:v>39604.0</c:v>
                </c:pt>
                <c:pt idx="235">
                  <c:v>39605.0</c:v>
                </c:pt>
                <c:pt idx="236">
                  <c:v>39608.0</c:v>
                </c:pt>
                <c:pt idx="237">
                  <c:v>39609.0</c:v>
                </c:pt>
                <c:pt idx="238">
                  <c:v>39610.0</c:v>
                </c:pt>
                <c:pt idx="239">
                  <c:v>39611.0</c:v>
                </c:pt>
                <c:pt idx="240">
                  <c:v>39612.0</c:v>
                </c:pt>
                <c:pt idx="241">
                  <c:v>39615.0</c:v>
                </c:pt>
                <c:pt idx="242">
                  <c:v>39616.0</c:v>
                </c:pt>
                <c:pt idx="243">
                  <c:v>39617.0</c:v>
                </c:pt>
                <c:pt idx="244">
                  <c:v>39618.0</c:v>
                </c:pt>
                <c:pt idx="245">
                  <c:v>39619.0</c:v>
                </c:pt>
                <c:pt idx="246">
                  <c:v>39622.0</c:v>
                </c:pt>
                <c:pt idx="247">
                  <c:v>39623.0</c:v>
                </c:pt>
                <c:pt idx="248">
                  <c:v>39624.0</c:v>
                </c:pt>
                <c:pt idx="249">
                  <c:v>39625.0</c:v>
                </c:pt>
                <c:pt idx="250">
                  <c:v>39626.0</c:v>
                </c:pt>
                <c:pt idx="251">
                  <c:v>39629.0</c:v>
                </c:pt>
                <c:pt idx="252">
                  <c:v>39630.0</c:v>
                </c:pt>
                <c:pt idx="253">
                  <c:v>39631.0</c:v>
                </c:pt>
                <c:pt idx="254">
                  <c:v>39632.0</c:v>
                </c:pt>
                <c:pt idx="255">
                  <c:v>39636.0</c:v>
                </c:pt>
                <c:pt idx="256">
                  <c:v>39637.0</c:v>
                </c:pt>
                <c:pt idx="257">
                  <c:v>39638.0</c:v>
                </c:pt>
                <c:pt idx="258">
                  <c:v>39639.0</c:v>
                </c:pt>
                <c:pt idx="259">
                  <c:v>39640.0</c:v>
                </c:pt>
                <c:pt idx="260">
                  <c:v>39643.0</c:v>
                </c:pt>
                <c:pt idx="261">
                  <c:v>39644.0</c:v>
                </c:pt>
                <c:pt idx="262">
                  <c:v>39645.0</c:v>
                </c:pt>
                <c:pt idx="263">
                  <c:v>39646.0</c:v>
                </c:pt>
                <c:pt idx="264">
                  <c:v>39647.0</c:v>
                </c:pt>
                <c:pt idx="265">
                  <c:v>39650.0</c:v>
                </c:pt>
                <c:pt idx="266">
                  <c:v>39651.0</c:v>
                </c:pt>
                <c:pt idx="267">
                  <c:v>39652.0</c:v>
                </c:pt>
                <c:pt idx="268">
                  <c:v>39653.0</c:v>
                </c:pt>
                <c:pt idx="269">
                  <c:v>39654.0</c:v>
                </c:pt>
                <c:pt idx="270">
                  <c:v>39657.0</c:v>
                </c:pt>
                <c:pt idx="271">
                  <c:v>39658.0</c:v>
                </c:pt>
                <c:pt idx="272">
                  <c:v>39659.0</c:v>
                </c:pt>
                <c:pt idx="273">
                  <c:v>39660.0</c:v>
                </c:pt>
                <c:pt idx="274">
                  <c:v>39661.0</c:v>
                </c:pt>
                <c:pt idx="275">
                  <c:v>39664.0</c:v>
                </c:pt>
                <c:pt idx="276">
                  <c:v>39665.0</c:v>
                </c:pt>
                <c:pt idx="277">
                  <c:v>39666.0</c:v>
                </c:pt>
                <c:pt idx="278">
                  <c:v>39667.0</c:v>
                </c:pt>
                <c:pt idx="279">
                  <c:v>39668.0</c:v>
                </c:pt>
                <c:pt idx="280">
                  <c:v>39671.0</c:v>
                </c:pt>
                <c:pt idx="281">
                  <c:v>39672.0</c:v>
                </c:pt>
                <c:pt idx="282">
                  <c:v>39673.0</c:v>
                </c:pt>
                <c:pt idx="283">
                  <c:v>39674.0</c:v>
                </c:pt>
                <c:pt idx="284">
                  <c:v>39675.0</c:v>
                </c:pt>
                <c:pt idx="285">
                  <c:v>39678.0</c:v>
                </c:pt>
                <c:pt idx="286">
                  <c:v>39679.0</c:v>
                </c:pt>
                <c:pt idx="287">
                  <c:v>39680.0</c:v>
                </c:pt>
                <c:pt idx="288">
                  <c:v>39681.0</c:v>
                </c:pt>
                <c:pt idx="289">
                  <c:v>39682.0</c:v>
                </c:pt>
                <c:pt idx="290">
                  <c:v>39685.0</c:v>
                </c:pt>
                <c:pt idx="291">
                  <c:v>39686.0</c:v>
                </c:pt>
                <c:pt idx="292">
                  <c:v>39687.0</c:v>
                </c:pt>
                <c:pt idx="293">
                  <c:v>39688.0</c:v>
                </c:pt>
                <c:pt idx="294">
                  <c:v>39689.0</c:v>
                </c:pt>
                <c:pt idx="295">
                  <c:v>39693.0</c:v>
                </c:pt>
                <c:pt idx="296">
                  <c:v>39694.0</c:v>
                </c:pt>
                <c:pt idx="297">
                  <c:v>39695.0</c:v>
                </c:pt>
                <c:pt idx="298">
                  <c:v>39696.0</c:v>
                </c:pt>
                <c:pt idx="299">
                  <c:v>39699.0</c:v>
                </c:pt>
                <c:pt idx="300">
                  <c:v>39700.0</c:v>
                </c:pt>
                <c:pt idx="301">
                  <c:v>39701.0</c:v>
                </c:pt>
                <c:pt idx="302">
                  <c:v>39702.0</c:v>
                </c:pt>
                <c:pt idx="303">
                  <c:v>39703.0</c:v>
                </c:pt>
                <c:pt idx="304">
                  <c:v>39706.0</c:v>
                </c:pt>
                <c:pt idx="305">
                  <c:v>39707.0</c:v>
                </c:pt>
                <c:pt idx="306">
                  <c:v>39708.0</c:v>
                </c:pt>
                <c:pt idx="307">
                  <c:v>39709.0</c:v>
                </c:pt>
                <c:pt idx="308">
                  <c:v>39710.0</c:v>
                </c:pt>
                <c:pt idx="309">
                  <c:v>39713.0</c:v>
                </c:pt>
                <c:pt idx="310">
                  <c:v>39714.0</c:v>
                </c:pt>
                <c:pt idx="311">
                  <c:v>39715.0</c:v>
                </c:pt>
                <c:pt idx="312">
                  <c:v>39716.0</c:v>
                </c:pt>
                <c:pt idx="313">
                  <c:v>39717.0</c:v>
                </c:pt>
                <c:pt idx="314">
                  <c:v>39720.0</c:v>
                </c:pt>
                <c:pt idx="315">
                  <c:v>39721.0</c:v>
                </c:pt>
                <c:pt idx="316">
                  <c:v>39722.0</c:v>
                </c:pt>
                <c:pt idx="317">
                  <c:v>39723.0</c:v>
                </c:pt>
                <c:pt idx="318">
                  <c:v>39724.0</c:v>
                </c:pt>
                <c:pt idx="319">
                  <c:v>39727.0</c:v>
                </c:pt>
                <c:pt idx="320">
                  <c:v>39728.0</c:v>
                </c:pt>
                <c:pt idx="321">
                  <c:v>39729.0</c:v>
                </c:pt>
                <c:pt idx="322">
                  <c:v>39730.0</c:v>
                </c:pt>
                <c:pt idx="323">
                  <c:v>39731.0</c:v>
                </c:pt>
                <c:pt idx="324">
                  <c:v>39734.0</c:v>
                </c:pt>
                <c:pt idx="325">
                  <c:v>39735.0</c:v>
                </c:pt>
                <c:pt idx="326">
                  <c:v>39736.0</c:v>
                </c:pt>
                <c:pt idx="327">
                  <c:v>39737.0</c:v>
                </c:pt>
                <c:pt idx="328">
                  <c:v>39738.0</c:v>
                </c:pt>
                <c:pt idx="329">
                  <c:v>39741.0</c:v>
                </c:pt>
                <c:pt idx="330">
                  <c:v>39742.0</c:v>
                </c:pt>
                <c:pt idx="331">
                  <c:v>39743.0</c:v>
                </c:pt>
                <c:pt idx="332">
                  <c:v>39744.0</c:v>
                </c:pt>
                <c:pt idx="333">
                  <c:v>39745.0</c:v>
                </c:pt>
                <c:pt idx="334">
                  <c:v>39748.0</c:v>
                </c:pt>
                <c:pt idx="335">
                  <c:v>39749.0</c:v>
                </c:pt>
                <c:pt idx="336">
                  <c:v>39750.0</c:v>
                </c:pt>
                <c:pt idx="337">
                  <c:v>39751.0</c:v>
                </c:pt>
                <c:pt idx="338">
                  <c:v>39752.0</c:v>
                </c:pt>
                <c:pt idx="339">
                  <c:v>39755.0</c:v>
                </c:pt>
                <c:pt idx="340">
                  <c:v>39756.0</c:v>
                </c:pt>
                <c:pt idx="341">
                  <c:v>39757.0</c:v>
                </c:pt>
                <c:pt idx="342">
                  <c:v>39758.0</c:v>
                </c:pt>
                <c:pt idx="343">
                  <c:v>39759.0</c:v>
                </c:pt>
                <c:pt idx="344">
                  <c:v>39762.0</c:v>
                </c:pt>
                <c:pt idx="345">
                  <c:v>39763.0</c:v>
                </c:pt>
                <c:pt idx="346">
                  <c:v>39764.0</c:v>
                </c:pt>
                <c:pt idx="347">
                  <c:v>39765.0</c:v>
                </c:pt>
                <c:pt idx="348">
                  <c:v>39766.0</c:v>
                </c:pt>
                <c:pt idx="349">
                  <c:v>39769.0</c:v>
                </c:pt>
                <c:pt idx="350">
                  <c:v>39770.0</c:v>
                </c:pt>
                <c:pt idx="351">
                  <c:v>39771.0</c:v>
                </c:pt>
                <c:pt idx="352">
                  <c:v>39772.0</c:v>
                </c:pt>
                <c:pt idx="353">
                  <c:v>39773.0</c:v>
                </c:pt>
                <c:pt idx="354">
                  <c:v>39776.0</c:v>
                </c:pt>
                <c:pt idx="355">
                  <c:v>39777.0</c:v>
                </c:pt>
                <c:pt idx="356">
                  <c:v>39778.0</c:v>
                </c:pt>
                <c:pt idx="357">
                  <c:v>39780.0</c:v>
                </c:pt>
                <c:pt idx="358">
                  <c:v>39783.0</c:v>
                </c:pt>
                <c:pt idx="359">
                  <c:v>39784.0</c:v>
                </c:pt>
                <c:pt idx="360">
                  <c:v>39785.0</c:v>
                </c:pt>
                <c:pt idx="361">
                  <c:v>39786.0</c:v>
                </c:pt>
                <c:pt idx="362">
                  <c:v>39787.0</c:v>
                </c:pt>
                <c:pt idx="363">
                  <c:v>39790.0</c:v>
                </c:pt>
                <c:pt idx="364">
                  <c:v>39791.0</c:v>
                </c:pt>
                <c:pt idx="365">
                  <c:v>39792.0</c:v>
                </c:pt>
                <c:pt idx="366">
                  <c:v>39793.0</c:v>
                </c:pt>
                <c:pt idx="367">
                  <c:v>39794.0</c:v>
                </c:pt>
                <c:pt idx="368">
                  <c:v>39797.0</c:v>
                </c:pt>
                <c:pt idx="369">
                  <c:v>39798.0</c:v>
                </c:pt>
                <c:pt idx="370">
                  <c:v>39799.0</c:v>
                </c:pt>
                <c:pt idx="371">
                  <c:v>39800.0</c:v>
                </c:pt>
                <c:pt idx="372">
                  <c:v>39801.0</c:v>
                </c:pt>
                <c:pt idx="373">
                  <c:v>39804.0</c:v>
                </c:pt>
                <c:pt idx="374">
                  <c:v>39805.0</c:v>
                </c:pt>
                <c:pt idx="375">
                  <c:v>39806.0</c:v>
                </c:pt>
                <c:pt idx="376">
                  <c:v>39808.0</c:v>
                </c:pt>
                <c:pt idx="377">
                  <c:v>39811.0</c:v>
                </c:pt>
                <c:pt idx="378">
                  <c:v>39812.0</c:v>
                </c:pt>
                <c:pt idx="379">
                  <c:v>39813.0</c:v>
                </c:pt>
                <c:pt idx="380">
                  <c:v>39815.0</c:v>
                </c:pt>
                <c:pt idx="381">
                  <c:v>39818.0</c:v>
                </c:pt>
                <c:pt idx="382">
                  <c:v>39819.0</c:v>
                </c:pt>
                <c:pt idx="383">
                  <c:v>39820.0</c:v>
                </c:pt>
                <c:pt idx="384">
                  <c:v>39821.0</c:v>
                </c:pt>
                <c:pt idx="385">
                  <c:v>39822.0</c:v>
                </c:pt>
                <c:pt idx="386">
                  <c:v>39825.0</c:v>
                </c:pt>
                <c:pt idx="387">
                  <c:v>39826.0</c:v>
                </c:pt>
                <c:pt idx="388">
                  <c:v>39827.0</c:v>
                </c:pt>
                <c:pt idx="389">
                  <c:v>39828.0</c:v>
                </c:pt>
                <c:pt idx="390">
                  <c:v>39829.0</c:v>
                </c:pt>
                <c:pt idx="391">
                  <c:v>39833.0</c:v>
                </c:pt>
                <c:pt idx="392">
                  <c:v>39834.0</c:v>
                </c:pt>
                <c:pt idx="393">
                  <c:v>39835.0</c:v>
                </c:pt>
                <c:pt idx="394">
                  <c:v>39836.0</c:v>
                </c:pt>
                <c:pt idx="395">
                  <c:v>39839.0</c:v>
                </c:pt>
                <c:pt idx="396">
                  <c:v>39840.0</c:v>
                </c:pt>
                <c:pt idx="397">
                  <c:v>39841.0</c:v>
                </c:pt>
                <c:pt idx="398">
                  <c:v>39842.0</c:v>
                </c:pt>
                <c:pt idx="399">
                  <c:v>39843.0</c:v>
                </c:pt>
                <c:pt idx="400">
                  <c:v>39846.0</c:v>
                </c:pt>
                <c:pt idx="401">
                  <c:v>39847.0</c:v>
                </c:pt>
                <c:pt idx="402">
                  <c:v>39848.0</c:v>
                </c:pt>
                <c:pt idx="403">
                  <c:v>39849.0</c:v>
                </c:pt>
                <c:pt idx="404">
                  <c:v>39850.0</c:v>
                </c:pt>
                <c:pt idx="405">
                  <c:v>39853.0</c:v>
                </c:pt>
                <c:pt idx="406">
                  <c:v>39854.0</c:v>
                </c:pt>
                <c:pt idx="407">
                  <c:v>39855.0</c:v>
                </c:pt>
                <c:pt idx="408">
                  <c:v>39856.0</c:v>
                </c:pt>
                <c:pt idx="409">
                  <c:v>39857.0</c:v>
                </c:pt>
                <c:pt idx="410">
                  <c:v>39861.0</c:v>
                </c:pt>
                <c:pt idx="411">
                  <c:v>39862.0</c:v>
                </c:pt>
                <c:pt idx="412">
                  <c:v>39863.0</c:v>
                </c:pt>
                <c:pt idx="413">
                  <c:v>39864.0</c:v>
                </c:pt>
                <c:pt idx="414">
                  <c:v>39867.0</c:v>
                </c:pt>
                <c:pt idx="415">
                  <c:v>39868.0</c:v>
                </c:pt>
                <c:pt idx="416">
                  <c:v>39869.0</c:v>
                </c:pt>
                <c:pt idx="417">
                  <c:v>39870.0</c:v>
                </c:pt>
                <c:pt idx="418">
                  <c:v>39871.0</c:v>
                </c:pt>
                <c:pt idx="419">
                  <c:v>39874.0</c:v>
                </c:pt>
                <c:pt idx="420">
                  <c:v>39875.0</c:v>
                </c:pt>
                <c:pt idx="421">
                  <c:v>39876.0</c:v>
                </c:pt>
                <c:pt idx="422">
                  <c:v>39877.0</c:v>
                </c:pt>
                <c:pt idx="423">
                  <c:v>39878.0</c:v>
                </c:pt>
                <c:pt idx="424">
                  <c:v>39881.0</c:v>
                </c:pt>
                <c:pt idx="425">
                  <c:v>39882.0</c:v>
                </c:pt>
                <c:pt idx="426">
                  <c:v>39883.0</c:v>
                </c:pt>
                <c:pt idx="427">
                  <c:v>39884.0</c:v>
                </c:pt>
                <c:pt idx="428">
                  <c:v>39885.0</c:v>
                </c:pt>
                <c:pt idx="429">
                  <c:v>39888.0</c:v>
                </c:pt>
                <c:pt idx="430">
                  <c:v>39889.0</c:v>
                </c:pt>
                <c:pt idx="431">
                  <c:v>39890.0</c:v>
                </c:pt>
                <c:pt idx="432">
                  <c:v>39891.0</c:v>
                </c:pt>
                <c:pt idx="433">
                  <c:v>39892.0</c:v>
                </c:pt>
                <c:pt idx="434">
                  <c:v>39895.0</c:v>
                </c:pt>
                <c:pt idx="435">
                  <c:v>39896.0</c:v>
                </c:pt>
                <c:pt idx="436">
                  <c:v>39897.0</c:v>
                </c:pt>
                <c:pt idx="437">
                  <c:v>39898.0</c:v>
                </c:pt>
                <c:pt idx="438">
                  <c:v>39899.0</c:v>
                </c:pt>
                <c:pt idx="439">
                  <c:v>39902.0</c:v>
                </c:pt>
                <c:pt idx="440">
                  <c:v>39903.0</c:v>
                </c:pt>
                <c:pt idx="441">
                  <c:v>39904.0</c:v>
                </c:pt>
                <c:pt idx="442">
                  <c:v>39905.0</c:v>
                </c:pt>
                <c:pt idx="443">
                  <c:v>39906.0</c:v>
                </c:pt>
                <c:pt idx="444">
                  <c:v>39909.0</c:v>
                </c:pt>
                <c:pt idx="445">
                  <c:v>39910.0</c:v>
                </c:pt>
                <c:pt idx="446">
                  <c:v>39911.0</c:v>
                </c:pt>
                <c:pt idx="447">
                  <c:v>39912.0</c:v>
                </c:pt>
                <c:pt idx="448">
                  <c:v>39916.0</c:v>
                </c:pt>
                <c:pt idx="449">
                  <c:v>39917.0</c:v>
                </c:pt>
                <c:pt idx="450">
                  <c:v>39918.0</c:v>
                </c:pt>
                <c:pt idx="451">
                  <c:v>39919.0</c:v>
                </c:pt>
                <c:pt idx="452">
                  <c:v>39920.0</c:v>
                </c:pt>
                <c:pt idx="453">
                  <c:v>39923.0</c:v>
                </c:pt>
                <c:pt idx="454">
                  <c:v>39924.0</c:v>
                </c:pt>
                <c:pt idx="455">
                  <c:v>39925.0</c:v>
                </c:pt>
                <c:pt idx="456">
                  <c:v>39926.0</c:v>
                </c:pt>
                <c:pt idx="457">
                  <c:v>39927.0</c:v>
                </c:pt>
                <c:pt idx="458">
                  <c:v>39930.0</c:v>
                </c:pt>
                <c:pt idx="459">
                  <c:v>39931.0</c:v>
                </c:pt>
                <c:pt idx="460">
                  <c:v>39932.0</c:v>
                </c:pt>
                <c:pt idx="461">
                  <c:v>39933.0</c:v>
                </c:pt>
                <c:pt idx="462">
                  <c:v>39934.0</c:v>
                </c:pt>
                <c:pt idx="463">
                  <c:v>39937.0</c:v>
                </c:pt>
                <c:pt idx="464">
                  <c:v>39938.0</c:v>
                </c:pt>
                <c:pt idx="465">
                  <c:v>39939.0</c:v>
                </c:pt>
                <c:pt idx="466">
                  <c:v>39940.0</c:v>
                </c:pt>
                <c:pt idx="467">
                  <c:v>39941.0</c:v>
                </c:pt>
                <c:pt idx="468">
                  <c:v>39944.0</c:v>
                </c:pt>
                <c:pt idx="469">
                  <c:v>39945.0</c:v>
                </c:pt>
                <c:pt idx="470">
                  <c:v>39946.0</c:v>
                </c:pt>
                <c:pt idx="471">
                  <c:v>39947.0</c:v>
                </c:pt>
                <c:pt idx="472">
                  <c:v>39948.0</c:v>
                </c:pt>
                <c:pt idx="473">
                  <c:v>39951.0</c:v>
                </c:pt>
                <c:pt idx="474">
                  <c:v>39952.0</c:v>
                </c:pt>
                <c:pt idx="475">
                  <c:v>39953.0</c:v>
                </c:pt>
                <c:pt idx="476">
                  <c:v>39954.0</c:v>
                </c:pt>
                <c:pt idx="477">
                  <c:v>39955.0</c:v>
                </c:pt>
                <c:pt idx="478">
                  <c:v>39959.0</c:v>
                </c:pt>
                <c:pt idx="479">
                  <c:v>39960.0</c:v>
                </c:pt>
                <c:pt idx="480">
                  <c:v>39961.0</c:v>
                </c:pt>
                <c:pt idx="481">
                  <c:v>39962.0</c:v>
                </c:pt>
                <c:pt idx="482">
                  <c:v>39965.0</c:v>
                </c:pt>
                <c:pt idx="483">
                  <c:v>39966.0</c:v>
                </c:pt>
                <c:pt idx="484">
                  <c:v>39967.0</c:v>
                </c:pt>
                <c:pt idx="485">
                  <c:v>39968.0</c:v>
                </c:pt>
                <c:pt idx="486">
                  <c:v>39969.0</c:v>
                </c:pt>
                <c:pt idx="487">
                  <c:v>39972.0</c:v>
                </c:pt>
                <c:pt idx="488">
                  <c:v>39973.0</c:v>
                </c:pt>
                <c:pt idx="489">
                  <c:v>39974.0</c:v>
                </c:pt>
                <c:pt idx="490">
                  <c:v>39975.0</c:v>
                </c:pt>
                <c:pt idx="491">
                  <c:v>39976.0</c:v>
                </c:pt>
                <c:pt idx="492">
                  <c:v>39979.0</c:v>
                </c:pt>
                <c:pt idx="493">
                  <c:v>39980.0</c:v>
                </c:pt>
                <c:pt idx="494">
                  <c:v>39981.0</c:v>
                </c:pt>
                <c:pt idx="495">
                  <c:v>39982.0</c:v>
                </c:pt>
                <c:pt idx="496">
                  <c:v>39983.0</c:v>
                </c:pt>
                <c:pt idx="497">
                  <c:v>39986.0</c:v>
                </c:pt>
                <c:pt idx="498">
                  <c:v>39987.0</c:v>
                </c:pt>
                <c:pt idx="499">
                  <c:v>39988.0</c:v>
                </c:pt>
                <c:pt idx="500">
                  <c:v>39989.0</c:v>
                </c:pt>
                <c:pt idx="501">
                  <c:v>39990.0</c:v>
                </c:pt>
                <c:pt idx="502">
                  <c:v>39993.0</c:v>
                </c:pt>
                <c:pt idx="503">
                  <c:v>39994.0</c:v>
                </c:pt>
              </c:numCache>
            </c:numRef>
          </c:cat>
          <c:val>
            <c:numRef>
              <c:f>Year!$D$3:$D$631</c:f>
              <c:numCache>
                <c:formatCode>General</c:formatCode>
                <c:ptCount val="629"/>
                <c:pt idx="0">
                  <c:v>100.0</c:v>
                </c:pt>
                <c:pt idx="1">
                  <c:v>99.95799979678294</c:v>
                </c:pt>
                <c:pt idx="2">
                  <c:v>99.95799979678294</c:v>
                </c:pt>
                <c:pt idx="3">
                  <c:v>100.470916799382</c:v>
                </c:pt>
                <c:pt idx="4">
                  <c:v>100.4148516123807</c:v>
                </c:pt>
                <c:pt idx="5">
                  <c:v>100.4148516123807</c:v>
                </c:pt>
                <c:pt idx="6">
                  <c:v>100.3409239010495</c:v>
                </c:pt>
                <c:pt idx="7">
                  <c:v>100.4045645115383</c:v>
                </c:pt>
                <c:pt idx="8">
                  <c:v>99.8982605552343</c:v>
                </c:pt>
                <c:pt idx="9">
                  <c:v>99.89992513709791</c:v>
                </c:pt>
                <c:pt idx="10">
                  <c:v>99.69357314506351</c:v>
                </c:pt>
                <c:pt idx="11">
                  <c:v>99.85565776881873</c:v>
                </c:pt>
                <c:pt idx="12">
                  <c:v>99.80879321412701</c:v>
                </c:pt>
                <c:pt idx="13">
                  <c:v>99.95350688089198</c:v>
                </c:pt>
                <c:pt idx="14">
                  <c:v>99.95350688089198</c:v>
                </c:pt>
                <c:pt idx="15">
                  <c:v>99.87304759187077</c:v>
                </c:pt>
                <c:pt idx="16">
                  <c:v>100.8546155230973</c:v>
                </c:pt>
                <c:pt idx="17">
                  <c:v>100.8546155230973</c:v>
                </c:pt>
                <c:pt idx="18">
                  <c:v>100.7115486992</c:v>
                </c:pt>
                <c:pt idx="19">
                  <c:v>101.0428742841208</c:v>
                </c:pt>
                <c:pt idx="20">
                  <c:v>101.0428742841208</c:v>
                </c:pt>
                <c:pt idx="21">
                  <c:v>100.9858614084862</c:v>
                </c:pt>
                <c:pt idx="22">
                  <c:v>101.1683739936851</c:v>
                </c:pt>
                <c:pt idx="23">
                  <c:v>101.0008891059772</c:v>
                </c:pt>
                <c:pt idx="24">
                  <c:v>101.0403573584804</c:v>
                </c:pt>
                <c:pt idx="25">
                  <c:v>101.7681780373041</c:v>
                </c:pt>
                <c:pt idx="26">
                  <c:v>101.7681780373041</c:v>
                </c:pt>
                <c:pt idx="27">
                  <c:v>101.7962921842787</c:v>
                </c:pt>
                <c:pt idx="28">
                  <c:v>101.9057426142483</c:v>
                </c:pt>
                <c:pt idx="29">
                  <c:v>101.7713913829027</c:v>
                </c:pt>
                <c:pt idx="30">
                  <c:v>101.7713913829027</c:v>
                </c:pt>
                <c:pt idx="31">
                  <c:v>101.7511996690115</c:v>
                </c:pt>
                <c:pt idx="32">
                  <c:v>101.7511996690115</c:v>
                </c:pt>
                <c:pt idx="33">
                  <c:v>101.9421157236828</c:v>
                </c:pt>
                <c:pt idx="34">
                  <c:v>102.2767463491709</c:v>
                </c:pt>
                <c:pt idx="35">
                  <c:v>102.1380422606305</c:v>
                </c:pt>
                <c:pt idx="36">
                  <c:v>101.9869894446385</c:v>
                </c:pt>
                <c:pt idx="37">
                  <c:v>102.096159012203</c:v>
                </c:pt>
                <c:pt idx="38">
                  <c:v>100.9915383859997</c:v>
                </c:pt>
                <c:pt idx="39">
                  <c:v>100.9915383859997</c:v>
                </c:pt>
                <c:pt idx="40">
                  <c:v>101.342518883535</c:v>
                </c:pt>
                <c:pt idx="41">
                  <c:v>101.0596380933599</c:v>
                </c:pt>
                <c:pt idx="42">
                  <c:v>101.5247441937229</c:v>
                </c:pt>
                <c:pt idx="43">
                  <c:v>101.8139862216588</c:v>
                </c:pt>
                <c:pt idx="44">
                  <c:v>102.4198086277047</c:v>
                </c:pt>
                <c:pt idx="45">
                  <c:v>102.3630481217777</c:v>
                </c:pt>
                <c:pt idx="46">
                  <c:v>102.3630481217777</c:v>
                </c:pt>
                <c:pt idx="47">
                  <c:v>102.1962358883237</c:v>
                </c:pt>
                <c:pt idx="48">
                  <c:v>102.2003706525879</c:v>
                </c:pt>
                <c:pt idx="49">
                  <c:v>102.2003706525879</c:v>
                </c:pt>
                <c:pt idx="50">
                  <c:v>102.1142990271634</c:v>
                </c:pt>
                <c:pt idx="51">
                  <c:v>102.2023878228933</c:v>
                </c:pt>
                <c:pt idx="52">
                  <c:v>102.1346374943995</c:v>
                </c:pt>
                <c:pt idx="53">
                  <c:v>102.1346374943995</c:v>
                </c:pt>
                <c:pt idx="54">
                  <c:v>101.5811700811973</c:v>
                </c:pt>
                <c:pt idx="55">
                  <c:v>101.7104388649908</c:v>
                </c:pt>
                <c:pt idx="56">
                  <c:v>102.1651156207725</c:v>
                </c:pt>
                <c:pt idx="57">
                  <c:v>102.1651156207725</c:v>
                </c:pt>
                <c:pt idx="58">
                  <c:v>102.411119820383</c:v>
                </c:pt>
                <c:pt idx="59">
                  <c:v>102.6515664847696</c:v>
                </c:pt>
                <c:pt idx="60">
                  <c:v>103.0275208655125</c:v>
                </c:pt>
                <c:pt idx="61">
                  <c:v>103.0275208655125</c:v>
                </c:pt>
                <c:pt idx="62">
                  <c:v>103.2838244448583</c:v>
                </c:pt>
                <c:pt idx="63">
                  <c:v>103.2838244448583</c:v>
                </c:pt>
                <c:pt idx="64">
                  <c:v>103.2838244448583</c:v>
                </c:pt>
                <c:pt idx="65">
                  <c:v>104.56441443988</c:v>
                </c:pt>
                <c:pt idx="66">
                  <c:v>104.4296654461878</c:v>
                </c:pt>
                <c:pt idx="67">
                  <c:v>104.453465597071</c:v>
                </c:pt>
                <c:pt idx="68">
                  <c:v>104.859991429143</c:v>
                </c:pt>
                <c:pt idx="69">
                  <c:v>104.891440889179</c:v>
                </c:pt>
                <c:pt idx="70">
                  <c:v>106.2317771889537</c:v>
                </c:pt>
                <c:pt idx="71">
                  <c:v>107.4604763337799</c:v>
                </c:pt>
                <c:pt idx="72">
                  <c:v>107.5333504061991</c:v>
                </c:pt>
                <c:pt idx="73">
                  <c:v>108.101976258632</c:v>
                </c:pt>
                <c:pt idx="74">
                  <c:v>108.9443596859354</c:v>
                </c:pt>
                <c:pt idx="75">
                  <c:v>109.3184640982797</c:v>
                </c:pt>
                <c:pt idx="76">
                  <c:v>109.3184640982797</c:v>
                </c:pt>
                <c:pt idx="77">
                  <c:v>109.8804482954522</c:v>
                </c:pt>
                <c:pt idx="78">
                  <c:v>109.9888368277438</c:v>
                </c:pt>
                <c:pt idx="79">
                  <c:v>111.087173721613</c:v>
                </c:pt>
                <c:pt idx="80">
                  <c:v>111.5370781276354</c:v>
                </c:pt>
                <c:pt idx="81">
                  <c:v>111.5019073951712</c:v>
                </c:pt>
                <c:pt idx="82">
                  <c:v>111.9403490787201</c:v>
                </c:pt>
                <c:pt idx="83">
                  <c:v>112.2347061249042</c:v>
                </c:pt>
                <c:pt idx="84">
                  <c:v>112.4317217471023</c:v>
                </c:pt>
                <c:pt idx="85">
                  <c:v>112.4317217471023</c:v>
                </c:pt>
                <c:pt idx="86">
                  <c:v>112.7888738406112</c:v>
                </c:pt>
                <c:pt idx="87">
                  <c:v>112.920995386773</c:v>
                </c:pt>
                <c:pt idx="88">
                  <c:v>112.6879016101723</c:v>
                </c:pt>
                <c:pt idx="89">
                  <c:v>112.6879016101723</c:v>
                </c:pt>
                <c:pt idx="90">
                  <c:v>112.8117587562681</c:v>
                </c:pt>
                <c:pt idx="91">
                  <c:v>112.8805419531099</c:v>
                </c:pt>
                <c:pt idx="92">
                  <c:v>112.8805419531099</c:v>
                </c:pt>
                <c:pt idx="93">
                  <c:v>113.1876652768046</c:v>
                </c:pt>
                <c:pt idx="94">
                  <c:v>113.057674959813</c:v>
                </c:pt>
                <c:pt idx="95">
                  <c:v>113.4669617326851</c:v>
                </c:pt>
                <c:pt idx="96">
                  <c:v>113.6533189775259</c:v>
                </c:pt>
                <c:pt idx="97">
                  <c:v>113.6533189775259</c:v>
                </c:pt>
                <c:pt idx="98">
                  <c:v>114.0668562472589</c:v>
                </c:pt>
                <c:pt idx="99">
                  <c:v>113.9922149302836</c:v>
                </c:pt>
                <c:pt idx="100">
                  <c:v>113.8831594324649</c:v>
                </c:pt>
                <c:pt idx="101">
                  <c:v>113.6748122973216</c:v>
                </c:pt>
                <c:pt idx="102">
                  <c:v>113.6748122973216</c:v>
                </c:pt>
                <c:pt idx="103">
                  <c:v>114.7487813051476</c:v>
                </c:pt>
                <c:pt idx="104">
                  <c:v>115.0632772381489</c:v>
                </c:pt>
                <c:pt idx="105">
                  <c:v>115.2787392680488</c:v>
                </c:pt>
                <c:pt idx="106">
                  <c:v>115.076842323021</c:v>
                </c:pt>
                <c:pt idx="107">
                  <c:v>114.8692049430815</c:v>
                </c:pt>
                <c:pt idx="108">
                  <c:v>115.0960350404654</c:v>
                </c:pt>
                <c:pt idx="109">
                  <c:v>115.2495257699973</c:v>
                </c:pt>
                <c:pt idx="110">
                  <c:v>115.7325108275078</c:v>
                </c:pt>
                <c:pt idx="111">
                  <c:v>115.7325108275078</c:v>
                </c:pt>
                <c:pt idx="112">
                  <c:v>115.7325108275078</c:v>
                </c:pt>
                <c:pt idx="113">
                  <c:v>115.6828950149971</c:v>
                </c:pt>
                <c:pt idx="114">
                  <c:v>116.0157933897317</c:v>
                </c:pt>
                <c:pt idx="115">
                  <c:v>115.8827468636801</c:v>
                </c:pt>
                <c:pt idx="116">
                  <c:v>115.8780259579345</c:v>
                </c:pt>
                <c:pt idx="117">
                  <c:v>115.907608258074</c:v>
                </c:pt>
                <c:pt idx="118">
                  <c:v>115.907608258074</c:v>
                </c:pt>
                <c:pt idx="119">
                  <c:v>116.5063374012281</c:v>
                </c:pt>
                <c:pt idx="120">
                  <c:v>116.5063374012281</c:v>
                </c:pt>
                <c:pt idx="121">
                  <c:v>116.5063374012281</c:v>
                </c:pt>
                <c:pt idx="122">
                  <c:v>116.5063374012281</c:v>
                </c:pt>
                <c:pt idx="123">
                  <c:v>116.9546797575378</c:v>
                </c:pt>
                <c:pt idx="124">
                  <c:v>117.2221967072165</c:v>
                </c:pt>
                <c:pt idx="125">
                  <c:v>117.0523169798552</c:v>
                </c:pt>
                <c:pt idx="126">
                  <c:v>117.0593251601114</c:v>
                </c:pt>
                <c:pt idx="127">
                  <c:v>117.0593251601114</c:v>
                </c:pt>
                <c:pt idx="128">
                  <c:v>117.2616398576802</c:v>
                </c:pt>
                <c:pt idx="129">
                  <c:v>117.0855811980618</c:v>
                </c:pt>
                <c:pt idx="130">
                  <c:v>116.9605042287454</c:v>
                </c:pt>
                <c:pt idx="131">
                  <c:v>116.7800422136926</c:v>
                </c:pt>
                <c:pt idx="132">
                  <c:v>117.7877647117164</c:v>
                </c:pt>
                <c:pt idx="133">
                  <c:v>118.015022777399</c:v>
                </c:pt>
                <c:pt idx="134">
                  <c:v>118.185902348878</c:v>
                </c:pt>
                <c:pt idx="135">
                  <c:v>118.3044748113683</c:v>
                </c:pt>
                <c:pt idx="136">
                  <c:v>118.2784264489378</c:v>
                </c:pt>
                <c:pt idx="137">
                  <c:v>118.3870986282156</c:v>
                </c:pt>
                <c:pt idx="138">
                  <c:v>118.6634858374871</c:v>
                </c:pt>
                <c:pt idx="139">
                  <c:v>119.7870619477299</c:v>
                </c:pt>
                <c:pt idx="140">
                  <c:v>119.5631099327708</c:v>
                </c:pt>
                <c:pt idx="141">
                  <c:v>118.4139756962475</c:v>
                </c:pt>
                <c:pt idx="142">
                  <c:v>119.1006491390187</c:v>
                </c:pt>
                <c:pt idx="143">
                  <c:v>120.0676147300436</c:v>
                </c:pt>
                <c:pt idx="144">
                  <c:v>119.7681773923833</c:v>
                </c:pt>
                <c:pt idx="145">
                  <c:v>122.0256051261858</c:v>
                </c:pt>
                <c:pt idx="146">
                  <c:v>122.117124677614</c:v>
                </c:pt>
                <c:pt idx="147">
                  <c:v>122.3168092964845</c:v>
                </c:pt>
                <c:pt idx="148">
                  <c:v>123.4198146317066</c:v>
                </c:pt>
                <c:pt idx="149">
                  <c:v>123.2613496748386</c:v>
                </c:pt>
                <c:pt idx="150">
                  <c:v>122.5900545335014</c:v>
                </c:pt>
                <c:pt idx="151">
                  <c:v>122.4460244443736</c:v>
                </c:pt>
                <c:pt idx="152">
                  <c:v>123.0743002565895</c:v>
                </c:pt>
                <c:pt idx="153">
                  <c:v>123.4788158043691</c:v>
                </c:pt>
                <c:pt idx="154">
                  <c:v>123.3572013882694</c:v>
                </c:pt>
                <c:pt idx="155">
                  <c:v>123.3572013882694</c:v>
                </c:pt>
                <c:pt idx="156">
                  <c:v>123.2200520989051</c:v>
                </c:pt>
                <c:pt idx="157">
                  <c:v>123.5443593165487</c:v>
                </c:pt>
                <c:pt idx="158">
                  <c:v>129.5377853154153</c:v>
                </c:pt>
                <c:pt idx="159">
                  <c:v>130.5346391437519</c:v>
                </c:pt>
                <c:pt idx="160">
                  <c:v>131.0130572134362</c:v>
                </c:pt>
                <c:pt idx="161">
                  <c:v>131.946035454364</c:v>
                </c:pt>
                <c:pt idx="162">
                  <c:v>132.896197903802</c:v>
                </c:pt>
                <c:pt idx="163">
                  <c:v>132.9610066173135</c:v>
                </c:pt>
                <c:pt idx="164">
                  <c:v>132.4652237288304</c:v>
                </c:pt>
                <c:pt idx="165">
                  <c:v>132.4652237288304</c:v>
                </c:pt>
                <c:pt idx="166">
                  <c:v>132.4652237288304</c:v>
                </c:pt>
                <c:pt idx="167">
                  <c:v>132.1492850885156</c:v>
                </c:pt>
                <c:pt idx="168">
                  <c:v>132.3728527636515</c:v>
                </c:pt>
                <c:pt idx="169">
                  <c:v>131.510691352028</c:v>
                </c:pt>
                <c:pt idx="170">
                  <c:v>131.871019481691</c:v>
                </c:pt>
                <c:pt idx="171">
                  <c:v>132.394010919175</c:v>
                </c:pt>
                <c:pt idx="172">
                  <c:v>132.2319297994991</c:v>
                </c:pt>
                <c:pt idx="173">
                  <c:v>132.1231397911924</c:v>
                </c:pt>
                <c:pt idx="174">
                  <c:v>132.2659573796875</c:v>
                </c:pt>
                <c:pt idx="175">
                  <c:v>132.6890904344893</c:v>
                </c:pt>
                <c:pt idx="176">
                  <c:v>133.042249970283</c:v>
                </c:pt>
                <c:pt idx="177">
                  <c:v>133.2523696901416</c:v>
                </c:pt>
                <c:pt idx="178">
                  <c:v>132.3284084969965</c:v>
                </c:pt>
                <c:pt idx="179">
                  <c:v>132.3284084969965</c:v>
                </c:pt>
                <c:pt idx="180">
                  <c:v>131.5687876958129</c:v>
                </c:pt>
                <c:pt idx="181">
                  <c:v>131.5136201494193</c:v>
                </c:pt>
                <c:pt idx="182">
                  <c:v>131.5136201494193</c:v>
                </c:pt>
                <c:pt idx="183">
                  <c:v>131.5136201494193</c:v>
                </c:pt>
                <c:pt idx="184">
                  <c:v>131.3014242931598</c:v>
                </c:pt>
                <c:pt idx="185">
                  <c:v>131.8085717657607</c:v>
                </c:pt>
                <c:pt idx="186">
                  <c:v>131.7008691981451</c:v>
                </c:pt>
                <c:pt idx="187">
                  <c:v>131.5291214985658</c:v>
                </c:pt>
                <c:pt idx="188">
                  <c:v>131.8969976484338</c:v>
                </c:pt>
                <c:pt idx="189">
                  <c:v>131.8969976484338</c:v>
                </c:pt>
                <c:pt idx="190">
                  <c:v>131.6926325357572</c:v>
                </c:pt>
                <c:pt idx="191">
                  <c:v>131.6083440135816</c:v>
                </c:pt>
                <c:pt idx="192">
                  <c:v>131.6083440135816</c:v>
                </c:pt>
                <c:pt idx="193">
                  <c:v>131.6735817556863</c:v>
                </c:pt>
                <c:pt idx="194">
                  <c:v>131.6030995485148</c:v>
                </c:pt>
                <c:pt idx="195">
                  <c:v>131.3864450948971</c:v>
                </c:pt>
                <c:pt idx="196">
                  <c:v>130.8967920692724</c:v>
                </c:pt>
                <c:pt idx="197">
                  <c:v>130.7769352700597</c:v>
                </c:pt>
                <c:pt idx="198">
                  <c:v>131.0464380370538</c:v>
                </c:pt>
                <c:pt idx="199">
                  <c:v>131.0464380370538</c:v>
                </c:pt>
                <c:pt idx="200">
                  <c:v>131.8063208805632</c:v>
                </c:pt>
                <c:pt idx="201">
                  <c:v>131.8063208805632</c:v>
                </c:pt>
                <c:pt idx="202">
                  <c:v>131.0311636238825</c:v>
                </c:pt>
                <c:pt idx="203">
                  <c:v>131.0915900955708</c:v>
                </c:pt>
                <c:pt idx="204">
                  <c:v>130.6744939008666</c:v>
                </c:pt>
                <c:pt idx="205">
                  <c:v>129.7748094888194</c:v>
                </c:pt>
                <c:pt idx="206">
                  <c:v>129.5522455459665</c:v>
                </c:pt>
                <c:pt idx="207">
                  <c:v>129.4007841926022</c:v>
                </c:pt>
                <c:pt idx="208">
                  <c:v>129.4007841926022</c:v>
                </c:pt>
                <c:pt idx="209">
                  <c:v>129.2444268349435</c:v>
                </c:pt>
                <c:pt idx="210">
                  <c:v>129.5566256934322</c:v>
                </c:pt>
                <c:pt idx="211">
                  <c:v>129.5566256934322</c:v>
                </c:pt>
                <c:pt idx="212">
                  <c:v>129.5566256934322</c:v>
                </c:pt>
                <c:pt idx="213">
                  <c:v>130.0578306638836</c:v>
                </c:pt>
                <c:pt idx="214">
                  <c:v>130.0578306638836</c:v>
                </c:pt>
                <c:pt idx="215">
                  <c:v>130.0578306638836</c:v>
                </c:pt>
                <c:pt idx="216">
                  <c:v>130.1294628503296</c:v>
                </c:pt>
                <c:pt idx="217">
                  <c:v>130.0348564819278</c:v>
                </c:pt>
                <c:pt idx="218">
                  <c:v>129.8002398178547</c:v>
                </c:pt>
                <c:pt idx="219">
                  <c:v>129.5940784342797</c:v>
                </c:pt>
                <c:pt idx="220">
                  <c:v>131.9258417720313</c:v>
                </c:pt>
                <c:pt idx="221">
                  <c:v>131.9258417720313</c:v>
                </c:pt>
                <c:pt idx="222">
                  <c:v>132.4700868158872</c:v>
                </c:pt>
                <c:pt idx="223">
                  <c:v>133.5509724290226</c:v>
                </c:pt>
                <c:pt idx="224">
                  <c:v>132.8654544113397</c:v>
                </c:pt>
                <c:pt idx="225">
                  <c:v>132.8654544113397</c:v>
                </c:pt>
                <c:pt idx="226">
                  <c:v>130.7296085339172</c:v>
                </c:pt>
                <c:pt idx="227">
                  <c:v>131.9230889219525</c:v>
                </c:pt>
                <c:pt idx="228">
                  <c:v>131.3206518367473</c:v>
                </c:pt>
                <c:pt idx="229">
                  <c:v>132.4803152270077</c:v>
                </c:pt>
                <c:pt idx="230">
                  <c:v>135.5092844961416</c:v>
                </c:pt>
                <c:pt idx="231">
                  <c:v>136.745412468685</c:v>
                </c:pt>
                <c:pt idx="232">
                  <c:v>136.745412468685</c:v>
                </c:pt>
                <c:pt idx="233">
                  <c:v>136.6796638101193</c:v>
                </c:pt>
                <c:pt idx="234">
                  <c:v>136.2591952709795</c:v>
                </c:pt>
                <c:pt idx="235">
                  <c:v>136.4390384240232</c:v>
                </c:pt>
                <c:pt idx="236">
                  <c:v>136.4503399681307</c:v>
                </c:pt>
                <c:pt idx="237">
                  <c:v>136.4503399681307</c:v>
                </c:pt>
                <c:pt idx="238">
                  <c:v>136.0734495438631</c:v>
                </c:pt>
                <c:pt idx="239">
                  <c:v>136.0734495438631</c:v>
                </c:pt>
                <c:pt idx="240">
                  <c:v>136.0734495438631</c:v>
                </c:pt>
                <c:pt idx="241">
                  <c:v>136.3391822780164</c:v>
                </c:pt>
                <c:pt idx="242">
                  <c:v>136.8651936639951</c:v>
                </c:pt>
                <c:pt idx="243">
                  <c:v>136.7951773378068</c:v>
                </c:pt>
                <c:pt idx="244">
                  <c:v>136.7951773378068</c:v>
                </c:pt>
                <c:pt idx="245">
                  <c:v>136.810871430177</c:v>
                </c:pt>
                <c:pt idx="246">
                  <c:v>136.6703379797022</c:v>
                </c:pt>
                <c:pt idx="247">
                  <c:v>136.6853947321542</c:v>
                </c:pt>
                <c:pt idx="248">
                  <c:v>136.6853947321542</c:v>
                </c:pt>
                <c:pt idx="249">
                  <c:v>136.6853947321542</c:v>
                </c:pt>
                <c:pt idx="250">
                  <c:v>136.6853947321542</c:v>
                </c:pt>
                <c:pt idx="251">
                  <c:v>136.6853947321542</c:v>
                </c:pt>
                <c:pt idx="252">
                  <c:v>136.5367436516636</c:v>
                </c:pt>
                <c:pt idx="253">
                  <c:v>136.5367436516636</c:v>
                </c:pt>
                <c:pt idx="254">
                  <c:v>136.5367436516636</c:v>
                </c:pt>
                <c:pt idx="255">
                  <c:v>136.9753109950672</c:v>
                </c:pt>
                <c:pt idx="256">
                  <c:v>137.6168005697999</c:v>
                </c:pt>
                <c:pt idx="257">
                  <c:v>137.7180803737861</c:v>
                </c:pt>
                <c:pt idx="258">
                  <c:v>137.0062150068878</c:v>
                </c:pt>
                <c:pt idx="259">
                  <c:v>137.3811820228212</c:v>
                </c:pt>
                <c:pt idx="260">
                  <c:v>137.6244659411344</c:v>
                </c:pt>
                <c:pt idx="261">
                  <c:v>137.6244659411344</c:v>
                </c:pt>
                <c:pt idx="262">
                  <c:v>137.7809406495755</c:v>
                </c:pt>
                <c:pt idx="263">
                  <c:v>138.2817990836273</c:v>
                </c:pt>
                <c:pt idx="264">
                  <c:v>139.8627919461165</c:v>
                </c:pt>
                <c:pt idx="265">
                  <c:v>140.1552149142756</c:v>
                </c:pt>
                <c:pt idx="266">
                  <c:v>140.1552149142756</c:v>
                </c:pt>
                <c:pt idx="267">
                  <c:v>137.6861485071231</c:v>
                </c:pt>
                <c:pt idx="268">
                  <c:v>143.8961161861844</c:v>
                </c:pt>
                <c:pt idx="269">
                  <c:v>144.9837486202682</c:v>
                </c:pt>
                <c:pt idx="270">
                  <c:v>144.5973657946815</c:v>
                </c:pt>
                <c:pt idx="271">
                  <c:v>143.0802899803686</c:v>
                </c:pt>
                <c:pt idx="272">
                  <c:v>141.9159383508666</c:v>
                </c:pt>
                <c:pt idx="273">
                  <c:v>139.8655834283956</c:v>
                </c:pt>
                <c:pt idx="274">
                  <c:v>140.5433909536544</c:v>
                </c:pt>
                <c:pt idx="275">
                  <c:v>138.5411572665174</c:v>
                </c:pt>
                <c:pt idx="276">
                  <c:v>139.1319381219635</c:v>
                </c:pt>
                <c:pt idx="277">
                  <c:v>139.1319381219635</c:v>
                </c:pt>
                <c:pt idx="278">
                  <c:v>139.2040669037065</c:v>
                </c:pt>
                <c:pt idx="279">
                  <c:v>139.1404375782375</c:v>
                </c:pt>
                <c:pt idx="280">
                  <c:v>138.5809301415694</c:v>
                </c:pt>
                <c:pt idx="281">
                  <c:v>137.0348692821001</c:v>
                </c:pt>
                <c:pt idx="282">
                  <c:v>138.3654317272235</c:v>
                </c:pt>
                <c:pt idx="283">
                  <c:v>138.9769642966236</c:v>
                </c:pt>
                <c:pt idx="284">
                  <c:v>140.0442180477764</c:v>
                </c:pt>
                <c:pt idx="285">
                  <c:v>140.4255499707232</c:v>
                </c:pt>
                <c:pt idx="286">
                  <c:v>140.9907709468188</c:v>
                </c:pt>
                <c:pt idx="287">
                  <c:v>141.2134274635803</c:v>
                </c:pt>
                <c:pt idx="288">
                  <c:v>141.2134274635803</c:v>
                </c:pt>
                <c:pt idx="289">
                  <c:v>140.7413210558555</c:v>
                </c:pt>
                <c:pt idx="290">
                  <c:v>141.0772692808832</c:v>
                </c:pt>
                <c:pt idx="291">
                  <c:v>140.3783828990848</c:v>
                </c:pt>
                <c:pt idx="292">
                  <c:v>140.6815019136836</c:v>
                </c:pt>
                <c:pt idx="293">
                  <c:v>140.6815019136836</c:v>
                </c:pt>
                <c:pt idx="294">
                  <c:v>140.6815019136836</c:v>
                </c:pt>
                <c:pt idx="295">
                  <c:v>141.7892259377906</c:v>
                </c:pt>
                <c:pt idx="296">
                  <c:v>142.4526951634674</c:v>
                </c:pt>
                <c:pt idx="297">
                  <c:v>142.2695318460689</c:v>
                </c:pt>
                <c:pt idx="298">
                  <c:v>143.2590451893906</c:v>
                </c:pt>
                <c:pt idx="299">
                  <c:v>142.437119287115</c:v>
                </c:pt>
                <c:pt idx="300">
                  <c:v>142.6688493505683</c:v>
                </c:pt>
                <c:pt idx="301">
                  <c:v>142.6688493505683</c:v>
                </c:pt>
                <c:pt idx="302">
                  <c:v>142.6623857577496</c:v>
                </c:pt>
                <c:pt idx="303">
                  <c:v>142.6623857577496</c:v>
                </c:pt>
                <c:pt idx="304">
                  <c:v>139.1528217235676</c:v>
                </c:pt>
                <c:pt idx="305">
                  <c:v>141.7026149006632</c:v>
                </c:pt>
                <c:pt idx="306">
                  <c:v>143.2836958572024</c:v>
                </c:pt>
                <c:pt idx="307">
                  <c:v>143.2836958572024</c:v>
                </c:pt>
                <c:pt idx="308">
                  <c:v>143.249323654451</c:v>
                </c:pt>
                <c:pt idx="309">
                  <c:v>143.7244299291145</c:v>
                </c:pt>
                <c:pt idx="310">
                  <c:v>143.9429656180694</c:v>
                </c:pt>
                <c:pt idx="311">
                  <c:v>144.0120107684572</c:v>
                </c:pt>
                <c:pt idx="312">
                  <c:v>143.6853182665543</c:v>
                </c:pt>
                <c:pt idx="313">
                  <c:v>141.8875473188934</c:v>
                </c:pt>
                <c:pt idx="314">
                  <c:v>142.2730964319638</c:v>
                </c:pt>
                <c:pt idx="315">
                  <c:v>142.4148954609219</c:v>
                </c:pt>
                <c:pt idx="316">
                  <c:v>142.8794008246531</c:v>
                </c:pt>
                <c:pt idx="317">
                  <c:v>142.8794008246531</c:v>
                </c:pt>
                <c:pt idx="318">
                  <c:v>142.8794008246531</c:v>
                </c:pt>
                <c:pt idx="319">
                  <c:v>142.5029632279131</c:v>
                </c:pt>
                <c:pt idx="320">
                  <c:v>142.4975809453428</c:v>
                </c:pt>
                <c:pt idx="321">
                  <c:v>142.4975809453428</c:v>
                </c:pt>
                <c:pt idx="322">
                  <c:v>142.4975809453428</c:v>
                </c:pt>
                <c:pt idx="323">
                  <c:v>142.4975809453428</c:v>
                </c:pt>
                <c:pt idx="324">
                  <c:v>142.0315720535634</c:v>
                </c:pt>
                <c:pt idx="325">
                  <c:v>140.8024715293825</c:v>
                </c:pt>
                <c:pt idx="326">
                  <c:v>141.6373736360112</c:v>
                </c:pt>
                <c:pt idx="327">
                  <c:v>141.7949927476637</c:v>
                </c:pt>
                <c:pt idx="328">
                  <c:v>141.7949927476637</c:v>
                </c:pt>
                <c:pt idx="329">
                  <c:v>141.7261882449238</c:v>
                </c:pt>
                <c:pt idx="330">
                  <c:v>142.5793400743179</c:v>
                </c:pt>
                <c:pt idx="331">
                  <c:v>142.5386667560796</c:v>
                </c:pt>
                <c:pt idx="332">
                  <c:v>142.4656863271995</c:v>
                </c:pt>
                <c:pt idx="333">
                  <c:v>143.4198381784716</c:v>
                </c:pt>
                <c:pt idx="334">
                  <c:v>143.393985833282</c:v>
                </c:pt>
                <c:pt idx="335">
                  <c:v>142.4720820156696</c:v>
                </c:pt>
                <c:pt idx="336">
                  <c:v>143.4294825034934</c:v>
                </c:pt>
                <c:pt idx="337">
                  <c:v>143.0160579994528</c:v>
                </c:pt>
                <c:pt idx="338">
                  <c:v>142.4623866268784</c:v>
                </c:pt>
                <c:pt idx="339">
                  <c:v>142.1824587885546</c:v>
                </c:pt>
                <c:pt idx="340">
                  <c:v>142.1824587885546</c:v>
                </c:pt>
                <c:pt idx="341">
                  <c:v>142.3617230804738</c:v>
                </c:pt>
                <c:pt idx="342">
                  <c:v>142.3617230804738</c:v>
                </c:pt>
                <c:pt idx="343">
                  <c:v>142.3617230804738</c:v>
                </c:pt>
                <c:pt idx="344">
                  <c:v>142.3617230804738</c:v>
                </c:pt>
                <c:pt idx="345">
                  <c:v>142.3478761417652</c:v>
                </c:pt>
                <c:pt idx="346">
                  <c:v>142.579626047602</c:v>
                </c:pt>
                <c:pt idx="347">
                  <c:v>142.579626047602</c:v>
                </c:pt>
                <c:pt idx="348">
                  <c:v>142.579626047602</c:v>
                </c:pt>
                <c:pt idx="349">
                  <c:v>142.579626047602</c:v>
                </c:pt>
                <c:pt idx="350">
                  <c:v>142.579626047602</c:v>
                </c:pt>
                <c:pt idx="351">
                  <c:v>142.579626047602</c:v>
                </c:pt>
                <c:pt idx="352">
                  <c:v>142.579626047602</c:v>
                </c:pt>
                <c:pt idx="353">
                  <c:v>142.4990536715603</c:v>
                </c:pt>
                <c:pt idx="354">
                  <c:v>142.4990536715603</c:v>
                </c:pt>
                <c:pt idx="355">
                  <c:v>142.7764487156116</c:v>
                </c:pt>
                <c:pt idx="356">
                  <c:v>143.0529212574307</c:v>
                </c:pt>
                <c:pt idx="357">
                  <c:v>143.0529212574307</c:v>
                </c:pt>
                <c:pt idx="358">
                  <c:v>143.0529212574307</c:v>
                </c:pt>
                <c:pt idx="359">
                  <c:v>142.5880445220226</c:v>
                </c:pt>
                <c:pt idx="360">
                  <c:v>142.0359471877561</c:v>
                </c:pt>
                <c:pt idx="361">
                  <c:v>142.0359471877561</c:v>
                </c:pt>
                <c:pt idx="362">
                  <c:v>142.0359471877561</c:v>
                </c:pt>
                <c:pt idx="363">
                  <c:v>142.0359471877561</c:v>
                </c:pt>
                <c:pt idx="364">
                  <c:v>142.0332639731674</c:v>
                </c:pt>
                <c:pt idx="365">
                  <c:v>142.0332639731674</c:v>
                </c:pt>
                <c:pt idx="366">
                  <c:v>142.6924969317485</c:v>
                </c:pt>
                <c:pt idx="367">
                  <c:v>142.459367465657</c:v>
                </c:pt>
                <c:pt idx="368">
                  <c:v>142.9967260755018</c:v>
                </c:pt>
                <c:pt idx="369">
                  <c:v>143.4232801586087</c:v>
                </c:pt>
                <c:pt idx="370">
                  <c:v>142.0961182440504</c:v>
                </c:pt>
                <c:pt idx="371">
                  <c:v>142.0961182440504</c:v>
                </c:pt>
                <c:pt idx="372">
                  <c:v>141.93889726154</c:v>
                </c:pt>
                <c:pt idx="373">
                  <c:v>141.4748700346212</c:v>
                </c:pt>
                <c:pt idx="374">
                  <c:v>141.5391724938505</c:v>
                </c:pt>
                <c:pt idx="375">
                  <c:v>141.5391724938505</c:v>
                </c:pt>
                <c:pt idx="376">
                  <c:v>142.0110858131112</c:v>
                </c:pt>
                <c:pt idx="377">
                  <c:v>141.5144936761108</c:v>
                </c:pt>
                <c:pt idx="378">
                  <c:v>143.7196050472932</c:v>
                </c:pt>
                <c:pt idx="379">
                  <c:v>144.3134668248921</c:v>
                </c:pt>
                <c:pt idx="380">
                  <c:v>143.9485028368614</c:v>
                </c:pt>
                <c:pt idx="381">
                  <c:v>143.4928701587804</c:v>
                </c:pt>
                <c:pt idx="382">
                  <c:v>143.4928701587804</c:v>
                </c:pt>
                <c:pt idx="383">
                  <c:v>143.4928701587804</c:v>
                </c:pt>
                <c:pt idx="384">
                  <c:v>143.4928701587804</c:v>
                </c:pt>
                <c:pt idx="385">
                  <c:v>147.2087979822243</c:v>
                </c:pt>
                <c:pt idx="386">
                  <c:v>147.2087979822243</c:v>
                </c:pt>
                <c:pt idx="387">
                  <c:v>143.4241359989012</c:v>
                </c:pt>
                <c:pt idx="388">
                  <c:v>133.8343739035451</c:v>
                </c:pt>
                <c:pt idx="389">
                  <c:v>138.3371915087075</c:v>
                </c:pt>
                <c:pt idx="390">
                  <c:v>139.7544616604293</c:v>
                </c:pt>
                <c:pt idx="391">
                  <c:v>140.700183415264</c:v>
                </c:pt>
                <c:pt idx="392">
                  <c:v>139.0369718884274</c:v>
                </c:pt>
                <c:pt idx="393">
                  <c:v>139.9567595941255</c:v>
                </c:pt>
                <c:pt idx="394">
                  <c:v>140.5479318432384</c:v>
                </c:pt>
                <c:pt idx="395">
                  <c:v>140.3837175373745</c:v>
                </c:pt>
                <c:pt idx="396">
                  <c:v>140.3751898683755</c:v>
                </c:pt>
                <c:pt idx="397">
                  <c:v>140.1225099408368</c:v>
                </c:pt>
                <c:pt idx="398">
                  <c:v>139.9568011317538</c:v>
                </c:pt>
                <c:pt idx="399">
                  <c:v>140.0720198222321</c:v>
                </c:pt>
                <c:pt idx="400">
                  <c:v>140.0720198222321</c:v>
                </c:pt>
                <c:pt idx="401">
                  <c:v>140.0725844651558</c:v>
                </c:pt>
                <c:pt idx="402">
                  <c:v>140.4350834685644</c:v>
                </c:pt>
                <c:pt idx="403">
                  <c:v>139.7860100087811</c:v>
                </c:pt>
                <c:pt idx="404">
                  <c:v>140.707499693295</c:v>
                </c:pt>
                <c:pt idx="405">
                  <c:v>140.4509180737146</c:v>
                </c:pt>
                <c:pt idx="406">
                  <c:v>142.0111243001936</c:v>
                </c:pt>
                <c:pt idx="407">
                  <c:v>142.2693197202092</c:v>
                </c:pt>
                <c:pt idx="408">
                  <c:v>142.2693197202092</c:v>
                </c:pt>
                <c:pt idx="409">
                  <c:v>142.4281079553961</c:v>
                </c:pt>
                <c:pt idx="410">
                  <c:v>142.3113721978528</c:v>
                </c:pt>
                <c:pt idx="411">
                  <c:v>142.4661670117938</c:v>
                </c:pt>
                <c:pt idx="412">
                  <c:v>142.4661670117938</c:v>
                </c:pt>
                <c:pt idx="413">
                  <c:v>142.7012146478844</c:v>
                </c:pt>
                <c:pt idx="414">
                  <c:v>142.7012146478844</c:v>
                </c:pt>
                <c:pt idx="415">
                  <c:v>142.7172089971424</c:v>
                </c:pt>
                <c:pt idx="416">
                  <c:v>142.7172089971424</c:v>
                </c:pt>
                <c:pt idx="417">
                  <c:v>143.2621982748001</c:v>
                </c:pt>
                <c:pt idx="418">
                  <c:v>143.2621982748001</c:v>
                </c:pt>
                <c:pt idx="419">
                  <c:v>143.2621982748001</c:v>
                </c:pt>
                <c:pt idx="420">
                  <c:v>141.9972346322184</c:v>
                </c:pt>
                <c:pt idx="421">
                  <c:v>141.9972346322184</c:v>
                </c:pt>
                <c:pt idx="422">
                  <c:v>141.9972346322184</c:v>
                </c:pt>
                <c:pt idx="423">
                  <c:v>141.475776222391</c:v>
                </c:pt>
                <c:pt idx="424">
                  <c:v>146.669995397659</c:v>
                </c:pt>
                <c:pt idx="425">
                  <c:v>146.669995397659</c:v>
                </c:pt>
                <c:pt idx="426">
                  <c:v>147.1936421553211</c:v>
                </c:pt>
                <c:pt idx="427">
                  <c:v>147.1936421553211</c:v>
                </c:pt>
                <c:pt idx="428">
                  <c:v>147.1936421553211</c:v>
                </c:pt>
                <c:pt idx="429">
                  <c:v>146.0930115994545</c:v>
                </c:pt>
                <c:pt idx="430">
                  <c:v>146.0930115994545</c:v>
                </c:pt>
                <c:pt idx="431">
                  <c:v>146.0930115994545</c:v>
                </c:pt>
                <c:pt idx="432">
                  <c:v>151.5635706152868</c:v>
                </c:pt>
                <c:pt idx="433">
                  <c:v>161.7145332139365</c:v>
                </c:pt>
                <c:pt idx="434">
                  <c:v>161.7145332139365</c:v>
                </c:pt>
                <c:pt idx="435">
                  <c:v>161.7145332139365</c:v>
                </c:pt>
                <c:pt idx="436">
                  <c:v>161.7145332139365</c:v>
                </c:pt>
                <c:pt idx="437">
                  <c:v>161.7145332139365</c:v>
                </c:pt>
                <c:pt idx="438">
                  <c:v>161.8090167444044</c:v>
                </c:pt>
                <c:pt idx="439">
                  <c:v>166.2546709930606</c:v>
                </c:pt>
                <c:pt idx="440">
                  <c:v>166.2546709930606</c:v>
                </c:pt>
                <c:pt idx="441">
                  <c:v>168.6107833327459</c:v>
                </c:pt>
                <c:pt idx="442">
                  <c:v>168.5937066375674</c:v>
                </c:pt>
                <c:pt idx="443">
                  <c:v>167.6114315790207</c:v>
                </c:pt>
                <c:pt idx="444">
                  <c:v>167.3928542693276</c:v>
                </c:pt>
                <c:pt idx="445">
                  <c:v>177.8683400430616</c:v>
                </c:pt>
                <c:pt idx="446">
                  <c:v>177.8683400430616</c:v>
                </c:pt>
                <c:pt idx="447">
                  <c:v>184.3299749614183</c:v>
                </c:pt>
                <c:pt idx="448">
                  <c:v>184.3299749614183</c:v>
                </c:pt>
                <c:pt idx="449">
                  <c:v>188.3641072372104</c:v>
                </c:pt>
                <c:pt idx="450">
                  <c:v>192.400949375674</c:v>
                </c:pt>
                <c:pt idx="451">
                  <c:v>192.400949375674</c:v>
                </c:pt>
                <c:pt idx="452">
                  <c:v>192.400949375674</c:v>
                </c:pt>
                <c:pt idx="453">
                  <c:v>194.7095235346025</c:v>
                </c:pt>
                <c:pt idx="454">
                  <c:v>194.3286769588896</c:v>
                </c:pt>
                <c:pt idx="455">
                  <c:v>194.1940636228126</c:v>
                </c:pt>
                <c:pt idx="456">
                  <c:v>196.0361045597637</c:v>
                </c:pt>
                <c:pt idx="457">
                  <c:v>199.2564427471644</c:v>
                </c:pt>
                <c:pt idx="458">
                  <c:v>199.2564427471644</c:v>
                </c:pt>
                <c:pt idx="459">
                  <c:v>200.3402705635479</c:v>
                </c:pt>
                <c:pt idx="460">
                  <c:v>195.0398180879308</c:v>
                </c:pt>
                <c:pt idx="461">
                  <c:v>198.8904391168104</c:v>
                </c:pt>
                <c:pt idx="462">
                  <c:v>203.0669482742664</c:v>
                </c:pt>
                <c:pt idx="463">
                  <c:v>204.5731052931218</c:v>
                </c:pt>
                <c:pt idx="464">
                  <c:v>208.1510630190096</c:v>
                </c:pt>
                <c:pt idx="465">
                  <c:v>201.3537336250548</c:v>
                </c:pt>
                <c:pt idx="466">
                  <c:v>202.5167828561236</c:v>
                </c:pt>
                <c:pt idx="467">
                  <c:v>202.4667045344983</c:v>
                </c:pt>
                <c:pt idx="468">
                  <c:v>202.4667045344983</c:v>
                </c:pt>
                <c:pt idx="469">
                  <c:v>216.3031395867906</c:v>
                </c:pt>
                <c:pt idx="470">
                  <c:v>216.3031395867906</c:v>
                </c:pt>
                <c:pt idx="471">
                  <c:v>216.3031395867906</c:v>
                </c:pt>
                <c:pt idx="472">
                  <c:v>212.9971693656518</c:v>
                </c:pt>
                <c:pt idx="473">
                  <c:v>214.9508707764755</c:v>
                </c:pt>
                <c:pt idx="474">
                  <c:v>214.9508707764755</c:v>
                </c:pt>
                <c:pt idx="475">
                  <c:v>215.5399300164116</c:v>
                </c:pt>
                <c:pt idx="476">
                  <c:v>216.0406573694291</c:v>
                </c:pt>
                <c:pt idx="477">
                  <c:v>216.0406573694291</c:v>
                </c:pt>
                <c:pt idx="478">
                  <c:v>216.0406573694291</c:v>
                </c:pt>
                <c:pt idx="479">
                  <c:v>214.424990540677</c:v>
                </c:pt>
                <c:pt idx="480">
                  <c:v>217.2906119241314</c:v>
                </c:pt>
                <c:pt idx="481">
                  <c:v>217.2906119241314</c:v>
                </c:pt>
                <c:pt idx="482">
                  <c:v>215.312960356221</c:v>
                </c:pt>
                <c:pt idx="483">
                  <c:v>217.8606785900178</c:v>
                </c:pt>
                <c:pt idx="484">
                  <c:v>217.3982130148033</c:v>
                </c:pt>
                <c:pt idx="485">
                  <c:v>217.3982130148033</c:v>
                </c:pt>
                <c:pt idx="486">
                  <c:v>217.23261246846</c:v>
                </c:pt>
                <c:pt idx="487">
                  <c:v>204.8170879797445</c:v>
                </c:pt>
                <c:pt idx="488">
                  <c:v>202.9541191839225</c:v>
                </c:pt>
                <c:pt idx="489">
                  <c:v>203.1116357629793</c:v>
                </c:pt>
                <c:pt idx="490">
                  <c:v>203.1116357629793</c:v>
                </c:pt>
                <c:pt idx="491">
                  <c:v>203.1116357629793</c:v>
                </c:pt>
                <c:pt idx="492">
                  <c:v>218.2384489851107</c:v>
                </c:pt>
                <c:pt idx="493">
                  <c:v>223.4427782863506</c:v>
                </c:pt>
                <c:pt idx="494">
                  <c:v>223.4427782863506</c:v>
                </c:pt>
                <c:pt idx="495">
                  <c:v>225.2002726457796</c:v>
                </c:pt>
                <c:pt idx="496">
                  <c:v>225.2002726457796</c:v>
                </c:pt>
                <c:pt idx="497">
                  <c:v>227.2801128884713</c:v>
                </c:pt>
                <c:pt idx="498">
                  <c:v>227.2801128884713</c:v>
                </c:pt>
                <c:pt idx="499">
                  <c:v>227.2801128884713</c:v>
                </c:pt>
                <c:pt idx="500">
                  <c:v>227.2801128884713</c:v>
                </c:pt>
                <c:pt idx="501">
                  <c:v>227.2801128884713</c:v>
                </c:pt>
                <c:pt idx="502">
                  <c:v>227.2801128884713</c:v>
                </c:pt>
                <c:pt idx="503">
                  <c:v>227.2801128884713</c:v>
                </c:pt>
                <c:pt idx="504">
                  <c:v>227.2801128884713</c:v>
                </c:pt>
                <c:pt idx="505">
                  <c:v>227.2801128884713</c:v>
                </c:pt>
                <c:pt idx="506">
                  <c:v>227.2801128884713</c:v>
                </c:pt>
                <c:pt idx="507">
                  <c:v>226.8348721422654</c:v>
                </c:pt>
                <c:pt idx="508">
                  <c:v>226.5472633124167</c:v>
                </c:pt>
                <c:pt idx="509">
                  <c:v>226.5472633124167</c:v>
                </c:pt>
                <c:pt idx="510">
                  <c:v>226.186201704095</c:v>
                </c:pt>
                <c:pt idx="511">
                  <c:v>226.186201704095</c:v>
                </c:pt>
                <c:pt idx="512">
                  <c:v>226.4716602899379</c:v>
                </c:pt>
                <c:pt idx="513">
                  <c:v>226.4716602899379</c:v>
                </c:pt>
                <c:pt idx="514">
                  <c:v>225.0937070734286</c:v>
                </c:pt>
                <c:pt idx="515">
                  <c:v>224.6311451900763</c:v>
                </c:pt>
                <c:pt idx="516">
                  <c:v>224.6311451900763</c:v>
                </c:pt>
                <c:pt idx="517">
                  <c:v>224.6311451900763</c:v>
                </c:pt>
                <c:pt idx="518">
                  <c:v>223.9512772577211</c:v>
                </c:pt>
                <c:pt idx="519">
                  <c:v>223.9512772577211</c:v>
                </c:pt>
                <c:pt idx="520">
                  <c:v>223.9512772577211</c:v>
                </c:pt>
                <c:pt idx="521">
                  <c:v>223.9512772577211</c:v>
                </c:pt>
                <c:pt idx="522">
                  <c:v>223.922904715103</c:v>
                </c:pt>
                <c:pt idx="523">
                  <c:v>223.922904715103</c:v>
                </c:pt>
                <c:pt idx="524">
                  <c:v>223.922904715103</c:v>
                </c:pt>
                <c:pt idx="525">
                  <c:v>223.922904715103</c:v>
                </c:pt>
                <c:pt idx="526">
                  <c:v>223.922904715103</c:v>
                </c:pt>
                <c:pt idx="527">
                  <c:v>223.922904715103</c:v>
                </c:pt>
                <c:pt idx="528">
                  <c:v>225.0552005822593</c:v>
                </c:pt>
                <c:pt idx="529">
                  <c:v>221.6188650681934</c:v>
                </c:pt>
                <c:pt idx="530">
                  <c:v>225.0967282848841</c:v>
                </c:pt>
                <c:pt idx="531">
                  <c:v>225.0967282848841</c:v>
                </c:pt>
                <c:pt idx="532">
                  <c:v>223.9424108174667</c:v>
                </c:pt>
                <c:pt idx="533">
                  <c:v>223.9424108174667</c:v>
                </c:pt>
                <c:pt idx="534">
                  <c:v>223.9424108174667</c:v>
                </c:pt>
                <c:pt idx="535">
                  <c:v>223.7559511385314</c:v>
                </c:pt>
                <c:pt idx="536">
                  <c:v>223.7559511385314</c:v>
                </c:pt>
                <c:pt idx="537">
                  <c:v>231.1281130410102</c:v>
                </c:pt>
                <c:pt idx="538">
                  <c:v>231.1281130410102</c:v>
                </c:pt>
                <c:pt idx="539">
                  <c:v>238.7770934268035</c:v>
                </c:pt>
                <c:pt idx="540">
                  <c:v>238.7770934268035</c:v>
                </c:pt>
                <c:pt idx="541">
                  <c:v>238.7770934268035</c:v>
                </c:pt>
                <c:pt idx="542">
                  <c:v>244.1663808344212</c:v>
                </c:pt>
                <c:pt idx="543">
                  <c:v>244.1663808344212</c:v>
                </c:pt>
                <c:pt idx="544">
                  <c:v>244.1663808344212</c:v>
                </c:pt>
                <c:pt idx="545">
                  <c:v>244.1663808344212</c:v>
                </c:pt>
                <c:pt idx="546">
                  <c:v>244.1663808344212</c:v>
                </c:pt>
                <c:pt idx="547">
                  <c:v>246.0396721223565</c:v>
                </c:pt>
                <c:pt idx="548">
                  <c:v>246.2950564912533</c:v>
                </c:pt>
                <c:pt idx="549">
                  <c:v>246.2950564912533</c:v>
                </c:pt>
                <c:pt idx="550">
                  <c:v>236.0622513007501</c:v>
                </c:pt>
                <c:pt idx="551">
                  <c:v>241.8874920118295</c:v>
                </c:pt>
                <c:pt idx="552">
                  <c:v>241.8874920118295</c:v>
                </c:pt>
                <c:pt idx="553">
                  <c:v>243.3085310598958</c:v>
                </c:pt>
                <c:pt idx="554">
                  <c:v>235.3415716657838</c:v>
                </c:pt>
                <c:pt idx="555">
                  <c:v>235.3415716657838</c:v>
                </c:pt>
                <c:pt idx="556">
                  <c:v>235.3415716657838</c:v>
                </c:pt>
                <c:pt idx="557">
                  <c:v>238.4231685633212</c:v>
                </c:pt>
                <c:pt idx="558">
                  <c:v>238.4231685633212</c:v>
                </c:pt>
                <c:pt idx="559">
                  <c:v>239.678830118514</c:v>
                </c:pt>
                <c:pt idx="560">
                  <c:v>238.5127539910116</c:v>
                </c:pt>
                <c:pt idx="561">
                  <c:v>238.5127539910116</c:v>
                </c:pt>
                <c:pt idx="562">
                  <c:v>236.0806265652537</c:v>
                </c:pt>
                <c:pt idx="563">
                  <c:v>236.0806265652537</c:v>
                </c:pt>
                <c:pt idx="564">
                  <c:v>234.518918356709</c:v>
                </c:pt>
                <c:pt idx="565">
                  <c:v>234.518918356709</c:v>
                </c:pt>
                <c:pt idx="566">
                  <c:v>236.2454807331447</c:v>
                </c:pt>
                <c:pt idx="567">
                  <c:v>233.9400365605436</c:v>
                </c:pt>
                <c:pt idx="568">
                  <c:v>231.9542411350637</c:v>
                </c:pt>
                <c:pt idx="569">
                  <c:v>232.4915079250972</c:v>
                </c:pt>
                <c:pt idx="570">
                  <c:v>234.794959589018</c:v>
                </c:pt>
                <c:pt idx="571">
                  <c:v>235.6425718658998</c:v>
                </c:pt>
                <c:pt idx="572">
                  <c:v>236.3183252974793</c:v>
                </c:pt>
                <c:pt idx="573">
                  <c:v>237.6074946886924</c:v>
                </c:pt>
                <c:pt idx="574">
                  <c:v>237.6074946886924</c:v>
                </c:pt>
                <c:pt idx="575">
                  <c:v>237.6074946886924</c:v>
                </c:pt>
                <c:pt idx="576">
                  <c:v>237.681401636045</c:v>
                </c:pt>
                <c:pt idx="577">
                  <c:v>237.681401636045</c:v>
                </c:pt>
                <c:pt idx="578">
                  <c:v>237.3290263054184</c:v>
                </c:pt>
                <c:pt idx="579">
                  <c:v>259.3629803614071</c:v>
                </c:pt>
                <c:pt idx="580">
                  <c:v>259.3218477867265</c:v>
                </c:pt>
                <c:pt idx="581">
                  <c:v>260.215490893492</c:v>
                </c:pt>
                <c:pt idx="582">
                  <c:v>258.3595408576686</c:v>
                </c:pt>
                <c:pt idx="583">
                  <c:v>255.97627275284</c:v>
                </c:pt>
                <c:pt idx="584">
                  <c:v>257.5998173757327</c:v>
                </c:pt>
                <c:pt idx="585">
                  <c:v>257.5998173757327</c:v>
                </c:pt>
                <c:pt idx="586">
                  <c:v>258.3531963809606</c:v>
                </c:pt>
                <c:pt idx="587">
                  <c:v>258.9444330990812</c:v>
                </c:pt>
                <c:pt idx="588">
                  <c:v>261.3700154438897</c:v>
                </c:pt>
                <c:pt idx="589">
                  <c:v>261.3700154438897</c:v>
                </c:pt>
                <c:pt idx="590">
                  <c:v>258.1045359318367</c:v>
                </c:pt>
                <c:pt idx="591">
                  <c:v>258.1045359318367</c:v>
                </c:pt>
                <c:pt idx="592">
                  <c:v>258.1045359318367</c:v>
                </c:pt>
                <c:pt idx="593">
                  <c:v>258.1045359318367</c:v>
                </c:pt>
                <c:pt idx="594">
                  <c:v>258.3246821412085</c:v>
                </c:pt>
                <c:pt idx="595">
                  <c:v>257.169291394459</c:v>
                </c:pt>
                <c:pt idx="596">
                  <c:v>257.169291394459</c:v>
                </c:pt>
                <c:pt idx="597">
                  <c:v>257.169291394459</c:v>
                </c:pt>
                <c:pt idx="598">
                  <c:v>257.169291394459</c:v>
                </c:pt>
                <c:pt idx="599">
                  <c:v>257.169291394459</c:v>
                </c:pt>
                <c:pt idx="600">
                  <c:v>257.169291394459</c:v>
                </c:pt>
                <c:pt idx="601">
                  <c:v>257.2621055390894</c:v>
                </c:pt>
                <c:pt idx="602">
                  <c:v>257.2621055390894</c:v>
                </c:pt>
                <c:pt idx="603">
                  <c:v>257.2621055390894</c:v>
                </c:pt>
                <c:pt idx="604">
                  <c:v>257.2621055390894</c:v>
                </c:pt>
                <c:pt idx="605">
                  <c:v>257.2621055390894</c:v>
                </c:pt>
                <c:pt idx="606">
                  <c:v>257.2621055390894</c:v>
                </c:pt>
                <c:pt idx="607">
                  <c:v>257.2621055390894</c:v>
                </c:pt>
                <c:pt idx="608">
                  <c:v>257.2621055390894</c:v>
                </c:pt>
                <c:pt idx="609">
                  <c:v>257.2621055390894</c:v>
                </c:pt>
                <c:pt idx="610">
                  <c:v>257.2621055390894</c:v>
                </c:pt>
                <c:pt idx="611">
                  <c:v>257.2621055390894</c:v>
                </c:pt>
                <c:pt idx="612">
                  <c:v>257.2266058872315</c:v>
                </c:pt>
                <c:pt idx="613">
                  <c:v>257.2266058872315</c:v>
                </c:pt>
                <c:pt idx="614">
                  <c:v>257.9885843478071</c:v>
                </c:pt>
                <c:pt idx="615">
                  <c:v>257.9885843478071</c:v>
                </c:pt>
                <c:pt idx="616">
                  <c:v>257.9885843478071</c:v>
                </c:pt>
                <c:pt idx="617">
                  <c:v>257.5751822691078</c:v>
                </c:pt>
                <c:pt idx="618">
                  <c:v>256.7229583811852</c:v>
                </c:pt>
                <c:pt idx="619">
                  <c:v>256.7229583811852</c:v>
                </c:pt>
                <c:pt idx="620">
                  <c:v>256.7229583811852</c:v>
                </c:pt>
                <c:pt idx="621">
                  <c:v>256.7229583811852</c:v>
                </c:pt>
                <c:pt idx="622">
                  <c:v>256.7229583811852</c:v>
                </c:pt>
                <c:pt idx="623">
                  <c:v>256.7229583811852</c:v>
                </c:pt>
                <c:pt idx="624">
                  <c:v>256.7229583811852</c:v>
                </c:pt>
                <c:pt idx="625">
                  <c:v>256.7229583811852</c:v>
                </c:pt>
                <c:pt idx="626">
                  <c:v>256.7229583811852</c:v>
                </c:pt>
                <c:pt idx="627">
                  <c:v>256.7229583811852</c:v>
                </c:pt>
                <c:pt idx="628">
                  <c:v>256.7229583811852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81070392"/>
        <c:axId val="-1181067320"/>
      </c:lineChart>
      <c:dateAx>
        <c:axId val="-1181070392"/>
        <c:scaling>
          <c:orientation val="minMax"/>
        </c:scaling>
        <c:delete val="0"/>
        <c:axPos val="b"/>
        <c:numFmt formatCode="[$-809]mmmm\ yyyy;@" sourceLinked="0"/>
        <c:majorTickMark val="out"/>
        <c:minorTickMark val="none"/>
        <c:tickLblPos val="nextTo"/>
        <c:txPr>
          <a:bodyPr rot="-1200000"/>
          <a:lstStyle/>
          <a:p>
            <a:pPr>
              <a:defRPr/>
            </a:pPr>
            <a:endParaRPr lang="en-US"/>
          </a:p>
        </c:txPr>
        <c:crossAx val="-1181067320"/>
        <c:crosses val="autoZero"/>
        <c:auto val="1"/>
        <c:lblOffset val="100"/>
        <c:baseTimeUnit val="days"/>
        <c:majorUnit val="3.0"/>
        <c:majorTimeUnit val="months"/>
        <c:minorUnit val="1.0"/>
        <c:minorTimeUnit val="months"/>
      </c:dateAx>
      <c:valAx>
        <c:axId val="-1181067320"/>
        <c:scaling>
          <c:orientation val="minMax"/>
          <c:min val="50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-1181070392"/>
        <c:crosses val="autoZero"/>
        <c:crossBetween val="between"/>
        <c:majorUnit val="50.0"/>
      </c:valAx>
    </c:plotArea>
    <c:legend>
      <c:legendPos val="r"/>
      <c:layout>
        <c:manualLayout>
          <c:xMode val="edge"/>
          <c:yMode val="edge"/>
          <c:x val="0.13879277605198"/>
          <c:y val="0.172468289372574"/>
          <c:w val="0.377742145760104"/>
          <c:h val="0.065696587926509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January 2016 Sell-off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9279752631763"/>
          <c:y val="0.135700417598264"/>
          <c:w val="0.827702035036261"/>
          <c:h val="0.680141829597364"/>
        </c:manualLayout>
      </c:layout>
      <c:lineChart>
        <c:grouping val="standard"/>
        <c:varyColors val="0"/>
        <c:ser>
          <c:idx val="3"/>
          <c:order val="0"/>
          <c:tx>
            <c:strRef>
              <c:f>Year!$E$2</c:f>
              <c:strCache>
                <c:ptCount val="1"/>
                <c:pt idx="0">
                  <c:v>S&amp;P500</c:v>
                </c:pt>
              </c:strCache>
            </c:strRef>
          </c:tx>
          <c:marker>
            <c:symbol val="none"/>
          </c:marker>
          <c:cat>
            <c:numRef>
              <c:f>Year!$G$3:$G$63</c:f>
              <c:numCache>
                <c:formatCode>m/d/yyyy</c:formatCode>
                <c:ptCount val="61"/>
                <c:pt idx="0">
                  <c:v>42339.0</c:v>
                </c:pt>
                <c:pt idx="1">
                  <c:v>42340.0</c:v>
                </c:pt>
                <c:pt idx="2">
                  <c:v>42341.0</c:v>
                </c:pt>
                <c:pt idx="3">
                  <c:v>42342.0</c:v>
                </c:pt>
                <c:pt idx="4">
                  <c:v>42345.0</c:v>
                </c:pt>
                <c:pt idx="5">
                  <c:v>42346.0</c:v>
                </c:pt>
                <c:pt idx="6">
                  <c:v>42347.0</c:v>
                </c:pt>
                <c:pt idx="7">
                  <c:v>42348.0</c:v>
                </c:pt>
                <c:pt idx="8">
                  <c:v>42349.0</c:v>
                </c:pt>
                <c:pt idx="9">
                  <c:v>42352.0</c:v>
                </c:pt>
                <c:pt idx="10">
                  <c:v>42353.0</c:v>
                </c:pt>
                <c:pt idx="11">
                  <c:v>42354.0</c:v>
                </c:pt>
                <c:pt idx="12">
                  <c:v>42355.0</c:v>
                </c:pt>
                <c:pt idx="13">
                  <c:v>42356.0</c:v>
                </c:pt>
                <c:pt idx="14">
                  <c:v>42359.0</c:v>
                </c:pt>
                <c:pt idx="15">
                  <c:v>42360.0</c:v>
                </c:pt>
                <c:pt idx="16">
                  <c:v>42361.0</c:v>
                </c:pt>
                <c:pt idx="17">
                  <c:v>42362.0</c:v>
                </c:pt>
                <c:pt idx="18">
                  <c:v>42366.0</c:v>
                </c:pt>
                <c:pt idx="19">
                  <c:v>42367.0</c:v>
                </c:pt>
                <c:pt idx="20">
                  <c:v>42368.0</c:v>
                </c:pt>
                <c:pt idx="21">
                  <c:v>42369.0</c:v>
                </c:pt>
                <c:pt idx="22">
                  <c:v>42373.0</c:v>
                </c:pt>
                <c:pt idx="23">
                  <c:v>42374.0</c:v>
                </c:pt>
                <c:pt idx="24">
                  <c:v>42375.0</c:v>
                </c:pt>
                <c:pt idx="25">
                  <c:v>42376.0</c:v>
                </c:pt>
                <c:pt idx="26">
                  <c:v>42377.0</c:v>
                </c:pt>
                <c:pt idx="27">
                  <c:v>42380.0</c:v>
                </c:pt>
                <c:pt idx="28">
                  <c:v>42381.0</c:v>
                </c:pt>
                <c:pt idx="29">
                  <c:v>42382.0</c:v>
                </c:pt>
                <c:pt idx="30">
                  <c:v>42383.0</c:v>
                </c:pt>
                <c:pt idx="31">
                  <c:v>42384.0</c:v>
                </c:pt>
                <c:pt idx="32">
                  <c:v>42388.0</c:v>
                </c:pt>
                <c:pt idx="33">
                  <c:v>42389.0</c:v>
                </c:pt>
                <c:pt idx="34">
                  <c:v>42390.0</c:v>
                </c:pt>
                <c:pt idx="35">
                  <c:v>42391.0</c:v>
                </c:pt>
                <c:pt idx="36">
                  <c:v>42394.0</c:v>
                </c:pt>
                <c:pt idx="37">
                  <c:v>42395.0</c:v>
                </c:pt>
                <c:pt idx="38">
                  <c:v>42396.0</c:v>
                </c:pt>
                <c:pt idx="39">
                  <c:v>42397.0</c:v>
                </c:pt>
                <c:pt idx="40">
                  <c:v>42398.0</c:v>
                </c:pt>
                <c:pt idx="41">
                  <c:v>42401.0</c:v>
                </c:pt>
                <c:pt idx="42">
                  <c:v>42402.0</c:v>
                </c:pt>
                <c:pt idx="43">
                  <c:v>42403.0</c:v>
                </c:pt>
                <c:pt idx="44">
                  <c:v>42404.0</c:v>
                </c:pt>
                <c:pt idx="45">
                  <c:v>42405.0</c:v>
                </c:pt>
                <c:pt idx="46">
                  <c:v>42408.0</c:v>
                </c:pt>
                <c:pt idx="47">
                  <c:v>42409.0</c:v>
                </c:pt>
                <c:pt idx="48">
                  <c:v>42410.0</c:v>
                </c:pt>
                <c:pt idx="49">
                  <c:v>42411.0</c:v>
                </c:pt>
                <c:pt idx="50">
                  <c:v>42412.0</c:v>
                </c:pt>
                <c:pt idx="51">
                  <c:v>42416.0</c:v>
                </c:pt>
                <c:pt idx="52">
                  <c:v>42417.0</c:v>
                </c:pt>
                <c:pt idx="53">
                  <c:v>42418.0</c:v>
                </c:pt>
                <c:pt idx="54">
                  <c:v>42419.0</c:v>
                </c:pt>
                <c:pt idx="55">
                  <c:v>42422.0</c:v>
                </c:pt>
                <c:pt idx="56">
                  <c:v>42423.0</c:v>
                </c:pt>
                <c:pt idx="57">
                  <c:v>42424.0</c:v>
                </c:pt>
                <c:pt idx="58">
                  <c:v>42425.0</c:v>
                </c:pt>
                <c:pt idx="59">
                  <c:v>42426.0</c:v>
                </c:pt>
                <c:pt idx="60">
                  <c:v>42429.0</c:v>
                </c:pt>
              </c:numCache>
            </c:numRef>
          </c:cat>
          <c:val>
            <c:numRef>
              <c:f>Year!$K$3:$K$63</c:f>
              <c:numCache>
                <c:formatCode>General</c:formatCode>
                <c:ptCount val="61"/>
                <c:pt idx="0" formatCode="0.0000">
                  <c:v>100.0</c:v>
                </c:pt>
                <c:pt idx="1">
                  <c:v>98.56264216089365</c:v>
                </c:pt>
                <c:pt idx="2">
                  <c:v>100.5857149039918</c:v>
                </c:pt>
                <c:pt idx="3">
                  <c:v>99.88266466619542</c:v>
                </c:pt>
                <c:pt idx="4">
                  <c:v>99.23443503517657</c:v>
                </c:pt>
                <c:pt idx="5">
                  <c:v>98.46646565777518</c:v>
                </c:pt>
                <c:pt idx="6">
                  <c:v>98.68815249746331</c:v>
                </c:pt>
                <c:pt idx="7">
                  <c:v>96.7713547903112</c:v>
                </c:pt>
                <c:pt idx="8">
                  <c:v>97.23155935773333</c:v>
                </c:pt>
                <c:pt idx="9">
                  <c:v>98.26401411871067</c:v>
                </c:pt>
                <c:pt idx="10">
                  <c:v>99.69031165995838</c:v>
                </c:pt>
                <c:pt idx="11">
                  <c:v>98.1909199763406</c:v>
                </c:pt>
                <c:pt idx="12">
                  <c:v>96.44339291467701</c:v>
                </c:pt>
                <c:pt idx="13">
                  <c:v>97.19356963900152</c:v>
                </c:pt>
                <c:pt idx="14">
                  <c:v>98.05050228178754</c:v>
                </c:pt>
                <c:pt idx="15">
                  <c:v>99.26809681126804</c:v>
                </c:pt>
                <c:pt idx="16">
                  <c:v>99.1094055811225</c:v>
                </c:pt>
                <c:pt idx="17">
                  <c:v>98.89348933162135</c:v>
                </c:pt>
                <c:pt idx="18">
                  <c:v>99.94469851070685</c:v>
                </c:pt>
                <c:pt idx="19">
                  <c:v>99.22337473731794</c:v>
                </c:pt>
                <c:pt idx="20">
                  <c:v>98.28950089203707</c:v>
                </c:pt>
                <c:pt idx="21">
                  <c:v>96.78530038326335</c:v>
                </c:pt>
                <c:pt idx="22">
                  <c:v>96.98005780207835</c:v>
                </c:pt>
                <c:pt idx="23">
                  <c:v>95.7081235483359</c:v>
                </c:pt>
                <c:pt idx="24">
                  <c:v>93.43980072228554</c:v>
                </c:pt>
                <c:pt idx="25">
                  <c:v>92.42706214444747</c:v>
                </c:pt>
                <c:pt idx="26">
                  <c:v>92.50592687700464</c:v>
                </c:pt>
                <c:pt idx="27">
                  <c:v>93.22773153290915</c:v>
                </c:pt>
                <c:pt idx="28">
                  <c:v>90.90026015744091</c:v>
                </c:pt>
                <c:pt idx="29">
                  <c:v>92.41792537665124</c:v>
                </c:pt>
                <c:pt idx="30">
                  <c:v>90.42178205442625</c:v>
                </c:pt>
                <c:pt idx="31">
                  <c:v>90.46987030598555</c:v>
                </c:pt>
                <c:pt idx="32">
                  <c:v>89.41192877168178</c:v>
                </c:pt>
                <c:pt idx="33">
                  <c:v>89.87646128174427</c:v>
                </c:pt>
                <c:pt idx="34">
                  <c:v>91.69948689835586</c:v>
                </c:pt>
                <c:pt idx="35">
                  <c:v>90.26549523685867</c:v>
                </c:pt>
                <c:pt idx="36">
                  <c:v>91.54223831575707</c:v>
                </c:pt>
                <c:pt idx="37">
                  <c:v>90.54777327351158</c:v>
                </c:pt>
                <c:pt idx="38">
                  <c:v>91.04837197224347</c:v>
                </c:pt>
                <c:pt idx="39">
                  <c:v>93.30274920534167</c:v>
                </c:pt>
                <c:pt idx="40">
                  <c:v>93.26139330900072</c:v>
                </c:pt>
                <c:pt idx="41">
                  <c:v>91.51338536482152</c:v>
                </c:pt>
                <c:pt idx="42">
                  <c:v>91.97022375463453</c:v>
                </c:pt>
                <c:pt idx="43">
                  <c:v>92.1106414491876</c:v>
                </c:pt>
                <c:pt idx="44">
                  <c:v>90.40831734398967</c:v>
                </c:pt>
                <c:pt idx="45">
                  <c:v>89.12868896999777</c:v>
                </c:pt>
                <c:pt idx="46">
                  <c:v>89.06954042057987</c:v>
                </c:pt>
                <c:pt idx="47">
                  <c:v>89.05270953253408</c:v>
                </c:pt>
                <c:pt idx="48">
                  <c:v>87.95725916201416</c:v>
                </c:pt>
                <c:pt idx="49">
                  <c:v>89.67400974267976</c:v>
                </c:pt>
                <c:pt idx="50">
                  <c:v>91.155127890705</c:v>
                </c:pt>
                <c:pt idx="51">
                  <c:v>92.65740486941637</c:v>
                </c:pt>
                <c:pt idx="52">
                  <c:v>92.22509148789861</c:v>
                </c:pt>
                <c:pt idx="53">
                  <c:v>92.22268707532065</c:v>
                </c:pt>
                <c:pt idx="54">
                  <c:v>93.5556934085434</c:v>
                </c:pt>
                <c:pt idx="55">
                  <c:v>92.3905150732625</c:v>
                </c:pt>
                <c:pt idx="56">
                  <c:v>92.80070785906295</c:v>
                </c:pt>
                <c:pt idx="57">
                  <c:v>93.85384056821081</c:v>
                </c:pt>
                <c:pt idx="58">
                  <c:v>93.67831845001945</c:v>
                </c:pt>
                <c:pt idx="59">
                  <c:v>92.91756231035198</c:v>
                </c:pt>
                <c:pt idx="60">
                  <c:v>95.1353924722651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Year!$D$2</c:f>
              <c:strCache>
                <c:ptCount val="1"/>
                <c:pt idx="0">
                  <c:v>Sigma002</c:v>
                </c:pt>
              </c:strCache>
            </c:strRef>
          </c:tx>
          <c:marker>
            <c:symbol val="none"/>
          </c:marker>
          <c:cat>
            <c:numRef>
              <c:f>Year!$G$3:$G$63</c:f>
              <c:numCache>
                <c:formatCode>m/d/yyyy</c:formatCode>
                <c:ptCount val="61"/>
                <c:pt idx="0">
                  <c:v>42339.0</c:v>
                </c:pt>
                <c:pt idx="1">
                  <c:v>42340.0</c:v>
                </c:pt>
                <c:pt idx="2">
                  <c:v>42341.0</c:v>
                </c:pt>
                <c:pt idx="3">
                  <c:v>42342.0</c:v>
                </c:pt>
                <c:pt idx="4">
                  <c:v>42345.0</c:v>
                </c:pt>
                <c:pt idx="5">
                  <c:v>42346.0</c:v>
                </c:pt>
                <c:pt idx="6">
                  <c:v>42347.0</c:v>
                </c:pt>
                <c:pt idx="7">
                  <c:v>42348.0</c:v>
                </c:pt>
                <c:pt idx="8">
                  <c:v>42349.0</c:v>
                </c:pt>
                <c:pt idx="9">
                  <c:v>42352.0</c:v>
                </c:pt>
                <c:pt idx="10">
                  <c:v>42353.0</c:v>
                </c:pt>
                <c:pt idx="11">
                  <c:v>42354.0</c:v>
                </c:pt>
                <c:pt idx="12">
                  <c:v>42355.0</c:v>
                </c:pt>
                <c:pt idx="13">
                  <c:v>42356.0</c:v>
                </c:pt>
                <c:pt idx="14">
                  <c:v>42359.0</c:v>
                </c:pt>
                <c:pt idx="15">
                  <c:v>42360.0</c:v>
                </c:pt>
                <c:pt idx="16">
                  <c:v>42361.0</c:v>
                </c:pt>
                <c:pt idx="17">
                  <c:v>42362.0</c:v>
                </c:pt>
                <c:pt idx="18">
                  <c:v>42366.0</c:v>
                </c:pt>
                <c:pt idx="19">
                  <c:v>42367.0</c:v>
                </c:pt>
                <c:pt idx="20">
                  <c:v>42368.0</c:v>
                </c:pt>
                <c:pt idx="21">
                  <c:v>42369.0</c:v>
                </c:pt>
                <c:pt idx="22">
                  <c:v>42373.0</c:v>
                </c:pt>
                <c:pt idx="23">
                  <c:v>42374.0</c:v>
                </c:pt>
                <c:pt idx="24">
                  <c:v>42375.0</c:v>
                </c:pt>
                <c:pt idx="25">
                  <c:v>42376.0</c:v>
                </c:pt>
                <c:pt idx="26">
                  <c:v>42377.0</c:v>
                </c:pt>
                <c:pt idx="27">
                  <c:v>42380.0</c:v>
                </c:pt>
                <c:pt idx="28">
                  <c:v>42381.0</c:v>
                </c:pt>
                <c:pt idx="29">
                  <c:v>42382.0</c:v>
                </c:pt>
                <c:pt idx="30">
                  <c:v>42383.0</c:v>
                </c:pt>
                <c:pt idx="31">
                  <c:v>42384.0</c:v>
                </c:pt>
                <c:pt idx="32">
                  <c:v>42388.0</c:v>
                </c:pt>
                <c:pt idx="33">
                  <c:v>42389.0</c:v>
                </c:pt>
                <c:pt idx="34">
                  <c:v>42390.0</c:v>
                </c:pt>
                <c:pt idx="35">
                  <c:v>42391.0</c:v>
                </c:pt>
                <c:pt idx="36">
                  <c:v>42394.0</c:v>
                </c:pt>
                <c:pt idx="37">
                  <c:v>42395.0</c:v>
                </c:pt>
                <c:pt idx="38">
                  <c:v>42396.0</c:v>
                </c:pt>
                <c:pt idx="39">
                  <c:v>42397.0</c:v>
                </c:pt>
                <c:pt idx="40">
                  <c:v>42398.0</c:v>
                </c:pt>
                <c:pt idx="41">
                  <c:v>42401.0</c:v>
                </c:pt>
                <c:pt idx="42">
                  <c:v>42402.0</c:v>
                </c:pt>
                <c:pt idx="43">
                  <c:v>42403.0</c:v>
                </c:pt>
                <c:pt idx="44">
                  <c:v>42404.0</c:v>
                </c:pt>
                <c:pt idx="45">
                  <c:v>42405.0</c:v>
                </c:pt>
                <c:pt idx="46">
                  <c:v>42408.0</c:v>
                </c:pt>
                <c:pt idx="47">
                  <c:v>42409.0</c:v>
                </c:pt>
                <c:pt idx="48">
                  <c:v>42410.0</c:v>
                </c:pt>
                <c:pt idx="49">
                  <c:v>42411.0</c:v>
                </c:pt>
                <c:pt idx="50">
                  <c:v>42412.0</c:v>
                </c:pt>
                <c:pt idx="51">
                  <c:v>42416.0</c:v>
                </c:pt>
                <c:pt idx="52">
                  <c:v>42417.0</c:v>
                </c:pt>
                <c:pt idx="53">
                  <c:v>42418.0</c:v>
                </c:pt>
                <c:pt idx="54">
                  <c:v>42419.0</c:v>
                </c:pt>
                <c:pt idx="55">
                  <c:v>42422.0</c:v>
                </c:pt>
                <c:pt idx="56">
                  <c:v>42423.0</c:v>
                </c:pt>
                <c:pt idx="57">
                  <c:v>42424.0</c:v>
                </c:pt>
                <c:pt idx="58">
                  <c:v>42425.0</c:v>
                </c:pt>
                <c:pt idx="59">
                  <c:v>42426.0</c:v>
                </c:pt>
                <c:pt idx="60">
                  <c:v>42429.0</c:v>
                </c:pt>
              </c:numCache>
            </c:numRef>
          </c:cat>
          <c:val>
            <c:numRef>
              <c:f>Year!$J$3:$J$63</c:f>
              <c:numCache>
                <c:formatCode>General</c:formatCode>
                <c:ptCount val="61"/>
                <c:pt idx="0" formatCode="0.0000">
                  <c:v>100.0</c:v>
                </c:pt>
                <c:pt idx="1">
                  <c:v>99.99258762186342</c:v>
                </c:pt>
                <c:pt idx="2">
                  <c:v>99.99258762186342</c:v>
                </c:pt>
                <c:pt idx="3">
                  <c:v>99.99258762186342</c:v>
                </c:pt>
                <c:pt idx="4">
                  <c:v>99.99258762186342</c:v>
                </c:pt>
                <c:pt idx="5">
                  <c:v>99.59067187910675</c:v>
                </c:pt>
                <c:pt idx="6">
                  <c:v>100.1752968929038</c:v>
                </c:pt>
                <c:pt idx="7">
                  <c:v>100.1752968929038</c:v>
                </c:pt>
                <c:pt idx="8">
                  <c:v>100.2432147169613</c:v>
                </c:pt>
                <c:pt idx="9">
                  <c:v>100.2432147169613</c:v>
                </c:pt>
                <c:pt idx="10">
                  <c:v>99.99766435887158</c:v>
                </c:pt>
                <c:pt idx="11">
                  <c:v>99.99766435887158</c:v>
                </c:pt>
                <c:pt idx="12">
                  <c:v>100.2143842568902</c:v>
                </c:pt>
                <c:pt idx="13">
                  <c:v>100.2143842568902</c:v>
                </c:pt>
                <c:pt idx="14">
                  <c:v>100.2143842568902</c:v>
                </c:pt>
                <c:pt idx="15">
                  <c:v>100.3436173560562</c:v>
                </c:pt>
                <c:pt idx="16">
                  <c:v>100.3436173560562</c:v>
                </c:pt>
                <c:pt idx="17">
                  <c:v>100.3436173560562</c:v>
                </c:pt>
                <c:pt idx="18">
                  <c:v>100.7651117514601</c:v>
                </c:pt>
                <c:pt idx="19">
                  <c:v>100.9565337423444</c:v>
                </c:pt>
                <c:pt idx="20">
                  <c:v>100.9565337423444</c:v>
                </c:pt>
                <c:pt idx="21">
                  <c:v>100.9565337423444</c:v>
                </c:pt>
                <c:pt idx="22">
                  <c:v>101.2688355646714</c:v>
                </c:pt>
                <c:pt idx="23">
                  <c:v>101.2954049810654</c:v>
                </c:pt>
                <c:pt idx="24">
                  <c:v>100.9914759573861</c:v>
                </c:pt>
                <c:pt idx="25">
                  <c:v>101.0191284965568</c:v>
                </c:pt>
                <c:pt idx="26">
                  <c:v>101.0191284965568</c:v>
                </c:pt>
                <c:pt idx="27">
                  <c:v>101.0191284965568</c:v>
                </c:pt>
                <c:pt idx="28">
                  <c:v>100.8847516832032</c:v>
                </c:pt>
                <c:pt idx="29">
                  <c:v>103.7603687319485</c:v>
                </c:pt>
                <c:pt idx="30">
                  <c:v>103.571941646253</c:v>
                </c:pt>
                <c:pt idx="31">
                  <c:v>103.6492245376151</c:v>
                </c:pt>
                <c:pt idx="32">
                  <c:v>105.6582046922711</c:v>
                </c:pt>
                <c:pt idx="33">
                  <c:v>106.144575108898</c:v>
                </c:pt>
                <c:pt idx="34">
                  <c:v>105.9879008983568</c:v>
                </c:pt>
                <c:pt idx="35">
                  <c:v>108.3922509278801</c:v>
                </c:pt>
                <c:pt idx="36">
                  <c:v>107.946510205327</c:v>
                </c:pt>
                <c:pt idx="37">
                  <c:v>109.3794363236091</c:v>
                </c:pt>
                <c:pt idx="38">
                  <c:v>109.6739829583256</c:v>
                </c:pt>
                <c:pt idx="39">
                  <c:v>111.6651876753252</c:v>
                </c:pt>
                <c:pt idx="40">
                  <c:v>110.5187803279567</c:v>
                </c:pt>
                <c:pt idx="41">
                  <c:v>110.4847828470973</c:v>
                </c:pt>
                <c:pt idx="42">
                  <c:v>111.0098470327782</c:v>
                </c:pt>
                <c:pt idx="43">
                  <c:v>110.8384038091104</c:v>
                </c:pt>
                <c:pt idx="44">
                  <c:v>109.7450029287711</c:v>
                </c:pt>
                <c:pt idx="45">
                  <c:v>109.9297111874227</c:v>
                </c:pt>
                <c:pt idx="46">
                  <c:v>111.1108874979897</c:v>
                </c:pt>
                <c:pt idx="47">
                  <c:v>110.7421033172781</c:v>
                </c:pt>
                <c:pt idx="48">
                  <c:v>110.5160676625502</c:v>
                </c:pt>
                <c:pt idx="49">
                  <c:v>110.6563717370251</c:v>
                </c:pt>
                <c:pt idx="50">
                  <c:v>109.3893050081675</c:v>
                </c:pt>
                <c:pt idx="51">
                  <c:v>109.602794304652</c:v>
                </c:pt>
                <c:pt idx="52">
                  <c:v>109.1301437630716</c:v>
                </c:pt>
                <c:pt idx="53">
                  <c:v>108.9677966329961</c:v>
                </c:pt>
                <c:pt idx="54">
                  <c:v>108.997887781559</c:v>
                </c:pt>
                <c:pt idx="55">
                  <c:v>109.0857219984796</c:v>
                </c:pt>
                <c:pt idx="56">
                  <c:v>109.6103736248916</c:v>
                </c:pt>
                <c:pt idx="57">
                  <c:v>110.8050313184861</c:v>
                </c:pt>
                <c:pt idx="58">
                  <c:v>110.9497420917455</c:v>
                </c:pt>
                <c:pt idx="59">
                  <c:v>110.9333092720649</c:v>
                </c:pt>
                <c:pt idx="60">
                  <c:v>110.9744748982024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81637112"/>
        <c:axId val="-1181634024"/>
      </c:lineChart>
      <c:dateAx>
        <c:axId val="-1181637112"/>
        <c:scaling>
          <c:orientation val="minMax"/>
        </c:scaling>
        <c:delete val="0"/>
        <c:axPos val="b"/>
        <c:numFmt formatCode="dd\ mmm\ yyyy;@" sourceLinked="0"/>
        <c:majorTickMark val="out"/>
        <c:minorTickMark val="none"/>
        <c:tickLblPos val="nextTo"/>
        <c:txPr>
          <a:bodyPr rot="-2340000"/>
          <a:lstStyle/>
          <a:p>
            <a:pPr>
              <a:defRPr/>
            </a:pPr>
            <a:endParaRPr lang="en-US"/>
          </a:p>
        </c:txPr>
        <c:crossAx val="-1181634024"/>
        <c:crosses val="autoZero"/>
        <c:auto val="1"/>
        <c:lblOffset val="100"/>
        <c:baseTimeUnit val="days"/>
        <c:majorUnit val="10.0"/>
        <c:majorTimeUnit val="days"/>
        <c:minorUnit val="1.0"/>
        <c:minorTimeUnit val="months"/>
      </c:dateAx>
      <c:valAx>
        <c:axId val="-1181634024"/>
        <c:scaling>
          <c:orientation val="minMax"/>
          <c:min val="80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-11816371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786276896321"/>
          <c:y val="0.15581265632865"/>
          <c:w val="0.433925948540974"/>
          <c:h val="0.065696587926509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0.78378</cdr:x>
      <cdr:y>0.69118</cdr:y>
    </cdr:from>
    <cdr:to>
      <cdr:x>0.89043</cdr:x>
      <cdr:y>0.74695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6629401" y="3242376"/>
          <a:ext cx="902023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100" dirty="0" smtClean="0">
              <a:solidFill>
                <a:srgbClr val="002060"/>
              </a:solidFill>
            </a:rPr>
            <a:t>Slippage</a:t>
          </a:r>
          <a:endParaRPr lang="en-GB" sz="1100" dirty="0">
            <a:solidFill>
              <a:srgbClr val="002060"/>
            </a:solidFill>
          </a:endParaRPr>
        </a:p>
      </cdr:txBody>
    </cdr:sp>
  </cdr:relSizeAnchor>
  <cdr:relSizeAnchor xmlns:cdr="http://schemas.openxmlformats.org/drawingml/2006/chartDrawing">
    <cdr:from>
      <cdr:x>0.87197</cdr:x>
      <cdr:y>0.65681</cdr:y>
    </cdr:from>
    <cdr:to>
      <cdr:x>0.87197</cdr:x>
      <cdr:y>0.74354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7375305" y="3081130"/>
          <a:ext cx="1" cy="40684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accent2">
              <a:lumMod val="75000"/>
            </a:schemeClr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0.88014</cdr:x>
      <cdr:y>0.81812</cdr:y>
    </cdr:from>
    <cdr:to>
      <cdr:x>1</cdr:x>
      <cdr:y>0.87389</cdr:y>
    </cdr:to>
    <cdr:sp macro="" textlink="">
      <cdr:nvSpPr>
        <cdr:cNvPr id="6" name="TextBox 9"/>
        <cdr:cNvSpPr txBox="1"/>
      </cdr:nvSpPr>
      <cdr:spPr>
        <a:xfrm xmlns:a="http://schemas.openxmlformats.org/drawingml/2006/main">
          <a:off x="7444409" y="3837866"/>
          <a:ext cx="1013791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100" dirty="0" smtClean="0">
              <a:solidFill>
                <a:srgbClr val="002060"/>
              </a:solidFill>
            </a:rPr>
            <a:t>S&amp;P500: 161</a:t>
          </a:r>
          <a:endParaRPr lang="en-GB" sz="1100" dirty="0">
            <a:solidFill>
              <a:srgbClr val="002060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29/05/2016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29/05/2016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29/05/2016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29/05/2016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29/05/2016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29/05/2016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29/05/2016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29/05/2016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29/05/2016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29/05/2016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29/05/2016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B824EA-99FC-3246-90AE-886B41DC9B54}" type="datetimeFigureOut">
              <a:rPr lang="en-US" smtClean="0"/>
              <a:t>29/05/2016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Sigmaa002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Factor-based intraday trading </a:t>
            </a:r>
            <a:r>
              <a:rPr lang="en-US" dirty="0"/>
              <a:t>s</a:t>
            </a:r>
            <a:r>
              <a:rPr lang="en-US" dirty="0" smtClean="0"/>
              <a:t>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6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/>
              <a:t>Why sigma002 </a:t>
            </a:r>
            <a:r>
              <a:rPr lang="en-GB" sz="3200" dirty="0" err="1"/>
              <a:t>backtest</a:t>
            </a:r>
            <a:r>
              <a:rPr lang="en-GB" sz="3200" dirty="0"/>
              <a:t> result is reliable?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413177"/>
              </p:ext>
            </p:extLst>
          </p:nvPr>
        </p:nvGraphicFramePr>
        <p:xfrm>
          <a:off x="457200" y="1600200"/>
          <a:ext cx="8458200" cy="469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7832035" y="2822713"/>
            <a:ext cx="0" cy="1699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46844" y="3597965"/>
            <a:ext cx="9342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02060"/>
                </a:solidFill>
              </a:rPr>
              <a:t>Rank selection benefit</a:t>
            </a:r>
            <a:endParaRPr lang="en-GB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3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/>
              <a:t>Why sigma002 </a:t>
            </a:r>
            <a:r>
              <a:rPr lang="en-GB" sz="3200" dirty="0" err="1"/>
              <a:t>backtest</a:t>
            </a:r>
            <a:r>
              <a:rPr lang="en-GB" sz="3200" dirty="0"/>
              <a:t> result is reliable?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Empirical evidence states that the live trading strategy sharp ratio is generally 1.0 less than the simulation. Sigma002 simulation results proves this observation.</a:t>
            </a:r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72522"/>
              </p:ext>
            </p:extLst>
          </p:nvPr>
        </p:nvGraphicFramePr>
        <p:xfrm>
          <a:off x="1477065" y="3429000"/>
          <a:ext cx="5967344" cy="2405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8915"/>
                <a:gridCol w="1416461"/>
                <a:gridCol w="1092212"/>
                <a:gridCol w="1319756"/>
              </a:tblGrid>
              <a:tr h="71267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63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 (ranked)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47.0%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2.90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8.8%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1267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 (No price slippage)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31.0%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2.17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9.1%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35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21.3%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1.93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9.1%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059017" y="4084983"/>
            <a:ext cx="954157" cy="467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059016" y="5279509"/>
            <a:ext cx="954157" cy="467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4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Sigma002 vs Monkey strategy</a:t>
            </a: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93" y="1600200"/>
            <a:ext cx="7804086" cy="487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3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 smtClean="0"/>
              <a:t>Live trading performance since Feb-2016</a:t>
            </a:r>
            <a:endParaRPr lang="en-GB" sz="3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067216"/>
              </p:ext>
            </p:extLst>
          </p:nvPr>
        </p:nvGraphicFramePr>
        <p:xfrm>
          <a:off x="457200" y="1744213"/>
          <a:ext cx="7702826" cy="4328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072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 smtClean="0"/>
              <a:t>Recent traded stocks</a:t>
            </a:r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19925"/>
              </p:ext>
            </p:extLst>
          </p:nvPr>
        </p:nvGraphicFramePr>
        <p:xfrm>
          <a:off x="526523" y="2309093"/>
          <a:ext cx="6019927" cy="3693354"/>
        </p:xfrm>
        <a:graphic>
          <a:graphicData uri="http://schemas.openxmlformats.org/drawingml/2006/table">
            <a:tbl>
              <a:tblPr/>
              <a:tblGrid>
                <a:gridCol w="901700"/>
                <a:gridCol w="853250"/>
                <a:gridCol w="760491"/>
                <a:gridCol w="778598"/>
                <a:gridCol w="860080"/>
                <a:gridCol w="494208"/>
                <a:gridCol w="685800"/>
                <a:gridCol w="685800"/>
              </a:tblGrid>
              <a:tr h="2638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Buy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8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8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EXPD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8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ISRG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8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8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8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TGNA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8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8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8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8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TMK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8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8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8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85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8229600" cy="1600200"/>
          </a:xfrm>
        </p:spPr>
        <p:txBody>
          <a:bodyPr/>
          <a:lstStyle/>
          <a:p>
            <a:pPr algn="l"/>
            <a:r>
              <a:rPr lang="en-GB" sz="3200" dirty="0" smtClean="0"/>
              <a:t>How sigma002 performed under Stress conditions</a:t>
            </a:r>
            <a:endParaRPr lang="en-GB" sz="3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797185"/>
              </p:ext>
            </p:extLst>
          </p:nvPr>
        </p:nvGraphicFramePr>
        <p:xfrm>
          <a:off x="0" y="1818008"/>
          <a:ext cx="4542183" cy="3439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706246"/>
              </p:ext>
            </p:extLst>
          </p:nvPr>
        </p:nvGraphicFramePr>
        <p:xfrm>
          <a:off x="4542183" y="1736792"/>
          <a:ext cx="4497314" cy="360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326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8229600" cy="1600200"/>
          </a:xfrm>
        </p:spPr>
        <p:txBody>
          <a:bodyPr/>
          <a:lstStyle/>
          <a:p>
            <a:pPr algn="l"/>
            <a:r>
              <a:rPr lang="en-GB" sz="3200" dirty="0" smtClean="0"/>
              <a:t>Q: How much can simga002 achieve?</a:t>
            </a:r>
            <a:endParaRPr lang="en-GB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14634"/>
              </p:ext>
            </p:extLst>
          </p:nvPr>
        </p:nvGraphicFramePr>
        <p:xfrm>
          <a:off x="365760" y="2872619"/>
          <a:ext cx="3200399" cy="15502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/>
                <a:gridCol w="747816"/>
                <a:gridCol w="636911"/>
                <a:gridCol w="760491"/>
              </a:tblGrid>
              <a:tr h="7687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62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Since Inception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>
                          <a:effectLst/>
                        </a:rPr>
                        <a:t>21.3%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1.93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62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2016 Apr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10.3%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3.25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90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11.3%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38634"/>
              </p:ext>
            </p:extLst>
          </p:nvPr>
        </p:nvGraphicFramePr>
        <p:xfrm>
          <a:off x="365760" y="4830421"/>
          <a:ext cx="3200399" cy="144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/>
                <a:gridCol w="747816"/>
                <a:gridCol w="636911"/>
                <a:gridCol w="760491"/>
              </a:tblGrid>
              <a:tr h="7146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S&amp;P500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Sharp Ratio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82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Since Inception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>
                          <a:effectLst/>
                        </a:rPr>
                        <a:t>4.9%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>
                          <a:effectLst/>
                        </a:rPr>
                        <a:t>0.33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56.8%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82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2016 Apr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01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-2.2%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-0.07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92895" y="3588029"/>
            <a:ext cx="1530627" cy="2203175"/>
            <a:chOff x="2792895" y="3588029"/>
            <a:chExt cx="1530627" cy="2203175"/>
          </a:xfrm>
        </p:grpSpPr>
        <p:sp>
          <p:nvSpPr>
            <p:cNvPr id="8" name="Oval 7"/>
            <p:cNvSpPr/>
            <p:nvPr/>
          </p:nvSpPr>
          <p:spPr>
            <a:xfrm>
              <a:off x="2792896" y="3588029"/>
              <a:ext cx="773263" cy="31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2792895" y="5469838"/>
              <a:ext cx="773263" cy="31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urved Left Arrow 10"/>
            <p:cNvSpPr/>
            <p:nvPr/>
          </p:nvSpPr>
          <p:spPr>
            <a:xfrm>
              <a:off x="3737113" y="3737117"/>
              <a:ext cx="586409" cy="205408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631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A: depends on your risk tolerance.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Scenario 1: </a:t>
            </a:r>
            <a:r>
              <a:rPr lang="en-GB" dirty="0" smtClean="0"/>
              <a:t>survived with 2008 Financial Crisis.</a:t>
            </a:r>
          </a:p>
          <a:p>
            <a:endParaRPr lang="en-GB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538330" y="4515681"/>
            <a:ext cx="646043" cy="284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6.3X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24271"/>
              </p:ext>
            </p:extLst>
          </p:nvPr>
        </p:nvGraphicFramePr>
        <p:xfrm>
          <a:off x="5541894" y="3642176"/>
          <a:ext cx="3053465" cy="208276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3111"/>
                <a:gridCol w="895177"/>
                <a:gridCol w="895177"/>
              </a:tblGrid>
              <a:tr h="8249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Sigma002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Annualised Return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Maximum Drawdown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0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Since Inception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132.9%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56.8%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397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2016 Apr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64.3%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15.0%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975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70.6%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42.0%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4572000" y="4515681"/>
            <a:ext cx="655983" cy="702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9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8229600" cy="1600200"/>
          </a:xfrm>
        </p:spPr>
        <p:txBody>
          <a:bodyPr/>
          <a:lstStyle/>
          <a:p>
            <a:pPr algn="l"/>
            <a:r>
              <a:rPr lang="en-GB" sz="3200" dirty="0" smtClean="0"/>
              <a:t>Q: How much can simga002 achieve?</a:t>
            </a:r>
            <a:endParaRPr lang="en-GB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78097"/>
              </p:ext>
            </p:extLst>
          </p:nvPr>
        </p:nvGraphicFramePr>
        <p:xfrm>
          <a:off x="288236" y="3687834"/>
          <a:ext cx="3200399" cy="210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/>
                <a:gridCol w="747816"/>
                <a:gridCol w="636911"/>
                <a:gridCol w="760491"/>
              </a:tblGrid>
              <a:tr h="8272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91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Since Inception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>
                          <a:effectLst/>
                        </a:rPr>
                        <a:t>21.3%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1.93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8023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2016 Apr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10.3%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3.25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345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11.3%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6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200" b="1" dirty="0" smtClean="0"/>
              <a:t>Scenario 2: </a:t>
            </a:r>
            <a:r>
              <a:rPr lang="en-GB" sz="2200" dirty="0" smtClean="0"/>
              <a:t>I can only bear 25% loss in </a:t>
            </a:r>
            <a:r>
              <a:rPr lang="en-GB" sz="2200" smtClean="0"/>
              <a:t>my cumulative </a:t>
            </a:r>
            <a:r>
              <a:rPr lang="en-GB" sz="2200" dirty="0" smtClean="0"/>
              <a:t>investment.</a:t>
            </a:r>
            <a:endParaRPr lang="en-GB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092023" y="4373219"/>
            <a:ext cx="646043" cy="284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2.7X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24271"/>
              </p:ext>
            </p:extLst>
          </p:nvPr>
        </p:nvGraphicFramePr>
        <p:xfrm>
          <a:off x="5541894" y="3642176"/>
          <a:ext cx="3053465" cy="208276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3111"/>
                <a:gridCol w="895177"/>
                <a:gridCol w="895177"/>
              </a:tblGrid>
              <a:tr h="8249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Maximum Drawdown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0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Since Inception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9525" marR="9525" marT="9525" marB="0" anchor="ctr"/>
                </a:tc>
              </a:tr>
              <a:tr h="4397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2016 Apr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9525" marR="9525" marT="9525" marB="0" anchor="ctr"/>
                </a:tc>
              </a:tr>
              <a:tr h="3975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3756992" y="4515681"/>
            <a:ext cx="1470992" cy="702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4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4825"/>
          </a:xfrm>
        </p:spPr>
        <p:txBody>
          <a:bodyPr/>
          <a:lstStyle/>
          <a:p>
            <a:pPr algn="l"/>
            <a:r>
              <a:rPr lang="en-GB" sz="3200" dirty="0" smtClean="0"/>
              <a:t>Further expansion to other markets</a:t>
            </a:r>
            <a:endParaRPr lang="en-GB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1074825"/>
            <a:ext cx="8001000" cy="5425227"/>
            <a:chOff x="0" y="0"/>
            <a:chExt cx="8001000" cy="6123053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8001000" cy="6123053"/>
              <a:chOff x="0" y="0"/>
              <a:chExt cx="8001000" cy="6123053"/>
            </a:xfrm>
          </p:grpSpPr>
          <p:pic>
            <p:nvPicPr>
              <p:cNvPr id="6" name="Picture 5" descr="https://laminating.blackanddecker.com/media/catalog/product/cache/1/image/9df78eab33525d08d6e5fb8d27136e95/c/l/classroom_timezones_base_5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001000" cy="61230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ounded Rectangle 6"/>
              <p:cNvSpPr/>
              <p:nvPr/>
            </p:nvSpPr>
            <p:spPr>
              <a:xfrm>
                <a:off x="2819400" y="2476501"/>
                <a:ext cx="1971675" cy="25717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London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114675" y="2781300"/>
                <a:ext cx="1971675" cy="2571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Frankfurt, Paris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143000" y="2181225"/>
                <a:ext cx="2238375" cy="25717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New York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5429250" y="4648201"/>
                <a:ext cx="1962150" cy="23812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Syndey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114925" y="3638550"/>
                <a:ext cx="1981200" cy="238126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Tokyo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552950" y="3228975"/>
                <a:ext cx="1962150" cy="238126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Hong Kong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25" y="9526"/>
                <a:ext cx="7972425" cy="1295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3200" dirty="0">
                    <a:solidFill>
                      <a:schemeClr val="tx2"/>
                    </a:solidFill>
                  </a:rPr>
                  <a:t>Money Never Sleep</a:t>
                </a:r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2838450" y="4352925"/>
              <a:ext cx="1971675" cy="25717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/>
                <a:t>Johannesburg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43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 smtClean="0"/>
              <a:t>Investment Platform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73" y="1789043"/>
            <a:ext cx="8229600" cy="3657600"/>
          </a:xfrm>
        </p:spPr>
        <p:txBody>
          <a:bodyPr>
            <a:normAutofit/>
          </a:bodyPr>
          <a:lstStyle/>
          <a:p>
            <a:r>
              <a:rPr lang="en-GB" dirty="0" smtClean="0"/>
              <a:t>Our investment platform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marL="88900" lvl="1" indent="0">
              <a:buNone/>
            </a:pPr>
            <a:r>
              <a:rPr lang="en-GB" dirty="0" smtClean="0"/>
              <a:t>Interactive Brokers is the largest U.S online brokerage firm</a:t>
            </a:r>
          </a:p>
          <a:p>
            <a:pPr lvl="1"/>
            <a:r>
              <a:rPr lang="en-GB" dirty="0" smtClean="0"/>
              <a:t>Global access to 24 countries’ equity markets</a:t>
            </a:r>
            <a:endParaRPr lang="en-GB" dirty="0"/>
          </a:p>
          <a:p>
            <a:pPr lvl="1"/>
            <a:r>
              <a:rPr lang="en-GB" dirty="0" smtClean="0"/>
              <a:t>By far the broker which provides the lowest trading cost</a:t>
            </a:r>
          </a:p>
          <a:p>
            <a:pPr lvl="1"/>
            <a:r>
              <a:rPr lang="en-GB" dirty="0" smtClean="0"/>
              <a:t>Advanced IT framework with high execution and platform reliability</a:t>
            </a:r>
          </a:p>
          <a:p>
            <a:pPr lvl="1"/>
            <a:r>
              <a:rPr lang="en-GB" dirty="0" smtClean="0"/>
              <a:t>Transparent and comprehensive reporting </a:t>
            </a:r>
          </a:p>
          <a:p>
            <a:pPr lvl="1"/>
            <a:r>
              <a:rPr lang="en-GB" dirty="0" smtClean="0"/>
              <a:t>Provides detailed and sophisticated portfolio risk management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74" y="1459188"/>
            <a:ext cx="4135299" cy="105727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896242"/>
              </p:ext>
            </p:extLst>
          </p:nvPr>
        </p:nvGraphicFramePr>
        <p:xfrm>
          <a:off x="1066799" y="5079226"/>
          <a:ext cx="625834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585"/>
                <a:gridCol w="1564585"/>
                <a:gridCol w="1564585"/>
                <a:gridCol w="15645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Account</a:t>
                      </a:r>
                      <a:r>
                        <a:rPr lang="en-GB" sz="1200" baseline="0" dirty="0" smtClean="0"/>
                        <a:t> Type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Cash Account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Reg. T Margin Account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Portfolio Margin Account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Cash requirement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$ 10,000.00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$25,000.00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$100,000.00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Leverage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 No leverage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Up to 4X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r>
                        <a:rPr lang="en-GB" sz="1200" baseline="0" dirty="0" smtClean="0"/>
                        <a:t> ~ 8X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82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Investment idea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err="1" smtClean="0"/>
              <a:t>Backtest</a:t>
            </a:r>
            <a:r>
              <a:rPr lang="en-US" dirty="0" smtClean="0"/>
              <a:t> &amp; living trading </a:t>
            </a:r>
            <a:r>
              <a:rPr lang="en-US" dirty="0" err="1" smtClean="0"/>
              <a:t>pnl</a:t>
            </a:r>
            <a:r>
              <a:rPr lang="en-US" dirty="0" smtClean="0"/>
              <a:t> comparison</a:t>
            </a:r>
          </a:p>
          <a:p>
            <a:r>
              <a:rPr lang="en-US" dirty="0" smtClean="0"/>
              <a:t>Leverage &amp; Rewards</a:t>
            </a:r>
          </a:p>
          <a:p>
            <a:r>
              <a:rPr lang="en-US" dirty="0" smtClean="0"/>
              <a:t>Investment Structure</a:t>
            </a:r>
          </a:p>
          <a:p>
            <a:r>
              <a:rPr lang="en-US" dirty="0" smtClean="0"/>
              <a:t>Risk</a:t>
            </a:r>
          </a:p>
          <a:p>
            <a:r>
              <a:rPr lang="en-US" dirty="0" smtClean="0"/>
              <a:t>Operation (set up trading platform)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7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 smtClean="0"/>
              <a:t>How to adapt</a:t>
            </a:r>
            <a:endParaRPr lang="en-GB" sz="3200" dirty="0"/>
          </a:p>
        </p:txBody>
      </p:sp>
      <p:sp>
        <p:nvSpPr>
          <p:cNvPr id="6" name="Rectangle 5"/>
          <p:cNvSpPr/>
          <p:nvPr/>
        </p:nvSpPr>
        <p:spPr>
          <a:xfrm>
            <a:off x="457200" y="3969443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Set up a secondary account 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(trading access only)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308637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Tell us your account details and risk tolerance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8904" y="1915356"/>
            <a:ext cx="8229600" cy="53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lvl="1" indent="0">
              <a:buFont typeface="Courier New" pitchFamily="49" charset="0"/>
              <a:buNone/>
            </a:pPr>
            <a:r>
              <a:rPr lang="en-GB" b="1" dirty="0" smtClean="0"/>
              <a:t>A few simple steps to let Sigma002 make money for you</a:t>
            </a:r>
          </a:p>
          <a:p>
            <a:pPr marL="457200" lvl="1" indent="0">
              <a:buFont typeface="Courier New" pitchFamily="49" charset="0"/>
              <a:buNone/>
            </a:pPr>
            <a:endParaRPr lang="en-GB" dirty="0" smtClean="0"/>
          </a:p>
          <a:p>
            <a:pPr marL="457200" lvl="1" indent="0">
              <a:buFont typeface="Courier New" pitchFamily="49" charset="0"/>
              <a:buNone/>
            </a:pP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57200" y="2630249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Open an Interactive Brokers account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6" idx="0"/>
          </p:cNvCxnSpPr>
          <p:nvPr/>
        </p:nvCxnSpPr>
        <p:spPr>
          <a:xfrm>
            <a:off x="1644926" y="3445258"/>
            <a:ext cx="0" cy="5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1644926" y="4784452"/>
            <a:ext cx="0" cy="5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492901" y="3554294"/>
            <a:ext cx="2519156" cy="2628986"/>
            <a:chOff x="4492901" y="3435429"/>
            <a:chExt cx="2519156" cy="2747851"/>
          </a:xfrm>
        </p:grpSpPr>
        <p:sp>
          <p:nvSpPr>
            <p:cNvPr id="17" name="Rounded Rectangle 16"/>
            <p:cNvSpPr/>
            <p:nvPr/>
          </p:nvSpPr>
          <p:spPr>
            <a:xfrm>
              <a:off x="4656483" y="5318576"/>
              <a:ext cx="2355574" cy="8647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Sigmaa002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492901" y="3435429"/>
              <a:ext cx="2438400" cy="1798667"/>
              <a:chOff x="3230631" y="3435429"/>
              <a:chExt cx="2438400" cy="1798667"/>
            </a:xfrm>
          </p:grpSpPr>
          <p:pic>
            <p:nvPicPr>
              <p:cNvPr id="18" name="Picture 17" descr="http://d1o2pwfline4gu.cloudfront.net/m/t/176/1756257/a-010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230631" y="3520221"/>
                <a:ext cx="2438400" cy="171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3230631" y="3435429"/>
                <a:ext cx="400050" cy="1725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1100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 rot="19882604">
            <a:off x="3082985" y="5324237"/>
            <a:ext cx="1323164" cy="683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Ready!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http://www.workinestonia.com/wp-content/uploads/2015/05/IB-Logo-flee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52" y="2411371"/>
            <a:ext cx="1863448" cy="11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12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Strategy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Long/short factor strategy</a:t>
            </a:r>
          </a:p>
          <a:p>
            <a:pPr lvl="1"/>
            <a:r>
              <a:rPr lang="en-US" dirty="0" smtClean="0"/>
              <a:t>Long/short equal weighted strategy</a:t>
            </a:r>
          </a:p>
          <a:p>
            <a:pPr lvl="1"/>
            <a:r>
              <a:rPr lang="en-US" dirty="0" smtClean="0"/>
              <a:t>Technical factors only: Moving average, Momentum, Volatility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Top ranked selector</a:t>
            </a:r>
          </a:p>
          <a:p>
            <a:pPr lvl="1"/>
            <a:r>
              <a:rPr lang="en-US" dirty="0" smtClean="0"/>
              <a:t>Only top N stocks are traded (if signal picks up more stocks)</a:t>
            </a:r>
            <a:endParaRPr lang="en-US" dirty="0"/>
          </a:p>
          <a:p>
            <a:r>
              <a:rPr lang="en-US" dirty="0" smtClean="0"/>
              <a:t>Intraday holding: each trade only held for a day</a:t>
            </a:r>
            <a:endParaRPr lang="en-US" dirty="0"/>
          </a:p>
          <a:p>
            <a:pPr lvl="1"/>
            <a:r>
              <a:rPr lang="en-US" dirty="0" smtClean="0"/>
              <a:t>No borrowing cost/ overnight charges</a:t>
            </a:r>
            <a:endParaRPr lang="en-US" dirty="0"/>
          </a:p>
          <a:p>
            <a:pPr lvl="1"/>
            <a:r>
              <a:rPr lang="en-US" dirty="0" smtClean="0"/>
              <a:t>Avoid corporate actions/ economics events</a:t>
            </a:r>
          </a:p>
          <a:p>
            <a:r>
              <a:rPr lang="en-US" dirty="0" smtClean="0"/>
              <a:t>Risk adverse strategy</a:t>
            </a:r>
          </a:p>
          <a:p>
            <a:pPr lvl="1"/>
            <a:r>
              <a:rPr lang="en-US" dirty="0" smtClean="0"/>
              <a:t>Not everyday has trades; filter out strategy unsuitable market conditions</a:t>
            </a:r>
          </a:p>
          <a:p>
            <a:pPr lvl="1"/>
            <a:r>
              <a:rPr lang="en-US" dirty="0" smtClean="0"/>
              <a:t>Low trading costs / turnover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247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Trades get executed instantly &lt;1s</a:t>
            </a:r>
          </a:p>
          <a:p>
            <a:r>
              <a:rPr lang="en-US" dirty="0" smtClean="0"/>
              <a:t>Easy account setup and connection</a:t>
            </a:r>
          </a:p>
          <a:p>
            <a:pPr lvl="1"/>
            <a:r>
              <a:rPr lang="en-US" dirty="0" smtClean="0"/>
              <a:t>Works like a “multi-socket plug adaptor”</a:t>
            </a:r>
            <a:endParaRPr lang="en-US" dirty="0"/>
          </a:p>
          <a:p>
            <a:r>
              <a:rPr lang="en-US" dirty="0" smtClean="0"/>
              <a:t>Robust</a:t>
            </a:r>
          </a:p>
          <a:p>
            <a:r>
              <a:rPr lang="en-US" dirty="0" smtClean="0"/>
              <a:t>Trading platform </a:t>
            </a:r>
            <a:r>
              <a:rPr lang="en-US" smtClean="0"/>
              <a:t>Interactive Brokers</a:t>
            </a:r>
            <a:endParaRPr lang="en-US" dirty="0"/>
          </a:p>
          <a:p>
            <a:r>
              <a:rPr lang="en-US" dirty="0" smtClean="0"/>
              <a:t>Rapid pre-trade analysis</a:t>
            </a:r>
          </a:p>
          <a:p>
            <a:pPr lvl="1"/>
            <a:r>
              <a:rPr lang="en-US" dirty="0" smtClean="0"/>
              <a:t>Live updating of trading signals and rapid trade decisions</a:t>
            </a:r>
          </a:p>
        </p:txBody>
      </p:sp>
    </p:spTree>
    <p:extLst>
      <p:ext uri="{BB962C8B-B14F-4D97-AF65-F5344CB8AC3E}">
        <p14:creationId xmlns:p14="http://schemas.microsoft.com/office/powerpoint/2010/main" val="92404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/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963" y="567135"/>
            <a:ext cx="3990397" cy="9265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3957832" y="1627425"/>
            <a:ext cx="1393254" cy="900018"/>
            <a:chOff x="2934463" y="1800031"/>
            <a:chExt cx="1393254" cy="900018"/>
          </a:xfrm>
          <a:solidFill>
            <a:schemeClr val="bg2">
              <a:lumMod val="75000"/>
            </a:schemeClr>
          </a:solidFill>
        </p:grpSpPr>
        <p:sp>
          <p:nvSpPr>
            <p:cNvPr id="5" name="Isosceles Triangle 4"/>
            <p:cNvSpPr/>
            <p:nvPr/>
          </p:nvSpPr>
          <p:spPr>
            <a:xfrm rot="10800000">
              <a:off x="2934463" y="1800031"/>
              <a:ext cx="1393254" cy="690423"/>
            </a:xfrm>
            <a:prstGeom prst="triangl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3673" y="2219218"/>
              <a:ext cx="542506" cy="480831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578196" y="727410"/>
            <a:ext cx="6177170" cy="51781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Universe of Stocks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23139" y="3074370"/>
            <a:ext cx="3451305" cy="517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Trading Pool of Selected Stocks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463352" y="2626075"/>
            <a:ext cx="419204" cy="36986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57832" y="3764793"/>
            <a:ext cx="1393254" cy="900018"/>
            <a:chOff x="2934463" y="1800031"/>
            <a:chExt cx="1393254" cy="900018"/>
          </a:xfrm>
          <a:solidFill>
            <a:schemeClr val="bg2">
              <a:lumMod val="75000"/>
            </a:schemeClr>
          </a:solidFill>
        </p:grpSpPr>
        <p:sp>
          <p:nvSpPr>
            <p:cNvPr id="12" name="Isosceles Triangle 11"/>
            <p:cNvSpPr/>
            <p:nvPr/>
          </p:nvSpPr>
          <p:spPr>
            <a:xfrm rot="10800000">
              <a:off x="2934463" y="1800031"/>
              <a:ext cx="1393254" cy="690423"/>
            </a:xfrm>
            <a:prstGeom prst="triangl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3673" y="2219218"/>
              <a:ext cx="542506" cy="480831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own Arrow 13"/>
          <p:cNvSpPr/>
          <p:nvPr/>
        </p:nvSpPr>
        <p:spPr>
          <a:xfrm>
            <a:off x="4463352" y="4775772"/>
            <a:ext cx="419204" cy="36986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68731" y="5236395"/>
            <a:ext cx="2983780" cy="5178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Equal Weighted Portfolios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58997" y="1639754"/>
            <a:ext cx="3045426" cy="323165"/>
            <a:chOff x="1158997" y="1380845"/>
            <a:chExt cx="3045426" cy="323165"/>
          </a:xfrm>
        </p:grpSpPr>
        <p:sp>
          <p:nvSpPr>
            <p:cNvPr id="16" name="TextBox 15"/>
            <p:cNvSpPr txBox="1"/>
            <p:nvPr/>
          </p:nvSpPr>
          <p:spPr>
            <a:xfrm>
              <a:off x="1158997" y="1380845"/>
              <a:ext cx="2354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Market Capitalisation</a:t>
              </a:r>
              <a:endParaRPr lang="en-US" sz="1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232977" y="1667023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294627" y="1986271"/>
            <a:ext cx="3062196" cy="323165"/>
            <a:chOff x="1294627" y="1727362"/>
            <a:chExt cx="3062196" cy="323165"/>
          </a:xfrm>
        </p:grpSpPr>
        <p:sp>
          <p:nvSpPr>
            <p:cNvPr id="17" name="TextBox 16"/>
            <p:cNvSpPr txBox="1"/>
            <p:nvPr/>
          </p:nvSpPr>
          <p:spPr>
            <a:xfrm>
              <a:off x="1294627" y="1727362"/>
              <a:ext cx="283582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577293"/>
                  </a:solidFill>
                </a:rPr>
                <a:t>Liquidity / Trading Volume</a:t>
              </a:r>
              <a:endParaRPr lang="en-US" sz="1500" dirty="0">
                <a:solidFill>
                  <a:srgbClr val="577293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385377" y="2013540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244570" y="1543005"/>
            <a:ext cx="3843423" cy="323165"/>
            <a:chOff x="5244570" y="1284096"/>
            <a:chExt cx="3843423" cy="323165"/>
          </a:xfrm>
        </p:grpSpPr>
        <p:sp>
          <p:nvSpPr>
            <p:cNvPr id="19" name="TextBox 18"/>
            <p:cNvSpPr txBox="1"/>
            <p:nvPr/>
          </p:nvSpPr>
          <p:spPr>
            <a:xfrm>
              <a:off x="6733023" y="1284096"/>
              <a:ext cx="2354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Price Min / Max</a:t>
              </a:r>
              <a:endParaRPr lang="en-US" sz="1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244570" y="1570274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957555" y="1871394"/>
            <a:ext cx="3674228" cy="323165"/>
            <a:chOff x="4957555" y="1612485"/>
            <a:chExt cx="3674228" cy="323165"/>
          </a:xfrm>
        </p:grpSpPr>
        <p:sp>
          <p:nvSpPr>
            <p:cNvPr id="18" name="TextBox 17"/>
            <p:cNvSpPr txBox="1"/>
            <p:nvPr/>
          </p:nvSpPr>
          <p:spPr>
            <a:xfrm>
              <a:off x="6276813" y="1612485"/>
              <a:ext cx="2354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577293"/>
                  </a:solidFill>
                </a:rPr>
                <a:t>M&amp;A information</a:t>
              </a:r>
              <a:endParaRPr lang="en-US" sz="1500" dirty="0">
                <a:solidFill>
                  <a:srgbClr val="577293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957555" y="1886334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015499" y="3627869"/>
            <a:ext cx="3045426" cy="323165"/>
            <a:chOff x="1158997" y="1380845"/>
            <a:chExt cx="3045426" cy="323165"/>
          </a:xfrm>
        </p:grpSpPr>
        <p:sp>
          <p:nvSpPr>
            <p:cNvPr id="36" name="TextBox 35"/>
            <p:cNvSpPr txBox="1"/>
            <p:nvPr/>
          </p:nvSpPr>
          <p:spPr>
            <a:xfrm>
              <a:off x="1158997" y="1380845"/>
              <a:ext cx="2354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Volatility</a:t>
              </a:r>
              <a:endParaRPr lang="en-US" sz="1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232977" y="1667023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295642" y="3911436"/>
            <a:ext cx="3045426" cy="323165"/>
            <a:chOff x="1158997" y="1380845"/>
            <a:chExt cx="3045426" cy="323165"/>
          </a:xfrm>
        </p:grpSpPr>
        <p:sp>
          <p:nvSpPr>
            <p:cNvPr id="39" name="TextBox 38"/>
            <p:cNvSpPr txBox="1"/>
            <p:nvPr/>
          </p:nvSpPr>
          <p:spPr>
            <a:xfrm>
              <a:off x="1158997" y="1380845"/>
              <a:ext cx="2354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Momentum</a:t>
              </a:r>
              <a:endParaRPr lang="en-US" sz="1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232977" y="1667023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307969" y="4207332"/>
            <a:ext cx="3045426" cy="323165"/>
            <a:chOff x="1158997" y="1380845"/>
            <a:chExt cx="3045426" cy="323165"/>
          </a:xfrm>
        </p:grpSpPr>
        <p:sp>
          <p:nvSpPr>
            <p:cNvPr id="42" name="TextBox 41"/>
            <p:cNvSpPr txBox="1"/>
            <p:nvPr/>
          </p:nvSpPr>
          <p:spPr>
            <a:xfrm>
              <a:off x="1158997" y="1380845"/>
              <a:ext cx="2354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Moving Average</a:t>
              </a:r>
              <a:endParaRPr lang="en-US" sz="1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232977" y="1667023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957555" y="4100287"/>
            <a:ext cx="3674227" cy="323165"/>
            <a:chOff x="4957555" y="1612485"/>
            <a:chExt cx="3674227" cy="323165"/>
          </a:xfrm>
        </p:grpSpPr>
        <p:sp>
          <p:nvSpPr>
            <p:cNvPr id="51" name="TextBox 50"/>
            <p:cNvSpPr txBox="1"/>
            <p:nvPr/>
          </p:nvSpPr>
          <p:spPr>
            <a:xfrm>
              <a:off x="5770291" y="1612485"/>
              <a:ext cx="286149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577293"/>
                  </a:solidFill>
                </a:rPr>
                <a:t>Historical Alpha (LT/ST)</a:t>
              </a:r>
              <a:endParaRPr lang="en-US" sz="1500" dirty="0">
                <a:solidFill>
                  <a:srgbClr val="577293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957555" y="1886334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141485" y="3789451"/>
            <a:ext cx="3674228" cy="323165"/>
            <a:chOff x="4957555" y="1612485"/>
            <a:chExt cx="3674228" cy="323165"/>
          </a:xfrm>
        </p:grpSpPr>
        <p:sp>
          <p:nvSpPr>
            <p:cNvPr id="54" name="TextBox 53"/>
            <p:cNvSpPr txBox="1"/>
            <p:nvPr/>
          </p:nvSpPr>
          <p:spPr>
            <a:xfrm>
              <a:off x="5697328" y="1612485"/>
              <a:ext cx="29344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577293"/>
                  </a:solidFill>
                </a:rPr>
                <a:t>Relative Strength (LT/ST)</a:t>
              </a:r>
              <a:endParaRPr lang="en-US" sz="1500" dirty="0">
                <a:solidFill>
                  <a:srgbClr val="577293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957555" y="1886334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 rot="16200000">
            <a:off x="-645019" y="1831123"/>
            <a:ext cx="2626076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ANNUAL  REVIEW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-589537" y="4401720"/>
            <a:ext cx="2515115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MONTHLY 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 smtClean="0"/>
              <a:t>Sigma002 Performance 2007 - Present</a:t>
            </a:r>
            <a:endParaRPr lang="en-GB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6660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567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 smtClean="0"/>
              <a:t>Sigma002 Performance 2007 - Present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Sigma002 delivers consistent returns over past 10 years; significantly outperforms S&amp;P500.</a:t>
            </a:r>
          </a:p>
          <a:p>
            <a:endParaRPr lang="en-GB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378524"/>
              </p:ext>
            </p:extLst>
          </p:nvPr>
        </p:nvGraphicFramePr>
        <p:xfrm>
          <a:off x="457200" y="31904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14528"/>
              </p:ext>
            </p:extLst>
          </p:nvPr>
        </p:nvGraphicFramePr>
        <p:xfrm>
          <a:off x="5562600" y="3185077"/>
          <a:ext cx="3124200" cy="2748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7821"/>
                <a:gridCol w="952173"/>
                <a:gridCol w="734206"/>
              </a:tblGrid>
              <a:tr h="4301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Annualised Return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Sigma002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S&amp;P500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981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Since Inception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21.3%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4.9%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981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10.3%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981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11.3%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-2.2%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981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18.8%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12.3%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981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14.7%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25.2%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981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10.2%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14.6%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981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13.3%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981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16.0%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12.2%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981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Y2009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17.0%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21.5%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981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Y2008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66.3%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-35.6%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030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Y2007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36.6%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94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 smtClean="0"/>
              <a:t>Sigma002 Performance 2007 - Present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Sigma002 has significant high sharp ratio and low maximum drawdown VS S&amp;P500.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17844"/>
              </p:ext>
            </p:extLst>
          </p:nvPr>
        </p:nvGraphicFramePr>
        <p:xfrm>
          <a:off x="264491" y="2717937"/>
          <a:ext cx="3770795" cy="3621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591"/>
                <a:gridCol w="895069"/>
                <a:gridCol w="690174"/>
                <a:gridCol w="833961"/>
              </a:tblGrid>
              <a:tr h="56665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>
                          <a:effectLst/>
                        </a:rPr>
                        <a:t>Sigma002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>
                          <a:effectLst/>
                        </a:rPr>
                        <a:t>S&amp;P500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Difference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41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41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41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41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41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41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41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41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41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41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-0.9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023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82361"/>
              </p:ext>
            </p:extLst>
          </p:nvPr>
        </p:nvGraphicFramePr>
        <p:xfrm>
          <a:off x="4572000" y="2717932"/>
          <a:ext cx="3776870" cy="3621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769"/>
                <a:gridCol w="896511"/>
                <a:gridCol w="691286"/>
                <a:gridCol w="835304"/>
              </a:tblGrid>
              <a:tr h="5085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Max.DD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S&amp;P500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Difference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16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9.1%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56.8%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-48%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16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16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12.4%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16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7.4%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16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16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9.9%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16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19.4%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-17%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16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16.0%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-13%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16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27.6%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-22%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16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9.1%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47.2%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-38%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575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10.1%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70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 smtClean="0"/>
              <a:t>Why sigma002 </a:t>
            </a:r>
            <a:r>
              <a:rPr lang="en-GB" sz="3200" dirty="0" err="1" smtClean="0"/>
              <a:t>backtest</a:t>
            </a:r>
            <a:r>
              <a:rPr lang="en-GB" sz="3200" dirty="0" smtClean="0"/>
              <a:t> result is reliable?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Above </a:t>
            </a:r>
            <a:r>
              <a:rPr lang="en-GB" dirty="0" err="1" smtClean="0"/>
              <a:t>besttested</a:t>
            </a:r>
            <a:r>
              <a:rPr lang="en-GB" dirty="0" smtClean="0"/>
              <a:t> result is not purely from statistical simulation, microstructure market conditions have been factored in. Below three major factors have been </a:t>
            </a:r>
            <a:r>
              <a:rPr lang="en-US" dirty="0" smtClean="0"/>
              <a:t>taken into account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Price slippage:</a:t>
            </a:r>
            <a:r>
              <a:rPr lang="en-GB" dirty="0" smtClean="0"/>
              <a:t> live trading price is not or never be the same price that obtained from historical data. There is price slippage.</a:t>
            </a:r>
          </a:p>
          <a:p>
            <a:pPr lvl="1"/>
            <a:r>
              <a:rPr lang="en-GB" b="1" dirty="0" smtClean="0"/>
              <a:t>Opportunity costs:</a:t>
            </a:r>
            <a:r>
              <a:rPr lang="en-GB" dirty="0" smtClean="0"/>
              <a:t>  Simulation assumes all trades are fully filled or executed. However, trades in live condition are not always fully filled or executed due to market volume and volatility.</a:t>
            </a:r>
          </a:p>
          <a:p>
            <a:pPr lvl="1"/>
            <a:r>
              <a:rPr lang="en-GB" b="1" dirty="0" smtClean="0"/>
              <a:t>Ranked selection: </a:t>
            </a:r>
            <a:r>
              <a:rPr lang="en-GB" dirty="0" smtClean="0"/>
              <a:t>In Sigma002, we trade top N stocks based on our trading rules. However, ranking stocks is not realistic in an intraday live market condition as desired prices might not happen simultaneously.  </a:t>
            </a:r>
          </a:p>
        </p:txBody>
      </p:sp>
    </p:spTree>
    <p:extLst>
      <p:ext uri="{BB962C8B-B14F-4D97-AF65-F5344CB8AC3E}">
        <p14:creationId xmlns:p14="http://schemas.microsoft.com/office/powerpoint/2010/main" val="377592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11427</TotalTime>
  <Words>1120</Words>
  <Application>Microsoft Macintosh PowerPoint</Application>
  <PresentationFormat>On-screen Show (4:3)</PresentationFormat>
  <Paragraphs>406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Sigmaa002</vt:lpstr>
      <vt:lpstr>Contents</vt:lpstr>
      <vt:lpstr>Strategy features</vt:lpstr>
      <vt:lpstr>System features</vt:lpstr>
      <vt:lpstr>PowerPoint Presentation</vt:lpstr>
      <vt:lpstr>Sigma002 Performance 2007 - Present</vt:lpstr>
      <vt:lpstr>Sigma002 Performance 2007 - Present</vt:lpstr>
      <vt:lpstr>Sigma002 Performance 2007 - Present</vt:lpstr>
      <vt:lpstr>Why sigma002 backtest result is reliable?</vt:lpstr>
      <vt:lpstr>Why sigma002 backtest result is reliable?</vt:lpstr>
      <vt:lpstr>Why sigma002 backtest result is reliable?</vt:lpstr>
      <vt:lpstr>Sigma002 vs Monkey strategy</vt:lpstr>
      <vt:lpstr>Live trading performance since Feb-2016</vt:lpstr>
      <vt:lpstr>Recent traded stocks</vt:lpstr>
      <vt:lpstr>How sigma002 performed under Stress conditions</vt:lpstr>
      <vt:lpstr>Q: How much can simga002 achieve?</vt:lpstr>
      <vt:lpstr>Q: How much can simga002 achieve?</vt:lpstr>
      <vt:lpstr>Further expansion to other markets</vt:lpstr>
      <vt:lpstr>Investment Platform</vt:lpstr>
      <vt:lpstr>How to adapt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Sigmaa002</dc:title>
  <dc:creator>GU Langyu</dc:creator>
  <cp:lastModifiedBy>GU Langyu</cp:lastModifiedBy>
  <cp:revision>43</cp:revision>
  <dcterms:created xsi:type="dcterms:W3CDTF">2016-05-08T07:35:36Z</dcterms:created>
  <dcterms:modified xsi:type="dcterms:W3CDTF">2016-05-29T09:40:04Z</dcterms:modified>
</cp:coreProperties>
</file>