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  <p:sldId id="265" r:id="rId11"/>
    <p:sldId id="267" r:id="rId12"/>
    <p:sldId id="275" r:id="rId13"/>
    <p:sldId id="266" r:id="rId14"/>
    <p:sldId id="269" r:id="rId15"/>
    <p:sldId id="268" r:id="rId16"/>
    <p:sldId id="277" r:id="rId17"/>
    <p:sldId id="278" r:id="rId18"/>
    <p:sldId id="271" r:id="rId19"/>
    <p:sldId id="272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92" autoAdjust="0"/>
  </p:normalViewPr>
  <p:slideViewPr>
    <p:cSldViewPr snapToGrid="0" snapToObjects="1">
      <p:cViewPr varScale="1">
        <p:scale>
          <a:sx n="109" d="100"/>
          <a:sy n="109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gyu\Desktop\Dropbox\GU\1.Investment\4.%20Alphas\14.%20bog_sog\Presentation\Matlab_simulation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Annualised</a:t>
            </a:r>
            <a:r>
              <a:rPr lang="en-GB" baseline="0"/>
              <a:t> Returns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187007874016"/>
          <c:y val="0.12962962962963001"/>
          <c:w val="0.80691119860017502"/>
          <c:h val="0.81944444444444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Charts!$Q$28</c:f>
              <c:strCache>
                <c:ptCount val="1"/>
                <c:pt idx="0">
                  <c:v>Sigma002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Charts!$Q$29:$Q$39</c:f>
              <c:strCache>
                <c:ptCount val="11"/>
                <c:pt idx="0">
                  <c:v>Since Inception</c:v>
                </c:pt>
                <c:pt idx="1">
                  <c:v>Y2016</c:v>
                </c:pt>
                <c:pt idx="2">
                  <c:v>Y2015</c:v>
                </c:pt>
                <c:pt idx="3">
                  <c:v>Y2014</c:v>
                </c:pt>
                <c:pt idx="4">
                  <c:v>Y2013</c:v>
                </c:pt>
                <c:pt idx="5">
                  <c:v>Y2012</c:v>
                </c:pt>
                <c:pt idx="6">
                  <c:v>Y2011</c:v>
                </c:pt>
                <c:pt idx="7">
                  <c:v>Y2010</c:v>
                </c:pt>
                <c:pt idx="8">
                  <c:v>Y2009</c:v>
                </c:pt>
                <c:pt idx="9">
                  <c:v>Y2008</c:v>
                </c:pt>
                <c:pt idx="10">
                  <c:v>Y2007</c:v>
                </c:pt>
              </c:strCache>
            </c:strRef>
          </c:cat>
          <c:val>
            <c:numRef>
              <c:f>Charts!$R$29:$R$39</c:f>
              <c:numCache>
                <c:formatCode>0.0%</c:formatCode>
                <c:ptCount val="11"/>
                <c:pt idx="0">
                  <c:v>0.21263684325600399</c:v>
                </c:pt>
                <c:pt idx="1">
                  <c:v>0.10289273888640001</c:v>
                </c:pt>
                <c:pt idx="2">
                  <c:v>0.113061482573454</c:v>
                </c:pt>
                <c:pt idx="3">
                  <c:v>0.18781391218284799</c:v>
                </c:pt>
                <c:pt idx="4">
                  <c:v>0.147438087561992</c:v>
                </c:pt>
                <c:pt idx="5">
                  <c:v>0.10229409554584699</c:v>
                </c:pt>
                <c:pt idx="6">
                  <c:v>0.13338433129973401</c:v>
                </c:pt>
                <c:pt idx="7">
                  <c:v>0.16036857695128101</c:v>
                </c:pt>
                <c:pt idx="8">
                  <c:v>0.170262974985605</c:v>
                </c:pt>
                <c:pt idx="9">
                  <c:v>0.66337270982743302</c:v>
                </c:pt>
                <c:pt idx="10">
                  <c:v>0.36643573878823599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35-4D48-BCA5-4E3A5109D54F}"/>
            </c:ext>
          </c:extLst>
        </c:ser>
        <c:ser>
          <c:idx val="1"/>
          <c:order val="1"/>
          <c:tx>
            <c:strRef>
              <c:f>Charts!$Q$41</c:f>
              <c:strCache>
                <c:ptCount val="1"/>
                <c:pt idx="0">
                  <c:v>S&amp;P500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Charts!$R$42:$R$52</c:f>
              <c:numCache>
                <c:formatCode>0.0%</c:formatCode>
                <c:ptCount val="11"/>
                <c:pt idx="0">
                  <c:v>4.88040607365079E-2</c:v>
                </c:pt>
                <c:pt idx="1">
                  <c:v>5.4297426720569801E-2</c:v>
                </c:pt>
                <c:pt idx="2">
                  <c:v>-2.2240243845976299E-2</c:v>
                </c:pt>
                <c:pt idx="3">
                  <c:v>0.123295868934806</c:v>
                </c:pt>
                <c:pt idx="4">
                  <c:v>0.252378059896327</c:v>
                </c:pt>
                <c:pt idx="5">
                  <c:v>0.145827719087394</c:v>
                </c:pt>
                <c:pt idx="6">
                  <c:v>4.1605134372770802E-3</c:v>
                </c:pt>
                <c:pt idx="7">
                  <c:v>0.12209571869142399</c:v>
                </c:pt>
                <c:pt idx="8">
                  <c:v>0.21485573043723399</c:v>
                </c:pt>
                <c:pt idx="9">
                  <c:v>-0.35628454487234401</c:v>
                </c:pt>
                <c:pt idx="10">
                  <c:v>2.0990957170067302E-2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35-4D48-BCA5-4E3A5109D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964376"/>
        <c:axId val="401965160"/>
      </c:barChart>
      <c:catAx>
        <c:axId val="40196437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65160"/>
        <c:crosses val="autoZero"/>
        <c:auto val="1"/>
        <c:lblAlgn val="ctr"/>
        <c:lblOffset val="100"/>
        <c:noMultiLvlLbl val="0"/>
      </c:catAx>
      <c:valAx>
        <c:axId val="401965160"/>
        <c:scaling>
          <c:orientation val="minMax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643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2008-2009 Financial</a:t>
            </a:r>
            <a:r>
              <a:rPr lang="en-GB" baseline="0"/>
              <a:t> Crisis</a:t>
            </a:r>
            <a:endParaRPr lang="en-GB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167713619186"/>
          <c:y val="0.130659458334169"/>
          <c:w val="0.88244147669860695"/>
          <c:h val="0.73295749628254703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Year!$E$3:$E$631</c:f>
              <c:numCache>
                <c:formatCode>General</c:formatCode>
                <c:ptCount val="629"/>
                <c:pt idx="0">
                  <c:v>100</c:v>
                </c:pt>
                <c:pt idx="1">
                  <c:v>99.880138193612041</c:v>
                </c:pt>
                <c:pt idx="2">
                  <c:v>100.0028202777974</c:v>
                </c:pt>
                <c:pt idx="3">
                  <c:v>99.394345343016298</c:v>
                </c:pt>
                <c:pt idx="4">
                  <c:v>99.615032080659887</c:v>
                </c:pt>
                <c:pt idx="5">
                  <c:v>99.563562010858078</c:v>
                </c:pt>
                <c:pt idx="6">
                  <c:v>99.756751039977473</c:v>
                </c:pt>
                <c:pt idx="7">
                  <c:v>100.3891983360361</c:v>
                </c:pt>
                <c:pt idx="8">
                  <c:v>100.87640132553059</c:v>
                </c:pt>
                <c:pt idx="9">
                  <c:v>100.9588944511035</c:v>
                </c:pt>
                <c:pt idx="10">
                  <c:v>100.8686455615879</c:v>
                </c:pt>
                <c:pt idx="11">
                  <c:v>100.56899104561801</c:v>
                </c:pt>
                <c:pt idx="12">
                  <c:v>100.8601847281958</c:v>
                </c:pt>
                <c:pt idx="13">
                  <c:v>100.3278572939435</c:v>
                </c:pt>
                <c:pt idx="14">
                  <c:v>100.6832122964112</c:v>
                </c:pt>
                <c:pt idx="15">
                  <c:v>101.539166607911</c:v>
                </c:pt>
                <c:pt idx="16">
                  <c:v>100.3948388916308</c:v>
                </c:pt>
                <c:pt idx="17">
                  <c:v>100.2735669463442</c:v>
                </c:pt>
                <c:pt idx="18">
                  <c:v>100.1635761122471</c:v>
                </c:pt>
                <c:pt idx="19">
                  <c:v>100.74173306070649</c:v>
                </c:pt>
                <c:pt idx="20">
                  <c:v>101.40590848198551</c:v>
                </c:pt>
                <c:pt idx="21">
                  <c:v>101.94881195797799</c:v>
                </c:pt>
                <c:pt idx="22">
                  <c:v>102.1215539730664</c:v>
                </c:pt>
                <c:pt idx="23">
                  <c:v>102.0228442501586</c:v>
                </c:pt>
                <c:pt idx="24">
                  <c:v>102.0940562645421</c:v>
                </c:pt>
                <c:pt idx="25">
                  <c:v>102.236480293309</c:v>
                </c:pt>
                <c:pt idx="26">
                  <c:v>102.1159134174716</c:v>
                </c:pt>
                <c:pt idx="27">
                  <c:v>101.3932172318973</c:v>
                </c:pt>
                <c:pt idx="28">
                  <c:v>101.0625396601565</c:v>
                </c:pt>
                <c:pt idx="29">
                  <c:v>101.8303602904886</c:v>
                </c:pt>
                <c:pt idx="30">
                  <c:v>102.6087569625608</c:v>
                </c:pt>
                <c:pt idx="31">
                  <c:v>102.7152224494112</c:v>
                </c:pt>
                <c:pt idx="32">
                  <c:v>102.6256786293449</c:v>
                </c:pt>
                <c:pt idx="33">
                  <c:v>102.9175773813721</c:v>
                </c:pt>
                <c:pt idx="34">
                  <c:v>102.7730381442572</c:v>
                </c:pt>
                <c:pt idx="35">
                  <c:v>102.68490446308959</c:v>
                </c:pt>
                <c:pt idx="36">
                  <c:v>102.3189734188817</c:v>
                </c:pt>
                <c:pt idx="37">
                  <c:v>102.1906507791017</c:v>
                </c:pt>
                <c:pt idx="38">
                  <c:v>98.642036240569595</c:v>
                </c:pt>
                <c:pt idx="39">
                  <c:v>99.190580272156737</c:v>
                </c:pt>
                <c:pt idx="40">
                  <c:v>98.933229923147493</c:v>
                </c:pt>
                <c:pt idx="41">
                  <c:v>97.805118804202181</c:v>
                </c:pt>
                <c:pt idx="42">
                  <c:v>96.885003172812461</c:v>
                </c:pt>
                <c:pt idx="43">
                  <c:v>98.386096030458887</c:v>
                </c:pt>
                <c:pt idx="44">
                  <c:v>98.143552139885713</c:v>
                </c:pt>
                <c:pt idx="45">
                  <c:v>98.842981033631716</c:v>
                </c:pt>
                <c:pt idx="46">
                  <c:v>98.910667700768514</c:v>
                </c:pt>
                <c:pt idx="47">
                  <c:v>99.175068744271258</c:v>
                </c:pt>
                <c:pt idx="48">
                  <c:v>97.155044771910013</c:v>
                </c:pt>
                <c:pt idx="49">
                  <c:v>97.805118804202181</c:v>
                </c:pt>
                <c:pt idx="50">
                  <c:v>98.165409292815312</c:v>
                </c:pt>
                <c:pt idx="51">
                  <c:v>97.789607276316687</c:v>
                </c:pt>
                <c:pt idx="52">
                  <c:v>98.854967214270573</c:v>
                </c:pt>
                <c:pt idx="53">
                  <c:v>99.481068885285154</c:v>
                </c:pt>
                <c:pt idx="54">
                  <c:v>101.1802862581964</c:v>
                </c:pt>
                <c:pt idx="55">
                  <c:v>101.1450327857293</c:v>
                </c:pt>
                <c:pt idx="56">
                  <c:v>101.255728689276</c:v>
                </c:pt>
                <c:pt idx="57">
                  <c:v>101.3537333427342</c:v>
                </c:pt>
                <c:pt idx="58">
                  <c:v>100.7269266022703</c:v>
                </c:pt>
                <c:pt idx="59">
                  <c:v>99.924557568920463</c:v>
                </c:pt>
                <c:pt idx="60">
                  <c:v>100.2982443770711</c:v>
                </c:pt>
                <c:pt idx="61">
                  <c:v>100.1804977790311</c:v>
                </c:pt>
                <c:pt idx="62">
                  <c:v>100.440668405838</c:v>
                </c:pt>
                <c:pt idx="63">
                  <c:v>101.3727702178663</c:v>
                </c:pt>
                <c:pt idx="64">
                  <c:v>101.4855813297609</c:v>
                </c:pt>
                <c:pt idx="65">
                  <c:v>101.79510681802149</c:v>
                </c:pt>
                <c:pt idx="66">
                  <c:v>101.8550377212155</c:v>
                </c:pt>
                <c:pt idx="67">
                  <c:v>102.1215539730663</c:v>
                </c:pt>
                <c:pt idx="68">
                  <c:v>101.4503278572939</c:v>
                </c:pt>
                <c:pt idx="69">
                  <c:v>102.0799548755551</c:v>
                </c:pt>
                <c:pt idx="70">
                  <c:v>102.4360149474722</c:v>
                </c:pt>
                <c:pt idx="71">
                  <c:v>103.5373334273425</c:v>
                </c:pt>
                <c:pt idx="72">
                  <c:v>103.749559331594</c:v>
                </c:pt>
                <c:pt idx="73">
                  <c:v>103.8214764154268</c:v>
                </c:pt>
                <c:pt idx="74">
                  <c:v>103.6966791228935</c:v>
                </c:pt>
                <c:pt idx="75">
                  <c:v>104.6569837128956</c:v>
                </c:pt>
                <c:pt idx="76">
                  <c:v>104.4158499612211</c:v>
                </c:pt>
                <c:pt idx="77">
                  <c:v>104.3791863498553</c:v>
                </c:pt>
                <c:pt idx="78">
                  <c:v>105.4374955933158</c:v>
                </c:pt>
                <c:pt idx="79">
                  <c:v>105.35500246774291</c:v>
                </c:pt>
                <c:pt idx="80">
                  <c:v>105.3423112176548</c:v>
                </c:pt>
                <c:pt idx="81">
                  <c:v>104.5173799619262</c:v>
                </c:pt>
                <c:pt idx="82">
                  <c:v>104.79447225551699</c:v>
                </c:pt>
                <c:pt idx="83">
                  <c:v>105.47274906578281</c:v>
                </c:pt>
                <c:pt idx="84">
                  <c:v>105.9289289995063</c:v>
                </c:pt>
                <c:pt idx="85">
                  <c:v>106.1566664316434</c:v>
                </c:pt>
                <c:pt idx="86">
                  <c:v>106.4288232390889</c:v>
                </c:pt>
                <c:pt idx="87">
                  <c:v>106.30473101600489</c:v>
                </c:pt>
                <c:pt idx="88">
                  <c:v>106.6473947683846</c:v>
                </c:pt>
                <c:pt idx="89">
                  <c:v>105.1589931608262</c:v>
                </c:pt>
                <c:pt idx="90">
                  <c:v>106.17288302897821</c:v>
                </c:pt>
                <c:pt idx="91">
                  <c:v>105.98251427765631</c:v>
                </c:pt>
                <c:pt idx="92">
                  <c:v>105.8443206655855</c:v>
                </c:pt>
                <c:pt idx="93">
                  <c:v>106.7573856024817</c:v>
                </c:pt>
                <c:pt idx="94">
                  <c:v>106.6593809490234</c:v>
                </c:pt>
                <c:pt idx="95">
                  <c:v>107.3644503983641</c:v>
                </c:pt>
                <c:pt idx="96">
                  <c:v>107.5301417189592</c:v>
                </c:pt>
                <c:pt idx="97">
                  <c:v>107.4610449129238</c:v>
                </c:pt>
                <c:pt idx="98">
                  <c:v>107.3313121342451</c:v>
                </c:pt>
                <c:pt idx="99">
                  <c:v>106.2899245575688</c:v>
                </c:pt>
                <c:pt idx="100">
                  <c:v>106.8694916449269</c:v>
                </c:pt>
                <c:pt idx="101">
                  <c:v>107.03729817387</c:v>
                </c:pt>
                <c:pt idx="102">
                  <c:v>107.89184234647099</c:v>
                </c:pt>
                <c:pt idx="103">
                  <c:v>107.9193400549954</c:v>
                </c:pt>
                <c:pt idx="104">
                  <c:v>108.32263978001831</c:v>
                </c:pt>
                <c:pt idx="105">
                  <c:v>108.522879503631</c:v>
                </c:pt>
                <c:pt idx="106">
                  <c:v>107.94260734682361</c:v>
                </c:pt>
                <c:pt idx="107">
                  <c:v>106.9858281040682</c:v>
                </c:pt>
                <c:pt idx="108">
                  <c:v>105.1061129521257</c:v>
                </c:pt>
                <c:pt idx="109">
                  <c:v>106.3012056687583</c:v>
                </c:pt>
                <c:pt idx="110">
                  <c:v>106.40344073891271</c:v>
                </c:pt>
                <c:pt idx="111">
                  <c:v>105.2668687865754</c:v>
                </c:pt>
                <c:pt idx="112">
                  <c:v>106.86526122823101</c:v>
                </c:pt>
                <c:pt idx="113">
                  <c:v>107.37996192624971</c:v>
                </c:pt>
                <c:pt idx="114">
                  <c:v>108.0808009588944</c:v>
                </c:pt>
                <c:pt idx="115">
                  <c:v>107.94965804131699</c:v>
                </c:pt>
                <c:pt idx="116">
                  <c:v>108.1365014453923</c:v>
                </c:pt>
                <c:pt idx="117">
                  <c:v>106.66572657406751</c:v>
                </c:pt>
                <c:pt idx="118">
                  <c:v>107.3249665092011</c:v>
                </c:pt>
                <c:pt idx="119">
                  <c:v>105.9409151801452</c:v>
                </c:pt>
                <c:pt idx="120">
                  <c:v>105.6010717055629</c:v>
                </c:pt>
                <c:pt idx="121">
                  <c:v>105.2591130226327</c:v>
                </c:pt>
                <c:pt idx="122">
                  <c:v>106.207431431996</c:v>
                </c:pt>
                <c:pt idx="123">
                  <c:v>106.16301205668751</c:v>
                </c:pt>
                <c:pt idx="124">
                  <c:v>105.99661566664309</c:v>
                </c:pt>
                <c:pt idx="125">
                  <c:v>107.130367341183</c:v>
                </c:pt>
                <c:pt idx="126">
                  <c:v>107.5139251216244</c:v>
                </c:pt>
                <c:pt idx="127">
                  <c:v>107.5512938024394</c:v>
                </c:pt>
                <c:pt idx="128">
                  <c:v>107.90664880490721</c:v>
                </c:pt>
                <c:pt idx="129">
                  <c:v>108.0060635972642</c:v>
                </c:pt>
                <c:pt idx="130">
                  <c:v>106.4739476838468</c:v>
                </c:pt>
                <c:pt idx="131">
                  <c:v>107.0831276880772</c:v>
                </c:pt>
                <c:pt idx="132">
                  <c:v>109.12359867446931</c:v>
                </c:pt>
                <c:pt idx="133">
                  <c:v>109.4620320101529</c:v>
                </c:pt>
                <c:pt idx="134">
                  <c:v>109.2519213142494</c:v>
                </c:pt>
                <c:pt idx="135">
                  <c:v>109.24134527250919</c:v>
                </c:pt>
                <c:pt idx="136">
                  <c:v>109.0157230487202</c:v>
                </c:pt>
                <c:pt idx="137">
                  <c:v>109.5029260382147</c:v>
                </c:pt>
                <c:pt idx="138">
                  <c:v>108.164704223366</c:v>
                </c:pt>
                <c:pt idx="139">
                  <c:v>108.6913911020234</c:v>
                </c:pt>
                <c:pt idx="140">
                  <c:v>106.5388140731861</c:v>
                </c:pt>
                <c:pt idx="141">
                  <c:v>107.03588803497129</c:v>
                </c:pt>
                <c:pt idx="142">
                  <c:v>104.5378269759571</c:v>
                </c:pt>
                <c:pt idx="143">
                  <c:v>102.8661073115701</c:v>
                </c:pt>
                <c:pt idx="144">
                  <c:v>103.9208912077839</c:v>
                </c:pt>
                <c:pt idx="145">
                  <c:v>102.6066417542127</c:v>
                </c:pt>
                <c:pt idx="146">
                  <c:v>103.349784953818</c:v>
                </c:pt>
                <c:pt idx="147">
                  <c:v>103.8003243319466</c:v>
                </c:pt>
                <c:pt idx="148">
                  <c:v>101.0406825072269</c:v>
                </c:pt>
                <c:pt idx="149">
                  <c:v>103.48092787139529</c:v>
                </c:pt>
                <c:pt idx="150">
                  <c:v>104.11831065359929</c:v>
                </c:pt>
                <c:pt idx="151">
                  <c:v>105.58344496932941</c:v>
                </c:pt>
                <c:pt idx="152">
                  <c:v>102.4529366142564</c:v>
                </c:pt>
                <c:pt idx="153">
                  <c:v>102.4917154339702</c:v>
                </c:pt>
                <c:pt idx="154">
                  <c:v>102.4409504336176</c:v>
                </c:pt>
                <c:pt idx="155">
                  <c:v>100.58097722625671</c:v>
                </c:pt>
                <c:pt idx="156">
                  <c:v>99.182119438764573</c:v>
                </c:pt>
                <c:pt idx="157">
                  <c:v>99.504336177113288</c:v>
                </c:pt>
                <c:pt idx="158">
                  <c:v>101.9488119579778</c:v>
                </c:pt>
                <c:pt idx="159">
                  <c:v>101.9213142494535</c:v>
                </c:pt>
                <c:pt idx="160">
                  <c:v>102.0320101529999</c:v>
                </c:pt>
                <c:pt idx="161">
                  <c:v>103.2271028696325</c:v>
                </c:pt>
                <c:pt idx="162">
                  <c:v>103.116406966086</c:v>
                </c:pt>
                <c:pt idx="163">
                  <c:v>104.3058591271239</c:v>
                </c:pt>
                <c:pt idx="164">
                  <c:v>103.41888175985321</c:v>
                </c:pt>
                <c:pt idx="165">
                  <c:v>100.991327645773</c:v>
                </c:pt>
                <c:pt idx="166">
                  <c:v>103.2052457167029</c:v>
                </c:pt>
                <c:pt idx="167">
                  <c:v>102.7737432137064</c:v>
                </c:pt>
                <c:pt idx="168">
                  <c:v>103.92653176337861</c:v>
                </c:pt>
                <c:pt idx="169">
                  <c:v>105.0144539237114</c:v>
                </c:pt>
                <c:pt idx="170">
                  <c:v>103.8066699569906</c:v>
                </c:pt>
                <c:pt idx="171">
                  <c:v>104.248043432278</c:v>
                </c:pt>
                <c:pt idx="172">
                  <c:v>102.485369808926</c:v>
                </c:pt>
                <c:pt idx="173">
                  <c:v>102.354931960798</c:v>
                </c:pt>
                <c:pt idx="174">
                  <c:v>103.7502644010434</c:v>
                </c:pt>
                <c:pt idx="175">
                  <c:v>103.7551998871887</c:v>
                </c:pt>
                <c:pt idx="176">
                  <c:v>104.62878093492191</c:v>
                </c:pt>
                <c:pt idx="177">
                  <c:v>104.64993301840219</c:v>
                </c:pt>
                <c:pt idx="178">
                  <c:v>104.11408023690321</c:v>
                </c:pt>
                <c:pt idx="179">
                  <c:v>107.1550447719099</c:v>
                </c:pt>
                <c:pt idx="180">
                  <c:v>107.8072340125501</c:v>
                </c:pt>
                <c:pt idx="181">
                  <c:v>107.0824226186278</c:v>
                </c:pt>
                <c:pt idx="182">
                  <c:v>107.5759712331663</c:v>
                </c:pt>
                <c:pt idx="183">
                  <c:v>107.010505534795</c:v>
                </c:pt>
                <c:pt idx="184">
                  <c:v>106.9738419234293</c:v>
                </c:pt>
                <c:pt idx="185">
                  <c:v>107.55270394133809</c:v>
                </c:pt>
                <c:pt idx="186">
                  <c:v>107.9729253331452</c:v>
                </c:pt>
                <c:pt idx="187">
                  <c:v>107.64647817810039</c:v>
                </c:pt>
                <c:pt idx="188">
                  <c:v>109.0763590213635</c:v>
                </c:pt>
                <c:pt idx="189">
                  <c:v>109.0481562433898</c:v>
                </c:pt>
                <c:pt idx="190">
                  <c:v>108.5517873510539</c:v>
                </c:pt>
                <c:pt idx="191">
                  <c:v>108.7809349220897</c:v>
                </c:pt>
                <c:pt idx="192">
                  <c:v>109.82091235986729</c:v>
                </c:pt>
                <c:pt idx="193">
                  <c:v>109.46767256574761</c:v>
                </c:pt>
                <c:pt idx="194">
                  <c:v>110.3539448635689</c:v>
                </c:pt>
                <c:pt idx="195">
                  <c:v>110.16498625114561</c:v>
                </c:pt>
                <c:pt idx="196">
                  <c:v>109.596700274977</c:v>
                </c:pt>
                <c:pt idx="197">
                  <c:v>110.1177465980398</c:v>
                </c:pt>
                <c:pt idx="198">
                  <c:v>109.1948106888528</c:v>
                </c:pt>
                <c:pt idx="199">
                  <c:v>108.477049989424</c:v>
                </c:pt>
                <c:pt idx="200">
                  <c:v>108.6681238101952</c:v>
                </c:pt>
                <c:pt idx="201">
                  <c:v>108.5863357540717</c:v>
                </c:pt>
                <c:pt idx="202">
                  <c:v>105.80483677642241</c:v>
                </c:pt>
                <c:pt idx="203">
                  <c:v>106.2067263625466</c:v>
                </c:pt>
                <c:pt idx="204">
                  <c:v>107.14164845237249</c:v>
                </c:pt>
                <c:pt idx="205">
                  <c:v>106.8800676866671</c:v>
                </c:pt>
                <c:pt idx="206">
                  <c:v>106.7757174081646</c:v>
                </c:pt>
                <c:pt idx="207">
                  <c:v>108.24790241838809</c:v>
                </c:pt>
                <c:pt idx="208">
                  <c:v>108.64979200451231</c:v>
                </c:pt>
                <c:pt idx="209">
                  <c:v>107.94754283296891</c:v>
                </c:pt>
                <c:pt idx="210">
                  <c:v>109.2420503419586</c:v>
                </c:pt>
                <c:pt idx="211">
                  <c:v>106.35549601635751</c:v>
                </c:pt>
                <c:pt idx="212">
                  <c:v>106.4408094197277</c:v>
                </c:pt>
                <c:pt idx="213">
                  <c:v>105.9134174716208</c:v>
                </c:pt>
                <c:pt idx="214">
                  <c:v>107.18959317492759</c:v>
                </c:pt>
                <c:pt idx="215">
                  <c:v>104.04145808362109</c:v>
                </c:pt>
                <c:pt idx="216">
                  <c:v>103.98152718042719</c:v>
                </c:pt>
                <c:pt idx="217">
                  <c:v>102.4959458506661</c:v>
                </c:pt>
                <c:pt idx="218">
                  <c:v>101.4721850102234</c:v>
                </c:pt>
                <c:pt idx="219">
                  <c:v>104.42431079461311</c:v>
                </c:pt>
                <c:pt idx="220">
                  <c:v>103.68610308115331</c:v>
                </c:pt>
                <c:pt idx="221">
                  <c:v>102.3161531410842</c:v>
                </c:pt>
                <c:pt idx="222">
                  <c:v>102.85130085313391</c:v>
                </c:pt>
                <c:pt idx="223">
                  <c:v>101.055488965663</c:v>
                </c:pt>
                <c:pt idx="224">
                  <c:v>101.5088486215891</c:v>
                </c:pt>
                <c:pt idx="225">
                  <c:v>99.892124374250713</c:v>
                </c:pt>
                <c:pt idx="226">
                  <c:v>101.57935556652311</c:v>
                </c:pt>
                <c:pt idx="227">
                  <c:v>99.218783050130284</c:v>
                </c:pt>
                <c:pt idx="228">
                  <c:v>100.7001339631952</c:v>
                </c:pt>
                <c:pt idx="229">
                  <c:v>103.5761122470561</c:v>
                </c:pt>
                <c:pt idx="230">
                  <c:v>103.62546710850999</c:v>
                </c:pt>
                <c:pt idx="231">
                  <c:v>104.4306564196572</c:v>
                </c:pt>
                <c:pt idx="232">
                  <c:v>103.81583585983201</c:v>
                </c:pt>
                <c:pt idx="233">
                  <c:v>103.136853980117</c:v>
                </c:pt>
                <c:pt idx="234">
                  <c:v>104.70351829655201</c:v>
                </c:pt>
                <c:pt idx="235">
                  <c:v>106.2779383769299</c:v>
                </c:pt>
                <c:pt idx="236">
                  <c:v>106.0889797645066</c:v>
                </c:pt>
                <c:pt idx="237">
                  <c:v>106.8857082422616</c:v>
                </c:pt>
                <c:pt idx="238">
                  <c:v>104.1845871818372</c:v>
                </c:pt>
                <c:pt idx="239">
                  <c:v>104.814919269548</c:v>
                </c:pt>
                <c:pt idx="240">
                  <c:v>104.94324190932799</c:v>
                </c:pt>
                <c:pt idx="241">
                  <c:v>103.50066981597671</c:v>
                </c:pt>
                <c:pt idx="242">
                  <c:v>101.9459916801803</c:v>
                </c:pt>
                <c:pt idx="243">
                  <c:v>102.5861947401817</c:v>
                </c:pt>
                <c:pt idx="244">
                  <c:v>102.4465909892123</c:v>
                </c:pt>
                <c:pt idx="245">
                  <c:v>102.948600437143</c:v>
                </c:pt>
                <c:pt idx="246">
                  <c:v>104.66473947683831</c:v>
                </c:pt>
                <c:pt idx="247">
                  <c:v>105.5101177465979</c:v>
                </c:pt>
                <c:pt idx="248">
                  <c:v>105.59543114996811</c:v>
                </c:pt>
                <c:pt idx="249">
                  <c:v>104.09433829232159</c:v>
                </c:pt>
                <c:pt idx="250">
                  <c:v>104.24381301558179</c:v>
                </c:pt>
                <c:pt idx="251">
                  <c:v>103.5288725939503</c:v>
                </c:pt>
                <c:pt idx="252">
                  <c:v>102.0348304307973</c:v>
                </c:pt>
                <c:pt idx="253">
                  <c:v>99.529718677289495</c:v>
                </c:pt>
                <c:pt idx="254">
                  <c:v>99.85052527673956</c:v>
                </c:pt>
                <c:pt idx="255">
                  <c:v>98.018049777902974</c:v>
                </c:pt>
                <c:pt idx="256">
                  <c:v>99.353451314954299</c:v>
                </c:pt>
                <c:pt idx="257">
                  <c:v>100.14312909821599</c:v>
                </c:pt>
                <c:pt idx="258">
                  <c:v>98.781639991539024</c:v>
                </c:pt>
                <c:pt idx="259">
                  <c:v>99.855460762884903</c:v>
                </c:pt>
                <c:pt idx="260">
                  <c:v>97.366565606712101</c:v>
                </c:pt>
                <c:pt idx="261">
                  <c:v>96.820136783472989</c:v>
                </c:pt>
                <c:pt idx="262">
                  <c:v>94.003384333356621</c:v>
                </c:pt>
                <c:pt idx="263">
                  <c:v>93.435098357187968</c:v>
                </c:pt>
                <c:pt idx="264">
                  <c:v>92.399351336106392</c:v>
                </c:pt>
                <c:pt idx="265">
                  <c:v>94.38059648875398</c:v>
                </c:pt>
                <c:pt idx="266">
                  <c:v>95.330325037015982</c:v>
                </c:pt>
                <c:pt idx="267">
                  <c:v>93.816540929281402</c:v>
                </c:pt>
                <c:pt idx="268">
                  <c:v>95.464288232390729</c:v>
                </c:pt>
                <c:pt idx="269">
                  <c:v>96.051611083691569</c:v>
                </c:pt>
                <c:pt idx="270">
                  <c:v>95.594021011069415</c:v>
                </c:pt>
                <c:pt idx="271">
                  <c:v>97.197348938870277</c:v>
                </c:pt>
                <c:pt idx="272">
                  <c:v>98.386801099908183</c:v>
                </c:pt>
                <c:pt idx="273">
                  <c:v>97.357399703870669</c:v>
                </c:pt>
                <c:pt idx="274">
                  <c:v>94.242402876683116</c:v>
                </c:pt>
                <c:pt idx="275">
                  <c:v>93.523937107804883</c:v>
                </c:pt>
                <c:pt idx="276">
                  <c:v>94.261439751815445</c:v>
                </c:pt>
                <c:pt idx="277">
                  <c:v>93.865190721285899</c:v>
                </c:pt>
                <c:pt idx="278">
                  <c:v>94.417965169569101</c:v>
                </c:pt>
                <c:pt idx="279">
                  <c:v>95.103997743777612</c:v>
                </c:pt>
                <c:pt idx="280">
                  <c:v>96.397800183317926</c:v>
                </c:pt>
                <c:pt idx="281">
                  <c:v>95.103997743777612</c:v>
                </c:pt>
                <c:pt idx="282">
                  <c:v>95.183670591553067</c:v>
                </c:pt>
                <c:pt idx="283">
                  <c:v>95.09835718818286</c:v>
                </c:pt>
                <c:pt idx="284">
                  <c:v>95.891560318691248</c:v>
                </c:pt>
                <c:pt idx="285">
                  <c:v>94.657688782344906</c:v>
                </c:pt>
                <c:pt idx="286">
                  <c:v>95.403652259747474</c:v>
                </c:pt>
                <c:pt idx="287">
                  <c:v>96.721427060565333</c:v>
                </c:pt>
                <c:pt idx="288">
                  <c:v>97.390537967989658</c:v>
                </c:pt>
                <c:pt idx="289">
                  <c:v>97.30099414792339</c:v>
                </c:pt>
                <c:pt idx="290">
                  <c:v>96.430938447436887</c:v>
                </c:pt>
                <c:pt idx="291">
                  <c:v>93.818656137629361</c:v>
                </c:pt>
                <c:pt idx="292">
                  <c:v>93.868716068532578</c:v>
                </c:pt>
                <c:pt idx="293">
                  <c:v>93.5450891912852</c:v>
                </c:pt>
                <c:pt idx="294">
                  <c:v>94.035112458577032</c:v>
                </c:pt>
                <c:pt idx="295">
                  <c:v>91.9650285553126</c:v>
                </c:pt>
                <c:pt idx="296">
                  <c:v>91.191567369385766</c:v>
                </c:pt>
                <c:pt idx="297">
                  <c:v>89.781428470704228</c:v>
                </c:pt>
                <c:pt idx="298">
                  <c:v>93.114996827187312</c:v>
                </c:pt>
                <c:pt idx="299">
                  <c:v>92.277374321370502</c:v>
                </c:pt>
                <c:pt idx="300">
                  <c:v>92.750475921878163</c:v>
                </c:pt>
                <c:pt idx="301">
                  <c:v>90.822816047380499</c:v>
                </c:pt>
                <c:pt idx="302">
                  <c:v>90.009165902841332</c:v>
                </c:pt>
                <c:pt idx="303">
                  <c:v>93.826411901572172</c:v>
                </c:pt>
                <c:pt idx="304">
                  <c:v>91.547627441302893</c:v>
                </c:pt>
                <c:pt idx="305">
                  <c:v>93.739688359303273</c:v>
                </c:pt>
                <c:pt idx="306">
                  <c:v>95.175914827610342</c:v>
                </c:pt>
                <c:pt idx="307">
                  <c:v>95.395191426355353</c:v>
                </c:pt>
                <c:pt idx="308">
                  <c:v>94.558979059437206</c:v>
                </c:pt>
                <c:pt idx="309">
                  <c:v>93.475287315800429</c:v>
                </c:pt>
                <c:pt idx="310">
                  <c:v>92.732144116195258</c:v>
                </c:pt>
                <c:pt idx="311">
                  <c:v>93.259536064302196</c:v>
                </c:pt>
                <c:pt idx="312">
                  <c:v>96.607205809772125</c:v>
                </c:pt>
                <c:pt idx="313">
                  <c:v>96.420362405696807</c:v>
                </c:pt>
                <c:pt idx="314">
                  <c:v>96.545864767679475</c:v>
                </c:pt>
                <c:pt idx="315">
                  <c:v>96.622717337657519</c:v>
                </c:pt>
                <c:pt idx="316">
                  <c:v>96.773602199816509</c:v>
                </c:pt>
                <c:pt idx="317">
                  <c:v>96.280053585278083</c:v>
                </c:pt>
                <c:pt idx="318">
                  <c:v>95.500951843756425</c:v>
                </c:pt>
                <c:pt idx="319">
                  <c:v>95.928223930056973</c:v>
                </c:pt>
                <c:pt idx="320">
                  <c:v>93.97377141648424</c:v>
                </c:pt>
                <c:pt idx="321">
                  <c:v>93.6557850948316</c:v>
                </c:pt>
                <c:pt idx="322">
                  <c:v>94.086582528378898</c:v>
                </c:pt>
                <c:pt idx="323">
                  <c:v>96.221532820982659</c:v>
                </c:pt>
                <c:pt idx="324">
                  <c:v>96.281463724176703</c:v>
                </c:pt>
                <c:pt idx="325">
                  <c:v>98.027920750193715</c:v>
                </c:pt>
                <c:pt idx="326">
                  <c:v>97.875625749136105</c:v>
                </c:pt>
                <c:pt idx="327">
                  <c:v>97.013325812592328</c:v>
                </c:pt>
                <c:pt idx="328">
                  <c:v>97.294648522879328</c:v>
                </c:pt>
                <c:pt idx="329">
                  <c:v>97.921455263343304</c:v>
                </c:pt>
                <c:pt idx="330">
                  <c:v>98.557427906648613</c:v>
                </c:pt>
                <c:pt idx="331">
                  <c:v>98.453782697595514</c:v>
                </c:pt>
                <c:pt idx="332">
                  <c:v>98.070929986603517</c:v>
                </c:pt>
                <c:pt idx="333">
                  <c:v>97.693717831206158</c:v>
                </c:pt>
                <c:pt idx="334">
                  <c:v>99.368257773390482</c:v>
                </c:pt>
                <c:pt idx="335">
                  <c:v>99.689769442289858</c:v>
                </c:pt>
                <c:pt idx="336">
                  <c:v>99.2378199252625</c:v>
                </c:pt>
                <c:pt idx="337">
                  <c:v>99.997179722202503</c:v>
                </c:pt>
                <c:pt idx="338">
                  <c:v>98.185856306845992</c:v>
                </c:pt>
                <c:pt idx="339">
                  <c:v>98.54614679545918</c:v>
                </c:pt>
                <c:pt idx="340">
                  <c:v>97.883381513078803</c:v>
                </c:pt>
                <c:pt idx="341">
                  <c:v>98.962137770570209</c:v>
                </c:pt>
                <c:pt idx="342">
                  <c:v>98.924064020305806</c:v>
                </c:pt>
                <c:pt idx="343">
                  <c:v>99.32031305083531</c:v>
                </c:pt>
                <c:pt idx="344">
                  <c:v>100.37157159980239</c:v>
                </c:pt>
                <c:pt idx="345">
                  <c:v>100.49707396178511</c:v>
                </c:pt>
                <c:pt idx="346">
                  <c:v>100.5873228513007</c:v>
                </c:pt>
                <c:pt idx="347">
                  <c:v>99.654515969822853</c:v>
                </c:pt>
                <c:pt idx="348">
                  <c:v>98.054713389268699</c:v>
                </c:pt>
                <c:pt idx="349">
                  <c:v>98.311358668828717</c:v>
                </c:pt>
                <c:pt idx="350">
                  <c:v>97.012620743143074</c:v>
                </c:pt>
                <c:pt idx="351">
                  <c:v>97.67679616442193</c:v>
                </c:pt>
                <c:pt idx="352">
                  <c:v>98.063879292110073</c:v>
                </c:pt>
                <c:pt idx="353">
                  <c:v>98.587040823520866</c:v>
                </c:pt>
                <c:pt idx="354">
                  <c:v>98.736515546781149</c:v>
                </c:pt>
                <c:pt idx="355">
                  <c:v>97.699358386800867</c:v>
                </c:pt>
                <c:pt idx="356">
                  <c:v>97.133892688429597</c:v>
                </c:pt>
                <c:pt idx="357">
                  <c:v>97.1021645632093</c:v>
                </c:pt>
                <c:pt idx="358">
                  <c:v>98.995276034689198</c:v>
                </c:pt>
                <c:pt idx="359">
                  <c:v>95.937389832898347</c:v>
                </c:pt>
                <c:pt idx="360">
                  <c:v>96.013537333427138</c:v>
                </c:pt>
                <c:pt idx="361">
                  <c:v>95.779454276246057</c:v>
                </c:pt>
                <c:pt idx="362">
                  <c:v>94.161319890009011</c:v>
                </c:pt>
                <c:pt idx="363">
                  <c:v>94.470140308820248</c:v>
                </c:pt>
                <c:pt idx="364">
                  <c:v>95.891560318691205</c:v>
                </c:pt>
                <c:pt idx="365">
                  <c:v>95.899316082633945</c:v>
                </c:pt>
                <c:pt idx="366">
                  <c:v>95.249947119791102</c:v>
                </c:pt>
                <c:pt idx="367">
                  <c:v>94.324896002256025</c:v>
                </c:pt>
                <c:pt idx="368">
                  <c:v>94.678840865825052</c:v>
                </c:pt>
                <c:pt idx="369">
                  <c:v>92.923217936966651</c:v>
                </c:pt>
                <c:pt idx="370">
                  <c:v>92.928153423112065</c:v>
                </c:pt>
                <c:pt idx="371">
                  <c:v>92.666572657406533</c:v>
                </c:pt>
                <c:pt idx="372">
                  <c:v>93.208065994500316</c:v>
                </c:pt>
                <c:pt idx="373">
                  <c:v>90.470986392159432</c:v>
                </c:pt>
                <c:pt idx="374">
                  <c:v>90.134668264823944</c:v>
                </c:pt>
                <c:pt idx="375">
                  <c:v>90.248889515617137</c:v>
                </c:pt>
                <c:pt idx="376">
                  <c:v>90.595078615243452</c:v>
                </c:pt>
                <c:pt idx="377">
                  <c:v>88.945921173235433</c:v>
                </c:pt>
                <c:pt idx="378">
                  <c:v>89.043220757244498</c:v>
                </c:pt>
                <c:pt idx="379">
                  <c:v>88.296552210392605</c:v>
                </c:pt>
                <c:pt idx="380">
                  <c:v>89.804695762532504</c:v>
                </c:pt>
                <c:pt idx="381">
                  <c:v>87.759289289994953</c:v>
                </c:pt>
                <c:pt idx="382">
                  <c:v>88.372699710921339</c:v>
                </c:pt>
                <c:pt idx="383">
                  <c:v>87.392653176337731</c:v>
                </c:pt>
                <c:pt idx="384">
                  <c:v>86.603680462525389</c:v>
                </c:pt>
                <c:pt idx="385">
                  <c:v>85.65959246985814</c:v>
                </c:pt>
                <c:pt idx="386">
                  <c:v>87.806528943100773</c:v>
                </c:pt>
                <c:pt idx="387">
                  <c:v>88.861312839314508</c:v>
                </c:pt>
                <c:pt idx="388">
                  <c:v>88.886695339490757</c:v>
                </c:pt>
                <c:pt idx="389">
                  <c:v>88.83875061693557</c:v>
                </c:pt>
                <c:pt idx="390">
                  <c:v>90.037368680814893</c:v>
                </c:pt>
                <c:pt idx="391">
                  <c:v>90.403299725022805</c:v>
                </c:pt>
                <c:pt idx="392">
                  <c:v>88.312768807727352</c:v>
                </c:pt>
                <c:pt idx="393">
                  <c:v>88.68081506028328</c:v>
                </c:pt>
                <c:pt idx="394">
                  <c:v>87.031657618275275</c:v>
                </c:pt>
                <c:pt idx="395">
                  <c:v>89.064372840724559</c:v>
                </c:pt>
                <c:pt idx="396">
                  <c:v>90.549249101036295</c:v>
                </c:pt>
                <c:pt idx="397">
                  <c:v>89.359091870549037</c:v>
                </c:pt>
                <c:pt idx="398">
                  <c:v>88.860607769865197</c:v>
                </c:pt>
                <c:pt idx="399">
                  <c:v>88.063879292110116</c:v>
                </c:pt>
                <c:pt idx="400">
                  <c:v>90.592963406895436</c:v>
                </c:pt>
                <c:pt idx="401">
                  <c:v>90.896848339561231</c:v>
                </c:pt>
                <c:pt idx="402">
                  <c:v>89.2667277726854</c:v>
                </c:pt>
                <c:pt idx="403">
                  <c:v>91.399562856941188</c:v>
                </c:pt>
                <c:pt idx="404">
                  <c:v>92.034125361348003</c:v>
                </c:pt>
                <c:pt idx="405">
                  <c:v>90.925051117534778</c:v>
                </c:pt>
                <c:pt idx="406">
                  <c:v>90.659945004582738</c:v>
                </c:pt>
                <c:pt idx="407">
                  <c:v>91.160544313614665</c:v>
                </c:pt>
                <c:pt idx="408">
                  <c:v>91.532115913417314</c:v>
                </c:pt>
                <c:pt idx="409">
                  <c:v>90.150179792709352</c:v>
                </c:pt>
                <c:pt idx="410">
                  <c:v>89.310442078544526</c:v>
                </c:pt>
                <c:pt idx="411">
                  <c:v>89.863921596277066</c:v>
                </c:pt>
                <c:pt idx="412">
                  <c:v>90.088133681167463</c:v>
                </c:pt>
                <c:pt idx="413">
                  <c:v>91.109074243812856</c:v>
                </c:pt>
                <c:pt idx="414">
                  <c:v>89.321018120284606</c:v>
                </c:pt>
                <c:pt idx="415">
                  <c:v>89.650285553126736</c:v>
                </c:pt>
                <c:pt idx="416">
                  <c:v>90.365931044207699</c:v>
                </c:pt>
                <c:pt idx="417">
                  <c:v>91.706973136853762</c:v>
                </c:pt>
                <c:pt idx="418">
                  <c:v>90.448424169780566</c:v>
                </c:pt>
                <c:pt idx="419">
                  <c:v>90.07826270887665</c:v>
                </c:pt>
                <c:pt idx="420">
                  <c:v>89.894944652048054</c:v>
                </c:pt>
                <c:pt idx="421">
                  <c:v>87.205104702813045</c:v>
                </c:pt>
                <c:pt idx="422">
                  <c:v>87.591482761051779</c:v>
                </c:pt>
                <c:pt idx="423">
                  <c:v>89.387999717972036</c:v>
                </c:pt>
                <c:pt idx="424">
                  <c:v>86.336459141225234</c:v>
                </c:pt>
                <c:pt idx="425">
                  <c:v>86.867376436578752</c:v>
                </c:pt>
                <c:pt idx="426">
                  <c:v>88.066699569907499</c:v>
                </c:pt>
                <c:pt idx="427">
                  <c:v>88.253542973982746</c:v>
                </c:pt>
                <c:pt idx="428">
                  <c:v>84.093633222872299</c:v>
                </c:pt>
                <c:pt idx="429">
                  <c:v>85.566523302545122</c:v>
                </c:pt>
                <c:pt idx="430">
                  <c:v>81.533526052316006</c:v>
                </c:pt>
                <c:pt idx="431">
                  <c:v>85.067334132411787</c:v>
                </c:pt>
                <c:pt idx="432">
                  <c:v>88.491151378410606</c:v>
                </c:pt>
                <c:pt idx="433">
                  <c:v>85.108228160473587</c:v>
                </c:pt>
                <c:pt idx="434">
                  <c:v>83.77776210956759</c:v>
                </c:pt>
                <c:pt idx="435">
                  <c:v>83.612070788972574</c:v>
                </c:pt>
                <c:pt idx="436">
                  <c:v>85.255587675385854</c:v>
                </c:pt>
                <c:pt idx="437">
                  <c:v>85.52562927448335</c:v>
                </c:pt>
                <c:pt idx="438">
                  <c:v>78.008178805612175</c:v>
                </c:pt>
                <c:pt idx="439">
                  <c:v>82.236480293308745</c:v>
                </c:pt>
                <c:pt idx="440">
                  <c:v>81.862793485158136</c:v>
                </c:pt>
                <c:pt idx="441">
                  <c:v>78.564478601142099</c:v>
                </c:pt>
                <c:pt idx="442">
                  <c:v>77.503349079884188</c:v>
                </c:pt>
                <c:pt idx="443">
                  <c:v>74.518085031375463</c:v>
                </c:pt>
                <c:pt idx="444">
                  <c:v>70.241133751674425</c:v>
                </c:pt>
                <c:pt idx="445">
                  <c:v>69.445110343368697</c:v>
                </c:pt>
                <c:pt idx="446">
                  <c:v>64.155679334414231</c:v>
                </c:pt>
                <c:pt idx="447">
                  <c:v>63.401255023619697</c:v>
                </c:pt>
                <c:pt idx="448">
                  <c:v>70.743143199605015</c:v>
                </c:pt>
                <c:pt idx="449">
                  <c:v>70.366636113656995</c:v>
                </c:pt>
                <c:pt idx="450">
                  <c:v>64.00902488895143</c:v>
                </c:pt>
                <c:pt idx="451">
                  <c:v>66.729887893957368</c:v>
                </c:pt>
                <c:pt idx="452">
                  <c:v>66.315307057745031</c:v>
                </c:pt>
                <c:pt idx="453">
                  <c:v>69.477543538038361</c:v>
                </c:pt>
                <c:pt idx="454">
                  <c:v>67.337657759289172</c:v>
                </c:pt>
                <c:pt idx="455">
                  <c:v>63.229218077980569</c:v>
                </c:pt>
                <c:pt idx="456">
                  <c:v>64.028061764083645</c:v>
                </c:pt>
                <c:pt idx="457">
                  <c:v>61.818374109849707</c:v>
                </c:pt>
                <c:pt idx="458">
                  <c:v>59.854755693435713</c:v>
                </c:pt>
                <c:pt idx="459">
                  <c:v>66.311781710498295</c:v>
                </c:pt>
                <c:pt idx="460">
                  <c:v>65.577804413734597</c:v>
                </c:pt>
                <c:pt idx="461">
                  <c:v>67.269971092152446</c:v>
                </c:pt>
                <c:pt idx="462">
                  <c:v>68.303602904886006</c:v>
                </c:pt>
                <c:pt idx="463">
                  <c:v>68.130860889797532</c:v>
                </c:pt>
                <c:pt idx="464">
                  <c:v>70.91235986744681</c:v>
                </c:pt>
                <c:pt idx="465">
                  <c:v>67.176901924839441</c:v>
                </c:pt>
                <c:pt idx="466">
                  <c:v>63.800324331946562</c:v>
                </c:pt>
                <c:pt idx="467">
                  <c:v>65.641260664175405</c:v>
                </c:pt>
                <c:pt idx="468">
                  <c:v>64.810688852851825</c:v>
                </c:pt>
                <c:pt idx="469">
                  <c:v>63.382218148487532</c:v>
                </c:pt>
                <c:pt idx="470">
                  <c:v>60.093069167312869</c:v>
                </c:pt>
                <c:pt idx="471">
                  <c:v>64.252273848974028</c:v>
                </c:pt>
                <c:pt idx="472">
                  <c:v>61.573009941479143</c:v>
                </c:pt>
                <c:pt idx="473">
                  <c:v>59.983783402665047</c:v>
                </c:pt>
                <c:pt idx="474">
                  <c:v>60.57392653176327</c:v>
                </c:pt>
                <c:pt idx="475">
                  <c:v>56.869491644926953</c:v>
                </c:pt>
                <c:pt idx="476">
                  <c:v>53.052245646196077</c:v>
                </c:pt>
                <c:pt idx="477">
                  <c:v>56.407671155608718</c:v>
                </c:pt>
                <c:pt idx="478">
                  <c:v>60.058520764295203</c:v>
                </c:pt>
                <c:pt idx="479">
                  <c:v>60.451949517027288</c:v>
                </c:pt>
                <c:pt idx="480">
                  <c:v>62.587604879080473</c:v>
                </c:pt>
                <c:pt idx="481">
                  <c:v>63.191144327716202</c:v>
                </c:pt>
                <c:pt idx="482">
                  <c:v>57.54847352464207</c:v>
                </c:pt>
                <c:pt idx="483">
                  <c:v>59.846999929492952</c:v>
                </c:pt>
                <c:pt idx="484">
                  <c:v>61.393217231897253</c:v>
                </c:pt>
                <c:pt idx="485">
                  <c:v>59.593879997179627</c:v>
                </c:pt>
                <c:pt idx="486">
                  <c:v>61.7690192483959</c:v>
                </c:pt>
                <c:pt idx="487">
                  <c:v>64.140167806528765</c:v>
                </c:pt>
                <c:pt idx="488">
                  <c:v>62.657406754565223</c:v>
                </c:pt>
                <c:pt idx="489">
                  <c:v>63.402665162518403</c:v>
                </c:pt>
                <c:pt idx="490">
                  <c:v>61.594162024959353</c:v>
                </c:pt>
                <c:pt idx="491">
                  <c:v>62.027074666854567</c:v>
                </c:pt>
                <c:pt idx="492">
                  <c:v>61.240217161390269</c:v>
                </c:pt>
                <c:pt idx="493">
                  <c:v>64.385531974899365</c:v>
                </c:pt>
                <c:pt idx="494">
                  <c:v>63.767891137276933</c:v>
                </c:pt>
                <c:pt idx="495">
                  <c:v>62.418388211238707</c:v>
                </c:pt>
                <c:pt idx="496">
                  <c:v>62.601706268067304</c:v>
                </c:pt>
                <c:pt idx="497">
                  <c:v>61.455968412888573</c:v>
                </c:pt>
                <c:pt idx="498">
                  <c:v>60.858774589296907</c:v>
                </c:pt>
                <c:pt idx="499">
                  <c:v>61.210604244518002</c:v>
                </c:pt>
                <c:pt idx="500">
                  <c:v>61.538461538461448</c:v>
                </c:pt>
                <c:pt idx="501">
                  <c:v>61.30014806458427</c:v>
                </c:pt>
                <c:pt idx="502">
                  <c:v>62.796305436085362</c:v>
                </c:pt>
                <c:pt idx="503">
                  <c:v>63.685398011704059</c:v>
                </c:pt>
                <c:pt idx="504">
                  <c:v>65.698371289571881</c:v>
                </c:pt>
                <c:pt idx="505">
                  <c:v>65.391666079108703</c:v>
                </c:pt>
                <c:pt idx="506">
                  <c:v>65.902841429880752</c:v>
                </c:pt>
                <c:pt idx="507">
                  <c:v>63.925121624479949</c:v>
                </c:pt>
                <c:pt idx="508">
                  <c:v>64.142283014876881</c:v>
                </c:pt>
                <c:pt idx="509">
                  <c:v>62.775858422054498</c:v>
                </c:pt>
                <c:pt idx="510">
                  <c:v>61.359373898328897</c:v>
                </c:pt>
                <c:pt idx="511">
                  <c:v>61.467249524078028</c:v>
                </c:pt>
                <c:pt idx="512">
                  <c:v>59.410561940351037</c:v>
                </c:pt>
                <c:pt idx="513">
                  <c:v>59.489529718677197</c:v>
                </c:pt>
                <c:pt idx="514">
                  <c:v>59.939364027356582</c:v>
                </c:pt>
                <c:pt idx="515">
                  <c:v>56.773602199816587</c:v>
                </c:pt>
                <c:pt idx="516">
                  <c:v>59.242755411407941</c:v>
                </c:pt>
                <c:pt idx="517">
                  <c:v>58.344496932947813</c:v>
                </c:pt>
                <c:pt idx="518">
                  <c:v>58.658252837904449</c:v>
                </c:pt>
                <c:pt idx="519">
                  <c:v>58.983994923499878</c:v>
                </c:pt>
                <c:pt idx="520">
                  <c:v>59.628428400197329</c:v>
                </c:pt>
                <c:pt idx="521">
                  <c:v>61.6294154974264</c:v>
                </c:pt>
                <c:pt idx="522">
                  <c:v>59.588239441584903</c:v>
                </c:pt>
                <c:pt idx="523">
                  <c:v>58.230275682154598</c:v>
                </c:pt>
                <c:pt idx="524">
                  <c:v>58.199252626383611</c:v>
                </c:pt>
                <c:pt idx="525">
                  <c:v>59.120778396672002</c:v>
                </c:pt>
                <c:pt idx="526">
                  <c:v>58.677994782486003</c:v>
                </c:pt>
                <c:pt idx="527">
                  <c:v>59.638299372488113</c:v>
                </c:pt>
                <c:pt idx="528">
                  <c:v>61.242332369738328</c:v>
                </c:pt>
                <c:pt idx="529">
                  <c:v>61.333286328703267</c:v>
                </c:pt>
                <c:pt idx="530">
                  <c:v>58.320524571670191</c:v>
                </c:pt>
                <c:pt idx="531">
                  <c:v>58.783755199887104</c:v>
                </c:pt>
                <c:pt idx="532">
                  <c:v>58.886695339490842</c:v>
                </c:pt>
                <c:pt idx="533">
                  <c:v>58.297962349291303</c:v>
                </c:pt>
                <c:pt idx="534">
                  <c:v>55.641965733624637</c:v>
                </c:pt>
                <c:pt idx="535">
                  <c:v>55.589085524924108</c:v>
                </c:pt>
                <c:pt idx="536">
                  <c:v>54.920679686949072</c:v>
                </c:pt>
                <c:pt idx="537">
                  <c:v>54.293872946485173</c:v>
                </c:pt>
                <c:pt idx="538">
                  <c:v>52.409927377846579</c:v>
                </c:pt>
                <c:pt idx="539">
                  <c:v>54.511739406331422</c:v>
                </c:pt>
                <c:pt idx="540">
                  <c:v>53.930762180074652</c:v>
                </c:pt>
                <c:pt idx="541">
                  <c:v>53.079743354720357</c:v>
                </c:pt>
                <c:pt idx="542">
                  <c:v>51.828950151589851</c:v>
                </c:pt>
                <c:pt idx="543">
                  <c:v>49.412677148699068</c:v>
                </c:pt>
                <c:pt idx="544">
                  <c:v>49.096100965945077</c:v>
                </c:pt>
                <c:pt idx="545">
                  <c:v>50.262285835154699</c:v>
                </c:pt>
                <c:pt idx="546">
                  <c:v>48.124515264753519</c:v>
                </c:pt>
                <c:pt idx="547">
                  <c:v>48.1830360290488</c:v>
                </c:pt>
                <c:pt idx="548">
                  <c:v>47.700063456250348</c:v>
                </c:pt>
                <c:pt idx="549">
                  <c:v>50.736797574561031</c:v>
                </c:pt>
                <c:pt idx="550">
                  <c:v>50.860889797644973</c:v>
                </c:pt>
                <c:pt idx="551">
                  <c:v>52.932383839808153</c:v>
                </c:pt>
                <c:pt idx="552">
                  <c:v>53.342029189875127</c:v>
                </c:pt>
                <c:pt idx="553">
                  <c:v>53.154480716350463</c:v>
                </c:pt>
                <c:pt idx="554">
                  <c:v>54.862863992103151</c:v>
                </c:pt>
                <c:pt idx="555">
                  <c:v>56.007191708383203</c:v>
                </c:pt>
                <c:pt idx="556">
                  <c:v>55.280265106112878</c:v>
                </c:pt>
                <c:pt idx="557">
                  <c:v>54.187407459634628</c:v>
                </c:pt>
                <c:pt idx="558">
                  <c:v>58.021575125149752</c:v>
                </c:pt>
                <c:pt idx="559">
                  <c:v>56.837058450257231</c:v>
                </c:pt>
                <c:pt idx="560">
                  <c:v>57.384192342945703</c:v>
                </c:pt>
                <c:pt idx="561">
                  <c:v>58.722414157794447</c:v>
                </c:pt>
                <c:pt idx="562">
                  <c:v>57.529436649509883</c:v>
                </c:pt>
                <c:pt idx="563">
                  <c:v>55.526334343932781</c:v>
                </c:pt>
                <c:pt idx="564">
                  <c:v>56.255376154551129</c:v>
                </c:pt>
                <c:pt idx="565">
                  <c:v>57.186772897130282</c:v>
                </c:pt>
                <c:pt idx="566">
                  <c:v>58.829584714094253</c:v>
                </c:pt>
                <c:pt idx="567">
                  <c:v>59.402101106958952</c:v>
                </c:pt>
                <c:pt idx="568">
                  <c:v>58.907142353521728</c:v>
                </c:pt>
                <c:pt idx="569">
                  <c:v>57.501938940985603</c:v>
                </c:pt>
                <c:pt idx="570">
                  <c:v>58.179510681802057</c:v>
                </c:pt>
                <c:pt idx="571">
                  <c:v>60.393428752732021</c:v>
                </c:pt>
                <c:pt idx="572">
                  <c:v>60.546428823238998</c:v>
                </c:pt>
                <c:pt idx="573">
                  <c:v>59.331594162024857</c:v>
                </c:pt>
                <c:pt idx="574">
                  <c:v>60.076147500528712</c:v>
                </c:pt>
                <c:pt idx="575">
                  <c:v>61.009659451455867</c:v>
                </c:pt>
                <c:pt idx="576">
                  <c:v>61.312839314672402</c:v>
                </c:pt>
                <c:pt idx="577">
                  <c:v>58.689275893675443</c:v>
                </c:pt>
                <c:pt idx="578">
                  <c:v>59.936543749559242</c:v>
                </c:pt>
                <c:pt idx="579">
                  <c:v>59.476133399139762</c:v>
                </c:pt>
                <c:pt idx="580">
                  <c:v>60.06627652823795</c:v>
                </c:pt>
                <c:pt idx="581">
                  <c:v>61.075230910244571</c:v>
                </c:pt>
                <c:pt idx="582">
                  <c:v>60.460410350419423</c:v>
                </c:pt>
                <c:pt idx="583">
                  <c:v>60.294719029824343</c:v>
                </c:pt>
                <c:pt idx="584">
                  <c:v>61.597687372206032</c:v>
                </c:pt>
                <c:pt idx="585">
                  <c:v>61.539166607910801</c:v>
                </c:pt>
                <c:pt idx="586">
                  <c:v>61.871254318550278</c:v>
                </c:pt>
                <c:pt idx="587">
                  <c:v>63.966720721991017</c:v>
                </c:pt>
                <c:pt idx="588">
                  <c:v>63.7241768314178</c:v>
                </c:pt>
                <c:pt idx="589">
                  <c:v>64.833251075230805</c:v>
                </c:pt>
                <c:pt idx="590">
                  <c:v>63.977296763731097</c:v>
                </c:pt>
                <c:pt idx="591">
                  <c:v>65.517168441091385</c:v>
                </c:pt>
                <c:pt idx="592">
                  <c:v>64.107734611859129</c:v>
                </c:pt>
                <c:pt idx="593">
                  <c:v>64.044983430867873</c:v>
                </c:pt>
                <c:pt idx="594">
                  <c:v>62.322498766128369</c:v>
                </c:pt>
                <c:pt idx="595">
                  <c:v>62.967637312275158</c:v>
                </c:pt>
                <c:pt idx="596">
                  <c:v>62.249171543396898</c:v>
                </c:pt>
                <c:pt idx="597">
                  <c:v>64.140872875978175</c:v>
                </c:pt>
                <c:pt idx="598">
                  <c:v>64.029471902982294</c:v>
                </c:pt>
                <c:pt idx="599">
                  <c:v>63.70090953958956</c:v>
                </c:pt>
                <c:pt idx="600">
                  <c:v>62.633434393287637</c:v>
                </c:pt>
                <c:pt idx="601">
                  <c:v>62.539660156525329</c:v>
                </c:pt>
                <c:pt idx="602">
                  <c:v>64.18458718183733</c:v>
                </c:pt>
                <c:pt idx="603">
                  <c:v>62.966932242825898</c:v>
                </c:pt>
                <c:pt idx="604">
                  <c:v>63.93781287456806</c:v>
                </c:pt>
                <c:pt idx="605">
                  <c:v>64.805753366706497</c:v>
                </c:pt>
                <c:pt idx="606">
                  <c:v>66.478883169992173</c:v>
                </c:pt>
                <c:pt idx="607">
                  <c:v>66.610731157018805</c:v>
                </c:pt>
                <c:pt idx="608">
                  <c:v>65.69555101177454</c:v>
                </c:pt>
                <c:pt idx="609">
                  <c:v>66.449975322569159</c:v>
                </c:pt>
                <c:pt idx="610">
                  <c:v>66.282873863075409</c:v>
                </c:pt>
                <c:pt idx="611">
                  <c:v>66.215892265388064</c:v>
                </c:pt>
                <c:pt idx="612">
                  <c:v>66.447860114221172</c:v>
                </c:pt>
                <c:pt idx="613">
                  <c:v>66.216597334837402</c:v>
                </c:pt>
                <c:pt idx="614">
                  <c:v>66.621307198758899</c:v>
                </c:pt>
                <c:pt idx="615">
                  <c:v>66.714376366071946</c:v>
                </c:pt>
                <c:pt idx="616">
                  <c:v>65.128675174504522</c:v>
                </c:pt>
                <c:pt idx="617">
                  <c:v>64.300218571529172</c:v>
                </c:pt>
                <c:pt idx="618">
                  <c:v>64.211379820912299</c:v>
                </c:pt>
                <c:pt idx="619">
                  <c:v>64.751463019107305</c:v>
                </c:pt>
                <c:pt idx="620">
                  <c:v>64.953112881618765</c:v>
                </c:pt>
                <c:pt idx="621">
                  <c:v>62.96552210392715</c:v>
                </c:pt>
                <c:pt idx="622">
                  <c:v>63.110766410491337</c:v>
                </c:pt>
                <c:pt idx="623">
                  <c:v>63.522526968906362</c:v>
                </c:pt>
                <c:pt idx="624">
                  <c:v>64.884721145032714</c:v>
                </c:pt>
                <c:pt idx="625">
                  <c:v>64.788831699922369</c:v>
                </c:pt>
                <c:pt idx="626">
                  <c:v>65.376154551223209</c:v>
                </c:pt>
                <c:pt idx="627">
                  <c:v>64.818444616794622</c:v>
                </c:pt>
                <c:pt idx="628">
                  <c:v>65.101177465980328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22D-0647-9B24-770B85D82378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Year!$D$3:$D$631</c:f>
              <c:numCache>
                <c:formatCode>General</c:formatCode>
                <c:ptCount val="629"/>
                <c:pt idx="0">
                  <c:v>100</c:v>
                </c:pt>
                <c:pt idx="1">
                  <c:v>99.957999796782943</c:v>
                </c:pt>
                <c:pt idx="2">
                  <c:v>99.957999796782943</c:v>
                </c:pt>
                <c:pt idx="3">
                  <c:v>100.470916799382</c:v>
                </c:pt>
                <c:pt idx="4">
                  <c:v>100.4148516123807</c:v>
                </c:pt>
                <c:pt idx="5">
                  <c:v>100.4148516123807</c:v>
                </c:pt>
                <c:pt idx="6">
                  <c:v>100.34092390104951</c:v>
                </c:pt>
                <c:pt idx="7">
                  <c:v>100.4045645115383</c:v>
                </c:pt>
                <c:pt idx="8">
                  <c:v>99.898260555234302</c:v>
                </c:pt>
                <c:pt idx="9">
                  <c:v>99.89992513709791</c:v>
                </c:pt>
                <c:pt idx="10">
                  <c:v>99.69357314506351</c:v>
                </c:pt>
                <c:pt idx="11">
                  <c:v>99.85565776881873</c:v>
                </c:pt>
                <c:pt idx="12">
                  <c:v>99.808793214127007</c:v>
                </c:pt>
                <c:pt idx="13">
                  <c:v>99.953506880891979</c:v>
                </c:pt>
                <c:pt idx="14">
                  <c:v>99.953506880891979</c:v>
                </c:pt>
                <c:pt idx="15">
                  <c:v>99.873047591870758</c:v>
                </c:pt>
                <c:pt idx="16">
                  <c:v>100.85461552309729</c:v>
                </c:pt>
                <c:pt idx="17">
                  <c:v>100.85461552309729</c:v>
                </c:pt>
                <c:pt idx="18">
                  <c:v>100.71154869919999</c:v>
                </c:pt>
                <c:pt idx="19">
                  <c:v>101.0428742841208</c:v>
                </c:pt>
                <c:pt idx="20">
                  <c:v>101.0428742841208</c:v>
                </c:pt>
                <c:pt idx="21">
                  <c:v>100.9858614084862</c:v>
                </c:pt>
                <c:pt idx="22">
                  <c:v>101.16837399368509</c:v>
                </c:pt>
                <c:pt idx="23">
                  <c:v>101.00088910597719</c:v>
                </c:pt>
                <c:pt idx="24">
                  <c:v>101.04035735848041</c:v>
                </c:pt>
                <c:pt idx="25">
                  <c:v>101.7681780373041</c:v>
                </c:pt>
                <c:pt idx="26">
                  <c:v>101.7681780373041</c:v>
                </c:pt>
                <c:pt idx="27">
                  <c:v>101.7962921842787</c:v>
                </c:pt>
                <c:pt idx="28">
                  <c:v>101.9057426142483</c:v>
                </c:pt>
                <c:pt idx="29">
                  <c:v>101.77139138290271</c:v>
                </c:pt>
                <c:pt idx="30">
                  <c:v>101.77139138290271</c:v>
                </c:pt>
                <c:pt idx="31">
                  <c:v>101.7511996690115</c:v>
                </c:pt>
                <c:pt idx="32">
                  <c:v>101.7511996690115</c:v>
                </c:pt>
                <c:pt idx="33">
                  <c:v>101.9421157236828</c:v>
                </c:pt>
                <c:pt idx="34">
                  <c:v>102.27674634917091</c:v>
                </c:pt>
                <c:pt idx="35">
                  <c:v>102.1380422606305</c:v>
                </c:pt>
                <c:pt idx="36">
                  <c:v>101.9869894446385</c:v>
                </c:pt>
                <c:pt idx="37">
                  <c:v>102.096159012203</c:v>
                </c:pt>
                <c:pt idx="38">
                  <c:v>100.9915383859997</c:v>
                </c:pt>
                <c:pt idx="39">
                  <c:v>100.9915383859997</c:v>
                </c:pt>
                <c:pt idx="40">
                  <c:v>101.34251888353501</c:v>
                </c:pt>
                <c:pt idx="41">
                  <c:v>101.05963809335989</c:v>
                </c:pt>
                <c:pt idx="42">
                  <c:v>101.5247441937229</c:v>
                </c:pt>
                <c:pt idx="43">
                  <c:v>101.81398622165879</c:v>
                </c:pt>
                <c:pt idx="44">
                  <c:v>102.4198086277047</c:v>
                </c:pt>
                <c:pt idx="45">
                  <c:v>102.36304812177769</c:v>
                </c:pt>
                <c:pt idx="46">
                  <c:v>102.36304812177769</c:v>
                </c:pt>
                <c:pt idx="47">
                  <c:v>102.1962358883237</c:v>
                </c:pt>
                <c:pt idx="48">
                  <c:v>102.20037065258791</c:v>
                </c:pt>
                <c:pt idx="49">
                  <c:v>102.20037065258791</c:v>
                </c:pt>
                <c:pt idx="50">
                  <c:v>102.1142990271634</c:v>
                </c:pt>
                <c:pt idx="51">
                  <c:v>102.2023878228933</c:v>
                </c:pt>
                <c:pt idx="52">
                  <c:v>102.1346374943995</c:v>
                </c:pt>
                <c:pt idx="53">
                  <c:v>102.1346374943995</c:v>
                </c:pt>
                <c:pt idx="54">
                  <c:v>101.5811700811973</c:v>
                </c:pt>
                <c:pt idx="55">
                  <c:v>101.71043886499081</c:v>
                </c:pt>
                <c:pt idx="56">
                  <c:v>102.1651156207725</c:v>
                </c:pt>
                <c:pt idx="57">
                  <c:v>102.1651156207725</c:v>
                </c:pt>
                <c:pt idx="58">
                  <c:v>102.41111982038301</c:v>
                </c:pt>
                <c:pt idx="59">
                  <c:v>102.6515664847696</c:v>
                </c:pt>
                <c:pt idx="60">
                  <c:v>103.0275208655125</c:v>
                </c:pt>
                <c:pt idx="61">
                  <c:v>103.0275208655125</c:v>
                </c:pt>
                <c:pt idx="62">
                  <c:v>103.2838244448583</c:v>
                </c:pt>
                <c:pt idx="63">
                  <c:v>103.2838244448583</c:v>
                </c:pt>
                <c:pt idx="64">
                  <c:v>103.2838244448583</c:v>
                </c:pt>
                <c:pt idx="65">
                  <c:v>104.56441443988</c:v>
                </c:pt>
                <c:pt idx="66">
                  <c:v>104.4296654461878</c:v>
                </c:pt>
                <c:pt idx="67">
                  <c:v>104.453465597071</c:v>
                </c:pt>
                <c:pt idx="68">
                  <c:v>104.85999142914299</c:v>
                </c:pt>
                <c:pt idx="69">
                  <c:v>104.89144088917899</c:v>
                </c:pt>
                <c:pt idx="70">
                  <c:v>106.2317771889537</c:v>
                </c:pt>
                <c:pt idx="71">
                  <c:v>107.46047633377989</c:v>
                </c:pt>
                <c:pt idx="72">
                  <c:v>107.53335040619911</c:v>
                </c:pt>
                <c:pt idx="73">
                  <c:v>108.10197625863201</c:v>
                </c:pt>
                <c:pt idx="74">
                  <c:v>108.9443596859354</c:v>
                </c:pt>
                <c:pt idx="75">
                  <c:v>109.3184640982797</c:v>
                </c:pt>
                <c:pt idx="76">
                  <c:v>109.3184640982797</c:v>
                </c:pt>
                <c:pt idx="77">
                  <c:v>109.8804482954522</c:v>
                </c:pt>
                <c:pt idx="78">
                  <c:v>109.9888368277438</c:v>
                </c:pt>
                <c:pt idx="79">
                  <c:v>111.087173721613</c:v>
                </c:pt>
                <c:pt idx="80">
                  <c:v>111.5370781276354</c:v>
                </c:pt>
                <c:pt idx="81">
                  <c:v>111.5019073951712</c:v>
                </c:pt>
                <c:pt idx="82">
                  <c:v>111.9403490787201</c:v>
                </c:pt>
                <c:pt idx="83">
                  <c:v>112.23470612490421</c:v>
                </c:pt>
                <c:pt idx="84">
                  <c:v>112.4317217471023</c:v>
                </c:pt>
                <c:pt idx="85">
                  <c:v>112.4317217471023</c:v>
                </c:pt>
                <c:pt idx="86">
                  <c:v>112.7888738406112</c:v>
                </c:pt>
                <c:pt idx="87">
                  <c:v>112.920995386773</c:v>
                </c:pt>
                <c:pt idx="88">
                  <c:v>112.6879016101723</c:v>
                </c:pt>
                <c:pt idx="89">
                  <c:v>112.6879016101723</c:v>
                </c:pt>
                <c:pt idx="90">
                  <c:v>112.81175875626811</c:v>
                </c:pt>
                <c:pt idx="91">
                  <c:v>112.8805419531099</c:v>
                </c:pt>
                <c:pt idx="92">
                  <c:v>112.8805419531099</c:v>
                </c:pt>
                <c:pt idx="93">
                  <c:v>113.18766527680459</c:v>
                </c:pt>
                <c:pt idx="94">
                  <c:v>113.057674959813</c:v>
                </c:pt>
                <c:pt idx="95">
                  <c:v>113.46696173268511</c:v>
                </c:pt>
                <c:pt idx="96">
                  <c:v>113.6533189775259</c:v>
                </c:pt>
                <c:pt idx="97">
                  <c:v>113.6533189775259</c:v>
                </c:pt>
                <c:pt idx="98">
                  <c:v>114.0668562472589</c:v>
                </c:pt>
                <c:pt idx="99">
                  <c:v>113.99221493028359</c:v>
                </c:pt>
                <c:pt idx="100">
                  <c:v>113.88315943246489</c:v>
                </c:pt>
                <c:pt idx="101">
                  <c:v>113.67481229732159</c:v>
                </c:pt>
                <c:pt idx="102">
                  <c:v>113.67481229732159</c:v>
                </c:pt>
                <c:pt idx="103">
                  <c:v>114.7487813051476</c:v>
                </c:pt>
                <c:pt idx="104">
                  <c:v>115.0632772381489</c:v>
                </c:pt>
                <c:pt idx="105">
                  <c:v>115.2787392680488</c:v>
                </c:pt>
                <c:pt idx="106">
                  <c:v>115.076842323021</c:v>
                </c:pt>
                <c:pt idx="107">
                  <c:v>114.8692049430815</c:v>
                </c:pt>
                <c:pt idx="108">
                  <c:v>115.0960350404654</c:v>
                </c:pt>
                <c:pt idx="109">
                  <c:v>115.24952576999731</c:v>
                </c:pt>
                <c:pt idx="110">
                  <c:v>115.7325108275078</c:v>
                </c:pt>
                <c:pt idx="111">
                  <c:v>115.7325108275078</c:v>
                </c:pt>
                <c:pt idx="112">
                  <c:v>115.7325108275078</c:v>
                </c:pt>
                <c:pt idx="113">
                  <c:v>115.6828950149971</c:v>
                </c:pt>
                <c:pt idx="114">
                  <c:v>116.0157933897317</c:v>
                </c:pt>
                <c:pt idx="115">
                  <c:v>115.8827468636801</c:v>
                </c:pt>
                <c:pt idx="116">
                  <c:v>115.8780259579345</c:v>
                </c:pt>
                <c:pt idx="117">
                  <c:v>115.90760825807401</c:v>
                </c:pt>
                <c:pt idx="118">
                  <c:v>115.90760825807401</c:v>
                </c:pt>
                <c:pt idx="119">
                  <c:v>116.50633740122809</c:v>
                </c:pt>
                <c:pt idx="120">
                  <c:v>116.50633740122809</c:v>
                </c:pt>
                <c:pt idx="121">
                  <c:v>116.50633740122809</c:v>
                </c:pt>
                <c:pt idx="122">
                  <c:v>116.50633740122809</c:v>
                </c:pt>
                <c:pt idx="123">
                  <c:v>116.9546797575378</c:v>
                </c:pt>
                <c:pt idx="124">
                  <c:v>117.2221967072165</c:v>
                </c:pt>
                <c:pt idx="125">
                  <c:v>117.05231697985521</c:v>
                </c:pt>
                <c:pt idx="126">
                  <c:v>117.0593251601114</c:v>
                </c:pt>
                <c:pt idx="127">
                  <c:v>117.0593251601114</c:v>
                </c:pt>
                <c:pt idx="128">
                  <c:v>117.26163985768019</c:v>
                </c:pt>
                <c:pt idx="129">
                  <c:v>117.0855811980618</c:v>
                </c:pt>
                <c:pt idx="130">
                  <c:v>116.96050422874541</c:v>
                </c:pt>
                <c:pt idx="131">
                  <c:v>116.7800422136926</c:v>
                </c:pt>
                <c:pt idx="132">
                  <c:v>117.78776471171641</c:v>
                </c:pt>
                <c:pt idx="133">
                  <c:v>118.015022777399</c:v>
                </c:pt>
                <c:pt idx="134">
                  <c:v>118.185902348878</c:v>
                </c:pt>
                <c:pt idx="135">
                  <c:v>118.30447481136829</c:v>
                </c:pt>
                <c:pt idx="136">
                  <c:v>118.27842644893779</c:v>
                </c:pt>
                <c:pt idx="137">
                  <c:v>118.3870986282156</c:v>
                </c:pt>
                <c:pt idx="138">
                  <c:v>118.6634858374871</c:v>
                </c:pt>
                <c:pt idx="139">
                  <c:v>119.7870619477299</c:v>
                </c:pt>
                <c:pt idx="140">
                  <c:v>119.5631099327708</c:v>
                </c:pt>
                <c:pt idx="141">
                  <c:v>118.4139756962475</c:v>
                </c:pt>
                <c:pt idx="142">
                  <c:v>119.1006491390187</c:v>
                </c:pt>
                <c:pt idx="143">
                  <c:v>120.0676147300436</c:v>
                </c:pt>
                <c:pt idx="144">
                  <c:v>119.76817739238329</c:v>
                </c:pt>
                <c:pt idx="145">
                  <c:v>122.02560512618579</c:v>
                </c:pt>
                <c:pt idx="146">
                  <c:v>122.117124677614</c:v>
                </c:pt>
                <c:pt idx="147">
                  <c:v>122.31680929648449</c:v>
                </c:pt>
                <c:pt idx="148">
                  <c:v>123.4198146317066</c:v>
                </c:pt>
                <c:pt idx="149">
                  <c:v>123.2613496748386</c:v>
                </c:pt>
                <c:pt idx="150">
                  <c:v>122.5900545335014</c:v>
                </c:pt>
                <c:pt idx="151">
                  <c:v>122.44602444437361</c:v>
                </c:pt>
                <c:pt idx="152">
                  <c:v>123.0743002565895</c:v>
                </c:pt>
                <c:pt idx="153">
                  <c:v>123.47881580436911</c:v>
                </c:pt>
                <c:pt idx="154">
                  <c:v>123.3572013882694</c:v>
                </c:pt>
                <c:pt idx="155">
                  <c:v>123.3572013882694</c:v>
                </c:pt>
                <c:pt idx="156">
                  <c:v>123.2200520989051</c:v>
                </c:pt>
                <c:pt idx="157">
                  <c:v>123.54435931654869</c:v>
                </c:pt>
                <c:pt idx="158">
                  <c:v>129.53778531541531</c:v>
                </c:pt>
                <c:pt idx="159">
                  <c:v>130.53463914375189</c:v>
                </c:pt>
                <c:pt idx="160">
                  <c:v>131.01305721343621</c:v>
                </c:pt>
                <c:pt idx="161">
                  <c:v>131.94603545436399</c:v>
                </c:pt>
                <c:pt idx="162">
                  <c:v>132.896197903802</c:v>
                </c:pt>
                <c:pt idx="163">
                  <c:v>132.9610066173135</c:v>
                </c:pt>
                <c:pt idx="164">
                  <c:v>132.46522372883041</c:v>
                </c:pt>
                <c:pt idx="165">
                  <c:v>132.46522372883041</c:v>
                </c:pt>
                <c:pt idx="166">
                  <c:v>132.46522372883041</c:v>
                </c:pt>
                <c:pt idx="167">
                  <c:v>132.1492850885156</c:v>
                </c:pt>
                <c:pt idx="168">
                  <c:v>132.37285276365151</c:v>
                </c:pt>
                <c:pt idx="169">
                  <c:v>131.510691352028</c:v>
                </c:pt>
                <c:pt idx="170">
                  <c:v>131.87101948169101</c:v>
                </c:pt>
                <c:pt idx="171">
                  <c:v>132.394010919175</c:v>
                </c:pt>
                <c:pt idx="172">
                  <c:v>132.23192979949911</c:v>
                </c:pt>
                <c:pt idx="173">
                  <c:v>132.12313979119239</c:v>
                </c:pt>
                <c:pt idx="174">
                  <c:v>132.26595737968751</c:v>
                </c:pt>
                <c:pt idx="175">
                  <c:v>132.68909043448929</c:v>
                </c:pt>
                <c:pt idx="176">
                  <c:v>133.042249970283</c:v>
                </c:pt>
                <c:pt idx="177">
                  <c:v>133.25236969014159</c:v>
                </c:pt>
                <c:pt idx="178">
                  <c:v>132.3284084969965</c:v>
                </c:pt>
                <c:pt idx="179">
                  <c:v>132.3284084969965</c:v>
                </c:pt>
                <c:pt idx="180">
                  <c:v>131.56878769581289</c:v>
                </c:pt>
                <c:pt idx="181">
                  <c:v>131.5136201494193</c:v>
                </c:pt>
                <c:pt idx="182">
                  <c:v>131.5136201494193</c:v>
                </c:pt>
                <c:pt idx="183">
                  <c:v>131.5136201494193</c:v>
                </c:pt>
                <c:pt idx="184">
                  <c:v>131.30142429315981</c:v>
                </c:pt>
                <c:pt idx="185">
                  <c:v>131.80857176576069</c:v>
                </c:pt>
                <c:pt idx="186">
                  <c:v>131.70086919814511</c:v>
                </c:pt>
                <c:pt idx="187">
                  <c:v>131.52912149856579</c:v>
                </c:pt>
                <c:pt idx="188">
                  <c:v>131.8969976484338</c:v>
                </c:pt>
                <c:pt idx="189">
                  <c:v>131.8969976484338</c:v>
                </c:pt>
                <c:pt idx="190">
                  <c:v>131.69263253575721</c:v>
                </c:pt>
                <c:pt idx="191">
                  <c:v>131.60834401358159</c:v>
                </c:pt>
                <c:pt idx="192">
                  <c:v>131.60834401358159</c:v>
                </c:pt>
                <c:pt idx="193">
                  <c:v>131.67358175568631</c:v>
                </c:pt>
                <c:pt idx="194">
                  <c:v>131.60309954851479</c:v>
                </c:pt>
                <c:pt idx="195">
                  <c:v>131.38644509489711</c:v>
                </c:pt>
                <c:pt idx="196">
                  <c:v>130.89679206927241</c:v>
                </c:pt>
                <c:pt idx="197">
                  <c:v>130.77693527005971</c:v>
                </c:pt>
                <c:pt idx="198">
                  <c:v>131.0464380370538</c:v>
                </c:pt>
                <c:pt idx="199">
                  <c:v>131.0464380370538</c:v>
                </c:pt>
                <c:pt idx="200">
                  <c:v>131.80632088056319</c:v>
                </c:pt>
                <c:pt idx="201">
                  <c:v>131.80632088056319</c:v>
                </c:pt>
                <c:pt idx="202">
                  <c:v>131.03116362388249</c:v>
                </c:pt>
                <c:pt idx="203">
                  <c:v>131.09159009557081</c:v>
                </c:pt>
                <c:pt idx="204">
                  <c:v>130.67449390086659</c:v>
                </c:pt>
                <c:pt idx="205">
                  <c:v>129.77480948881939</c:v>
                </c:pt>
                <c:pt idx="206">
                  <c:v>129.55224554596651</c:v>
                </c:pt>
                <c:pt idx="207">
                  <c:v>129.4007841926022</c:v>
                </c:pt>
                <c:pt idx="208">
                  <c:v>129.4007841926022</c:v>
                </c:pt>
                <c:pt idx="209">
                  <c:v>129.24442683494351</c:v>
                </c:pt>
                <c:pt idx="210">
                  <c:v>129.55662569343221</c:v>
                </c:pt>
                <c:pt idx="211">
                  <c:v>129.55662569343221</c:v>
                </c:pt>
                <c:pt idx="212">
                  <c:v>129.55662569343221</c:v>
                </c:pt>
                <c:pt idx="213">
                  <c:v>130.05783066388361</c:v>
                </c:pt>
                <c:pt idx="214">
                  <c:v>130.05783066388361</c:v>
                </c:pt>
                <c:pt idx="215">
                  <c:v>130.05783066388361</c:v>
                </c:pt>
                <c:pt idx="216">
                  <c:v>130.12946285032959</c:v>
                </c:pt>
                <c:pt idx="217">
                  <c:v>130.03485648192779</c:v>
                </c:pt>
                <c:pt idx="218">
                  <c:v>129.8002398178547</c:v>
                </c:pt>
                <c:pt idx="219">
                  <c:v>129.59407843427971</c:v>
                </c:pt>
                <c:pt idx="220">
                  <c:v>131.9258417720313</c:v>
                </c:pt>
                <c:pt idx="221">
                  <c:v>131.9258417720313</c:v>
                </c:pt>
                <c:pt idx="222">
                  <c:v>132.47008681588721</c:v>
                </c:pt>
                <c:pt idx="223">
                  <c:v>133.55097242902261</c:v>
                </c:pt>
                <c:pt idx="224">
                  <c:v>132.8654544113397</c:v>
                </c:pt>
                <c:pt idx="225">
                  <c:v>132.8654544113397</c:v>
                </c:pt>
                <c:pt idx="226">
                  <c:v>130.7296085339172</c:v>
                </c:pt>
                <c:pt idx="227">
                  <c:v>131.92308892195251</c:v>
                </c:pt>
                <c:pt idx="228">
                  <c:v>131.32065183674729</c:v>
                </c:pt>
                <c:pt idx="229">
                  <c:v>132.48031522700771</c:v>
                </c:pt>
                <c:pt idx="230">
                  <c:v>135.5092844961415</c:v>
                </c:pt>
                <c:pt idx="231">
                  <c:v>136.745412468685</c:v>
                </c:pt>
                <c:pt idx="232">
                  <c:v>136.745412468685</c:v>
                </c:pt>
                <c:pt idx="233">
                  <c:v>136.67966381011931</c:v>
                </c:pt>
                <c:pt idx="234">
                  <c:v>136.25919527097949</c:v>
                </c:pt>
                <c:pt idx="235">
                  <c:v>136.43903842402321</c:v>
                </c:pt>
                <c:pt idx="236">
                  <c:v>136.45033996813069</c:v>
                </c:pt>
                <c:pt idx="237">
                  <c:v>136.45033996813069</c:v>
                </c:pt>
                <c:pt idx="238">
                  <c:v>136.07344954386309</c:v>
                </c:pt>
                <c:pt idx="239">
                  <c:v>136.07344954386309</c:v>
                </c:pt>
                <c:pt idx="240">
                  <c:v>136.07344954386309</c:v>
                </c:pt>
                <c:pt idx="241">
                  <c:v>136.33918227801641</c:v>
                </c:pt>
                <c:pt idx="242">
                  <c:v>136.86519366399509</c:v>
                </c:pt>
                <c:pt idx="243">
                  <c:v>136.79517733780679</c:v>
                </c:pt>
                <c:pt idx="244">
                  <c:v>136.79517733780679</c:v>
                </c:pt>
                <c:pt idx="245">
                  <c:v>136.810871430177</c:v>
                </c:pt>
                <c:pt idx="246">
                  <c:v>136.6703379797022</c:v>
                </c:pt>
                <c:pt idx="247">
                  <c:v>136.68539473215421</c:v>
                </c:pt>
                <c:pt idx="248">
                  <c:v>136.68539473215421</c:v>
                </c:pt>
                <c:pt idx="249">
                  <c:v>136.68539473215421</c:v>
                </c:pt>
                <c:pt idx="250">
                  <c:v>136.68539473215421</c:v>
                </c:pt>
                <c:pt idx="251">
                  <c:v>136.68539473215421</c:v>
                </c:pt>
                <c:pt idx="252">
                  <c:v>136.53674365166361</c:v>
                </c:pt>
                <c:pt idx="253">
                  <c:v>136.53674365166361</c:v>
                </c:pt>
                <c:pt idx="254">
                  <c:v>136.53674365166361</c:v>
                </c:pt>
                <c:pt idx="255">
                  <c:v>136.97531099506719</c:v>
                </c:pt>
                <c:pt idx="256">
                  <c:v>137.61680056979989</c:v>
                </c:pt>
                <c:pt idx="257">
                  <c:v>137.71808037378611</c:v>
                </c:pt>
                <c:pt idx="258">
                  <c:v>137.0062150068878</c:v>
                </c:pt>
                <c:pt idx="259">
                  <c:v>137.38118202282121</c:v>
                </c:pt>
                <c:pt idx="260">
                  <c:v>137.62446594113439</c:v>
                </c:pt>
                <c:pt idx="261">
                  <c:v>137.62446594113439</c:v>
                </c:pt>
                <c:pt idx="262">
                  <c:v>137.78094064957551</c:v>
                </c:pt>
                <c:pt idx="263">
                  <c:v>138.28179908362731</c:v>
                </c:pt>
                <c:pt idx="264">
                  <c:v>139.86279194611649</c:v>
                </c:pt>
                <c:pt idx="265">
                  <c:v>140.1552149142756</c:v>
                </c:pt>
                <c:pt idx="266">
                  <c:v>140.1552149142756</c:v>
                </c:pt>
                <c:pt idx="267">
                  <c:v>137.68614850712311</c:v>
                </c:pt>
                <c:pt idx="268">
                  <c:v>143.8961161861844</c:v>
                </c:pt>
                <c:pt idx="269">
                  <c:v>144.98374862026819</c:v>
                </c:pt>
                <c:pt idx="270">
                  <c:v>144.59736579468151</c:v>
                </c:pt>
                <c:pt idx="271">
                  <c:v>143.0802899803686</c:v>
                </c:pt>
                <c:pt idx="272">
                  <c:v>141.91593835086661</c:v>
                </c:pt>
                <c:pt idx="273">
                  <c:v>139.86558342839561</c:v>
                </c:pt>
                <c:pt idx="274">
                  <c:v>140.54339095365441</c:v>
                </c:pt>
                <c:pt idx="275">
                  <c:v>138.54115726651739</c:v>
                </c:pt>
                <c:pt idx="276">
                  <c:v>139.13193812196349</c:v>
                </c:pt>
                <c:pt idx="277">
                  <c:v>139.13193812196349</c:v>
                </c:pt>
                <c:pt idx="278">
                  <c:v>139.20406690370649</c:v>
                </c:pt>
                <c:pt idx="279">
                  <c:v>139.14043757823751</c:v>
                </c:pt>
                <c:pt idx="280">
                  <c:v>138.58093014156941</c:v>
                </c:pt>
                <c:pt idx="281">
                  <c:v>137.03486928210009</c:v>
                </c:pt>
                <c:pt idx="282">
                  <c:v>138.36543172722349</c:v>
                </c:pt>
                <c:pt idx="283">
                  <c:v>138.97696429662361</c:v>
                </c:pt>
                <c:pt idx="284">
                  <c:v>140.04421804777641</c:v>
                </c:pt>
                <c:pt idx="285">
                  <c:v>140.42554997072321</c:v>
                </c:pt>
                <c:pt idx="286">
                  <c:v>140.9907709468188</c:v>
                </c:pt>
                <c:pt idx="287">
                  <c:v>141.2134274635803</c:v>
                </c:pt>
                <c:pt idx="288">
                  <c:v>141.2134274635803</c:v>
                </c:pt>
                <c:pt idx="289">
                  <c:v>140.74132105585551</c:v>
                </c:pt>
                <c:pt idx="290">
                  <c:v>141.0772692808832</c:v>
                </c:pt>
                <c:pt idx="291">
                  <c:v>140.37838289908481</c:v>
                </c:pt>
                <c:pt idx="292">
                  <c:v>140.6815019136836</c:v>
                </c:pt>
                <c:pt idx="293">
                  <c:v>140.6815019136836</c:v>
                </c:pt>
                <c:pt idx="294">
                  <c:v>140.6815019136836</c:v>
                </c:pt>
                <c:pt idx="295">
                  <c:v>141.7892259377906</c:v>
                </c:pt>
                <c:pt idx="296">
                  <c:v>142.45269516346741</c:v>
                </c:pt>
                <c:pt idx="297">
                  <c:v>142.2695318460689</c:v>
                </c:pt>
                <c:pt idx="298">
                  <c:v>143.2590451893906</c:v>
                </c:pt>
                <c:pt idx="299">
                  <c:v>142.437119287115</c:v>
                </c:pt>
                <c:pt idx="300">
                  <c:v>142.66884935056831</c:v>
                </c:pt>
                <c:pt idx="301">
                  <c:v>142.66884935056831</c:v>
                </c:pt>
                <c:pt idx="302">
                  <c:v>142.6623857577496</c:v>
                </c:pt>
                <c:pt idx="303">
                  <c:v>142.6623857577496</c:v>
                </c:pt>
                <c:pt idx="304">
                  <c:v>139.1528217235676</c:v>
                </c:pt>
                <c:pt idx="305">
                  <c:v>141.70261490066321</c:v>
                </c:pt>
                <c:pt idx="306">
                  <c:v>143.28369585720239</c:v>
                </c:pt>
                <c:pt idx="307">
                  <c:v>143.28369585720239</c:v>
                </c:pt>
                <c:pt idx="308">
                  <c:v>143.24932365445099</c:v>
                </c:pt>
                <c:pt idx="309">
                  <c:v>143.72442992911451</c:v>
                </c:pt>
                <c:pt idx="310">
                  <c:v>143.94296561806939</c:v>
                </c:pt>
                <c:pt idx="311">
                  <c:v>144.0120107684572</c:v>
                </c:pt>
                <c:pt idx="312">
                  <c:v>143.6853182665543</c:v>
                </c:pt>
                <c:pt idx="313">
                  <c:v>141.88754731889341</c:v>
                </c:pt>
                <c:pt idx="314">
                  <c:v>142.27309643196381</c:v>
                </c:pt>
                <c:pt idx="315">
                  <c:v>142.41489546092191</c:v>
                </c:pt>
                <c:pt idx="316">
                  <c:v>142.87940082465309</c:v>
                </c:pt>
                <c:pt idx="317">
                  <c:v>142.87940082465309</c:v>
                </c:pt>
                <c:pt idx="318">
                  <c:v>142.87940082465309</c:v>
                </c:pt>
                <c:pt idx="319">
                  <c:v>142.50296322791311</c:v>
                </c:pt>
                <c:pt idx="320">
                  <c:v>142.4975809453428</c:v>
                </c:pt>
                <c:pt idx="321">
                  <c:v>142.4975809453428</c:v>
                </c:pt>
                <c:pt idx="322">
                  <c:v>142.4975809453428</c:v>
                </c:pt>
                <c:pt idx="323">
                  <c:v>142.4975809453428</c:v>
                </c:pt>
                <c:pt idx="324">
                  <c:v>142.03157205356339</c:v>
                </c:pt>
                <c:pt idx="325">
                  <c:v>140.8024715293825</c:v>
                </c:pt>
                <c:pt idx="326">
                  <c:v>141.6373736360112</c:v>
                </c:pt>
                <c:pt idx="327">
                  <c:v>141.79499274766371</c:v>
                </c:pt>
                <c:pt idx="328">
                  <c:v>141.79499274766371</c:v>
                </c:pt>
                <c:pt idx="329">
                  <c:v>141.7261882449238</c:v>
                </c:pt>
                <c:pt idx="330">
                  <c:v>142.57934007431791</c:v>
                </c:pt>
                <c:pt idx="331">
                  <c:v>142.53866675607961</c:v>
                </c:pt>
                <c:pt idx="332">
                  <c:v>142.46568632719951</c:v>
                </c:pt>
                <c:pt idx="333">
                  <c:v>143.41983817847159</c:v>
                </c:pt>
                <c:pt idx="334">
                  <c:v>143.39398583328199</c:v>
                </c:pt>
                <c:pt idx="335">
                  <c:v>142.4720820156696</c:v>
                </c:pt>
                <c:pt idx="336">
                  <c:v>143.4294825034934</c:v>
                </c:pt>
                <c:pt idx="337">
                  <c:v>143.01605799945281</c:v>
                </c:pt>
                <c:pt idx="338">
                  <c:v>142.46238662687841</c:v>
                </c:pt>
                <c:pt idx="339">
                  <c:v>142.18245878855461</c:v>
                </c:pt>
                <c:pt idx="340">
                  <c:v>142.18245878855461</c:v>
                </c:pt>
                <c:pt idx="341">
                  <c:v>142.36172308047381</c:v>
                </c:pt>
                <c:pt idx="342">
                  <c:v>142.36172308047381</c:v>
                </c:pt>
                <c:pt idx="343">
                  <c:v>142.36172308047381</c:v>
                </c:pt>
                <c:pt idx="344">
                  <c:v>142.36172308047381</c:v>
                </c:pt>
                <c:pt idx="345">
                  <c:v>142.3478761417652</c:v>
                </c:pt>
                <c:pt idx="346">
                  <c:v>142.57962604760201</c:v>
                </c:pt>
                <c:pt idx="347">
                  <c:v>142.57962604760201</c:v>
                </c:pt>
                <c:pt idx="348">
                  <c:v>142.57962604760201</c:v>
                </c:pt>
                <c:pt idx="349">
                  <c:v>142.57962604760201</c:v>
                </c:pt>
                <c:pt idx="350">
                  <c:v>142.57962604760201</c:v>
                </c:pt>
                <c:pt idx="351">
                  <c:v>142.57962604760201</c:v>
                </c:pt>
                <c:pt idx="352">
                  <c:v>142.57962604760201</c:v>
                </c:pt>
                <c:pt idx="353">
                  <c:v>142.49905367156029</c:v>
                </c:pt>
                <c:pt idx="354">
                  <c:v>142.49905367156029</c:v>
                </c:pt>
                <c:pt idx="355">
                  <c:v>142.77644871561159</c:v>
                </c:pt>
                <c:pt idx="356">
                  <c:v>143.05292125743071</c:v>
                </c:pt>
                <c:pt idx="357">
                  <c:v>143.05292125743071</c:v>
                </c:pt>
                <c:pt idx="358">
                  <c:v>143.05292125743071</c:v>
                </c:pt>
                <c:pt idx="359">
                  <c:v>142.58804452202261</c:v>
                </c:pt>
                <c:pt idx="360">
                  <c:v>142.03594718775611</c:v>
                </c:pt>
                <c:pt idx="361">
                  <c:v>142.03594718775611</c:v>
                </c:pt>
                <c:pt idx="362">
                  <c:v>142.03594718775611</c:v>
                </c:pt>
                <c:pt idx="363">
                  <c:v>142.03594718775611</c:v>
                </c:pt>
                <c:pt idx="364">
                  <c:v>142.03326397316741</c:v>
                </c:pt>
                <c:pt idx="365">
                  <c:v>142.03326397316741</c:v>
                </c:pt>
                <c:pt idx="366">
                  <c:v>142.69249693174851</c:v>
                </c:pt>
                <c:pt idx="367">
                  <c:v>142.45936746565701</c:v>
                </c:pt>
                <c:pt idx="368">
                  <c:v>142.99672607550181</c:v>
                </c:pt>
                <c:pt idx="369">
                  <c:v>143.42328015860869</c:v>
                </c:pt>
                <c:pt idx="370">
                  <c:v>142.09611824405039</c:v>
                </c:pt>
                <c:pt idx="371">
                  <c:v>142.09611824405039</c:v>
                </c:pt>
                <c:pt idx="372">
                  <c:v>141.93889726154001</c:v>
                </c:pt>
                <c:pt idx="373">
                  <c:v>141.4748700346212</c:v>
                </c:pt>
                <c:pt idx="374">
                  <c:v>141.53917249385049</c:v>
                </c:pt>
                <c:pt idx="375">
                  <c:v>141.53917249385049</c:v>
                </c:pt>
                <c:pt idx="376">
                  <c:v>142.01108581311121</c:v>
                </c:pt>
                <c:pt idx="377">
                  <c:v>141.51449367611079</c:v>
                </c:pt>
                <c:pt idx="378">
                  <c:v>143.71960504729319</c:v>
                </c:pt>
                <c:pt idx="379">
                  <c:v>144.31346682489209</c:v>
                </c:pt>
                <c:pt idx="380">
                  <c:v>143.94850283686139</c:v>
                </c:pt>
                <c:pt idx="381">
                  <c:v>143.49287015878039</c:v>
                </c:pt>
                <c:pt idx="382">
                  <c:v>143.49287015878039</c:v>
                </c:pt>
                <c:pt idx="383">
                  <c:v>143.49287015878039</c:v>
                </c:pt>
                <c:pt idx="384">
                  <c:v>143.49287015878039</c:v>
                </c:pt>
                <c:pt idx="385">
                  <c:v>147.2087979822243</c:v>
                </c:pt>
                <c:pt idx="386">
                  <c:v>147.2087979822243</c:v>
                </c:pt>
                <c:pt idx="387">
                  <c:v>143.42413599890119</c:v>
                </c:pt>
                <c:pt idx="388">
                  <c:v>133.8343739035451</c:v>
                </c:pt>
                <c:pt idx="389">
                  <c:v>138.33719150870749</c:v>
                </c:pt>
                <c:pt idx="390">
                  <c:v>139.75446166042931</c:v>
                </c:pt>
                <c:pt idx="391">
                  <c:v>140.70018341526401</c:v>
                </c:pt>
                <c:pt idx="392">
                  <c:v>139.03697188842739</c:v>
                </c:pt>
                <c:pt idx="393">
                  <c:v>139.95675959412549</c:v>
                </c:pt>
                <c:pt idx="394">
                  <c:v>140.54793184323839</c:v>
                </c:pt>
                <c:pt idx="395">
                  <c:v>140.38371753737451</c:v>
                </c:pt>
                <c:pt idx="396">
                  <c:v>140.37518986837549</c:v>
                </c:pt>
                <c:pt idx="397">
                  <c:v>140.12250994083681</c:v>
                </c:pt>
                <c:pt idx="398">
                  <c:v>139.95680113175379</c:v>
                </c:pt>
                <c:pt idx="399">
                  <c:v>140.07201982223211</c:v>
                </c:pt>
                <c:pt idx="400">
                  <c:v>140.07201982223211</c:v>
                </c:pt>
                <c:pt idx="401">
                  <c:v>140.07258446515581</c:v>
                </c:pt>
                <c:pt idx="402">
                  <c:v>140.43508346856439</c:v>
                </c:pt>
                <c:pt idx="403">
                  <c:v>139.78601000878109</c:v>
                </c:pt>
                <c:pt idx="404">
                  <c:v>140.70749969329501</c:v>
                </c:pt>
                <c:pt idx="405">
                  <c:v>140.4509180737146</c:v>
                </c:pt>
                <c:pt idx="406">
                  <c:v>142.01112430019359</c:v>
                </c:pt>
                <c:pt idx="407">
                  <c:v>142.26931972020921</c:v>
                </c:pt>
                <c:pt idx="408">
                  <c:v>142.26931972020921</c:v>
                </c:pt>
                <c:pt idx="409">
                  <c:v>142.42810795539609</c:v>
                </c:pt>
                <c:pt idx="410">
                  <c:v>142.31137219785279</c:v>
                </c:pt>
                <c:pt idx="411">
                  <c:v>142.4661670117938</c:v>
                </c:pt>
                <c:pt idx="412">
                  <c:v>142.4661670117938</c:v>
                </c:pt>
                <c:pt idx="413">
                  <c:v>142.7012146478844</c:v>
                </c:pt>
                <c:pt idx="414">
                  <c:v>142.7012146478844</c:v>
                </c:pt>
                <c:pt idx="415">
                  <c:v>142.71720899714239</c:v>
                </c:pt>
                <c:pt idx="416">
                  <c:v>142.71720899714239</c:v>
                </c:pt>
                <c:pt idx="417">
                  <c:v>143.26219827480011</c:v>
                </c:pt>
                <c:pt idx="418">
                  <c:v>143.26219827480011</c:v>
                </c:pt>
                <c:pt idx="419">
                  <c:v>143.26219827480011</c:v>
                </c:pt>
                <c:pt idx="420">
                  <c:v>141.99723463221841</c:v>
                </c:pt>
                <c:pt idx="421">
                  <c:v>141.99723463221841</c:v>
                </c:pt>
                <c:pt idx="422">
                  <c:v>141.99723463221841</c:v>
                </c:pt>
                <c:pt idx="423">
                  <c:v>141.475776222391</c:v>
                </c:pt>
                <c:pt idx="424">
                  <c:v>146.66999539765899</c:v>
                </c:pt>
                <c:pt idx="425">
                  <c:v>146.66999539765899</c:v>
                </c:pt>
                <c:pt idx="426">
                  <c:v>147.1936421553211</c:v>
                </c:pt>
                <c:pt idx="427">
                  <c:v>147.1936421553211</c:v>
                </c:pt>
                <c:pt idx="428">
                  <c:v>147.1936421553211</c:v>
                </c:pt>
                <c:pt idx="429">
                  <c:v>146.09301159945451</c:v>
                </c:pt>
                <c:pt idx="430">
                  <c:v>146.09301159945451</c:v>
                </c:pt>
                <c:pt idx="431">
                  <c:v>146.09301159945451</c:v>
                </c:pt>
                <c:pt idx="432">
                  <c:v>151.56357061528681</c:v>
                </c:pt>
                <c:pt idx="433">
                  <c:v>161.71453321393651</c:v>
                </c:pt>
                <c:pt idx="434">
                  <c:v>161.71453321393651</c:v>
                </c:pt>
                <c:pt idx="435">
                  <c:v>161.71453321393651</c:v>
                </c:pt>
                <c:pt idx="436">
                  <c:v>161.71453321393651</c:v>
                </c:pt>
                <c:pt idx="437">
                  <c:v>161.71453321393651</c:v>
                </c:pt>
                <c:pt idx="438">
                  <c:v>161.8090167444044</c:v>
                </c:pt>
                <c:pt idx="439">
                  <c:v>166.25467099306061</c:v>
                </c:pt>
                <c:pt idx="440">
                  <c:v>166.25467099306061</c:v>
                </c:pt>
                <c:pt idx="441">
                  <c:v>168.61078333274591</c:v>
                </c:pt>
                <c:pt idx="442">
                  <c:v>168.59370663756741</c:v>
                </c:pt>
                <c:pt idx="443">
                  <c:v>167.61143157902069</c:v>
                </c:pt>
                <c:pt idx="444">
                  <c:v>167.39285426932759</c:v>
                </c:pt>
                <c:pt idx="445">
                  <c:v>177.86834004306161</c:v>
                </c:pt>
                <c:pt idx="446">
                  <c:v>177.86834004306161</c:v>
                </c:pt>
                <c:pt idx="447">
                  <c:v>184.32997496141829</c:v>
                </c:pt>
                <c:pt idx="448">
                  <c:v>184.32997496141829</c:v>
                </c:pt>
                <c:pt idx="449">
                  <c:v>188.36410723721039</c:v>
                </c:pt>
                <c:pt idx="450">
                  <c:v>192.400949375674</c:v>
                </c:pt>
                <c:pt idx="451">
                  <c:v>192.400949375674</c:v>
                </c:pt>
                <c:pt idx="452">
                  <c:v>192.400949375674</c:v>
                </c:pt>
                <c:pt idx="453">
                  <c:v>194.70952353460251</c:v>
                </c:pt>
                <c:pt idx="454">
                  <c:v>194.32867695888959</c:v>
                </c:pt>
                <c:pt idx="455">
                  <c:v>194.19406362281251</c:v>
                </c:pt>
                <c:pt idx="456">
                  <c:v>196.03610455976369</c:v>
                </c:pt>
                <c:pt idx="457">
                  <c:v>199.25644274716441</c:v>
                </c:pt>
                <c:pt idx="458">
                  <c:v>199.25644274716441</c:v>
                </c:pt>
                <c:pt idx="459">
                  <c:v>200.3402705635479</c:v>
                </c:pt>
                <c:pt idx="460">
                  <c:v>195.0398180879308</c:v>
                </c:pt>
                <c:pt idx="461">
                  <c:v>198.8904391168104</c:v>
                </c:pt>
                <c:pt idx="462">
                  <c:v>203.06694827426639</c:v>
                </c:pt>
                <c:pt idx="463">
                  <c:v>204.5731052931217</c:v>
                </c:pt>
                <c:pt idx="464">
                  <c:v>208.1510630190096</c:v>
                </c:pt>
                <c:pt idx="465">
                  <c:v>201.35373362505479</c:v>
                </c:pt>
                <c:pt idx="466">
                  <c:v>202.5167828561236</c:v>
                </c:pt>
                <c:pt idx="467">
                  <c:v>202.46670453449829</c:v>
                </c:pt>
                <c:pt idx="468">
                  <c:v>202.46670453449829</c:v>
                </c:pt>
                <c:pt idx="469">
                  <c:v>216.30313958679059</c:v>
                </c:pt>
                <c:pt idx="470">
                  <c:v>216.30313958679059</c:v>
                </c:pt>
                <c:pt idx="471">
                  <c:v>216.30313958679059</c:v>
                </c:pt>
                <c:pt idx="472">
                  <c:v>212.99716936565181</c:v>
                </c:pt>
                <c:pt idx="473">
                  <c:v>214.95087077647551</c:v>
                </c:pt>
                <c:pt idx="474">
                  <c:v>214.95087077647551</c:v>
                </c:pt>
                <c:pt idx="475">
                  <c:v>215.5399300164116</c:v>
                </c:pt>
                <c:pt idx="476">
                  <c:v>216.04065736942911</c:v>
                </c:pt>
                <c:pt idx="477">
                  <c:v>216.04065736942911</c:v>
                </c:pt>
                <c:pt idx="478">
                  <c:v>216.04065736942911</c:v>
                </c:pt>
                <c:pt idx="479">
                  <c:v>214.42499054067699</c:v>
                </c:pt>
                <c:pt idx="480">
                  <c:v>217.29061192413141</c:v>
                </c:pt>
                <c:pt idx="481">
                  <c:v>217.29061192413141</c:v>
                </c:pt>
                <c:pt idx="482">
                  <c:v>215.312960356221</c:v>
                </c:pt>
                <c:pt idx="483">
                  <c:v>217.86067859001781</c:v>
                </c:pt>
                <c:pt idx="484">
                  <c:v>217.3982130148033</c:v>
                </c:pt>
                <c:pt idx="485">
                  <c:v>217.3982130148033</c:v>
                </c:pt>
                <c:pt idx="486">
                  <c:v>217.23261246845999</c:v>
                </c:pt>
                <c:pt idx="487">
                  <c:v>204.81708797974451</c:v>
                </c:pt>
                <c:pt idx="488">
                  <c:v>202.9541191839225</c:v>
                </c:pt>
                <c:pt idx="489">
                  <c:v>203.11163576297929</c:v>
                </c:pt>
                <c:pt idx="490">
                  <c:v>203.11163576297929</c:v>
                </c:pt>
                <c:pt idx="491">
                  <c:v>203.11163576297929</c:v>
                </c:pt>
                <c:pt idx="492">
                  <c:v>218.23844898511069</c:v>
                </c:pt>
                <c:pt idx="493">
                  <c:v>223.4427782863506</c:v>
                </c:pt>
                <c:pt idx="494">
                  <c:v>223.4427782863506</c:v>
                </c:pt>
                <c:pt idx="495">
                  <c:v>225.20027264577959</c:v>
                </c:pt>
                <c:pt idx="496">
                  <c:v>225.20027264577959</c:v>
                </c:pt>
                <c:pt idx="497">
                  <c:v>227.28011288847131</c:v>
                </c:pt>
                <c:pt idx="498">
                  <c:v>227.28011288847131</c:v>
                </c:pt>
                <c:pt idx="499">
                  <c:v>227.28011288847131</c:v>
                </c:pt>
                <c:pt idx="500">
                  <c:v>227.28011288847131</c:v>
                </c:pt>
                <c:pt idx="501">
                  <c:v>227.28011288847131</c:v>
                </c:pt>
                <c:pt idx="502">
                  <c:v>227.28011288847131</c:v>
                </c:pt>
                <c:pt idx="503">
                  <c:v>227.28011288847131</c:v>
                </c:pt>
                <c:pt idx="504">
                  <c:v>227.28011288847131</c:v>
                </c:pt>
                <c:pt idx="505">
                  <c:v>227.28011288847131</c:v>
                </c:pt>
                <c:pt idx="506">
                  <c:v>227.28011288847131</c:v>
                </c:pt>
                <c:pt idx="507">
                  <c:v>226.8348721422654</c:v>
                </c:pt>
                <c:pt idx="508">
                  <c:v>226.5472633124167</c:v>
                </c:pt>
                <c:pt idx="509">
                  <c:v>226.5472633124167</c:v>
                </c:pt>
                <c:pt idx="510">
                  <c:v>226.186201704095</c:v>
                </c:pt>
                <c:pt idx="511">
                  <c:v>226.186201704095</c:v>
                </c:pt>
                <c:pt idx="512">
                  <c:v>226.47166028993789</c:v>
                </c:pt>
                <c:pt idx="513">
                  <c:v>226.47166028993789</c:v>
                </c:pt>
                <c:pt idx="514">
                  <c:v>225.09370707342859</c:v>
                </c:pt>
                <c:pt idx="515">
                  <c:v>224.6311451900763</c:v>
                </c:pt>
                <c:pt idx="516">
                  <c:v>224.6311451900763</c:v>
                </c:pt>
                <c:pt idx="517">
                  <c:v>224.6311451900763</c:v>
                </c:pt>
                <c:pt idx="518">
                  <c:v>223.9512772577211</c:v>
                </c:pt>
                <c:pt idx="519">
                  <c:v>223.9512772577211</c:v>
                </c:pt>
                <c:pt idx="520">
                  <c:v>223.9512772577211</c:v>
                </c:pt>
                <c:pt idx="521">
                  <c:v>223.9512772577211</c:v>
                </c:pt>
                <c:pt idx="522">
                  <c:v>223.92290471510299</c:v>
                </c:pt>
                <c:pt idx="523">
                  <c:v>223.92290471510299</c:v>
                </c:pt>
                <c:pt idx="524">
                  <c:v>223.92290471510299</c:v>
                </c:pt>
                <c:pt idx="525">
                  <c:v>223.92290471510299</c:v>
                </c:pt>
                <c:pt idx="526">
                  <c:v>223.92290471510299</c:v>
                </c:pt>
                <c:pt idx="527">
                  <c:v>223.92290471510299</c:v>
                </c:pt>
                <c:pt idx="528">
                  <c:v>225.05520058225929</c:v>
                </c:pt>
                <c:pt idx="529">
                  <c:v>221.6188650681934</c:v>
                </c:pt>
                <c:pt idx="530">
                  <c:v>225.09672828488411</c:v>
                </c:pt>
                <c:pt idx="531">
                  <c:v>225.09672828488411</c:v>
                </c:pt>
                <c:pt idx="532">
                  <c:v>223.94241081746671</c:v>
                </c:pt>
                <c:pt idx="533">
                  <c:v>223.94241081746671</c:v>
                </c:pt>
                <c:pt idx="534">
                  <c:v>223.94241081746671</c:v>
                </c:pt>
                <c:pt idx="535">
                  <c:v>223.7559511385314</c:v>
                </c:pt>
                <c:pt idx="536">
                  <c:v>223.7559511385314</c:v>
                </c:pt>
                <c:pt idx="537">
                  <c:v>231.12811304101021</c:v>
                </c:pt>
                <c:pt idx="538">
                  <c:v>231.12811304101021</c:v>
                </c:pt>
                <c:pt idx="539">
                  <c:v>238.7770934268035</c:v>
                </c:pt>
                <c:pt idx="540">
                  <c:v>238.7770934268035</c:v>
                </c:pt>
                <c:pt idx="541">
                  <c:v>238.7770934268035</c:v>
                </c:pt>
                <c:pt idx="542">
                  <c:v>244.1663808344212</c:v>
                </c:pt>
                <c:pt idx="543">
                  <c:v>244.1663808344212</c:v>
                </c:pt>
                <c:pt idx="544">
                  <c:v>244.1663808344212</c:v>
                </c:pt>
                <c:pt idx="545">
                  <c:v>244.1663808344212</c:v>
                </c:pt>
                <c:pt idx="546">
                  <c:v>244.1663808344212</c:v>
                </c:pt>
                <c:pt idx="547">
                  <c:v>246.03967212235639</c:v>
                </c:pt>
                <c:pt idx="548">
                  <c:v>246.29505649125329</c:v>
                </c:pt>
                <c:pt idx="549">
                  <c:v>246.29505649125329</c:v>
                </c:pt>
                <c:pt idx="550">
                  <c:v>236.06225130075009</c:v>
                </c:pt>
                <c:pt idx="551">
                  <c:v>241.88749201182949</c:v>
                </c:pt>
                <c:pt idx="552">
                  <c:v>241.88749201182949</c:v>
                </c:pt>
                <c:pt idx="553">
                  <c:v>243.30853105989581</c:v>
                </c:pt>
                <c:pt idx="554">
                  <c:v>235.34157166578379</c:v>
                </c:pt>
                <c:pt idx="555">
                  <c:v>235.34157166578379</c:v>
                </c:pt>
                <c:pt idx="556">
                  <c:v>235.34157166578379</c:v>
                </c:pt>
                <c:pt idx="557">
                  <c:v>238.42316856332121</c:v>
                </c:pt>
                <c:pt idx="558">
                  <c:v>238.42316856332121</c:v>
                </c:pt>
                <c:pt idx="559">
                  <c:v>239.67883011851401</c:v>
                </c:pt>
                <c:pt idx="560">
                  <c:v>238.51275399101161</c:v>
                </c:pt>
                <c:pt idx="561">
                  <c:v>238.51275399101161</c:v>
                </c:pt>
                <c:pt idx="562">
                  <c:v>236.08062656525371</c:v>
                </c:pt>
                <c:pt idx="563">
                  <c:v>236.08062656525371</c:v>
                </c:pt>
                <c:pt idx="564">
                  <c:v>234.51891835670901</c:v>
                </c:pt>
                <c:pt idx="565">
                  <c:v>234.51891835670901</c:v>
                </c:pt>
                <c:pt idx="566">
                  <c:v>236.24548073314469</c:v>
                </c:pt>
                <c:pt idx="567">
                  <c:v>233.9400365605436</c:v>
                </c:pt>
                <c:pt idx="568">
                  <c:v>231.95424113506371</c:v>
                </c:pt>
                <c:pt idx="569">
                  <c:v>232.49150792509721</c:v>
                </c:pt>
                <c:pt idx="570">
                  <c:v>234.79495958901799</c:v>
                </c:pt>
                <c:pt idx="571">
                  <c:v>235.64257186589981</c:v>
                </c:pt>
                <c:pt idx="572">
                  <c:v>236.3183252974793</c:v>
                </c:pt>
                <c:pt idx="573">
                  <c:v>237.60749468869241</c:v>
                </c:pt>
                <c:pt idx="574">
                  <c:v>237.60749468869241</c:v>
                </c:pt>
                <c:pt idx="575">
                  <c:v>237.60749468869241</c:v>
                </c:pt>
                <c:pt idx="576">
                  <c:v>237.681401636045</c:v>
                </c:pt>
                <c:pt idx="577">
                  <c:v>237.681401636045</c:v>
                </c:pt>
                <c:pt idx="578">
                  <c:v>237.32902630541841</c:v>
                </c:pt>
                <c:pt idx="579">
                  <c:v>259.3629803614071</c:v>
                </c:pt>
                <c:pt idx="580">
                  <c:v>259.32184778672649</c:v>
                </c:pt>
                <c:pt idx="581">
                  <c:v>260.21549089349202</c:v>
                </c:pt>
                <c:pt idx="582">
                  <c:v>258.35954085766861</c:v>
                </c:pt>
                <c:pt idx="583">
                  <c:v>255.97627275284</c:v>
                </c:pt>
                <c:pt idx="584">
                  <c:v>257.5998173757327</c:v>
                </c:pt>
                <c:pt idx="585">
                  <c:v>257.5998173757327</c:v>
                </c:pt>
                <c:pt idx="586">
                  <c:v>258.35319638096058</c:v>
                </c:pt>
                <c:pt idx="587">
                  <c:v>258.94443309908121</c:v>
                </c:pt>
                <c:pt idx="588">
                  <c:v>261.3700154438896</c:v>
                </c:pt>
                <c:pt idx="589">
                  <c:v>261.3700154438896</c:v>
                </c:pt>
                <c:pt idx="590">
                  <c:v>258.10453593183672</c:v>
                </c:pt>
                <c:pt idx="591">
                  <c:v>258.10453593183672</c:v>
                </c:pt>
                <c:pt idx="592">
                  <c:v>258.10453593183672</c:v>
                </c:pt>
                <c:pt idx="593">
                  <c:v>258.10453593183672</c:v>
                </c:pt>
                <c:pt idx="594">
                  <c:v>258.32468214120848</c:v>
                </c:pt>
                <c:pt idx="595">
                  <c:v>257.16929139445898</c:v>
                </c:pt>
                <c:pt idx="596">
                  <c:v>257.16929139445898</c:v>
                </c:pt>
                <c:pt idx="597">
                  <c:v>257.16929139445898</c:v>
                </c:pt>
                <c:pt idx="598">
                  <c:v>257.16929139445898</c:v>
                </c:pt>
                <c:pt idx="599">
                  <c:v>257.16929139445898</c:v>
                </c:pt>
                <c:pt idx="600">
                  <c:v>257.16929139445898</c:v>
                </c:pt>
                <c:pt idx="601">
                  <c:v>257.26210553908942</c:v>
                </c:pt>
                <c:pt idx="602">
                  <c:v>257.26210553908942</c:v>
                </c:pt>
                <c:pt idx="603">
                  <c:v>257.26210553908942</c:v>
                </c:pt>
                <c:pt idx="604">
                  <c:v>257.26210553908942</c:v>
                </c:pt>
                <c:pt idx="605">
                  <c:v>257.26210553908942</c:v>
                </c:pt>
                <c:pt idx="606">
                  <c:v>257.26210553908942</c:v>
                </c:pt>
                <c:pt idx="607">
                  <c:v>257.26210553908942</c:v>
                </c:pt>
                <c:pt idx="608">
                  <c:v>257.26210553908942</c:v>
                </c:pt>
                <c:pt idx="609">
                  <c:v>257.26210553908942</c:v>
                </c:pt>
                <c:pt idx="610">
                  <c:v>257.26210553908942</c:v>
                </c:pt>
                <c:pt idx="611">
                  <c:v>257.26210553908942</c:v>
                </c:pt>
                <c:pt idx="612">
                  <c:v>257.22660588723153</c:v>
                </c:pt>
                <c:pt idx="613">
                  <c:v>257.22660588723153</c:v>
                </c:pt>
                <c:pt idx="614">
                  <c:v>257.98858434780698</c:v>
                </c:pt>
                <c:pt idx="615">
                  <c:v>257.98858434780698</c:v>
                </c:pt>
                <c:pt idx="616">
                  <c:v>257.98858434780698</c:v>
                </c:pt>
                <c:pt idx="617">
                  <c:v>257.57518226910781</c:v>
                </c:pt>
                <c:pt idx="618">
                  <c:v>256.72295838118521</c:v>
                </c:pt>
                <c:pt idx="619">
                  <c:v>256.72295838118521</c:v>
                </c:pt>
                <c:pt idx="620">
                  <c:v>256.72295838118521</c:v>
                </c:pt>
                <c:pt idx="621">
                  <c:v>256.72295838118521</c:v>
                </c:pt>
                <c:pt idx="622">
                  <c:v>256.72295838118521</c:v>
                </c:pt>
                <c:pt idx="623">
                  <c:v>256.72295838118521</c:v>
                </c:pt>
                <c:pt idx="624">
                  <c:v>256.72295838118521</c:v>
                </c:pt>
                <c:pt idx="625">
                  <c:v>256.72295838118521</c:v>
                </c:pt>
                <c:pt idx="626">
                  <c:v>256.72295838118521</c:v>
                </c:pt>
                <c:pt idx="627">
                  <c:v>256.72295838118521</c:v>
                </c:pt>
                <c:pt idx="628">
                  <c:v>256.72295838118521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22D-0647-9B24-770B85D82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963984"/>
        <c:axId val="401967120"/>
      </c:lineChart>
      <c:dateAx>
        <c:axId val="401963984"/>
        <c:scaling>
          <c:orientation val="minMax"/>
        </c:scaling>
        <c:delete val="0"/>
        <c:axPos val="b"/>
        <c:numFmt formatCode="[$-809]mmmm\ yyyy;@" sourceLinked="0"/>
        <c:majorTickMark val="out"/>
        <c:minorTickMark val="none"/>
        <c:tickLblPos val="nextTo"/>
        <c:txPr>
          <a:bodyPr rot="-1200000"/>
          <a:lstStyle/>
          <a:p>
            <a:pPr>
              <a:defRPr/>
            </a:pPr>
            <a:endParaRPr lang="en-US"/>
          </a:p>
        </c:txPr>
        <c:crossAx val="401967120"/>
        <c:crosses val="autoZero"/>
        <c:auto val="1"/>
        <c:lblOffset val="100"/>
        <c:baseTimeUnit val="days"/>
        <c:majorUnit val="3"/>
        <c:majorTimeUnit val="months"/>
        <c:minorUnit val="1"/>
        <c:minorTimeUnit val="months"/>
      </c:dateAx>
      <c:valAx>
        <c:axId val="401967120"/>
        <c:scaling>
          <c:orientation val="minMax"/>
          <c:min val="5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401963984"/>
        <c:crosses val="autoZero"/>
        <c:crossBetween val="between"/>
        <c:majorUnit val="50"/>
      </c:valAx>
    </c:plotArea>
    <c:legend>
      <c:legendPos val="r"/>
      <c:layout>
        <c:manualLayout>
          <c:xMode val="edge"/>
          <c:yMode val="edge"/>
          <c:x val="0.13879277605198001"/>
          <c:y val="0.172468289372574"/>
          <c:w val="0.37774214576010401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January 2016 Sell-off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9279752631763"/>
          <c:y val="0.13570041759826401"/>
          <c:w val="0.82770203503626105"/>
          <c:h val="0.68014182959736402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Year!$K$3:$K$63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98.562642160893645</c:v>
                </c:pt>
                <c:pt idx="2">
                  <c:v>100.5857149039918</c:v>
                </c:pt>
                <c:pt idx="3">
                  <c:v>99.882664666195424</c:v>
                </c:pt>
                <c:pt idx="4">
                  <c:v>99.234435035176574</c:v>
                </c:pt>
                <c:pt idx="5">
                  <c:v>98.466465657775203</c:v>
                </c:pt>
                <c:pt idx="6">
                  <c:v>98.688152497463292</c:v>
                </c:pt>
                <c:pt idx="7">
                  <c:v>96.771354790311193</c:v>
                </c:pt>
                <c:pt idx="8">
                  <c:v>97.231559357733332</c:v>
                </c:pt>
                <c:pt idx="9">
                  <c:v>98.264014118710676</c:v>
                </c:pt>
                <c:pt idx="10">
                  <c:v>99.690311659958383</c:v>
                </c:pt>
                <c:pt idx="11">
                  <c:v>98.190919976340595</c:v>
                </c:pt>
                <c:pt idx="12">
                  <c:v>96.443392914677005</c:v>
                </c:pt>
                <c:pt idx="13">
                  <c:v>97.193569639001524</c:v>
                </c:pt>
                <c:pt idx="14">
                  <c:v>98.050502281787544</c:v>
                </c:pt>
                <c:pt idx="15">
                  <c:v>99.268096811268038</c:v>
                </c:pt>
                <c:pt idx="16">
                  <c:v>99.109405581122502</c:v>
                </c:pt>
                <c:pt idx="17">
                  <c:v>98.893489331621339</c:v>
                </c:pt>
                <c:pt idx="18">
                  <c:v>99.944698510706857</c:v>
                </c:pt>
                <c:pt idx="19">
                  <c:v>99.22337473731794</c:v>
                </c:pt>
                <c:pt idx="20">
                  <c:v>98.289500892037069</c:v>
                </c:pt>
                <c:pt idx="21">
                  <c:v>96.785300383263348</c:v>
                </c:pt>
                <c:pt idx="22">
                  <c:v>96.980057802078349</c:v>
                </c:pt>
                <c:pt idx="23">
                  <c:v>95.708123548335905</c:v>
                </c:pt>
                <c:pt idx="24">
                  <c:v>93.43980072228554</c:v>
                </c:pt>
                <c:pt idx="25">
                  <c:v>92.427062144447476</c:v>
                </c:pt>
                <c:pt idx="26">
                  <c:v>92.505926877004626</c:v>
                </c:pt>
                <c:pt idx="27">
                  <c:v>93.227731532909132</c:v>
                </c:pt>
                <c:pt idx="28">
                  <c:v>90.900260157440911</c:v>
                </c:pt>
                <c:pt idx="29">
                  <c:v>92.41792537665124</c:v>
                </c:pt>
                <c:pt idx="30">
                  <c:v>90.421782054426231</c:v>
                </c:pt>
                <c:pt idx="31">
                  <c:v>90.469870305985552</c:v>
                </c:pt>
                <c:pt idx="32">
                  <c:v>89.411928771681787</c:v>
                </c:pt>
                <c:pt idx="33">
                  <c:v>89.87646128174427</c:v>
                </c:pt>
                <c:pt idx="34">
                  <c:v>91.699486898355843</c:v>
                </c:pt>
                <c:pt idx="35">
                  <c:v>90.265495236858655</c:v>
                </c:pt>
                <c:pt idx="36">
                  <c:v>91.542238315757061</c:v>
                </c:pt>
                <c:pt idx="37">
                  <c:v>90.547773273511581</c:v>
                </c:pt>
                <c:pt idx="38">
                  <c:v>91.048371972243459</c:v>
                </c:pt>
                <c:pt idx="39">
                  <c:v>93.302749205341669</c:v>
                </c:pt>
                <c:pt idx="40">
                  <c:v>93.261393309000724</c:v>
                </c:pt>
                <c:pt idx="41">
                  <c:v>91.513385364821502</c:v>
                </c:pt>
                <c:pt idx="42">
                  <c:v>91.970223754634532</c:v>
                </c:pt>
                <c:pt idx="43">
                  <c:v>92.110641449187597</c:v>
                </c:pt>
                <c:pt idx="44">
                  <c:v>90.408317343989651</c:v>
                </c:pt>
                <c:pt idx="45">
                  <c:v>89.128688969997768</c:v>
                </c:pt>
                <c:pt idx="46">
                  <c:v>89.06954042057987</c:v>
                </c:pt>
                <c:pt idx="47">
                  <c:v>89.052709532534053</c:v>
                </c:pt>
                <c:pt idx="48">
                  <c:v>87.957259162014154</c:v>
                </c:pt>
                <c:pt idx="49">
                  <c:v>89.674009742679743</c:v>
                </c:pt>
                <c:pt idx="50">
                  <c:v>91.155127890704989</c:v>
                </c:pt>
                <c:pt idx="51">
                  <c:v>92.657404869416368</c:v>
                </c:pt>
                <c:pt idx="52">
                  <c:v>92.225091487898609</c:v>
                </c:pt>
                <c:pt idx="53">
                  <c:v>92.22268707532065</c:v>
                </c:pt>
                <c:pt idx="54">
                  <c:v>93.555693408543405</c:v>
                </c:pt>
                <c:pt idx="55">
                  <c:v>92.390515073262506</c:v>
                </c:pt>
                <c:pt idx="56">
                  <c:v>92.800707859062939</c:v>
                </c:pt>
                <c:pt idx="57">
                  <c:v>93.853840568210813</c:v>
                </c:pt>
                <c:pt idx="58">
                  <c:v>93.678318450019432</c:v>
                </c:pt>
                <c:pt idx="59">
                  <c:v>92.917562310351983</c:v>
                </c:pt>
                <c:pt idx="60">
                  <c:v>95.135392472265082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9D-2145-82C8-06F785C1F274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Year!$J$3:$J$63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99.992587621863422</c:v>
                </c:pt>
                <c:pt idx="2">
                  <c:v>99.992587621863422</c:v>
                </c:pt>
                <c:pt idx="3">
                  <c:v>99.992587621863422</c:v>
                </c:pt>
                <c:pt idx="4">
                  <c:v>99.992587621863422</c:v>
                </c:pt>
                <c:pt idx="5">
                  <c:v>99.59067187910675</c:v>
                </c:pt>
                <c:pt idx="6">
                  <c:v>100.1752968929038</c:v>
                </c:pt>
                <c:pt idx="7">
                  <c:v>100.1752968929038</c:v>
                </c:pt>
                <c:pt idx="8">
                  <c:v>100.2432147169613</c:v>
                </c:pt>
                <c:pt idx="9">
                  <c:v>100.2432147169613</c:v>
                </c:pt>
                <c:pt idx="10">
                  <c:v>99.997664358871603</c:v>
                </c:pt>
                <c:pt idx="11">
                  <c:v>99.997664358871603</c:v>
                </c:pt>
                <c:pt idx="12">
                  <c:v>100.2143842568902</c:v>
                </c:pt>
                <c:pt idx="13">
                  <c:v>100.2143842568902</c:v>
                </c:pt>
                <c:pt idx="14">
                  <c:v>100.2143842568902</c:v>
                </c:pt>
                <c:pt idx="15">
                  <c:v>100.3436173560562</c:v>
                </c:pt>
                <c:pt idx="16">
                  <c:v>100.3436173560562</c:v>
                </c:pt>
                <c:pt idx="17">
                  <c:v>100.3436173560562</c:v>
                </c:pt>
                <c:pt idx="18">
                  <c:v>100.7651117514601</c:v>
                </c:pt>
                <c:pt idx="19">
                  <c:v>100.9565337423444</c:v>
                </c:pt>
                <c:pt idx="20">
                  <c:v>100.9565337423444</c:v>
                </c:pt>
                <c:pt idx="21">
                  <c:v>100.9565337423444</c:v>
                </c:pt>
                <c:pt idx="22">
                  <c:v>101.26883556467141</c:v>
                </c:pt>
                <c:pt idx="23">
                  <c:v>101.2954049810654</c:v>
                </c:pt>
                <c:pt idx="24">
                  <c:v>100.9914759573861</c:v>
                </c:pt>
                <c:pt idx="25">
                  <c:v>101.0191284965568</c:v>
                </c:pt>
                <c:pt idx="26">
                  <c:v>101.0191284965568</c:v>
                </c:pt>
                <c:pt idx="27">
                  <c:v>101.0191284965568</c:v>
                </c:pt>
                <c:pt idx="28">
                  <c:v>100.88475168320321</c:v>
                </c:pt>
                <c:pt idx="29">
                  <c:v>103.7603687319485</c:v>
                </c:pt>
                <c:pt idx="30">
                  <c:v>103.57194164625299</c:v>
                </c:pt>
                <c:pt idx="31">
                  <c:v>103.6492245376151</c:v>
                </c:pt>
                <c:pt idx="32">
                  <c:v>105.6582046922711</c:v>
                </c:pt>
                <c:pt idx="33">
                  <c:v>106.144575108898</c:v>
                </c:pt>
                <c:pt idx="34">
                  <c:v>105.9879008983568</c:v>
                </c:pt>
                <c:pt idx="35">
                  <c:v>108.3922509278801</c:v>
                </c:pt>
                <c:pt idx="36">
                  <c:v>107.946510205327</c:v>
                </c:pt>
                <c:pt idx="37">
                  <c:v>109.3794363236091</c:v>
                </c:pt>
                <c:pt idx="38">
                  <c:v>109.6739829583256</c:v>
                </c:pt>
                <c:pt idx="39">
                  <c:v>111.6651876753252</c:v>
                </c:pt>
                <c:pt idx="40">
                  <c:v>110.5187803279567</c:v>
                </c:pt>
                <c:pt idx="41">
                  <c:v>110.48478284709731</c:v>
                </c:pt>
                <c:pt idx="42">
                  <c:v>111.0098470327782</c:v>
                </c:pt>
                <c:pt idx="43">
                  <c:v>110.8384038091104</c:v>
                </c:pt>
                <c:pt idx="44">
                  <c:v>109.7450029287711</c:v>
                </c:pt>
                <c:pt idx="45">
                  <c:v>109.9297111874227</c:v>
                </c:pt>
                <c:pt idx="46">
                  <c:v>111.11088749798969</c:v>
                </c:pt>
                <c:pt idx="47">
                  <c:v>110.74210331727809</c:v>
                </c:pt>
                <c:pt idx="48">
                  <c:v>110.5160676625502</c:v>
                </c:pt>
                <c:pt idx="49">
                  <c:v>110.6563717370251</c:v>
                </c:pt>
                <c:pt idx="50">
                  <c:v>109.3893050081675</c:v>
                </c:pt>
                <c:pt idx="51">
                  <c:v>109.60279430465199</c:v>
                </c:pt>
                <c:pt idx="52">
                  <c:v>109.1301437630716</c:v>
                </c:pt>
                <c:pt idx="53">
                  <c:v>108.9677966329961</c:v>
                </c:pt>
                <c:pt idx="54">
                  <c:v>108.997887781559</c:v>
                </c:pt>
                <c:pt idx="55">
                  <c:v>109.0857219984796</c:v>
                </c:pt>
                <c:pt idx="56">
                  <c:v>109.61037362489159</c:v>
                </c:pt>
                <c:pt idx="57">
                  <c:v>110.8050313184861</c:v>
                </c:pt>
                <c:pt idx="58">
                  <c:v>110.94974209174551</c:v>
                </c:pt>
                <c:pt idx="59">
                  <c:v>110.9333092720649</c:v>
                </c:pt>
                <c:pt idx="60">
                  <c:v>110.9744748982024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9D-2145-82C8-06F785C1F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967904"/>
        <c:axId val="401962808"/>
      </c:lineChart>
      <c:dateAx>
        <c:axId val="401967904"/>
        <c:scaling>
          <c:orientation val="minMax"/>
        </c:scaling>
        <c:delete val="0"/>
        <c:axPos val="b"/>
        <c:numFmt formatCode="dd\ mmm\ yyyy;@" sourceLinked="0"/>
        <c:majorTickMark val="out"/>
        <c:minorTickMark val="none"/>
        <c:tickLblPos val="nextTo"/>
        <c:txPr>
          <a:bodyPr rot="-2340000"/>
          <a:lstStyle/>
          <a:p>
            <a:pPr>
              <a:defRPr/>
            </a:pPr>
            <a:endParaRPr lang="en-US"/>
          </a:p>
        </c:txPr>
        <c:crossAx val="401962808"/>
        <c:crosses val="autoZero"/>
        <c:auto val="1"/>
        <c:lblOffset val="100"/>
        <c:baseTimeUnit val="days"/>
        <c:majorUnit val="10"/>
        <c:majorTimeUnit val="days"/>
        <c:minorUnit val="1"/>
        <c:minorTimeUnit val="months"/>
      </c:dateAx>
      <c:valAx>
        <c:axId val="401962808"/>
        <c:scaling>
          <c:orientation val="minMax"/>
          <c:min val="8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401967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786276896321001"/>
          <c:y val="0.15581265632864999"/>
          <c:w val="0.43392594854097399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9E1C-4405-1C43-933B-5FA63F13FAD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2B54E-1F5A-BB44-97D0-55742D0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</a:t>
            </a:r>
            <a:r>
              <a:rPr lang="zh-CN" altLang="en-US"/>
              <a:t> </a:t>
            </a:r>
            <a:r>
              <a:rPr lang="en-US" altLang="zh-CN"/>
              <a:t>timescale</a:t>
            </a:r>
            <a:endParaRPr lang="en-GB" altLang="zh-CN"/>
          </a:p>
          <a:p>
            <a:r>
              <a:rPr lang="en-US" altLang="zh-CN"/>
              <a:t>Replot</a:t>
            </a:r>
            <a:endParaRPr lang="en-GB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traded</a:t>
            </a:r>
            <a:r>
              <a:rPr lang="zh-CN" altLang="en-US"/>
              <a:t> </a:t>
            </a:r>
            <a:r>
              <a:rPr lang="en-US" altLang="zh-CN"/>
              <a:t>stock</a:t>
            </a:r>
            <a:endParaRPr lang="en-GB" altLang="zh-CN"/>
          </a:p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trading</a:t>
            </a:r>
            <a:r>
              <a:rPr lang="zh-CN" altLang="en-US"/>
              <a:t> </a:t>
            </a:r>
            <a:r>
              <a:rPr lang="en-US" altLang="zh-CN"/>
              <a:t>cost</a:t>
            </a:r>
            <a:endParaRPr lang="en-GB" altLang="zh-CN"/>
          </a:p>
          <a:p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concentrated</a:t>
            </a:r>
            <a:r>
              <a:rPr lang="zh-CN" altLang="en-US"/>
              <a:t> </a:t>
            </a:r>
            <a:r>
              <a:rPr lang="en-US" altLang="zh-CN"/>
              <a:t>alpha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B824EA-99FC-3246-90AE-886B41DC9B54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Sigma002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8198"/>
            <a:ext cx="6400800" cy="2274002"/>
          </a:xfrm>
        </p:spPr>
        <p:txBody>
          <a:bodyPr/>
          <a:lstStyle/>
          <a:p>
            <a:r>
              <a:rPr lang="en-US" dirty="0"/>
              <a:t>Factor-based intraday trading strategy</a:t>
            </a:r>
          </a:p>
        </p:txBody>
      </p:sp>
    </p:spTree>
    <p:extLst>
      <p:ext uri="{BB962C8B-B14F-4D97-AF65-F5344CB8AC3E}">
        <p14:creationId xmlns:p14="http://schemas.microsoft.com/office/powerpoint/2010/main" val="26763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Reliability of </a:t>
            </a:r>
            <a:r>
              <a:rPr lang="en-GB" sz="4000" dirty="0" err="1"/>
              <a:t>Backtest</a:t>
            </a:r>
            <a:r>
              <a:rPr lang="en-GB" sz="4000" dirty="0"/>
              <a:t> Results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11952" y="1379232"/>
            <a:ext cx="8379921" cy="4925995"/>
            <a:chOff x="611952" y="1379232"/>
            <a:chExt cx="8379921" cy="49259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952" y="1379232"/>
              <a:ext cx="7937680" cy="4925995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2132509" y="1975788"/>
              <a:ext cx="6859364" cy="3850736"/>
              <a:chOff x="2132509" y="1975788"/>
              <a:chExt cx="6859364" cy="385073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048670" y="3812993"/>
                <a:ext cx="93427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rgbClr val="002060"/>
                    </a:solidFill>
                  </a:rPr>
                  <a:t>Rank selection benefit</a:t>
                </a:r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6830112" y="5001642"/>
                <a:ext cx="1152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No Slippage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32807" y="4049224"/>
                <a:ext cx="93427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00" b="1" dirty="0" smtClean="0">
                    <a:solidFill>
                      <a:srgbClr val="FF0000"/>
                    </a:solidFill>
                  </a:rPr>
                  <a:t>Sigma002</a:t>
                </a:r>
                <a:endParaRPr lang="en-GB" sz="13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" name="Straight Arrow Connector 3"/>
              <p:cNvCxnSpPr>
                <a:stCxn id="13" idx="2"/>
              </p:cNvCxnSpPr>
              <p:nvPr/>
            </p:nvCxnSpPr>
            <p:spPr>
              <a:xfrm>
                <a:off x="3699946" y="4341612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32509" y="4324025"/>
                <a:ext cx="93427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00" b="1" dirty="0" smtClean="0">
                    <a:solidFill>
                      <a:srgbClr val="0070C0"/>
                    </a:solidFill>
                  </a:rPr>
                  <a:t>S&amp;P500</a:t>
                </a:r>
                <a:endParaRPr lang="en-GB" sz="13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2"/>
              </p:cNvCxnSpPr>
              <p:nvPr/>
            </p:nvCxnSpPr>
            <p:spPr>
              <a:xfrm>
                <a:off x="2599648" y="4616413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795526" y="4881262"/>
                <a:ext cx="9681" cy="346510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805207" y="2901462"/>
                <a:ext cx="0" cy="1823063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9"/>
              <p:cNvSpPr txBox="1"/>
              <p:nvPr/>
            </p:nvSpPr>
            <p:spPr>
              <a:xfrm>
                <a:off x="8089806" y="1975788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4592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9"/>
              <p:cNvSpPr txBox="1"/>
              <p:nvPr/>
            </p:nvSpPr>
            <p:spPr>
              <a:xfrm>
                <a:off x="8089805" y="4462904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1462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TextBox 9"/>
              <p:cNvSpPr txBox="1"/>
              <p:nvPr/>
            </p:nvSpPr>
            <p:spPr>
              <a:xfrm>
                <a:off x="8089804" y="5096961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737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TextBox 9"/>
              <p:cNvSpPr txBox="1"/>
              <p:nvPr/>
            </p:nvSpPr>
            <p:spPr>
              <a:xfrm>
                <a:off x="8089803" y="5564903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159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2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en-GB" dirty="0"/>
              <a:t>Empirical evidence states that the live trading strategy sharp ratio is generally 1.0 less than the simulation. </a:t>
            </a:r>
          </a:p>
          <a:p>
            <a:r>
              <a:rPr lang="en-GB" dirty="0"/>
              <a:t>Sigma002 simulation results proves this observation.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09639"/>
              </p:ext>
            </p:extLst>
          </p:nvPr>
        </p:nvGraphicFramePr>
        <p:xfrm>
          <a:off x="1477065" y="3267364"/>
          <a:ext cx="6639390" cy="2332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7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3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7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60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9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</a:t>
                      </a:r>
                      <a:r>
                        <a:rPr lang="en-GB" sz="1100" b="1" u="none" strike="noStrike" dirty="0" smtClean="0">
                          <a:effectLst/>
                        </a:rPr>
                        <a:t>(perfectly </a:t>
                      </a:r>
                      <a:r>
                        <a:rPr lang="en-GB" sz="1100" b="1" u="none" strike="noStrike" dirty="0">
                          <a:effectLst/>
                        </a:rPr>
                        <a:t>ranked)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47.0%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2.90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8.8%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(No price slippage)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31.0%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21.3%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1.93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255290" y="4084983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55290" y="5132406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Reliability of </a:t>
            </a:r>
            <a:r>
              <a:rPr lang="en-GB" sz="4000" dirty="0" err="1"/>
              <a:t>Backtest</a:t>
            </a:r>
            <a:r>
              <a:rPr lang="en-GB" sz="40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25964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Sigma002 </a:t>
            </a:r>
            <a:r>
              <a:rPr lang="en-GB" sz="4000" dirty="0" err="1"/>
              <a:t>vs</a:t>
            </a:r>
            <a:r>
              <a:rPr lang="en-GB" sz="4000" dirty="0"/>
              <a:t> Monkey strategy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03" y="1837582"/>
            <a:ext cx="8305297" cy="502040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876" y="6370683"/>
            <a:ext cx="7128159" cy="341194"/>
            <a:chOff x="961292" y="6036587"/>
            <a:chExt cx="7128159" cy="341194"/>
          </a:xfrm>
        </p:grpSpPr>
        <p:grpSp>
          <p:nvGrpSpPr>
            <p:cNvPr id="23" name="Group 22"/>
            <p:cNvGrpSpPr/>
            <p:nvPr/>
          </p:nvGrpSpPr>
          <p:grpSpPr>
            <a:xfrm>
              <a:off x="961292" y="6036587"/>
              <a:ext cx="5931160" cy="159913"/>
              <a:chOff x="961292" y="6036587"/>
              <a:chExt cx="5931160" cy="15991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61292" y="6044100"/>
                <a:ext cx="536331" cy="1469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2007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62729" y="6044100"/>
                <a:ext cx="536331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2008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64166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2009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98677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2010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33188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2011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64412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2012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6042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2013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684491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2014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56121" y="6036587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2015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7016789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2016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84954" y="6225381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3120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1288881"/>
            <a:ext cx="8229600" cy="54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 smtClean="0"/>
              <a:t>Sigma002 is not just because of luck.</a:t>
            </a: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2177" y="2010350"/>
            <a:ext cx="4467959" cy="2505850"/>
            <a:chOff x="712177" y="2010350"/>
            <a:chExt cx="4467959" cy="2505850"/>
          </a:xfrm>
        </p:grpSpPr>
        <p:sp>
          <p:nvSpPr>
            <p:cNvPr id="3" name="Rectangle 2"/>
            <p:cNvSpPr/>
            <p:nvPr/>
          </p:nvSpPr>
          <p:spPr>
            <a:xfrm>
              <a:off x="712177" y="3672139"/>
              <a:ext cx="175846" cy="844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0772" y="2010350"/>
              <a:ext cx="1529364" cy="1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Live trading performance </a:t>
            </a:r>
            <a:r>
              <a:rPr lang="en-GB" sz="3000" dirty="0"/>
              <a:t>since Feb16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64" y="1390625"/>
            <a:ext cx="8126672" cy="46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01843"/>
              </p:ext>
            </p:extLst>
          </p:nvPr>
        </p:nvGraphicFramePr>
        <p:xfrm>
          <a:off x="2097435" y="3003683"/>
          <a:ext cx="6019927" cy="305421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3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85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42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ISRG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TGNA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TMK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Recent traded stocks</a:t>
            </a:r>
            <a:endParaRPr lang="en-GB" sz="3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1"/>
            <a:ext cx="8229600" cy="213729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Few number of traded stocks daily means:</a:t>
            </a:r>
          </a:p>
          <a:p>
            <a:r>
              <a:rPr lang="en-GB" dirty="0" smtClean="0"/>
              <a:t>More concentrated alphas</a:t>
            </a:r>
            <a:endParaRPr lang="en-GB" dirty="0"/>
          </a:p>
          <a:p>
            <a:r>
              <a:rPr lang="en-GB" dirty="0" smtClean="0"/>
              <a:t>Lower trading costs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8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97185"/>
              </p:ext>
            </p:extLst>
          </p:nvPr>
        </p:nvGraphicFramePr>
        <p:xfrm>
          <a:off x="0" y="1818008"/>
          <a:ext cx="4542183" cy="343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706246"/>
              </p:ext>
            </p:extLst>
          </p:nvPr>
        </p:nvGraphicFramePr>
        <p:xfrm>
          <a:off x="4542183" y="1736792"/>
          <a:ext cx="4497314" cy="360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Sigma002 under stressed condition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43326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50551"/>
              </p:ext>
            </p:extLst>
          </p:nvPr>
        </p:nvGraphicFramePr>
        <p:xfrm>
          <a:off x="365760" y="2872619"/>
          <a:ext cx="3200399" cy="1550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687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0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5388"/>
              </p:ext>
            </p:extLst>
          </p:nvPr>
        </p:nvGraphicFramePr>
        <p:xfrm>
          <a:off x="365760" y="4830421"/>
          <a:ext cx="3200399" cy="144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46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0.33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1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-2.2%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-0.07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92895" y="3588029"/>
            <a:ext cx="1530627" cy="2203175"/>
            <a:chOff x="2792895" y="3588029"/>
            <a:chExt cx="1530627" cy="2203175"/>
          </a:xfrm>
        </p:grpSpPr>
        <p:sp>
          <p:nvSpPr>
            <p:cNvPr id="8" name="Oval 7"/>
            <p:cNvSpPr/>
            <p:nvPr/>
          </p:nvSpPr>
          <p:spPr>
            <a:xfrm>
              <a:off x="2792896" y="3588029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2792895" y="5469838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urved Left Arrow 10"/>
            <p:cNvSpPr/>
            <p:nvPr/>
          </p:nvSpPr>
          <p:spPr>
            <a:xfrm>
              <a:off x="3737113" y="3737117"/>
              <a:ext cx="586409" cy="205408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Answer: depends on your risk tolerance.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Scenario 1: </a:t>
            </a:r>
            <a:r>
              <a:rPr lang="en-GB" dirty="0"/>
              <a:t>you can bear loss suffered in 2008 Financial Crisis</a:t>
            </a:r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538330" y="4515681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6.3X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271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132.9%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2016 Apr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64.3%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70.6%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572000" y="4515681"/>
            <a:ext cx="655983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Question: </a:t>
            </a:r>
          </a:p>
          <a:p>
            <a:pPr algn="l"/>
            <a:r>
              <a:rPr lang="en-GB" sz="3000" dirty="0"/>
              <a:t>How much return can Sigma002 yield?</a:t>
            </a:r>
          </a:p>
        </p:txBody>
      </p:sp>
    </p:spTree>
    <p:extLst>
      <p:ext uri="{BB962C8B-B14F-4D97-AF65-F5344CB8AC3E}">
        <p14:creationId xmlns:p14="http://schemas.microsoft.com/office/powerpoint/2010/main" val="140389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46004"/>
              </p:ext>
            </p:extLst>
          </p:nvPr>
        </p:nvGraphicFramePr>
        <p:xfrm>
          <a:off x="288236" y="3687834"/>
          <a:ext cx="3200399" cy="210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27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1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2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b="1" dirty="0"/>
              <a:t>Scenario 2: </a:t>
            </a:r>
            <a:r>
              <a:rPr lang="en-GB" sz="2200" dirty="0"/>
              <a:t>I can only bear 25% loss in my cumulative investment.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092023" y="4373219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2.7X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271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Maximum Drawdown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Since Inception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2016 Apr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3756992" y="4515681"/>
            <a:ext cx="1470992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3000" dirty="0"/>
              <a:t>How much return can Sigma002 yield?</a:t>
            </a:r>
          </a:p>
        </p:txBody>
      </p:sp>
    </p:spTree>
    <p:extLst>
      <p:ext uri="{BB962C8B-B14F-4D97-AF65-F5344CB8AC3E}">
        <p14:creationId xmlns:p14="http://schemas.microsoft.com/office/powerpoint/2010/main" val="274204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8015" y="1074825"/>
            <a:ext cx="8001000" cy="5425227"/>
            <a:chOff x="0" y="0"/>
            <a:chExt cx="8001000" cy="6123064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8001000" cy="6123064"/>
              <a:chOff x="0" y="0"/>
              <a:chExt cx="8001000" cy="6123053"/>
            </a:xfrm>
          </p:grpSpPr>
          <p:pic>
            <p:nvPicPr>
              <p:cNvPr id="6" name="Picture 5" descr="https://laminating.blackanddecker.com/media/catalog/product/cache/1/image/9df78eab33525d08d6e5fb8d27136e95/c/l/classroom_timezones_base_5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001000" cy="6123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2819400" y="2476501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London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114675" y="2781300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Frankfurt, Paris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43000" y="2181225"/>
                <a:ext cx="2238375" cy="2571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New York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429250" y="4648201"/>
                <a:ext cx="1962150" cy="23812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Syndey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114925" y="3638550"/>
                <a:ext cx="1981200" cy="238126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Tokyo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52950" y="3228975"/>
                <a:ext cx="1962150" cy="23812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Hong Kong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25" y="9526"/>
                <a:ext cx="7972425" cy="129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3200" i="1" dirty="0">
                    <a:solidFill>
                      <a:schemeClr val="tx1"/>
                    </a:solidFill>
                  </a:rPr>
                  <a:t>Money Never Sleeps</a:t>
                </a: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2838450" y="4352925"/>
              <a:ext cx="1971675" cy="25717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/>
                <a:t>Johannesburg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Further expansion to global markets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57543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73" y="1789043"/>
            <a:ext cx="8229600" cy="3657600"/>
          </a:xfrm>
        </p:spPr>
        <p:txBody>
          <a:bodyPr>
            <a:normAutofit/>
          </a:bodyPr>
          <a:lstStyle/>
          <a:p>
            <a:r>
              <a:rPr lang="en-GB" dirty="0"/>
              <a:t>Our investment platform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88900" lvl="1" indent="0">
              <a:buNone/>
            </a:pPr>
            <a:r>
              <a:rPr lang="en-GB" dirty="0"/>
              <a:t>Interactive Brokers is the largest U.S online brokerage firm</a:t>
            </a:r>
          </a:p>
          <a:p>
            <a:pPr lvl="1"/>
            <a:r>
              <a:rPr lang="en-GB" dirty="0"/>
              <a:t>Global access to 24 countries’ equity markets</a:t>
            </a:r>
          </a:p>
          <a:p>
            <a:pPr lvl="1"/>
            <a:r>
              <a:rPr lang="en-GB" dirty="0"/>
              <a:t>By far the broker which provides the lowest trading cost</a:t>
            </a:r>
          </a:p>
          <a:p>
            <a:pPr lvl="1"/>
            <a:r>
              <a:rPr lang="en-GB" dirty="0"/>
              <a:t>Advanced IT framework with high execution and platform reliability</a:t>
            </a:r>
          </a:p>
          <a:p>
            <a:pPr lvl="1"/>
            <a:r>
              <a:rPr lang="en-GB" dirty="0"/>
              <a:t>Transparent and comprehensive reporting </a:t>
            </a:r>
          </a:p>
          <a:p>
            <a:pPr lvl="1"/>
            <a:r>
              <a:rPr lang="en-GB" dirty="0"/>
              <a:t>Provides detailed and sophisticated portfolio risk management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74" y="1459188"/>
            <a:ext cx="4135299" cy="10572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96242"/>
              </p:ext>
            </p:extLst>
          </p:nvPr>
        </p:nvGraphicFramePr>
        <p:xfrm>
          <a:off x="1066799" y="5079226"/>
          <a:ext cx="625834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4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4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645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Account</a:t>
                      </a:r>
                      <a:r>
                        <a:rPr lang="en-GB" sz="1200" baseline="0" dirty="0"/>
                        <a:t> Type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Cash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Reg. T Margin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Portfolio Margin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Cash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$ 10,000.00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$25,000.00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$100,000.00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Leverage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No leverage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Up to 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  <a:r>
                        <a:rPr lang="en-GB" sz="1200" baseline="0" dirty="0"/>
                        <a:t> ~ 8X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Investment Platform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7948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5364"/>
          </a:xfrm>
        </p:spPr>
        <p:txBody>
          <a:bodyPr anchor="ctr"/>
          <a:lstStyle/>
          <a:p>
            <a:pPr algn="l"/>
            <a:r>
              <a:rPr lang="en-US" sz="40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&amp; System features</a:t>
            </a:r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Performance</a:t>
            </a:r>
            <a:endParaRPr lang="en-US" dirty="0"/>
          </a:p>
          <a:p>
            <a:endParaRPr lang="en-US" sz="1000" dirty="0" smtClean="0"/>
          </a:p>
          <a:p>
            <a:r>
              <a:rPr lang="en-US" dirty="0" err="1" smtClean="0"/>
              <a:t>Backtest</a:t>
            </a:r>
            <a:r>
              <a:rPr lang="en-US" dirty="0" smtClean="0"/>
              <a:t> vs </a:t>
            </a:r>
            <a:r>
              <a:rPr lang="en-US" dirty="0"/>
              <a:t>Live trading P&amp;L comparison</a:t>
            </a:r>
          </a:p>
          <a:p>
            <a:endParaRPr lang="en-US" sz="1000" dirty="0" smtClean="0"/>
          </a:p>
          <a:p>
            <a:r>
              <a:rPr lang="en-US" dirty="0" smtClean="0"/>
              <a:t>Risk &amp; </a:t>
            </a:r>
            <a:r>
              <a:rPr lang="en-US" dirty="0"/>
              <a:t>Rewards</a:t>
            </a:r>
          </a:p>
          <a:p>
            <a:endParaRPr lang="en-US" sz="1000" dirty="0" smtClean="0"/>
          </a:p>
          <a:p>
            <a:r>
              <a:rPr lang="en-US" dirty="0" smtClean="0"/>
              <a:t>Further developments</a:t>
            </a:r>
          </a:p>
          <a:p>
            <a:endParaRPr lang="en-US" sz="1000" dirty="0" smtClean="0"/>
          </a:p>
          <a:p>
            <a:r>
              <a:rPr lang="en-US" dirty="0" smtClean="0"/>
              <a:t>How to get connected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969443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Set up a secondary account 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(trading access only)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308637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Tell us your account details and risk tolerance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904" y="1915356"/>
            <a:ext cx="8229600" cy="53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GB" b="1" dirty="0"/>
              <a:t>A few simple steps to let Sigma002 make money for you</a:t>
            </a:r>
          </a:p>
          <a:p>
            <a:pPr marL="457200" lvl="1" indent="0">
              <a:buFont typeface="Courier New" pitchFamily="49" charset="0"/>
              <a:buNone/>
            </a:pPr>
            <a:endParaRPr lang="en-GB" dirty="0"/>
          </a:p>
          <a:p>
            <a:pPr marL="457200" lvl="1" indent="0">
              <a:buFont typeface="Courier New" pitchFamily="49" charset="0"/>
              <a:buNone/>
            </a:pP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57200" y="2630249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Open an Interactive Brokers account</a:t>
            </a:r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644926" y="3445258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1644926" y="4784452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492901" y="3554294"/>
            <a:ext cx="2519156" cy="2628986"/>
            <a:chOff x="4492901" y="3435429"/>
            <a:chExt cx="2519156" cy="2747851"/>
          </a:xfrm>
        </p:grpSpPr>
        <p:sp>
          <p:nvSpPr>
            <p:cNvPr id="17" name="Rounded Rectangle 16"/>
            <p:cNvSpPr/>
            <p:nvPr/>
          </p:nvSpPr>
          <p:spPr>
            <a:xfrm>
              <a:off x="4656483" y="5318576"/>
              <a:ext cx="2355574" cy="8647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Sigma002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492901" y="3435429"/>
              <a:ext cx="2438400" cy="1798667"/>
              <a:chOff x="3230631" y="3435429"/>
              <a:chExt cx="2438400" cy="1798667"/>
            </a:xfrm>
          </p:grpSpPr>
          <p:pic>
            <p:nvPicPr>
              <p:cNvPr id="18" name="Picture 17" descr="http://d1o2pwfline4gu.cloudfront.net/m/t/176/1756257/a-010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230631" y="3520221"/>
                <a:ext cx="2438400" cy="171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230631" y="3435429"/>
                <a:ext cx="400050" cy="1725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1100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 rot="19882604">
            <a:off x="3082985" y="5324237"/>
            <a:ext cx="1323164" cy="683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Ready!</a:t>
            </a:r>
          </a:p>
        </p:txBody>
      </p:sp>
      <p:pic>
        <p:nvPicPr>
          <p:cNvPr id="4098" name="Picture 2" descr="http://www.workinestonia.com/wp-content/uploads/2015/05/IB-Logo-flee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52" y="2411371"/>
            <a:ext cx="1863448" cy="11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How to get connected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9581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US" sz="4000" dirty="0"/>
              <a:t>Strategy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Long/short factor strategy</a:t>
            </a:r>
          </a:p>
          <a:p>
            <a:pPr lvl="1"/>
            <a:r>
              <a:rPr lang="en-US" dirty="0"/>
              <a:t>Long/short equal weighted strategy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Technical indicators </a:t>
            </a:r>
            <a:r>
              <a:rPr lang="en-US" dirty="0"/>
              <a:t>only: Moving average, Momentum, Volatility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Top </a:t>
            </a:r>
            <a:r>
              <a:rPr lang="en-US" dirty="0"/>
              <a:t>ranked selector</a:t>
            </a:r>
          </a:p>
          <a:p>
            <a:pPr lvl="1"/>
            <a:r>
              <a:rPr lang="en-US" dirty="0"/>
              <a:t>Only top N stocks are traded (even if signal picks up more stocks)</a:t>
            </a:r>
          </a:p>
          <a:p>
            <a:r>
              <a:rPr lang="en-US" dirty="0" smtClean="0"/>
              <a:t>Intraday </a:t>
            </a:r>
            <a:r>
              <a:rPr lang="en-US" dirty="0"/>
              <a:t>holding: each trade held for </a:t>
            </a:r>
            <a:r>
              <a:rPr lang="en-US" u="sng" dirty="0"/>
              <a:t>one day only</a:t>
            </a:r>
          </a:p>
          <a:p>
            <a:pPr lvl="1"/>
            <a:r>
              <a:rPr lang="en-US" dirty="0"/>
              <a:t>No borrowing cost / overnight charges</a:t>
            </a:r>
          </a:p>
          <a:p>
            <a:pPr lvl="1"/>
            <a:r>
              <a:rPr lang="en-US" dirty="0"/>
              <a:t>Avoid corporate actions / economic events</a:t>
            </a:r>
          </a:p>
          <a:p>
            <a:r>
              <a:rPr lang="en-US" dirty="0" smtClean="0"/>
              <a:t>Risk </a:t>
            </a:r>
            <a:r>
              <a:rPr lang="en-US" dirty="0"/>
              <a:t>adverse strategy</a:t>
            </a:r>
          </a:p>
          <a:p>
            <a:pPr lvl="1"/>
            <a:r>
              <a:rPr lang="en-US" dirty="0"/>
              <a:t>Not everyday is traded / strategy filters out unsuitable market conditions</a:t>
            </a:r>
          </a:p>
          <a:p>
            <a:pPr lvl="1"/>
            <a:r>
              <a:rPr lang="en-US" dirty="0"/>
              <a:t>Low trading costs / turnover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US" sz="4000" dirty="0"/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latency</a:t>
            </a:r>
          </a:p>
          <a:p>
            <a:pPr lvl="1"/>
            <a:r>
              <a:rPr lang="en-US" dirty="0"/>
              <a:t>Trades get executed instantly &lt;1s</a:t>
            </a:r>
          </a:p>
          <a:p>
            <a:endParaRPr lang="en-US" sz="1000" dirty="0" smtClean="0"/>
          </a:p>
          <a:p>
            <a:r>
              <a:rPr lang="en-US" dirty="0" smtClean="0"/>
              <a:t>Easy </a:t>
            </a:r>
            <a:r>
              <a:rPr lang="en-US" dirty="0"/>
              <a:t>account setup and connection</a:t>
            </a:r>
          </a:p>
          <a:p>
            <a:pPr lvl="1"/>
            <a:r>
              <a:rPr lang="en-US" dirty="0"/>
              <a:t>Works like a “multi-socket plug adaptor”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Rapid </a:t>
            </a:r>
            <a:r>
              <a:rPr lang="en-US" dirty="0"/>
              <a:t>pre-trade analysis</a:t>
            </a:r>
          </a:p>
          <a:p>
            <a:pPr lvl="1"/>
            <a:r>
              <a:rPr lang="en-US" dirty="0"/>
              <a:t>Live updating of trading signals and rapid trade </a:t>
            </a:r>
            <a:r>
              <a:rPr lang="en-US" dirty="0" smtClean="0"/>
              <a:t>decisions</a:t>
            </a:r>
          </a:p>
          <a:p>
            <a:endParaRPr lang="en-US" sz="1000" dirty="0"/>
          </a:p>
          <a:p>
            <a:r>
              <a:rPr lang="en-US" dirty="0" smtClean="0"/>
              <a:t>Robustness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3353" y="1120220"/>
            <a:ext cx="8604640" cy="5276808"/>
            <a:chOff x="483353" y="1133010"/>
            <a:chExt cx="8604640" cy="5276808"/>
          </a:xfrm>
        </p:grpSpPr>
        <p:sp>
          <p:nvSpPr>
            <p:cNvPr id="8" name="Rounded Rectangle 7"/>
            <p:cNvSpPr/>
            <p:nvPr/>
          </p:nvSpPr>
          <p:spPr>
            <a:xfrm>
              <a:off x="1578196" y="1331010"/>
              <a:ext cx="6177170" cy="51781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Universe of Stocks</a:t>
              </a:r>
            </a:p>
          </p:txBody>
        </p:sp>
        <p:pic>
          <p:nvPicPr>
            <p:cNvPr id="56" name="Picture 55"/>
            <p:cNvPicPr/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963" y="1133010"/>
              <a:ext cx="3990397" cy="9265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3957832" y="2193300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2923139" y="3640245"/>
              <a:ext cx="3451305" cy="5178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Trading Pool of Selected Stocks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63352" y="3191950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957832" y="4330668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12" name="Isosceles Triangle 11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4463352" y="5341647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68731" y="5802270"/>
              <a:ext cx="2983780" cy="5178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Equal Weighted Portfolios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58997" y="2205629"/>
              <a:ext cx="3045426" cy="323165"/>
              <a:chOff x="1158997" y="1380845"/>
              <a:chExt cx="3045426" cy="3231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Market Capitalisation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294627" y="2552146"/>
              <a:ext cx="3062196" cy="323165"/>
              <a:chOff x="1294627" y="1727362"/>
              <a:chExt cx="3062196" cy="3231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94627" y="1727362"/>
                <a:ext cx="28358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Liquidity / Trading Volume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385377" y="2013540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244570" y="2108880"/>
              <a:ext cx="3843423" cy="323165"/>
              <a:chOff x="5244570" y="1284096"/>
              <a:chExt cx="3843423" cy="3231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733023" y="1284096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Price Min / Max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244570" y="157027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957555" y="2437269"/>
              <a:ext cx="3674228" cy="323165"/>
              <a:chOff x="4957555" y="1612485"/>
              <a:chExt cx="3674228" cy="3231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276813" y="161248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M&amp;A information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1015499" y="4193744"/>
              <a:ext cx="3045426" cy="323165"/>
              <a:chOff x="1158997" y="1380845"/>
              <a:chExt cx="3045426" cy="32316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Volatility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295642" y="4477311"/>
              <a:ext cx="3045426" cy="323165"/>
              <a:chOff x="1158997" y="1380845"/>
              <a:chExt cx="3045426" cy="32316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Momentum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307969" y="4773207"/>
              <a:ext cx="3045426" cy="323165"/>
              <a:chOff x="1158997" y="1380845"/>
              <a:chExt cx="3045426" cy="32316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Moving Average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957555" y="4666162"/>
              <a:ext cx="3674227" cy="323165"/>
              <a:chOff x="4957555" y="1612485"/>
              <a:chExt cx="3674227" cy="32316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770291" y="1612485"/>
                <a:ext cx="28614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Historical Alpha (LT/ST)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41485" y="4355326"/>
              <a:ext cx="3674228" cy="323165"/>
              <a:chOff x="4957555" y="1612485"/>
              <a:chExt cx="3674228" cy="323165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97328" y="1612485"/>
                <a:ext cx="29344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Relative Strength (LT/ST)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 rot="16200000">
              <a:off x="-645019" y="2396998"/>
              <a:ext cx="262607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ANNUAL  REVIEW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-589537" y="4967595"/>
              <a:ext cx="251511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MONTHLY  REVIEW</a:t>
              </a:r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System diagram</a:t>
            </a:r>
          </a:p>
        </p:txBody>
      </p:sp>
    </p:spTree>
    <p:extLst>
      <p:ext uri="{BB962C8B-B14F-4D97-AF65-F5344CB8AC3E}">
        <p14:creationId xmlns:p14="http://schemas.microsoft.com/office/powerpoint/2010/main" val="13044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Performance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9990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</a:t>
            </a:r>
            <a:r>
              <a:rPr lang="en-GB" dirty="0" err="1"/>
              <a:t>vs</a:t>
            </a:r>
            <a:r>
              <a:rPr lang="en-GB" dirty="0"/>
              <a:t> S&amp;P500 from 2007 - Present</a:t>
            </a:r>
          </a:p>
          <a:p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60" y="1896673"/>
            <a:ext cx="7937680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422376"/>
              </p:ext>
            </p:extLst>
          </p:nvPr>
        </p:nvGraphicFramePr>
        <p:xfrm>
          <a:off x="457199" y="2401787"/>
          <a:ext cx="5163107" cy="353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9048"/>
              </p:ext>
            </p:extLst>
          </p:nvPr>
        </p:nvGraphicFramePr>
        <p:xfrm>
          <a:off x="5733467" y="2401788"/>
          <a:ext cx="2953333" cy="3531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2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42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26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11.3%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18.8%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14.7%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25.2%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14.6%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17.0%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21.5%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-35.6%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30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36.6%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Performance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1535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delivers consistent returns over past 10 years and significantly outperforms S&amp;P500.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2142"/>
              </p:ext>
            </p:extLst>
          </p:nvPr>
        </p:nvGraphicFramePr>
        <p:xfrm>
          <a:off x="609600" y="2863272"/>
          <a:ext cx="3904722" cy="3529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46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35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77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Difference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22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02049"/>
              </p:ext>
            </p:extLst>
          </p:nvPr>
        </p:nvGraphicFramePr>
        <p:xfrm>
          <a:off x="4710545" y="2863276"/>
          <a:ext cx="3776870" cy="3529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65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53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92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Max.</a:t>
                      </a:r>
                      <a:r>
                        <a:rPr lang="en-GB" sz="1100" b="1" u="none" strike="noStrike" baseline="0" dirty="0">
                          <a:effectLst/>
                        </a:rPr>
                        <a:t>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Difference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1.5%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19.4%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27.6%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47.2%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31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Y2007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Performance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1415350"/>
            <a:ext cx="8323385" cy="175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has a significantly </a:t>
            </a:r>
            <a:r>
              <a:rPr lang="en-GB" b="1" dirty="0"/>
              <a:t>higher sharp ratio </a:t>
            </a:r>
            <a:r>
              <a:rPr lang="en-GB" dirty="0"/>
              <a:t>and </a:t>
            </a:r>
            <a:r>
              <a:rPr lang="en-GB" b="1" dirty="0"/>
              <a:t>lower maximum drawdown </a:t>
            </a:r>
            <a:r>
              <a:rPr lang="en-GB" dirty="0" err="1"/>
              <a:t>vs</a:t>
            </a:r>
            <a:r>
              <a:rPr lang="en-GB" dirty="0"/>
              <a:t> S&amp;P500.</a:t>
            </a:r>
          </a:p>
          <a:p>
            <a:pPr marL="0" indent="0">
              <a:buNone/>
            </a:pPr>
            <a:r>
              <a:rPr lang="en-GB" sz="1600" b="1" i="1" dirty="0"/>
              <a:t>Sharpe Ratio</a:t>
            </a:r>
            <a:r>
              <a:rPr lang="en-GB" sz="1600" i="1" dirty="0"/>
              <a:t>: </a:t>
            </a:r>
            <a:r>
              <a:rPr lang="en-US" altLang="zh-CN" sz="1600" i="1" dirty="0"/>
              <a:t>measures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risk-adjusted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return,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higher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the</a:t>
            </a:r>
            <a:r>
              <a:rPr lang="zh-CN" altLang="en-US" sz="1600" i="1" dirty="0"/>
              <a:t> </a:t>
            </a:r>
            <a:r>
              <a:rPr lang="en-US" altLang="zh-CN" sz="1600" i="1" dirty="0" smtClean="0"/>
              <a:t>better</a:t>
            </a:r>
            <a:endParaRPr lang="en-GB" sz="1600" i="1" dirty="0"/>
          </a:p>
          <a:p>
            <a:pPr marL="0" indent="0">
              <a:buNone/>
            </a:pPr>
            <a:r>
              <a:rPr lang="en-GB" sz="1600" b="1" i="1" dirty="0"/>
              <a:t>Maximum Drawdown</a:t>
            </a:r>
            <a:r>
              <a:rPr lang="en-GB" sz="1600" i="1" dirty="0"/>
              <a:t>: </a:t>
            </a:r>
            <a:r>
              <a:rPr lang="en-US" altLang="zh-CN" sz="1600" i="1" dirty="0"/>
              <a:t>maximum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loss</a:t>
            </a:r>
            <a:r>
              <a:rPr lang="zh-CN" altLang="en-US" sz="1600" i="1" dirty="0"/>
              <a:t> </a:t>
            </a:r>
            <a:r>
              <a:rPr lang="en-GB" sz="1600" i="1" dirty="0"/>
              <a:t>from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peak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portfolio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value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at</a:t>
            </a:r>
            <a:r>
              <a:rPr lang="zh-CN" altLang="en-US" sz="1600" i="1" dirty="0"/>
              <a:t> </a:t>
            </a:r>
            <a:r>
              <a:rPr lang="en-US" altLang="zh-CN" sz="1600" i="1" dirty="0" smtClean="0"/>
              <a:t>any point</a:t>
            </a:r>
            <a:r>
              <a:rPr lang="zh-CN" altLang="en-US" sz="1600" i="1" dirty="0" smtClean="0"/>
              <a:t> </a:t>
            </a:r>
            <a:r>
              <a:rPr lang="en-US" altLang="zh-CN" sz="1600" i="1" dirty="0"/>
              <a:t>in</a:t>
            </a:r>
            <a:r>
              <a:rPr lang="zh-CN" altLang="en-US" sz="1600" i="1" dirty="0"/>
              <a:t> </a:t>
            </a:r>
            <a:r>
              <a:rPr lang="en-US" altLang="zh-CN" sz="1600" i="1" dirty="0" smtClean="0"/>
              <a:t>time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16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Above b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acktest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result not purely based on statistical simulation</a:t>
            </a:r>
          </a:p>
          <a:p>
            <a:endParaRPr lang="en-GB" dirty="0"/>
          </a:p>
          <a:p>
            <a:r>
              <a:rPr lang="en-GB" dirty="0"/>
              <a:t>Microstructure market conditions have been factored in i.e. three major factors </a:t>
            </a:r>
            <a:r>
              <a:rPr lang="en-US" dirty="0"/>
              <a:t>accounted for:</a:t>
            </a:r>
            <a:endParaRPr lang="en-GB" dirty="0"/>
          </a:p>
          <a:p>
            <a:pPr lvl="1"/>
            <a:r>
              <a:rPr lang="en-GB" b="1" dirty="0"/>
              <a:t>Price slippage:</a:t>
            </a:r>
            <a:r>
              <a:rPr lang="en-GB" dirty="0"/>
              <a:t> Live trading price is not or never is the same price as obtained from historical data. This is so-called price slippage.</a:t>
            </a:r>
          </a:p>
          <a:p>
            <a:pPr lvl="1"/>
            <a:r>
              <a:rPr lang="en-GB" b="1" dirty="0"/>
              <a:t>Opportunity costs:</a:t>
            </a:r>
            <a:r>
              <a:rPr lang="en-GB" dirty="0"/>
              <a:t>  Simulation assumes that all trades are fully filled or executed. However, trades in live conditions are not always fully filled or executed due to market volume and volatility.</a:t>
            </a:r>
          </a:p>
          <a:p>
            <a:pPr lvl="1"/>
            <a:r>
              <a:rPr lang="en-GB" b="1" dirty="0"/>
              <a:t>Ranked selection: </a:t>
            </a:r>
            <a:r>
              <a:rPr lang="en-GB" dirty="0"/>
              <a:t>In Sigma002, we trade top N stocks based on our trading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rules. However, ranking stocks is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imperfect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 an intraday live market as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trading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signals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might not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received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simultaneously. 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Reliability of </a:t>
            </a:r>
            <a:r>
              <a:rPr lang="en-GB" sz="4000" dirty="0" err="1"/>
              <a:t>Backtest</a:t>
            </a:r>
            <a:r>
              <a:rPr lang="en-GB" sz="40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7759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11820</TotalTime>
  <Words>1098</Words>
  <Application>Microsoft Office PowerPoint</Application>
  <PresentationFormat>On-screen Show (4:3)</PresentationFormat>
  <Paragraphs>447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宋体</vt:lpstr>
      <vt:lpstr>等线</vt:lpstr>
      <vt:lpstr>Arial</vt:lpstr>
      <vt:lpstr>Calibri</vt:lpstr>
      <vt:lpstr>Century Gothic</vt:lpstr>
      <vt:lpstr>Courier New</vt:lpstr>
      <vt:lpstr>Palatino Linotype</vt:lpstr>
      <vt:lpstr>Executive</vt:lpstr>
      <vt:lpstr>Sigma002</vt:lpstr>
      <vt:lpstr>Contents</vt:lpstr>
      <vt:lpstr>Strategy features</vt:lpstr>
      <vt:lpstr>System features</vt:lpstr>
      <vt:lpstr>PowerPoint Presentation</vt:lpstr>
      <vt:lpstr>Performance</vt:lpstr>
      <vt:lpstr>Performance</vt:lpstr>
      <vt:lpstr>Performance</vt:lpstr>
      <vt:lpstr>Reliability of Backtest Results</vt:lpstr>
      <vt:lpstr>Reliability of Backtest Results</vt:lpstr>
      <vt:lpstr>Reliability of Backtest Results</vt:lpstr>
      <vt:lpstr>Sigma002 vs Monkey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Sigmaa002</dc:title>
  <dc:creator>GU Langyu</dc:creator>
  <cp:lastModifiedBy>langyu gu</cp:lastModifiedBy>
  <cp:revision>66</cp:revision>
  <dcterms:created xsi:type="dcterms:W3CDTF">2016-05-08T07:35:36Z</dcterms:created>
  <dcterms:modified xsi:type="dcterms:W3CDTF">2016-06-05T22:16:49Z</dcterms:modified>
</cp:coreProperties>
</file>