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4A28B6-70F2-4B9B-BDEA-1A7902DACC73}" v="18719" dt="2020-05-05T10:56:08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6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8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1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7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6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8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6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4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6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7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8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9C0C-FC66-4590-BD55-29E450DD3C9E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9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59" Type="http://schemas.openxmlformats.org/officeDocument/2006/relationships/tags" Target="../tags/tag159.xml"/><Relationship Id="rId170" Type="http://schemas.openxmlformats.org/officeDocument/2006/relationships/tags" Target="../tags/tag170.xml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226" Type="http://schemas.openxmlformats.org/officeDocument/2006/relationships/tags" Target="../tags/tag226.xml"/><Relationship Id="rId247" Type="http://schemas.openxmlformats.org/officeDocument/2006/relationships/tags" Target="../tags/tag247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181" Type="http://schemas.openxmlformats.org/officeDocument/2006/relationships/tags" Target="../tags/tag181.xml"/><Relationship Id="rId216" Type="http://schemas.openxmlformats.org/officeDocument/2006/relationships/tags" Target="../tags/tag216.xml"/><Relationship Id="rId237" Type="http://schemas.openxmlformats.org/officeDocument/2006/relationships/tags" Target="../tags/tag237.xml"/><Relationship Id="rId258" Type="http://schemas.openxmlformats.org/officeDocument/2006/relationships/tags" Target="../tags/tag258.xml"/><Relationship Id="rId22" Type="http://schemas.openxmlformats.org/officeDocument/2006/relationships/tags" Target="../tags/tag22.xml"/><Relationship Id="rId43" Type="http://schemas.openxmlformats.org/officeDocument/2006/relationships/tags" Target="../tags/tag43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139" Type="http://schemas.openxmlformats.org/officeDocument/2006/relationships/tags" Target="../tags/tag139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71" Type="http://schemas.openxmlformats.org/officeDocument/2006/relationships/tags" Target="../tags/tag171.xml"/><Relationship Id="rId192" Type="http://schemas.openxmlformats.org/officeDocument/2006/relationships/tags" Target="../tags/tag192.xml"/><Relationship Id="rId206" Type="http://schemas.openxmlformats.org/officeDocument/2006/relationships/tags" Target="../tags/tag206.xml"/><Relationship Id="rId227" Type="http://schemas.openxmlformats.org/officeDocument/2006/relationships/tags" Target="../tags/tag227.xml"/><Relationship Id="rId248" Type="http://schemas.openxmlformats.org/officeDocument/2006/relationships/tags" Target="../tags/tag248.xml"/><Relationship Id="rId12" Type="http://schemas.openxmlformats.org/officeDocument/2006/relationships/tags" Target="../tags/tag12.xml"/><Relationship Id="rId33" Type="http://schemas.openxmlformats.org/officeDocument/2006/relationships/tags" Target="../tags/tag33.xml"/><Relationship Id="rId108" Type="http://schemas.openxmlformats.org/officeDocument/2006/relationships/tags" Target="../tags/tag108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5" Type="http://schemas.openxmlformats.org/officeDocument/2006/relationships/tags" Target="../tags/tag75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61" Type="http://schemas.openxmlformats.org/officeDocument/2006/relationships/tags" Target="../tags/tag161.xml"/><Relationship Id="rId182" Type="http://schemas.openxmlformats.org/officeDocument/2006/relationships/tags" Target="../tags/tag182.xml"/><Relationship Id="rId217" Type="http://schemas.openxmlformats.org/officeDocument/2006/relationships/tags" Target="../tags/tag21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12" Type="http://schemas.openxmlformats.org/officeDocument/2006/relationships/tags" Target="../tags/tag212.xml"/><Relationship Id="rId233" Type="http://schemas.openxmlformats.org/officeDocument/2006/relationships/tags" Target="../tags/tag233.xml"/><Relationship Id="rId238" Type="http://schemas.openxmlformats.org/officeDocument/2006/relationships/tags" Target="../tags/tag238.xml"/><Relationship Id="rId254" Type="http://schemas.openxmlformats.org/officeDocument/2006/relationships/tags" Target="../tags/tag254.xml"/><Relationship Id="rId259" Type="http://schemas.openxmlformats.org/officeDocument/2006/relationships/tags" Target="../tags/tag259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51" Type="http://schemas.openxmlformats.org/officeDocument/2006/relationships/tags" Target="../tags/tag151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172" Type="http://schemas.openxmlformats.org/officeDocument/2006/relationships/tags" Target="../tags/tag172.xml"/><Relationship Id="rId193" Type="http://schemas.openxmlformats.org/officeDocument/2006/relationships/tags" Target="../tags/tag193.xml"/><Relationship Id="rId202" Type="http://schemas.openxmlformats.org/officeDocument/2006/relationships/tags" Target="../tags/tag202.xml"/><Relationship Id="rId207" Type="http://schemas.openxmlformats.org/officeDocument/2006/relationships/tags" Target="../tags/tag207.xml"/><Relationship Id="rId223" Type="http://schemas.openxmlformats.org/officeDocument/2006/relationships/tags" Target="../tags/tag223.xml"/><Relationship Id="rId228" Type="http://schemas.openxmlformats.org/officeDocument/2006/relationships/tags" Target="../tags/tag228.xml"/><Relationship Id="rId244" Type="http://schemas.openxmlformats.org/officeDocument/2006/relationships/tags" Target="../tags/tag244.xml"/><Relationship Id="rId249" Type="http://schemas.openxmlformats.org/officeDocument/2006/relationships/tags" Target="../tags/tag24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260" Type="http://schemas.openxmlformats.org/officeDocument/2006/relationships/tags" Target="../tags/tag260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162" Type="http://schemas.openxmlformats.org/officeDocument/2006/relationships/tags" Target="../tags/tag162.xml"/><Relationship Id="rId183" Type="http://schemas.openxmlformats.org/officeDocument/2006/relationships/tags" Target="../tags/tag183.xml"/><Relationship Id="rId213" Type="http://schemas.openxmlformats.org/officeDocument/2006/relationships/tags" Target="../tags/tag213.xml"/><Relationship Id="rId218" Type="http://schemas.openxmlformats.org/officeDocument/2006/relationships/tags" Target="../tags/tag218.xml"/><Relationship Id="rId234" Type="http://schemas.openxmlformats.org/officeDocument/2006/relationships/tags" Target="../tags/tag234.xml"/><Relationship Id="rId239" Type="http://schemas.openxmlformats.org/officeDocument/2006/relationships/tags" Target="../tags/tag239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50" Type="http://schemas.openxmlformats.org/officeDocument/2006/relationships/tags" Target="../tags/tag250.xml"/><Relationship Id="rId255" Type="http://schemas.openxmlformats.org/officeDocument/2006/relationships/tags" Target="../tags/tag255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4" Type="http://schemas.openxmlformats.org/officeDocument/2006/relationships/tags" Target="../tags/tag194.xml"/><Relationship Id="rId199" Type="http://schemas.openxmlformats.org/officeDocument/2006/relationships/tags" Target="../tags/tag199.xml"/><Relationship Id="rId203" Type="http://schemas.openxmlformats.org/officeDocument/2006/relationships/tags" Target="../tags/tag203.xml"/><Relationship Id="rId208" Type="http://schemas.openxmlformats.org/officeDocument/2006/relationships/tags" Target="../tags/tag208.xml"/><Relationship Id="rId229" Type="http://schemas.openxmlformats.org/officeDocument/2006/relationships/tags" Target="../tags/tag229.xml"/><Relationship Id="rId19" Type="http://schemas.openxmlformats.org/officeDocument/2006/relationships/tags" Target="../tags/tag19.xml"/><Relationship Id="rId224" Type="http://schemas.openxmlformats.org/officeDocument/2006/relationships/tags" Target="../tags/tag224.xml"/><Relationship Id="rId240" Type="http://schemas.openxmlformats.org/officeDocument/2006/relationships/tags" Target="../tags/tag240.xml"/><Relationship Id="rId245" Type="http://schemas.openxmlformats.org/officeDocument/2006/relationships/tags" Target="../tags/tag245.xml"/><Relationship Id="rId261" Type="http://schemas.openxmlformats.org/officeDocument/2006/relationships/slideLayout" Target="../slideLayouts/slideLayout7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184" Type="http://schemas.openxmlformats.org/officeDocument/2006/relationships/tags" Target="../tags/tag184.xml"/><Relationship Id="rId189" Type="http://schemas.openxmlformats.org/officeDocument/2006/relationships/tags" Target="../tags/tag189.xml"/><Relationship Id="rId219" Type="http://schemas.openxmlformats.org/officeDocument/2006/relationships/tags" Target="../tags/tag219.xml"/><Relationship Id="rId3" Type="http://schemas.openxmlformats.org/officeDocument/2006/relationships/tags" Target="../tags/tag3.xml"/><Relationship Id="rId214" Type="http://schemas.openxmlformats.org/officeDocument/2006/relationships/tags" Target="../tags/tag214.xml"/><Relationship Id="rId230" Type="http://schemas.openxmlformats.org/officeDocument/2006/relationships/tags" Target="../tags/tag230.xml"/><Relationship Id="rId235" Type="http://schemas.openxmlformats.org/officeDocument/2006/relationships/tags" Target="../tags/tag235.xml"/><Relationship Id="rId251" Type="http://schemas.openxmlformats.org/officeDocument/2006/relationships/tags" Target="../tags/tag251.xml"/><Relationship Id="rId256" Type="http://schemas.openxmlformats.org/officeDocument/2006/relationships/tags" Target="../tags/tag256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79" Type="http://schemas.openxmlformats.org/officeDocument/2006/relationships/tags" Target="../tags/tag179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220" Type="http://schemas.openxmlformats.org/officeDocument/2006/relationships/tags" Target="../tags/tag220.xml"/><Relationship Id="rId225" Type="http://schemas.openxmlformats.org/officeDocument/2006/relationships/tags" Target="../tags/tag225.xml"/><Relationship Id="rId241" Type="http://schemas.openxmlformats.org/officeDocument/2006/relationships/tags" Target="../tags/tag241.xml"/><Relationship Id="rId246" Type="http://schemas.openxmlformats.org/officeDocument/2006/relationships/tags" Target="../tags/tag246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64" Type="http://schemas.openxmlformats.org/officeDocument/2006/relationships/tags" Target="../tags/tag164.xml"/><Relationship Id="rId169" Type="http://schemas.openxmlformats.org/officeDocument/2006/relationships/tags" Target="../tags/tag169.xml"/><Relationship Id="rId185" Type="http://schemas.openxmlformats.org/officeDocument/2006/relationships/tags" Target="../tags/tag18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80" Type="http://schemas.openxmlformats.org/officeDocument/2006/relationships/tags" Target="../tags/tag180.xml"/><Relationship Id="rId210" Type="http://schemas.openxmlformats.org/officeDocument/2006/relationships/tags" Target="../tags/tag210.xml"/><Relationship Id="rId215" Type="http://schemas.openxmlformats.org/officeDocument/2006/relationships/tags" Target="../tags/tag215.xml"/><Relationship Id="rId236" Type="http://schemas.openxmlformats.org/officeDocument/2006/relationships/tags" Target="../tags/tag236.xml"/><Relationship Id="rId257" Type="http://schemas.openxmlformats.org/officeDocument/2006/relationships/tags" Target="../tags/tag257.xml"/><Relationship Id="rId26" Type="http://schemas.openxmlformats.org/officeDocument/2006/relationships/tags" Target="../tags/tag26.xml"/><Relationship Id="rId231" Type="http://schemas.openxmlformats.org/officeDocument/2006/relationships/tags" Target="../tags/tag231.xml"/><Relationship Id="rId252" Type="http://schemas.openxmlformats.org/officeDocument/2006/relationships/tags" Target="../tags/tag252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196" Type="http://schemas.openxmlformats.org/officeDocument/2006/relationships/tags" Target="../tags/tag196.xml"/><Relationship Id="rId200" Type="http://schemas.openxmlformats.org/officeDocument/2006/relationships/tags" Target="../tags/tag200.xml"/><Relationship Id="rId16" Type="http://schemas.openxmlformats.org/officeDocument/2006/relationships/tags" Target="../tags/tag16.xml"/><Relationship Id="rId221" Type="http://schemas.openxmlformats.org/officeDocument/2006/relationships/tags" Target="../tags/tag221.xml"/><Relationship Id="rId242" Type="http://schemas.openxmlformats.org/officeDocument/2006/relationships/tags" Target="../tags/tag242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186" Type="http://schemas.openxmlformats.org/officeDocument/2006/relationships/tags" Target="../tags/tag186.xml"/><Relationship Id="rId211" Type="http://schemas.openxmlformats.org/officeDocument/2006/relationships/tags" Target="../tags/tag211.xml"/><Relationship Id="rId232" Type="http://schemas.openxmlformats.org/officeDocument/2006/relationships/tags" Target="../tags/tag232.xml"/><Relationship Id="rId253" Type="http://schemas.openxmlformats.org/officeDocument/2006/relationships/tags" Target="../tags/tag253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6" Type="http://schemas.openxmlformats.org/officeDocument/2006/relationships/tags" Target="../tags/tag176.xml"/><Relationship Id="rId197" Type="http://schemas.openxmlformats.org/officeDocument/2006/relationships/tags" Target="../tags/tag197.xml"/><Relationship Id="rId201" Type="http://schemas.openxmlformats.org/officeDocument/2006/relationships/tags" Target="../tags/tag201.xml"/><Relationship Id="rId222" Type="http://schemas.openxmlformats.org/officeDocument/2006/relationships/tags" Target="../tags/tag222.xml"/><Relationship Id="rId243" Type="http://schemas.openxmlformats.org/officeDocument/2006/relationships/tags" Target="../tags/tag243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Relationship Id="rId187" Type="http://schemas.openxmlformats.org/officeDocument/2006/relationships/tags" Target="../tags/tag1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B00A364C-5986-4F78-A794-8C06AF4828A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500" y="1588368"/>
            <a:ext cx="825500" cy="49610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AU" sz="3200" b="1" spc="-66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3" name="OTLSHAPE_TB_00000000000000000000000000000000_RightEndCaps" hidden="1">
            <a:extLst>
              <a:ext uri="{FF2B5EF4-FFF2-40B4-BE49-F238E27FC236}">
                <a16:creationId xmlns:a16="http://schemas.microsoft.com/office/drawing/2014/main" id="{02A3584F-BED4-413F-8DB1-7D46099F5FA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474534" y="763146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AU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791" name="OTLSHAPE_T_842d825cb31d48febd054cd096c22da4_LeftVerticalConnector1">
            <a:extLst>
              <a:ext uri="{FF2B5EF4-FFF2-40B4-BE49-F238E27FC236}">
                <a16:creationId xmlns:a16="http://schemas.microsoft.com/office/drawing/2014/main" id="{F3D51899-30E7-4F3A-9645-E918B60FBD12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 flipV="1">
            <a:off x="1308805" y="1632888"/>
            <a:ext cx="0" cy="31172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OTLSHAPE_T_842d825cb31d48febd054cd096c22da4_RightVerticalConnector1">
            <a:extLst>
              <a:ext uri="{FF2B5EF4-FFF2-40B4-BE49-F238E27FC236}">
                <a16:creationId xmlns:a16="http://schemas.microsoft.com/office/drawing/2014/main" id="{23266813-8976-43BF-9ECF-AEFF5A957D43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 flipV="1">
            <a:off x="1655555" y="1632888"/>
            <a:ext cx="0" cy="31172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OTLSHAPE_T_cc17d4df8bf24bcdaa378242216b7c82_LeftVerticalConnector1">
            <a:extLst>
              <a:ext uri="{FF2B5EF4-FFF2-40B4-BE49-F238E27FC236}">
                <a16:creationId xmlns:a16="http://schemas.microsoft.com/office/drawing/2014/main" id="{BEBF07CC-B4AF-4FAD-8F0D-D3D814A156C0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flipV="1">
            <a:off x="1670485" y="1632888"/>
            <a:ext cx="0" cy="56686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OTLSHAPE_T_cc17d4df8bf24bcdaa378242216b7c82_RightVerticalConnector1">
            <a:extLst>
              <a:ext uri="{FF2B5EF4-FFF2-40B4-BE49-F238E27FC236}">
                <a16:creationId xmlns:a16="http://schemas.microsoft.com/office/drawing/2014/main" id="{E2A43130-8964-4EF7-BAD4-A1F1DDBC2898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 flipV="1">
            <a:off x="2710734" y="1632888"/>
            <a:ext cx="0" cy="56686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OTLSHAPE_T_f92cca1023c3432db8f9612afb73213a_LeftVerticalConnector1">
            <a:extLst>
              <a:ext uri="{FF2B5EF4-FFF2-40B4-BE49-F238E27FC236}">
                <a16:creationId xmlns:a16="http://schemas.microsoft.com/office/drawing/2014/main" id="{5B74905C-DE1E-4CA8-A130-57145B005DF2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3721124" y="1632888"/>
            <a:ext cx="0" cy="101365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OTLSHAPE_T_f92cca1023c3432db8f9612afb73213a_RightVerticalConnector1" hidden="1">
            <a:extLst>
              <a:ext uri="{FF2B5EF4-FFF2-40B4-BE49-F238E27FC236}">
                <a16:creationId xmlns:a16="http://schemas.microsoft.com/office/drawing/2014/main" id="{C3B21560-3942-45EF-8D9E-7283FCA78624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 flipV="1">
            <a:off x="4252858" y="1645588"/>
            <a:ext cx="0" cy="15874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OTLSHAPE_T_7be1bef271774669a755e1a2e0f84bdf_LeftVerticalConnector1">
            <a:extLst>
              <a:ext uri="{FF2B5EF4-FFF2-40B4-BE49-F238E27FC236}">
                <a16:creationId xmlns:a16="http://schemas.microsoft.com/office/drawing/2014/main" id="{9761EFB2-4ACB-4477-94DD-60C42AF804BB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3027624" y="1632888"/>
            <a:ext cx="0" cy="82200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OTLSHAPE_T_7be1bef271774669a755e1a2e0f84bdf_RightVerticalConnector1" hidden="1">
            <a:extLst>
              <a:ext uri="{FF2B5EF4-FFF2-40B4-BE49-F238E27FC236}">
                <a16:creationId xmlns:a16="http://schemas.microsoft.com/office/drawing/2014/main" id="{80BAABBE-91DF-4541-AF32-B23E594918CD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 flipV="1">
            <a:off x="4918855" y="2144324"/>
            <a:ext cx="0" cy="82200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OTLSHAPE_T_998aa1223cbe45ea8f9f2e2c50ef73f7_LeftVerticalConnector1" hidden="1">
            <a:extLst>
              <a:ext uri="{FF2B5EF4-FFF2-40B4-BE49-F238E27FC236}">
                <a16:creationId xmlns:a16="http://schemas.microsoft.com/office/drawing/2014/main" id="{F568978F-6D56-4E9E-B6CF-106AD6EC702A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5752088" y="1636324"/>
            <a:ext cx="0" cy="50336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5" name="OTLSHAPE_T_998aa1223cbe45ea8f9f2e2c50ef73f7_RightVerticalConnector1" hidden="1">
            <a:extLst>
              <a:ext uri="{FF2B5EF4-FFF2-40B4-BE49-F238E27FC236}">
                <a16:creationId xmlns:a16="http://schemas.microsoft.com/office/drawing/2014/main" id="{2D0124D9-818F-4367-B63D-0638AB118995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5438980" y="2144324"/>
            <a:ext cx="0" cy="107715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7" name="OTLSHAPE_T_27f3b02428bb4b4593121f4ebb158271_LeftVerticalConnector1" hidden="1">
            <a:extLst>
              <a:ext uri="{FF2B5EF4-FFF2-40B4-BE49-F238E27FC236}">
                <a16:creationId xmlns:a16="http://schemas.microsoft.com/office/drawing/2014/main" id="{15B00EC9-E87A-4B11-A05F-BBF92901D85A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 flipV="1">
            <a:off x="3522981" y="1645588"/>
            <a:ext cx="0" cy="101365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OTLSHAPE_T_27f3b02428bb4b4593121f4ebb158271_RightVerticalConnector1" hidden="1">
            <a:extLst>
              <a:ext uri="{FF2B5EF4-FFF2-40B4-BE49-F238E27FC236}">
                <a16:creationId xmlns:a16="http://schemas.microsoft.com/office/drawing/2014/main" id="{7DE96117-80D9-4ACD-A103-B797C0C32630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 flipV="1">
            <a:off x="7237642" y="1801424"/>
            <a:ext cx="0" cy="133229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OTLSHAPE_T_664eaeb1fc404de79ee0f19bd2a2b5dd_LeftVerticalConnector1" hidden="1">
            <a:extLst>
              <a:ext uri="{FF2B5EF4-FFF2-40B4-BE49-F238E27FC236}">
                <a16:creationId xmlns:a16="http://schemas.microsoft.com/office/drawing/2014/main" id="{C5CD0DAB-73C4-4809-9BDA-5DD7413DE3EE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7980677" y="2090420"/>
            <a:ext cx="0" cy="189390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OTLSHAPE_T_664eaeb1fc404de79ee0f19bd2a2b5dd_RightVerticalConnector1" hidden="1">
            <a:extLst>
              <a:ext uri="{FF2B5EF4-FFF2-40B4-BE49-F238E27FC236}">
                <a16:creationId xmlns:a16="http://schemas.microsoft.com/office/drawing/2014/main" id="{B7B81B53-B64F-4D5E-B6A1-31FAB98DAEEE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 flipV="1">
            <a:off x="8723712" y="2090420"/>
            <a:ext cx="0" cy="2583264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OTLSHAPE_T_c6915d884907447c9ed86a4effd530f0_LeftVerticalConnector1">
            <a:extLst>
              <a:ext uri="{FF2B5EF4-FFF2-40B4-BE49-F238E27FC236}">
                <a16:creationId xmlns:a16="http://schemas.microsoft.com/office/drawing/2014/main" id="{E0EF9B00-81A4-4DFB-8E50-AC526141C5D1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4067632" y="1632888"/>
            <a:ext cx="0" cy="17790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OTLSHAPE_T_c6915d884907447c9ed86a4effd530f0_LeftVerticalConnector2">
            <a:extLst>
              <a:ext uri="{FF2B5EF4-FFF2-40B4-BE49-F238E27FC236}">
                <a16:creationId xmlns:a16="http://schemas.microsoft.com/office/drawing/2014/main" id="{B8167498-D2F8-485A-A971-32817ACF9F58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4067632" y="3538967"/>
            <a:ext cx="0" cy="1916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OTLSHAPE_T_c6915d884907447c9ed86a4effd530f0_RightVerticalConnector1" hidden="1">
            <a:extLst>
              <a:ext uri="{FF2B5EF4-FFF2-40B4-BE49-F238E27FC236}">
                <a16:creationId xmlns:a16="http://schemas.microsoft.com/office/drawing/2014/main" id="{48B6FC20-BF91-4D28-8E30-3AB44FB2E8C7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8723712" y="2090420"/>
            <a:ext cx="0" cy="2519764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OTLSHAPE_T_96515933ea224f1b93c0b4961e0dbafc_LeftVerticalConnector1" hidden="1">
            <a:extLst>
              <a:ext uri="{FF2B5EF4-FFF2-40B4-BE49-F238E27FC236}">
                <a16:creationId xmlns:a16="http://schemas.microsoft.com/office/drawing/2014/main" id="{DB347510-82F8-44B6-AFA4-B5112238A46A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8723712" y="2090420"/>
            <a:ext cx="0" cy="2519764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OTLSHAPE_T_96515933ea224f1b93c0b4961e0dbafc_RightVerticalConnector1" hidden="1">
            <a:extLst>
              <a:ext uri="{FF2B5EF4-FFF2-40B4-BE49-F238E27FC236}">
                <a16:creationId xmlns:a16="http://schemas.microsoft.com/office/drawing/2014/main" id="{A5E35A59-D58B-4B46-B475-B6DA0C33BCB4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 flipV="1">
            <a:off x="9477584" y="2090420"/>
            <a:ext cx="0" cy="3000502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OTLSHAPE_T_6b4a071b95c544f59a133ee02e372e25_LeftVerticalConnector1">
            <a:extLst>
              <a:ext uri="{FF2B5EF4-FFF2-40B4-BE49-F238E27FC236}">
                <a16:creationId xmlns:a16="http://schemas.microsoft.com/office/drawing/2014/main" id="{3687FD67-A4C6-4368-91FD-070A4C3B452A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4414382" y="1632888"/>
            <a:ext cx="0" cy="177908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OTLSHAPE_T_6b4a071b95c544f59a133ee02e372e25_LeftVerticalConnector2">
            <a:extLst>
              <a:ext uri="{FF2B5EF4-FFF2-40B4-BE49-F238E27FC236}">
                <a16:creationId xmlns:a16="http://schemas.microsoft.com/office/drawing/2014/main" id="{49FE0EA0-43BE-4953-BD1A-A3DD86056259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4414382" y="3538967"/>
            <a:ext cx="0" cy="1281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OTLSHAPE_T_6b4a071b95c544f59a133ee02e372e25_RightVerticalConnector1" hidden="1">
            <a:extLst>
              <a:ext uri="{FF2B5EF4-FFF2-40B4-BE49-F238E27FC236}">
                <a16:creationId xmlns:a16="http://schemas.microsoft.com/office/drawing/2014/main" id="{88BBBFB1-6838-4D2F-9A28-C9AC3741727E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9477584" y="2090420"/>
            <a:ext cx="0" cy="2937002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OTLSHAPE_T_53dcb9f36a874232816ad324e4fe8c24_LeftVerticalConnector1" hidden="1">
            <a:extLst>
              <a:ext uri="{FF2B5EF4-FFF2-40B4-BE49-F238E27FC236}">
                <a16:creationId xmlns:a16="http://schemas.microsoft.com/office/drawing/2014/main" id="{3323E389-CE71-4DC3-A9FC-415CA31284E9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9466748" y="2090420"/>
            <a:ext cx="0" cy="2937002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OTLSHAPE_T_53dcb9f36a874232816ad324e4fe8c24_LeftVerticalConnector2" hidden="1">
            <a:extLst>
              <a:ext uri="{FF2B5EF4-FFF2-40B4-BE49-F238E27FC236}">
                <a16:creationId xmlns:a16="http://schemas.microsoft.com/office/drawing/2014/main" id="{9153876B-C735-41A6-8009-EEB675C447A1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9466748" y="5154422"/>
            <a:ext cx="0" cy="816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OTLSHAPE_T_53dcb9f36a874232816ad324e4fe8c24_LeftVerticalConnector3" hidden="1">
            <a:extLst>
              <a:ext uri="{FF2B5EF4-FFF2-40B4-BE49-F238E27FC236}">
                <a16:creationId xmlns:a16="http://schemas.microsoft.com/office/drawing/2014/main" id="{294ABB9F-8D6A-4515-B62E-077F82229341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9466748" y="5363040"/>
            <a:ext cx="0" cy="1451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OTLSHAPE_T_53dcb9f36a874232816ad324e4fe8c24_RightVerticalConnector1" hidden="1">
            <a:extLst>
              <a:ext uri="{FF2B5EF4-FFF2-40B4-BE49-F238E27FC236}">
                <a16:creationId xmlns:a16="http://schemas.microsoft.com/office/drawing/2014/main" id="{D0C97A7C-1EB4-40D5-A534-F81510F728CB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 flipV="1">
            <a:off x="10214943" y="2090420"/>
            <a:ext cx="0" cy="341773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OTLSHAPE_T_1425f4f032aa4b9ba8022a9131cdefac_LeftVerticalConnector1">
            <a:extLst>
              <a:ext uri="{FF2B5EF4-FFF2-40B4-BE49-F238E27FC236}">
                <a16:creationId xmlns:a16="http://schemas.microsoft.com/office/drawing/2014/main" id="{652D2D96-31D6-4C44-85EF-95C8D517E15F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>
            <a:off x="4761131" y="1632888"/>
            <a:ext cx="0" cy="228936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OTLSHAPE_T_1425f4f032aa4b9ba8022a9131cdefac_LeftVerticalConnector2">
            <a:extLst>
              <a:ext uri="{FF2B5EF4-FFF2-40B4-BE49-F238E27FC236}">
                <a16:creationId xmlns:a16="http://schemas.microsoft.com/office/drawing/2014/main" id="{B3BC551D-9497-4E8E-9BD5-10FD98A4467D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4761131" y="4049253"/>
            <a:ext cx="0" cy="1281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OTLSHAPE_T_1425f4f032aa4b9ba8022a9131cdefac_LeftVerticalConnector3">
            <a:extLst>
              <a:ext uri="{FF2B5EF4-FFF2-40B4-BE49-F238E27FC236}">
                <a16:creationId xmlns:a16="http://schemas.microsoft.com/office/drawing/2014/main" id="{9CBE0662-4A2C-4419-9ACD-811CBA93583B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4761131" y="4304396"/>
            <a:ext cx="0" cy="1281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OTLSHAPE_T_1425f4f032aa4b9ba8022a9131cdefac_RightVerticalConnector1" hidden="1">
            <a:extLst>
              <a:ext uri="{FF2B5EF4-FFF2-40B4-BE49-F238E27FC236}">
                <a16:creationId xmlns:a16="http://schemas.microsoft.com/office/drawing/2014/main" id="{D22EA4AE-565B-4DF0-81D6-1FDF30FF17F9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>
            <a:off x="10206172" y="2090420"/>
            <a:ext cx="0" cy="335423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7" name="OTLSHAPE_T_1425f4f032aa4b9ba8022a9131cdefac_RightVerticalConnector2" hidden="1">
            <a:extLst>
              <a:ext uri="{FF2B5EF4-FFF2-40B4-BE49-F238E27FC236}">
                <a16:creationId xmlns:a16="http://schemas.microsoft.com/office/drawing/2014/main" id="{5A23D018-3453-436E-BAA8-79D9517A8BE8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10206172" y="5571659"/>
            <a:ext cx="0" cy="1451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8" name="OTLSHAPE_T_ec53293769bb453cb1b29206136fbfea_LeftVerticalConnector1" hidden="1">
            <a:extLst>
              <a:ext uri="{FF2B5EF4-FFF2-40B4-BE49-F238E27FC236}">
                <a16:creationId xmlns:a16="http://schemas.microsoft.com/office/drawing/2014/main" id="{A3A6485C-1B3B-4265-A39B-EF19EC57C167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10209783" y="2090420"/>
            <a:ext cx="0" cy="335423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OTLSHAPE_T_ec53293769bb453cb1b29206136fbfea_LeftVerticalConnector2" hidden="1">
            <a:extLst>
              <a:ext uri="{FF2B5EF4-FFF2-40B4-BE49-F238E27FC236}">
                <a16:creationId xmlns:a16="http://schemas.microsoft.com/office/drawing/2014/main" id="{DD5E5BAE-D611-4073-BC8B-E2B01FF2D699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10209783" y="5571659"/>
            <a:ext cx="0" cy="353737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OTLSHAPE_T_ec53293769bb453cb1b29206136fbfea_RightVerticalConnector1" hidden="1">
            <a:extLst>
              <a:ext uri="{FF2B5EF4-FFF2-40B4-BE49-F238E27FC236}">
                <a16:creationId xmlns:a16="http://schemas.microsoft.com/office/drawing/2014/main" id="{47EAF716-7C15-4D26-B115-C7172D30AADF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 flipV="1">
            <a:off x="10952818" y="2090420"/>
            <a:ext cx="0" cy="383497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OTLSHAPE_T_b687bcb9d2b34b8ab79618906a5e23e5_LeftVerticalConnector1">
            <a:extLst>
              <a:ext uri="{FF2B5EF4-FFF2-40B4-BE49-F238E27FC236}">
                <a16:creationId xmlns:a16="http://schemas.microsoft.com/office/drawing/2014/main" id="{68923AB7-30FC-4C99-BC2C-1D559C50057F}"/>
              </a:ext>
            </a:extLst>
          </p:cNvPr>
          <p:cNvCxnSpPr/>
          <p:nvPr>
            <p:custDataLst>
              <p:tags r:id="rId38"/>
            </p:custDataLst>
          </p:nvPr>
        </p:nvCxnSpPr>
        <p:spPr>
          <a:xfrm>
            <a:off x="5107881" y="1632888"/>
            <a:ext cx="0" cy="279965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2" name="OTLSHAPE_T_b687bcb9d2b34b8ab79618906a5e23e5_LeftVerticalConnector2">
            <a:extLst>
              <a:ext uri="{FF2B5EF4-FFF2-40B4-BE49-F238E27FC236}">
                <a16:creationId xmlns:a16="http://schemas.microsoft.com/office/drawing/2014/main" id="{E82C6E27-0AFF-40E1-8C03-73B7E270F624}"/>
              </a:ext>
            </a:extLst>
          </p:cNvPr>
          <p:cNvCxnSpPr/>
          <p:nvPr>
            <p:custDataLst>
              <p:tags r:id="rId39"/>
            </p:custDataLst>
          </p:nvPr>
        </p:nvCxnSpPr>
        <p:spPr>
          <a:xfrm>
            <a:off x="5107881" y="4559540"/>
            <a:ext cx="0" cy="38328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OTLSHAPE_T_b687bcb9d2b34b8ab79618906a5e23e5_RightVerticalConnector1" hidden="1">
            <a:extLst>
              <a:ext uri="{FF2B5EF4-FFF2-40B4-BE49-F238E27FC236}">
                <a16:creationId xmlns:a16="http://schemas.microsoft.com/office/drawing/2014/main" id="{0F7F07A4-0C44-4CBE-9C3B-2347F8EB6EB4}"/>
              </a:ext>
            </a:extLst>
          </p:cNvPr>
          <p:cNvCxnSpPr/>
          <p:nvPr>
            <p:custDataLst>
              <p:tags r:id="rId40"/>
            </p:custDataLst>
          </p:nvPr>
        </p:nvCxnSpPr>
        <p:spPr>
          <a:xfrm flipV="1">
            <a:off x="8055134" y="2144324"/>
            <a:ext cx="0" cy="330993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OTLSHAPE_T_c6915d884907447c9ed86a4effd530f0_RightVerticalConnector2" hidden="1">
            <a:extLst>
              <a:ext uri="{FF2B5EF4-FFF2-40B4-BE49-F238E27FC236}">
                <a16:creationId xmlns:a16="http://schemas.microsoft.com/office/drawing/2014/main" id="{3FD00993-23E0-4B02-B3F4-61CB7C2D19B3}"/>
              </a:ext>
            </a:extLst>
          </p:cNvPr>
          <p:cNvCxnSpPr/>
          <p:nvPr>
            <p:custDataLst>
              <p:tags r:id="rId41"/>
            </p:custDataLst>
          </p:nvPr>
        </p:nvCxnSpPr>
        <p:spPr>
          <a:xfrm>
            <a:off x="8723712" y="5272214"/>
            <a:ext cx="0" cy="19164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OTLSHAPE_T_1425f4f032aa4b9ba8022a9131cdefac_LeftVerticalConnector4">
            <a:extLst>
              <a:ext uri="{FF2B5EF4-FFF2-40B4-BE49-F238E27FC236}">
                <a16:creationId xmlns:a16="http://schemas.microsoft.com/office/drawing/2014/main" id="{64884629-2C45-45A0-AC1E-682BF2BE6367}"/>
              </a:ext>
            </a:extLst>
          </p:cNvPr>
          <p:cNvCxnSpPr/>
          <p:nvPr>
            <p:custDataLst>
              <p:tags r:id="rId42"/>
            </p:custDataLst>
          </p:nvPr>
        </p:nvCxnSpPr>
        <p:spPr>
          <a:xfrm>
            <a:off x="4761131" y="4559540"/>
            <a:ext cx="0" cy="1916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_b687bcb9d2b34b8ab79618906a5e23e5_LeftVerticalConnector3">
            <a:extLst>
              <a:ext uri="{FF2B5EF4-FFF2-40B4-BE49-F238E27FC236}">
                <a16:creationId xmlns:a16="http://schemas.microsoft.com/office/drawing/2014/main" id="{642497C9-53E2-486E-9C64-DF33B1A08472}"/>
              </a:ext>
            </a:extLst>
          </p:cNvPr>
          <p:cNvCxnSpPr/>
          <p:nvPr>
            <p:custDataLst>
              <p:tags r:id="rId43"/>
            </p:custDataLst>
          </p:nvPr>
        </p:nvCxnSpPr>
        <p:spPr>
          <a:xfrm>
            <a:off x="5107881" y="5069825"/>
            <a:ext cx="0" cy="1916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27f3b02428bb4b4593121f4ebb158271_LeftVerticalConnector2" hidden="1">
            <a:extLst>
              <a:ext uri="{FF2B5EF4-FFF2-40B4-BE49-F238E27FC236}">
                <a16:creationId xmlns:a16="http://schemas.microsoft.com/office/drawing/2014/main" id="{71AA926D-A3AE-4E3D-8A00-B0A358AFF5DE}"/>
              </a:ext>
            </a:extLst>
          </p:cNvPr>
          <p:cNvCxnSpPr/>
          <p:nvPr>
            <p:custDataLst>
              <p:tags r:id="rId44"/>
            </p:custDataLst>
          </p:nvPr>
        </p:nvCxnSpPr>
        <p:spPr>
          <a:xfrm>
            <a:off x="3522981" y="2786238"/>
            <a:ext cx="0" cy="1916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OTLSHAPE_T_cf8e736c9dcb4ce4b333c6336022748f_LeftVerticalConnector1">
            <a:extLst>
              <a:ext uri="{FF2B5EF4-FFF2-40B4-BE49-F238E27FC236}">
                <a16:creationId xmlns:a16="http://schemas.microsoft.com/office/drawing/2014/main" id="{481A44DD-72BB-4385-A4F3-39D13101784E}"/>
              </a:ext>
            </a:extLst>
          </p:cNvPr>
          <p:cNvCxnSpPr/>
          <p:nvPr>
            <p:custDataLst>
              <p:tags r:id="rId45"/>
            </p:custDataLst>
          </p:nvPr>
        </p:nvCxnSpPr>
        <p:spPr>
          <a:xfrm>
            <a:off x="5454631" y="1632888"/>
            <a:ext cx="0" cy="330993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OTLSHAPE_T_cf8e736c9dcb4ce4b333c6336022748f_RightVerticalConnector1">
            <a:extLst>
              <a:ext uri="{FF2B5EF4-FFF2-40B4-BE49-F238E27FC236}">
                <a16:creationId xmlns:a16="http://schemas.microsoft.com/office/drawing/2014/main" id="{57C34889-2377-40BB-BF45-99DC9F2FEEEF}"/>
              </a:ext>
            </a:extLst>
          </p:cNvPr>
          <p:cNvCxnSpPr/>
          <p:nvPr>
            <p:custDataLst>
              <p:tags r:id="rId46"/>
            </p:custDataLst>
          </p:nvPr>
        </p:nvCxnSpPr>
        <p:spPr>
          <a:xfrm flipV="1">
            <a:off x="8238741" y="1632888"/>
            <a:ext cx="0" cy="388372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OTLSHAPE_T_96515933ea224f1b93c0b4961e0dbafc_LeftVerticalConnector2" hidden="1">
            <a:extLst>
              <a:ext uri="{FF2B5EF4-FFF2-40B4-BE49-F238E27FC236}">
                <a16:creationId xmlns:a16="http://schemas.microsoft.com/office/drawing/2014/main" id="{0807994B-4A25-419E-8C88-89EBC9D1018B}"/>
              </a:ext>
            </a:extLst>
          </p:cNvPr>
          <p:cNvCxnSpPr/>
          <p:nvPr>
            <p:custDataLst>
              <p:tags r:id="rId47"/>
            </p:custDataLst>
          </p:nvPr>
        </p:nvCxnSpPr>
        <p:spPr>
          <a:xfrm>
            <a:off x="4637275" y="3136054"/>
            <a:ext cx="0" cy="128142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OTLSHAPE_T_96515933ea224f1b93c0b4961e0dbafc_LeftVerticalConnector3" hidden="1">
            <a:extLst>
              <a:ext uri="{FF2B5EF4-FFF2-40B4-BE49-F238E27FC236}">
                <a16:creationId xmlns:a16="http://schemas.microsoft.com/office/drawing/2014/main" id="{1E6D4FB2-484D-4B59-84BB-551DA1D733AE}"/>
              </a:ext>
            </a:extLst>
          </p:cNvPr>
          <p:cNvCxnSpPr/>
          <p:nvPr>
            <p:custDataLst>
              <p:tags r:id="rId48"/>
            </p:custDataLst>
          </p:nvPr>
        </p:nvCxnSpPr>
        <p:spPr>
          <a:xfrm>
            <a:off x="4637275" y="3391196"/>
            <a:ext cx="0" cy="191644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OTLSHAPE_T_6b4a071b95c544f59a133ee02e372e25_LeftVerticalConnector3">
            <a:extLst>
              <a:ext uri="{FF2B5EF4-FFF2-40B4-BE49-F238E27FC236}">
                <a16:creationId xmlns:a16="http://schemas.microsoft.com/office/drawing/2014/main" id="{EF09ED73-9403-4E8A-A3F4-31385129E170}"/>
              </a:ext>
            </a:extLst>
          </p:cNvPr>
          <p:cNvCxnSpPr/>
          <p:nvPr>
            <p:custDataLst>
              <p:tags r:id="rId49"/>
            </p:custDataLst>
          </p:nvPr>
        </p:nvCxnSpPr>
        <p:spPr>
          <a:xfrm>
            <a:off x="4414382" y="3794110"/>
            <a:ext cx="0" cy="12814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OTLSHAPE_T_6b4a071b95c544f59a133ee02e372e25_LeftVerticalConnector4">
            <a:extLst>
              <a:ext uri="{FF2B5EF4-FFF2-40B4-BE49-F238E27FC236}">
                <a16:creationId xmlns:a16="http://schemas.microsoft.com/office/drawing/2014/main" id="{1FB32601-65FA-4690-9DD4-579823B1172E}"/>
              </a:ext>
            </a:extLst>
          </p:cNvPr>
          <p:cNvCxnSpPr/>
          <p:nvPr>
            <p:custDataLst>
              <p:tags r:id="rId50"/>
            </p:custDataLst>
          </p:nvPr>
        </p:nvCxnSpPr>
        <p:spPr>
          <a:xfrm>
            <a:off x="4414382" y="4049253"/>
            <a:ext cx="0" cy="1916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OTLSHAPE_T_c3aebe623a11447b8649ac85856ba89a_LeftVerticalConnector1">
            <a:extLst>
              <a:ext uri="{FF2B5EF4-FFF2-40B4-BE49-F238E27FC236}">
                <a16:creationId xmlns:a16="http://schemas.microsoft.com/office/drawing/2014/main" id="{BBDCC395-1A9B-43AD-8508-E97FB27D2C22}"/>
              </a:ext>
            </a:extLst>
          </p:cNvPr>
          <p:cNvCxnSpPr/>
          <p:nvPr>
            <p:custDataLst>
              <p:tags r:id="rId51"/>
            </p:custDataLst>
          </p:nvPr>
        </p:nvCxnSpPr>
        <p:spPr>
          <a:xfrm flipV="1">
            <a:off x="8575378" y="1632888"/>
            <a:ext cx="0" cy="413886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OTLSHAPE_T_c3aebe623a11447b8649ac85856ba89a_RightVerticalConnector1" hidden="1">
            <a:extLst>
              <a:ext uri="{FF2B5EF4-FFF2-40B4-BE49-F238E27FC236}">
                <a16:creationId xmlns:a16="http://schemas.microsoft.com/office/drawing/2014/main" id="{48E8BF38-6BA9-42AD-9E68-E498F3C53FCA}"/>
              </a:ext>
            </a:extLst>
          </p:cNvPr>
          <p:cNvCxnSpPr/>
          <p:nvPr>
            <p:custDataLst>
              <p:tags r:id="rId52"/>
            </p:custDataLst>
          </p:nvPr>
        </p:nvCxnSpPr>
        <p:spPr>
          <a:xfrm flipV="1">
            <a:off x="9467003" y="1229974"/>
            <a:ext cx="0" cy="4138867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OTLSHAPE_T_fc1620325d564c2a9d42be52fcfcd512_LeftVerticalConnector1">
            <a:extLst>
              <a:ext uri="{FF2B5EF4-FFF2-40B4-BE49-F238E27FC236}">
                <a16:creationId xmlns:a16="http://schemas.microsoft.com/office/drawing/2014/main" id="{D2975323-19E0-4920-8D0D-7EB1D6620021}"/>
              </a:ext>
            </a:extLst>
          </p:cNvPr>
          <p:cNvCxnSpPr/>
          <p:nvPr>
            <p:custDataLst>
              <p:tags r:id="rId53"/>
            </p:custDataLst>
          </p:nvPr>
        </p:nvCxnSpPr>
        <p:spPr>
          <a:xfrm flipV="1">
            <a:off x="9268877" y="1632888"/>
            <a:ext cx="0" cy="439400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OTLSHAPE_T_fc1620325d564c2a9d42be52fcfcd512_RightVerticalConnector1" hidden="1">
            <a:extLst>
              <a:ext uri="{FF2B5EF4-FFF2-40B4-BE49-F238E27FC236}">
                <a16:creationId xmlns:a16="http://schemas.microsoft.com/office/drawing/2014/main" id="{EFF00759-AAD7-4259-B83F-A483B025805B}"/>
              </a:ext>
            </a:extLst>
          </p:cNvPr>
          <p:cNvCxnSpPr/>
          <p:nvPr>
            <p:custDataLst>
              <p:tags r:id="rId54"/>
            </p:custDataLst>
          </p:nvPr>
        </p:nvCxnSpPr>
        <p:spPr>
          <a:xfrm flipV="1">
            <a:off x="9838520" y="1229974"/>
            <a:ext cx="0" cy="439400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OTLSHAPE_T_63c3a52a61d1462798a2e97da68fa40e_LeftVerticalConnector1">
            <a:extLst>
              <a:ext uri="{FF2B5EF4-FFF2-40B4-BE49-F238E27FC236}">
                <a16:creationId xmlns:a16="http://schemas.microsoft.com/office/drawing/2014/main" id="{9E361796-5DAE-436E-B724-613F9EEE09A7}"/>
              </a:ext>
            </a:extLst>
          </p:cNvPr>
          <p:cNvCxnSpPr/>
          <p:nvPr>
            <p:custDataLst>
              <p:tags r:id="rId55"/>
            </p:custDataLst>
          </p:nvPr>
        </p:nvCxnSpPr>
        <p:spPr>
          <a:xfrm flipV="1">
            <a:off x="9615627" y="1632888"/>
            <a:ext cx="0" cy="433050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OTLSHAPE_T_63c3a52a61d1462798a2e97da68fa40e_RightVerticalConnector1" hidden="1">
            <a:extLst>
              <a:ext uri="{FF2B5EF4-FFF2-40B4-BE49-F238E27FC236}">
                <a16:creationId xmlns:a16="http://schemas.microsoft.com/office/drawing/2014/main" id="{DC989442-F411-447D-A820-58578FA1F795}"/>
              </a:ext>
            </a:extLst>
          </p:cNvPr>
          <p:cNvCxnSpPr/>
          <p:nvPr>
            <p:custDataLst>
              <p:tags r:id="rId56"/>
            </p:custDataLst>
          </p:nvPr>
        </p:nvCxnSpPr>
        <p:spPr>
          <a:xfrm flipV="1">
            <a:off x="10210038" y="1229974"/>
            <a:ext cx="0" cy="464915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OTLSHAPE_T_c87a55f70a3b4817bfb2ab5432c3aafc_LeftVerticalConnector1">
            <a:extLst>
              <a:ext uri="{FF2B5EF4-FFF2-40B4-BE49-F238E27FC236}">
                <a16:creationId xmlns:a16="http://schemas.microsoft.com/office/drawing/2014/main" id="{3FD442A9-AEEB-4E9E-9DFF-6267BC2AE99F}"/>
              </a:ext>
            </a:extLst>
          </p:cNvPr>
          <p:cNvCxnSpPr/>
          <p:nvPr>
            <p:custDataLst>
              <p:tags r:id="rId57"/>
            </p:custDataLst>
          </p:nvPr>
        </p:nvCxnSpPr>
        <p:spPr>
          <a:xfrm flipV="1">
            <a:off x="9962376" y="1632888"/>
            <a:ext cx="0" cy="458565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OTLSHAPE_T_c87a55f70a3b4817bfb2ab5432c3aafc_RightVerticalConnector1">
            <a:extLst>
              <a:ext uri="{FF2B5EF4-FFF2-40B4-BE49-F238E27FC236}">
                <a16:creationId xmlns:a16="http://schemas.microsoft.com/office/drawing/2014/main" id="{C0FA5B2D-2460-44CC-95F7-D1653100D2B4}"/>
              </a:ext>
            </a:extLst>
          </p:cNvPr>
          <p:cNvCxnSpPr/>
          <p:nvPr>
            <p:custDataLst>
              <p:tags r:id="rId58"/>
            </p:custDataLst>
          </p:nvPr>
        </p:nvCxnSpPr>
        <p:spPr>
          <a:xfrm flipV="1">
            <a:off x="11349375" y="1632888"/>
            <a:ext cx="0" cy="490429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OTLSHAPE_M_2abc9d4ee75f48c4a2cd429f7d6cf17a_Connector1">
            <a:extLst>
              <a:ext uri="{FF2B5EF4-FFF2-40B4-BE49-F238E27FC236}">
                <a16:creationId xmlns:a16="http://schemas.microsoft.com/office/drawing/2014/main" id="{E5A7D9EB-8F15-40E9-A96C-83A356A48169}"/>
              </a:ext>
            </a:extLst>
          </p:cNvPr>
          <p:cNvCxnSpPr/>
          <p:nvPr>
            <p:custDataLst>
              <p:tags r:id="rId59"/>
            </p:custDataLst>
          </p:nvPr>
        </p:nvCxnSpPr>
        <p:spPr>
          <a:xfrm>
            <a:off x="5454631" y="606051"/>
            <a:ext cx="0" cy="88900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OTLSHAPE_M_2abc9d4ee75f48c4a2cd429f7d6cf17a_Connector2">
            <a:extLst>
              <a:ext uri="{FF2B5EF4-FFF2-40B4-BE49-F238E27FC236}">
                <a16:creationId xmlns:a16="http://schemas.microsoft.com/office/drawing/2014/main" id="{6B1F17F6-E59D-408A-8E5D-46FA3338FDFE}"/>
              </a:ext>
            </a:extLst>
          </p:cNvPr>
          <p:cNvCxnSpPr/>
          <p:nvPr>
            <p:custDataLst>
              <p:tags r:id="rId60"/>
            </p:custDataLst>
          </p:nvPr>
        </p:nvCxnSpPr>
        <p:spPr>
          <a:xfrm>
            <a:off x="5454631" y="1035988"/>
            <a:ext cx="0" cy="152400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OTLSHAPE_T_6b4a071b95c544f59a133ee02e372e25_RightVerticalConnector2" hidden="1">
            <a:extLst>
              <a:ext uri="{FF2B5EF4-FFF2-40B4-BE49-F238E27FC236}">
                <a16:creationId xmlns:a16="http://schemas.microsoft.com/office/drawing/2014/main" id="{3D9FE821-0930-4EFC-86AB-22CE71CE189F}"/>
              </a:ext>
            </a:extLst>
          </p:cNvPr>
          <p:cNvCxnSpPr/>
          <p:nvPr>
            <p:custDataLst>
              <p:tags r:id="rId61"/>
            </p:custDataLst>
          </p:nvPr>
        </p:nvCxnSpPr>
        <p:spPr>
          <a:xfrm>
            <a:off x="5014211" y="4061953"/>
            <a:ext cx="0" cy="19164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OTLSHAPE_T_cf8e736c9dcb4ce4b333c6336022748f_LeftVerticalConnector2">
            <a:extLst>
              <a:ext uri="{FF2B5EF4-FFF2-40B4-BE49-F238E27FC236}">
                <a16:creationId xmlns:a16="http://schemas.microsoft.com/office/drawing/2014/main" id="{4459684E-6FC2-4EE4-94E6-C5370DAED8AD}"/>
              </a:ext>
            </a:extLst>
          </p:cNvPr>
          <p:cNvCxnSpPr/>
          <p:nvPr>
            <p:custDataLst>
              <p:tags r:id="rId62"/>
            </p:custDataLst>
          </p:nvPr>
        </p:nvCxnSpPr>
        <p:spPr>
          <a:xfrm>
            <a:off x="5454631" y="5069825"/>
            <a:ext cx="0" cy="1281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OTLSHAPE_T_cf8e736c9dcb4ce4b333c6336022748f_LeftVerticalConnector3">
            <a:extLst>
              <a:ext uri="{FF2B5EF4-FFF2-40B4-BE49-F238E27FC236}">
                <a16:creationId xmlns:a16="http://schemas.microsoft.com/office/drawing/2014/main" id="{746845DC-2D9C-41E1-8513-30E44C2888F9}"/>
              </a:ext>
            </a:extLst>
          </p:cNvPr>
          <p:cNvCxnSpPr/>
          <p:nvPr>
            <p:custDataLst>
              <p:tags r:id="rId63"/>
            </p:custDataLst>
          </p:nvPr>
        </p:nvCxnSpPr>
        <p:spPr>
          <a:xfrm>
            <a:off x="5454631" y="5324968"/>
            <a:ext cx="0" cy="1916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OTLSHAPE_T_b687bcb9d2b34b8ab79618906a5e23e5_RightVerticalConnector2" hidden="1">
            <a:extLst>
              <a:ext uri="{FF2B5EF4-FFF2-40B4-BE49-F238E27FC236}">
                <a16:creationId xmlns:a16="http://schemas.microsoft.com/office/drawing/2014/main" id="{1E766FDB-9608-4FDE-9E52-228CAEFA87EE}"/>
              </a:ext>
            </a:extLst>
          </p:cNvPr>
          <p:cNvCxnSpPr/>
          <p:nvPr>
            <p:custDataLst>
              <p:tags r:id="rId64"/>
            </p:custDataLst>
          </p:nvPr>
        </p:nvCxnSpPr>
        <p:spPr>
          <a:xfrm>
            <a:off x="5751828" y="5082525"/>
            <a:ext cx="0" cy="19164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OTLSHAPE_T_f92cca1023c3432db8f9612afb73213a_LeftVerticalConnector2">
            <a:extLst>
              <a:ext uri="{FF2B5EF4-FFF2-40B4-BE49-F238E27FC236}">
                <a16:creationId xmlns:a16="http://schemas.microsoft.com/office/drawing/2014/main" id="{29819B9B-12D5-4925-BACF-FAA91E9D9467}"/>
              </a:ext>
            </a:extLst>
          </p:cNvPr>
          <p:cNvCxnSpPr/>
          <p:nvPr>
            <p:custDataLst>
              <p:tags r:id="rId65"/>
            </p:custDataLst>
          </p:nvPr>
        </p:nvCxnSpPr>
        <p:spPr>
          <a:xfrm>
            <a:off x="3721124" y="2773538"/>
            <a:ext cx="0" cy="1281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OTLSHAPE_T_f92cca1023c3432db8f9612afb73213a_LeftVerticalConnector3">
            <a:extLst>
              <a:ext uri="{FF2B5EF4-FFF2-40B4-BE49-F238E27FC236}">
                <a16:creationId xmlns:a16="http://schemas.microsoft.com/office/drawing/2014/main" id="{5983AFD5-2CE0-4D1E-8533-EB3709BCC472}"/>
              </a:ext>
            </a:extLst>
          </p:cNvPr>
          <p:cNvCxnSpPr/>
          <p:nvPr>
            <p:custDataLst>
              <p:tags r:id="rId66"/>
            </p:custDataLst>
          </p:nvPr>
        </p:nvCxnSpPr>
        <p:spPr>
          <a:xfrm>
            <a:off x="3721124" y="3028681"/>
            <a:ext cx="0" cy="1916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OTLSHAPE_T_f92cca1023c3432db8f9612afb73213a_RightVerticalConnector2" hidden="1">
            <a:extLst>
              <a:ext uri="{FF2B5EF4-FFF2-40B4-BE49-F238E27FC236}">
                <a16:creationId xmlns:a16="http://schemas.microsoft.com/office/drawing/2014/main" id="{FD3C45E0-5556-4BF8-81F1-9FEE276CC538}"/>
              </a:ext>
            </a:extLst>
          </p:cNvPr>
          <p:cNvCxnSpPr/>
          <p:nvPr>
            <p:custDataLst>
              <p:tags r:id="rId67"/>
            </p:custDataLst>
          </p:nvPr>
        </p:nvCxnSpPr>
        <p:spPr>
          <a:xfrm>
            <a:off x="4252858" y="2786238"/>
            <a:ext cx="0" cy="12814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OTLSHAPE_T_f92cca1023c3432db8f9612afb73213a_RightVerticalConnector3" hidden="1">
            <a:extLst>
              <a:ext uri="{FF2B5EF4-FFF2-40B4-BE49-F238E27FC236}">
                <a16:creationId xmlns:a16="http://schemas.microsoft.com/office/drawing/2014/main" id="{5086EACE-FF16-440F-9E45-1B4C043E3F78}"/>
              </a:ext>
            </a:extLst>
          </p:cNvPr>
          <p:cNvCxnSpPr/>
          <p:nvPr>
            <p:custDataLst>
              <p:tags r:id="rId68"/>
            </p:custDataLst>
          </p:nvPr>
        </p:nvCxnSpPr>
        <p:spPr>
          <a:xfrm>
            <a:off x="4252858" y="3041381"/>
            <a:ext cx="0" cy="19164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OTLSHAPE_T_63c3a52a61d1462798a2e97da68fa40e_LeftVerticalConnector2">
            <a:extLst>
              <a:ext uri="{FF2B5EF4-FFF2-40B4-BE49-F238E27FC236}">
                <a16:creationId xmlns:a16="http://schemas.microsoft.com/office/drawing/2014/main" id="{3BB58935-96EE-494F-B6AA-E0C98C6916C3}"/>
              </a:ext>
            </a:extLst>
          </p:cNvPr>
          <p:cNvCxnSpPr/>
          <p:nvPr>
            <p:custDataLst>
              <p:tags r:id="rId69"/>
            </p:custDataLst>
          </p:nvPr>
        </p:nvCxnSpPr>
        <p:spPr>
          <a:xfrm>
            <a:off x="9615627" y="6090397"/>
            <a:ext cx="0" cy="1916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OTLSHAPE_T_c87a55f70a3b4817bfb2ab5432c3aafc_LeftVerticalConnector2">
            <a:extLst>
              <a:ext uri="{FF2B5EF4-FFF2-40B4-BE49-F238E27FC236}">
                <a16:creationId xmlns:a16="http://schemas.microsoft.com/office/drawing/2014/main" id="{459F0CEE-1558-4DDB-8998-06C76FEA321B}"/>
              </a:ext>
            </a:extLst>
          </p:cNvPr>
          <p:cNvCxnSpPr/>
          <p:nvPr>
            <p:custDataLst>
              <p:tags r:id="rId70"/>
            </p:custDataLst>
          </p:nvPr>
        </p:nvCxnSpPr>
        <p:spPr>
          <a:xfrm>
            <a:off x="9962376" y="6345540"/>
            <a:ext cx="0" cy="1916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0" name="OTLSHAPE_TB_00000000000000000000000000000000_ScaleContainer">
            <a:extLst>
              <a:ext uri="{FF2B5EF4-FFF2-40B4-BE49-F238E27FC236}">
                <a16:creationId xmlns:a16="http://schemas.microsoft.com/office/drawing/2014/main" id="{0D0F2CF5-614E-4971-B7F6-222A88EBC76B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>
            <a:off x="1293876" y="1251888"/>
            <a:ext cx="10414000" cy="381000"/>
          </a:xfrm>
          <a:prstGeom prst="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1" name="OTLSHAPE_TB_00000000000000000000000000000000_ElapsedTime" hidden="1">
            <a:extLst>
              <a:ext uri="{FF2B5EF4-FFF2-40B4-BE49-F238E27FC236}">
                <a16:creationId xmlns:a16="http://schemas.microsoft.com/office/drawing/2014/main" id="{5A06646E-BDEA-4781-A33E-B23DDF38FB59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>
            <a:off x="1293876" y="1569388"/>
            <a:ext cx="58928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639B51AF-47CE-4443-BB9C-706E88D19324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1834998" y="1093177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6A02D470-8000-4212-98BB-F743C1080162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709299" y="1220177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AU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D957B610-9183-49E6-BA2F-90E4F96FD01D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357376" y="1340788"/>
            <a:ext cx="175561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AU" sz="1400" spc="-30">
                <a:solidFill>
                  <a:schemeClr val="lt1"/>
                </a:solidFill>
                <a:latin typeface="Calibri" panose="020F0502020204030204" pitchFamily="34" charset="0"/>
              </a:rPr>
              <a:t>20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CADBC1EA-77FE-4D0C-B7D4-A718AC096120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2397625" y="1340788"/>
            <a:ext cx="175561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AU" sz="1400" spc="-30">
                <a:solidFill>
                  <a:schemeClr val="lt1"/>
                </a:solidFill>
                <a:latin typeface="Calibri" panose="020F0502020204030204" pitchFamily="34" charset="0"/>
              </a:rPr>
              <a:t>23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1AF39BE3-1744-4B90-93E2-4147BA5380F4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3437874" y="1340788"/>
            <a:ext cx="175561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AU" sz="1400" spc="-30">
                <a:solidFill>
                  <a:schemeClr val="lt1"/>
                </a:solidFill>
                <a:latin typeface="Calibri" panose="020F0502020204030204" pitchFamily="34" charset="0"/>
              </a:rPr>
              <a:t>26</a:t>
            </a:r>
          </a:p>
        </p:txBody>
      </p:sp>
      <p:sp>
        <p:nvSpPr>
          <p:cNvPr id="745" name="OTLSHAPE_TB_00000000000000000000000000000000_TimescaleInterval4">
            <a:extLst>
              <a:ext uri="{FF2B5EF4-FFF2-40B4-BE49-F238E27FC236}">
                <a16:creationId xmlns:a16="http://schemas.microsoft.com/office/drawing/2014/main" id="{DF10E077-AABA-4692-8D44-4C43A3EB1636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4478123" y="1340788"/>
            <a:ext cx="175561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AU" sz="1400" spc="-30">
                <a:solidFill>
                  <a:schemeClr val="lt1"/>
                </a:solidFill>
                <a:latin typeface="Calibri" panose="020F0502020204030204" pitchFamily="34" charset="0"/>
              </a:rPr>
              <a:t>29</a:t>
            </a:r>
          </a:p>
        </p:txBody>
      </p:sp>
      <p:sp>
        <p:nvSpPr>
          <p:cNvPr id="747" name="OTLSHAPE_TB_00000000000000000000000000000000_TimescaleInterval5">
            <a:extLst>
              <a:ext uri="{FF2B5EF4-FFF2-40B4-BE49-F238E27FC236}">
                <a16:creationId xmlns:a16="http://schemas.microsoft.com/office/drawing/2014/main" id="{008F68CA-5F65-4A07-8C3A-6606E70D315F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5518372" y="1340788"/>
            <a:ext cx="175561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AU" sz="1400" spc="-30">
                <a:solidFill>
                  <a:schemeClr val="lt1"/>
                </a:solidFill>
                <a:latin typeface="Calibri" panose="020F0502020204030204" pitchFamily="34" charset="0"/>
              </a:rPr>
              <a:t>02</a:t>
            </a:r>
          </a:p>
        </p:txBody>
      </p:sp>
      <p:sp>
        <p:nvSpPr>
          <p:cNvPr id="584" name="OTLSHAPE_TB_00000000000000000000000000000000_TimescaleInterval6">
            <a:extLst>
              <a:ext uri="{FF2B5EF4-FFF2-40B4-BE49-F238E27FC236}">
                <a16:creationId xmlns:a16="http://schemas.microsoft.com/office/drawing/2014/main" id="{041A7842-56F1-46E9-9668-F130715D6F55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6558621" y="1340788"/>
            <a:ext cx="175561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AU" sz="1400" spc="-30">
                <a:solidFill>
                  <a:schemeClr val="lt1"/>
                </a:solidFill>
                <a:latin typeface="Calibri" panose="020F0502020204030204" pitchFamily="34" charset="0"/>
              </a:rPr>
              <a:t>05</a:t>
            </a:r>
          </a:p>
        </p:txBody>
      </p:sp>
      <p:sp>
        <p:nvSpPr>
          <p:cNvPr id="592" name="OTLSHAPE_TB_00000000000000000000000000000000_TimescaleInterval7">
            <a:extLst>
              <a:ext uri="{FF2B5EF4-FFF2-40B4-BE49-F238E27FC236}">
                <a16:creationId xmlns:a16="http://schemas.microsoft.com/office/drawing/2014/main" id="{9D11E04F-9AC3-4058-9CC3-58847CAF692C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7598870" y="1340788"/>
            <a:ext cx="175561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AU" sz="1400" spc="-30">
                <a:solidFill>
                  <a:schemeClr val="lt1"/>
                </a:solidFill>
                <a:latin typeface="Calibri" panose="020F0502020204030204" pitchFamily="34" charset="0"/>
              </a:rPr>
              <a:t>08</a:t>
            </a:r>
          </a:p>
        </p:txBody>
      </p:sp>
      <p:sp>
        <p:nvSpPr>
          <p:cNvPr id="625" name="OTLSHAPE_TB_00000000000000000000000000000000_TimescaleInterval8">
            <a:extLst>
              <a:ext uri="{FF2B5EF4-FFF2-40B4-BE49-F238E27FC236}">
                <a16:creationId xmlns:a16="http://schemas.microsoft.com/office/drawing/2014/main" id="{878777D5-1281-463A-ACBA-922FB06070A3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8639118" y="1340788"/>
            <a:ext cx="175561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AU" sz="1400" spc="-30">
                <a:solidFill>
                  <a:schemeClr val="lt1"/>
                </a:solidFill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633" name="OTLSHAPE_TB_00000000000000000000000000000000_TimescaleInterval9">
            <a:extLst>
              <a:ext uri="{FF2B5EF4-FFF2-40B4-BE49-F238E27FC236}">
                <a16:creationId xmlns:a16="http://schemas.microsoft.com/office/drawing/2014/main" id="{86BD0F0F-672E-4B3A-A6DB-9ABBAF03FA98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9679367" y="1340788"/>
            <a:ext cx="175561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AU" sz="1400" spc="-30">
                <a:solidFill>
                  <a:schemeClr val="lt1"/>
                </a:solidFill>
                <a:latin typeface="Calibri" panose="020F0502020204030204" pitchFamily="34" charset="0"/>
              </a:rPr>
              <a:t>14</a:t>
            </a:r>
          </a:p>
        </p:txBody>
      </p:sp>
      <p:sp>
        <p:nvSpPr>
          <p:cNvPr id="644" name="OTLSHAPE_TB_00000000000000000000000000000000_TimescaleInterval10">
            <a:extLst>
              <a:ext uri="{FF2B5EF4-FFF2-40B4-BE49-F238E27FC236}">
                <a16:creationId xmlns:a16="http://schemas.microsoft.com/office/drawing/2014/main" id="{8529653C-DF30-4C9E-98AC-737F41EBA670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0719616" y="1340788"/>
            <a:ext cx="175561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AU" sz="1400" spc="-30">
                <a:solidFill>
                  <a:schemeClr val="lt1"/>
                </a:solidFill>
                <a:latin typeface="Calibri" panose="020F0502020204030204" pitchFamily="34" charset="0"/>
              </a:rPr>
              <a:t>17</a:t>
            </a:r>
          </a:p>
        </p:txBody>
      </p:sp>
      <p:cxnSp>
        <p:nvCxnSpPr>
          <p:cNvPr id="279" name="OTLSHAPE_TB_00000000000000000000000000000000_Separator1">
            <a:extLst>
              <a:ext uri="{FF2B5EF4-FFF2-40B4-BE49-F238E27FC236}">
                <a16:creationId xmlns:a16="http://schemas.microsoft.com/office/drawing/2014/main" id="{DE6F6523-83BB-40C3-BA18-44CEC64B8255}"/>
              </a:ext>
            </a:extLst>
          </p:cNvPr>
          <p:cNvCxnSpPr/>
          <p:nvPr>
            <p:custDataLst>
              <p:tags r:id="rId85"/>
            </p:custDataLst>
          </p:nvPr>
        </p:nvCxnSpPr>
        <p:spPr>
          <a:xfrm>
            <a:off x="2334121" y="1340788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OTLSHAPE_TB_00000000000000000000000000000000_Separator2">
            <a:extLst>
              <a:ext uri="{FF2B5EF4-FFF2-40B4-BE49-F238E27FC236}">
                <a16:creationId xmlns:a16="http://schemas.microsoft.com/office/drawing/2014/main" id="{891DA203-D87C-4679-93F7-0A037ED06516}"/>
              </a:ext>
            </a:extLst>
          </p:cNvPr>
          <p:cNvCxnSpPr/>
          <p:nvPr>
            <p:custDataLst>
              <p:tags r:id="rId86"/>
            </p:custDataLst>
          </p:nvPr>
        </p:nvCxnSpPr>
        <p:spPr>
          <a:xfrm>
            <a:off x="3374370" y="1340788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OTLSHAPE_TB_00000000000000000000000000000000_Separator3">
            <a:extLst>
              <a:ext uri="{FF2B5EF4-FFF2-40B4-BE49-F238E27FC236}">
                <a16:creationId xmlns:a16="http://schemas.microsoft.com/office/drawing/2014/main" id="{F833B748-A026-4E64-AE57-1A887093045C}"/>
              </a:ext>
            </a:extLst>
          </p:cNvPr>
          <p:cNvCxnSpPr/>
          <p:nvPr>
            <p:custDataLst>
              <p:tags r:id="rId87"/>
            </p:custDataLst>
          </p:nvPr>
        </p:nvCxnSpPr>
        <p:spPr>
          <a:xfrm>
            <a:off x="4414619" y="1340788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OTLSHAPE_TB_00000000000000000000000000000000_Separator4">
            <a:extLst>
              <a:ext uri="{FF2B5EF4-FFF2-40B4-BE49-F238E27FC236}">
                <a16:creationId xmlns:a16="http://schemas.microsoft.com/office/drawing/2014/main" id="{AB2E64DE-654A-4B5F-8793-077229F27F95}"/>
              </a:ext>
            </a:extLst>
          </p:cNvPr>
          <p:cNvCxnSpPr/>
          <p:nvPr>
            <p:custDataLst>
              <p:tags r:id="rId88"/>
            </p:custDataLst>
          </p:nvPr>
        </p:nvCxnSpPr>
        <p:spPr>
          <a:xfrm>
            <a:off x="5454868" y="1340788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OTLSHAPE_TB_00000000000000000000000000000000_Separator5">
            <a:extLst>
              <a:ext uri="{FF2B5EF4-FFF2-40B4-BE49-F238E27FC236}">
                <a16:creationId xmlns:a16="http://schemas.microsoft.com/office/drawing/2014/main" id="{3C99E74C-71B5-4B47-A1D2-410BC33C472B}"/>
              </a:ext>
            </a:extLst>
          </p:cNvPr>
          <p:cNvCxnSpPr/>
          <p:nvPr>
            <p:custDataLst>
              <p:tags r:id="rId89"/>
            </p:custDataLst>
          </p:nvPr>
        </p:nvCxnSpPr>
        <p:spPr>
          <a:xfrm>
            <a:off x="6495117" y="1340788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OTLSHAPE_TB_00000000000000000000000000000000_Separator6">
            <a:extLst>
              <a:ext uri="{FF2B5EF4-FFF2-40B4-BE49-F238E27FC236}">
                <a16:creationId xmlns:a16="http://schemas.microsoft.com/office/drawing/2014/main" id="{66E575B0-9DD5-4BF0-A90E-68A349CFE31F}"/>
              </a:ext>
            </a:extLst>
          </p:cNvPr>
          <p:cNvCxnSpPr/>
          <p:nvPr>
            <p:custDataLst>
              <p:tags r:id="rId90"/>
            </p:custDataLst>
          </p:nvPr>
        </p:nvCxnSpPr>
        <p:spPr>
          <a:xfrm>
            <a:off x="7535366" y="1340788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OTLSHAPE_TB_00000000000000000000000000000000_Separator7">
            <a:extLst>
              <a:ext uri="{FF2B5EF4-FFF2-40B4-BE49-F238E27FC236}">
                <a16:creationId xmlns:a16="http://schemas.microsoft.com/office/drawing/2014/main" id="{554F2C66-50F1-4B79-B4A5-80FDEF43E424}"/>
              </a:ext>
            </a:extLst>
          </p:cNvPr>
          <p:cNvCxnSpPr/>
          <p:nvPr>
            <p:custDataLst>
              <p:tags r:id="rId91"/>
            </p:custDataLst>
          </p:nvPr>
        </p:nvCxnSpPr>
        <p:spPr>
          <a:xfrm>
            <a:off x="8575615" y="1340788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OTLSHAPE_TB_00000000000000000000000000000000_Separator8">
            <a:extLst>
              <a:ext uri="{FF2B5EF4-FFF2-40B4-BE49-F238E27FC236}">
                <a16:creationId xmlns:a16="http://schemas.microsoft.com/office/drawing/2014/main" id="{262AFE5F-0C3A-4D07-8C89-EE673ADCD80A}"/>
              </a:ext>
            </a:extLst>
          </p:cNvPr>
          <p:cNvCxnSpPr/>
          <p:nvPr>
            <p:custDataLst>
              <p:tags r:id="rId92"/>
            </p:custDataLst>
          </p:nvPr>
        </p:nvCxnSpPr>
        <p:spPr>
          <a:xfrm>
            <a:off x="9615863" y="1340788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OTLSHAPE_TB_00000000000000000000000000000000_Separator9">
            <a:extLst>
              <a:ext uri="{FF2B5EF4-FFF2-40B4-BE49-F238E27FC236}">
                <a16:creationId xmlns:a16="http://schemas.microsoft.com/office/drawing/2014/main" id="{5FF810F6-858F-48CE-82AC-8BF0898EE268}"/>
              </a:ext>
            </a:extLst>
          </p:cNvPr>
          <p:cNvCxnSpPr/>
          <p:nvPr>
            <p:custDataLst>
              <p:tags r:id="rId93"/>
            </p:custDataLst>
          </p:nvPr>
        </p:nvCxnSpPr>
        <p:spPr>
          <a:xfrm>
            <a:off x="10656112" y="1340788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OTLSHAPE_T_842d825cb31d48febd054cd096c22da4_Shape">
            <a:extLst>
              <a:ext uri="{FF2B5EF4-FFF2-40B4-BE49-F238E27FC236}">
                <a16:creationId xmlns:a16="http://schemas.microsoft.com/office/drawing/2014/main" id="{7F7FCEBD-5914-4009-8EBE-51AE77BA172A}"/>
              </a:ext>
            </a:extLst>
          </p:cNvPr>
          <p:cNvSpPr/>
          <p:nvPr>
            <p:custDataLst>
              <p:tags r:id="rId94"/>
            </p:custDataLst>
          </p:nvPr>
        </p:nvSpPr>
        <p:spPr>
          <a:xfrm>
            <a:off x="1308805" y="1881109"/>
            <a:ext cx="3556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8" name="OTLSHAPE_T_cc17d4df8bf24bcdaa378242216b7c82_Shape">
            <a:extLst>
              <a:ext uri="{FF2B5EF4-FFF2-40B4-BE49-F238E27FC236}">
                <a16:creationId xmlns:a16="http://schemas.microsoft.com/office/drawing/2014/main" id="{6DC9BE68-53AD-42EE-AB49-97366443B80B}"/>
              </a:ext>
            </a:extLst>
          </p:cNvPr>
          <p:cNvSpPr/>
          <p:nvPr>
            <p:custDataLst>
              <p:tags r:id="rId95"/>
            </p:custDataLst>
          </p:nvPr>
        </p:nvSpPr>
        <p:spPr>
          <a:xfrm>
            <a:off x="1670485" y="2136252"/>
            <a:ext cx="10414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0" name="OTLSHAPE_T_f92cca1023c3432db8f9612afb73213a_Shape">
            <a:extLst>
              <a:ext uri="{FF2B5EF4-FFF2-40B4-BE49-F238E27FC236}">
                <a16:creationId xmlns:a16="http://schemas.microsoft.com/office/drawing/2014/main" id="{451EB1A3-46A7-45AC-AF9F-231A5C87CF4C}"/>
              </a:ext>
            </a:extLst>
          </p:cNvPr>
          <p:cNvSpPr/>
          <p:nvPr>
            <p:custDataLst>
              <p:tags r:id="rId96"/>
            </p:custDataLst>
          </p:nvPr>
        </p:nvSpPr>
        <p:spPr>
          <a:xfrm>
            <a:off x="3721124" y="3156824"/>
            <a:ext cx="3429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2" name="OTLSHAPE_T_7be1bef271774669a755e1a2e0f84bdf_Shape">
            <a:extLst>
              <a:ext uri="{FF2B5EF4-FFF2-40B4-BE49-F238E27FC236}">
                <a16:creationId xmlns:a16="http://schemas.microsoft.com/office/drawing/2014/main" id="{C6516789-11E8-4564-81C8-9B2815977B5B}"/>
              </a:ext>
            </a:extLst>
          </p:cNvPr>
          <p:cNvSpPr/>
          <p:nvPr>
            <p:custDataLst>
              <p:tags r:id="rId97"/>
            </p:custDataLst>
          </p:nvPr>
        </p:nvSpPr>
        <p:spPr>
          <a:xfrm>
            <a:off x="3027624" y="2391395"/>
            <a:ext cx="6858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4" name="OTLSHAPE_T_998aa1223cbe45ea8f9f2e2c50ef73f7_Shape">
            <a:extLst>
              <a:ext uri="{FF2B5EF4-FFF2-40B4-BE49-F238E27FC236}">
                <a16:creationId xmlns:a16="http://schemas.microsoft.com/office/drawing/2014/main" id="{FF6496C2-BF8B-4CB6-89FC-6B1986B17F29}"/>
              </a:ext>
            </a:extLst>
          </p:cNvPr>
          <p:cNvSpPr/>
          <p:nvPr>
            <p:custDataLst>
              <p:tags r:id="rId98"/>
            </p:custDataLst>
          </p:nvPr>
        </p:nvSpPr>
        <p:spPr>
          <a:xfrm>
            <a:off x="3721124" y="2646538"/>
            <a:ext cx="3429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6" name="OTLSHAPE_T_27f3b02428bb4b4593121f4ebb158271_Shape">
            <a:extLst>
              <a:ext uri="{FF2B5EF4-FFF2-40B4-BE49-F238E27FC236}">
                <a16:creationId xmlns:a16="http://schemas.microsoft.com/office/drawing/2014/main" id="{1AD3B641-7AC1-4381-8F1D-2BB04208E47C}"/>
              </a:ext>
            </a:extLst>
          </p:cNvPr>
          <p:cNvSpPr/>
          <p:nvPr>
            <p:custDataLst>
              <p:tags r:id="rId99"/>
            </p:custDataLst>
          </p:nvPr>
        </p:nvSpPr>
        <p:spPr>
          <a:xfrm>
            <a:off x="3721124" y="2901681"/>
            <a:ext cx="3556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8" name="OTLSHAPE_T_664eaeb1fc404de79ee0f19bd2a2b5dd_Shape">
            <a:extLst>
              <a:ext uri="{FF2B5EF4-FFF2-40B4-BE49-F238E27FC236}">
                <a16:creationId xmlns:a16="http://schemas.microsoft.com/office/drawing/2014/main" id="{B968B71F-25CC-4A1B-9C57-406BEFBC2730}"/>
              </a:ext>
            </a:extLst>
          </p:cNvPr>
          <p:cNvSpPr/>
          <p:nvPr>
            <p:custDataLst>
              <p:tags r:id="rId100"/>
            </p:custDataLst>
          </p:nvPr>
        </p:nvSpPr>
        <p:spPr>
          <a:xfrm>
            <a:off x="4067632" y="3411967"/>
            <a:ext cx="3556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0" name="OTLSHAPE_T_c6915d884907447c9ed86a4effd530f0_Shape">
            <a:extLst>
              <a:ext uri="{FF2B5EF4-FFF2-40B4-BE49-F238E27FC236}">
                <a16:creationId xmlns:a16="http://schemas.microsoft.com/office/drawing/2014/main" id="{8A73E302-CCC3-4012-8CD5-D9E588D34F91}"/>
              </a:ext>
            </a:extLst>
          </p:cNvPr>
          <p:cNvSpPr/>
          <p:nvPr>
            <p:custDataLst>
              <p:tags r:id="rId101"/>
            </p:custDataLst>
          </p:nvPr>
        </p:nvSpPr>
        <p:spPr>
          <a:xfrm>
            <a:off x="4067632" y="3667110"/>
            <a:ext cx="3556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2" name="OTLSHAPE_T_96515933ea224f1b93c0b4961e0dbafc_Shape">
            <a:extLst>
              <a:ext uri="{FF2B5EF4-FFF2-40B4-BE49-F238E27FC236}">
                <a16:creationId xmlns:a16="http://schemas.microsoft.com/office/drawing/2014/main" id="{31F1933D-8038-4CA1-A631-1F9F4BD97ED6}"/>
              </a:ext>
            </a:extLst>
          </p:cNvPr>
          <p:cNvSpPr/>
          <p:nvPr>
            <p:custDataLst>
              <p:tags r:id="rId102"/>
            </p:custDataLst>
          </p:nvPr>
        </p:nvSpPr>
        <p:spPr>
          <a:xfrm>
            <a:off x="4414382" y="3922253"/>
            <a:ext cx="3556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4" name="OTLSHAPE_T_6b4a071b95c544f59a133ee02e372e25_Shape">
            <a:extLst>
              <a:ext uri="{FF2B5EF4-FFF2-40B4-BE49-F238E27FC236}">
                <a16:creationId xmlns:a16="http://schemas.microsoft.com/office/drawing/2014/main" id="{8428B336-FDB0-49AE-A8D5-2013B91C78A3}"/>
              </a:ext>
            </a:extLst>
          </p:cNvPr>
          <p:cNvSpPr/>
          <p:nvPr>
            <p:custDataLst>
              <p:tags r:id="rId103"/>
            </p:custDataLst>
          </p:nvPr>
        </p:nvSpPr>
        <p:spPr>
          <a:xfrm>
            <a:off x="4414382" y="4177396"/>
            <a:ext cx="3556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6" name="OTLSHAPE_T_53dcb9f36a874232816ad324e4fe8c24_Shape">
            <a:extLst>
              <a:ext uri="{FF2B5EF4-FFF2-40B4-BE49-F238E27FC236}">
                <a16:creationId xmlns:a16="http://schemas.microsoft.com/office/drawing/2014/main" id="{EBE81A66-1420-4DAC-A4EF-AFB31848A253}"/>
              </a:ext>
            </a:extLst>
          </p:cNvPr>
          <p:cNvSpPr/>
          <p:nvPr>
            <p:custDataLst>
              <p:tags r:id="rId104"/>
            </p:custDataLst>
          </p:nvPr>
        </p:nvSpPr>
        <p:spPr>
          <a:xfrm>
            <a:off x="4761131" y="4432540"/>
            <a:ext cx="3556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8" name="OTLSHAPE_T_1425f4f032aa4b9ba8022a9131cdefac_Shape">
            <a:extLst>
              <a:ext uri="{FF2B5EF4-FFF2-40B4-BE49-F238E27FC236}">
                <a16:creationId xmlns:a16="http://schemas.microsoft.com/office/drawing/2014/main" id="{1793A9C9-02E7-46B2-9FD7-EC30DCB3939D}"/>
              </a:ext>
            </a:extLst>
          </p:cNvPr>
          <p:cNvSpPr/>
          <p:nvPr>
            <p:custDataLst>
              <p:tags r:id="rId105"/>
            </p:custDataLst>
          </p:nvPr>
        </p:nvSpPr>
        <p:spPr>
          <a:xfrm>
            <a:off x="4761131" y="4687682"/>
            <a:ext cx="3556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0" name="OTLSHAPE_T_ec53293769bb453cb1b29206136fbfea_Shape">
            <a:extLst>
              <a:ext uri="{FF2B5EF4-FFF2-40B4-BE49-F238E27FC236}">
                <a16:creationId xmlns:a16="http://schemas.microsoft.com/office/drawing/2014/main" id="{FEA9B4C3-4648-49C2-9FA2-EC77733D6633}"/>
              </a:ext>
            </a:extLst>
          </p:cNvPr>
          <p:cNvSpPr/>
          <p:nvPr>
            <p:custDataLst>
              <p:tags r:id="rId106"/>
            </p:custDataLst>
          </p:nvPr>
        </p:nvSpPr>
        <p:spPr>
          <a:xfrm>
            <a:off x="5107881" y="4942825"/>
            <a:ext cx="3556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2" name="OTLSHAPE_T_b687bcb9d2b34b8ab79618906a5e23e5_Shape">
            <a:extLst>
              <a:ext uri="{FF2B5EF4-FFF2-40B4-BE49-F238E27FC236}">
                <a16:creationId xmlns:a16="http://schemas.microsoft.com/office/drawing/2014/main" id="{FDC14A10-9E83-4117-9B9B-FA725083BDAA}"/>
              </a:ext>
            </a:extLst>
          </p:cNvPr>
          <p:cNvSpPr/>
          <p:nvPr>
            <p:custDataLst>
              <p:tags r:id="rId107"/>
            </p:custDataLst>
          </p:nvPr>
        </p:nvSpPr>
        <p:spPr>
          <a:xfrm>
            <a:off x="5107881" y="5197968"/>
            <a:ext cx="3556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TLSHAPE_T_cf8e736c9dcb4ce4b333c6336022748f_Shape">
            <a:extLst>
              <a:ext uri="{FF2B5EF4-FFF2-40B4-BE49-F238E27FC236}">
                <a16:creationId xmlns:a16="http://schemas.microsoft.com/office/drawing/2014/main" id="{F9A0DA66-323A-4402-909E-B781BAB051EE}"/>
              </a:ext>
            </a:extLst>
          </p:cNvPr>
          <p:cNvSpPr/>
          <p:nvPr>
            <p:custDataLst>
              <p:tags r:id="rId108"/>
            </p:custDataLst>
          </p:nvPr>
        </p:nvSpPr>
        <p:spPr>
          <a:xfrm>
            <a:off x="5454631" y="5453111"/>
            <a:ext cx="27940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2" name="OTLSHAPE_T_c3aebe623a11447b8649ac85856ba89a_Shape">
            <a:extLst>
              <a:ext uri="{FF2B5EF4-FFF2-40B4-BE49-F238E27FC236}">
                <a16:creationId xmlns:a16="http://schemas.microsoft.com/office/drawing/2014/main" id="{7AF43402-0728-4F81-A958-7531A970E3B2}"/>
              </a:ext>
            </a:extLst>
          </p:cNvPr>
          <p:cNvSpPr/>
          <p:nvPr>
            <p:custDataLst>
              <p:tags r:id="rId109"/>
            </p:custDataLst>
          </p:nvPr>
        </p:nvSpPr>
        <p:spPr>
          <a:xfrm>
            <a:off x="8575378" y="5708254"/>
            <a:ext cx="6985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2" name="OTLSHAPE_T_fc1620325d564c2a9d42be52fcfcd512_Shape">
            <a:extLst>
              <a:ext uri="{FF2B5EF4-FFF2-40B4-BE49-F238E27FC236}">
                <a16:creationId xmlns:a16="http://schemas.microsoft.com/office/drawing/2014/main" id="{D6BDFA4E-9CFB-4F66-A7EC-728B2B5DD263}"/>
              </a:ext>
            </a:extLst>
          </p:cNvPr>
          <p:cNvSpPr/>
          <p:nvPr>
            <p:custDataLst>
              <p:tags r:id="rId110"/>
            </p:custDataLst>
          </p:nvPr>
        </p:nvSpPr>
        <p:spPr>
          <a:xfrm>
            <a:off x="9268877" y="5963397"/>
            <a:ext cx="3556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2" name="OTLSHAPE_T_63c3a52a61d1462798a2e97da68fa40e_Shape">
            <a:extLst>
              <a:ext uri="{FF2B5EF4-FFF2-40B4-BE49-F238E27FC236}">
                <a16:creationId xmlns:a16="http://schemas.microsoft.com/office/drawing/2014/main" id="{8883F154-EFA3-47FD-A9DE-07772557D9CA}"/>
              </a:ext>
            </a:extLst>
          </p:cNvPr>
          <p:cNvSpPr/>
          <p:nvPr>
            <p:custDataLst>
              <p:tags r:id="rId111"/>
            </p:custDataLst>
          </p:nvPr>
        </p:nvSpPr>
        <p:spPr>
          <a:xfrm>
            <a:off x="9615627" y="6218540"/>
            <a:ext cx="3556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0" name="OTLSHAPE_T_c87a55f70a3b4817bfb2ab5432c3aafc_Shape">
            <a:extLst>
              <a:ext uri="{FF2B5EF4-FFF2-40B4-BE49-F238E27FC236}">
                <a16:creationId xmlns:a16="http://schemas.microsoft.com/office/drawing/2014/main" id="{B53F7E87-27AC-48D7-A892-2D531854DFE3}"/>
              </a:ext>
            </a:extLst>
          </p:cNvPr>
          <p:cNvSpPr/>
          <p:nvPr>
            <p:custDataLst>
              <p:tags r:id="rId112"/>
            </p:custDataLst>
          </p:nvPr>
        </p:nvSpPr>
        <p:spPr>
          <a:xfrm>
            <a:off x="9962376" y="6473683"/>
            <a:ext cx="13970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8" name="OTLSHAPE_T_842d825cb31d48febd054cd096c22da4_ShapePercentage" hidden="1">
            <a:extLst>
              <a:ext uri="{FF2B5EF4-FFF2-40B4-BE49-F238E27FC236}">
                <a16:creationId xmlns:a16="http://schemas.microsoft.com/office/drawing/2014/main" id="{65F7B049-024A-4231-A6CB-0EFA72406C1A}"/>
              </a:ext>
            </a:extLst>
          </p:cNvPr>
          <p:cNvSpPr/>
          <p:nvPr>
            <p:custDataLst>
              <p:tags r:id="rId113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9" name="OTLSHAPE_T_cc17d4df8bf24bcdaa378242216b7c82_ShapePercentage" hidden="1">
            <a:extLst>
              <a:ext uri="{FF2B5EF4-FFF2-40B4-BE49-F238E27FC236}">
                <a16:creationId xmlns:a16="http://schemas.microsoft.com/office/drawing/2014/main" id="{93EDCAF3-4A22-4121-85E6-09127BF8D674}"/>
              </a:ext>
            </a:extLst>
          </p:cNvPr>
          <p:cNvSpPr/>
          <p:nvPr>
            <p:custDataLst>
              <p:tags r:id="rId114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1" name="OTLSHAPE_T_f92cca1023c3432db8f9612afb73213a_ShapePercentage" hidden="1">
            <a:extLst>
              <a:ext uri="{FF2B5EF4-FFF2-40B4-BE49-F238E27FC236}">
                <a16:creationId xmlns:a16="http://schemas.microsoft.com/office/drawing/2014/main" id="{023FF4AB-AD7A-4AB8-A373-EF41BD54FA8C}"/>
              </a:ext>
            </a:extLst>
          </p:cNvPr>
          <p:cNvSpPr/>
          <p:nvPr>
            <p:custDataLst>
              <p:tags r:id="rId115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3" name="OTLSHAPE_T_7be1bef271774669a755e1a2e0f84bdf_ShapePercentage" hidden="1">
            <a:extLst>
              <a:ext uri="{FF2B5EF4-FFF2-40B4-BE49-F238E27FC236}">
                <a16:creationId xmlns:a16="http://schemas.microsoft.com/office/drawing/2014/main" id="{89036F0F-5A7F-4BF6-B1BE-252A4E1096F0}"/>
              </a:ext>
            </a:extLst>
          </p:cNvPr>
          <p:cNvSpPr/>
          <p:nvPr>
            <p:custDataLst>
              <p:tags r:id="rId116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5" name="OTLSHAPE_T_998aa1223cbe45ea8f9f2e2c50ef73f7_ShapePercentage" hidden="1">
            <a:extLst>
              <a:ext uri="{FF2B5EF4-FFF2-40B4-BE49-F238E27FC236}">
                <a16:creationId xmlns:a16="http://schemas.microsoft.com/office/drawing/2014/main" id="{42939354-FAC6-40C3-B250-4F6C6C6D6D0F}"/>
              </a:ext>
            </a:extLst>
          </p:cNvPr>
          <p:cNvSpPr/>
          <p:nvPr>
            <p:custDataLst>
              <p:tags r:id="rId117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7" name="OTLSHAPE_T_27f3b02428bb4b4593121f4ebb158271_ShapePercentage" hidden="1">
            <a:extLst>
              <a:ext uri="{FF2B5EF4-FFF2-40B4-BE49-F238E27FC236}">
                <a16:creationId xmlns:a16="http://schemas.microsoft.com/office/drawing/2014/main" id="{0F053638-F657-4DF9-978F-92CC3B1BAB0A}"/>
              </a:ext>
            </a:extLst>
          </p:cNvPr>
          <p:cNvSpPr/>
          <p:nvPr>
            <p:custDataLst>
              <p:tags r:id="rId118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9" name="OTLSHAPE_T_664eaeb1fc404de79ee0f19bd2a2b5dd_ShapePercentage" hidden="1">
            <a:extLst>
              <a:ext uri="{FF2B5EF4-FFF2-40B4-BE49-F238E27FC236}">
                <a16:creationId xmlns:a16="http://schemas.microsoft.com/office/drawing/2014/main" id="{1F905BD4-3B34-4015-913C-6280F27D966F}"/>
              </a:ext>
            </a:extLst>
          </p:cNvPr>
          <p:cNvSpPr/>
          <p:nvPr>
            <p:custDataLst>
              <p:tags r:id="rId119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1" name="OTLSHAPE_T_c6915d884907447c9ed86a4effd530f0_ShapePercentage" hidden="1">
            <a:extLst>
              <a:ext uri="{FF2B5EF4-FFF2-40B4-BE49-F238E27FC236}">
                <a16:creationId xmlns:a16="http://schemas.microsoft.com/office/drawing/2014/main" id="{1A760621-783D-455E-90B4-959D2DE7DF2E}"/>
              </a:ext>
            </a:extLst>
          </p:cNvPr>
          <p:cNvSpPr/>
          <p:nvPr>
            <p:custDataLst>
              <p:tags r:id="rId120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3" name="OTLSHAPE_T_96515933ea224f1b93c0b4961e0dbafc_ShapePercentage" hidden="1">
            <a:extLst>
              <a:ext uri="{FF2B5EF4-FFF2-40B4-BE49-F238E27FC236}">
                <a16:creationId xmlns:a16="http://schemas.microsoft.com/office/drawing/2014/main" id="{CF322A10-FCF4-4C11-A5DA-B2A50955A20E}"/>
              </a:ext>
            </a:extLst>
          </p:cNvPr>
          <p:cNvSpPr/>
          <p:nvPr>
            <p:custDataLst>
              <p:tags r:id="rId121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5" name="OTLSHAPE_T_6b4a071b95c544f59a133ee02e372e25_ShapePercentage" hidden="1">
            <a:extLst>
              <a:ext uri="{FF2B5EF4-FFF2-40B4-BE49-F238E27FC236}">
                <a16:creationId xmlns:a16="http://schemas.microsoft.com/office/drawing/2014/main" id="{7E8009A4-4E06-49A7-82E1-298022B8405C}"/>
              </a:ext>
            </a:extLst>
          </p:cNvPr>
          <p:cNvSpPr/>
          <p:nvPr>
            <p:custDataLst>
              <p:tags r:id="rId122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7" name="OTLSHAPE_T_53dcb9f36a874232816ad324e4fe8c24_ShapePercentage" hidden="1">
            <a:extLst>
              <a:ext uri="{FF2B5EF4-FFF2-40B4-BE49-F238E27FC236}">
                <a16:creationId xmlns:a16="http://schemas.microsoft.com/office/drawing/2014/main" id="{31D15F69-690F-44B8-9873-2AFBE2DB7504}"/>
              </a:ext>
            </a:extLst>
          </p:cNvPr>
          <p:cNvSpPr/>
          <p:nvPr>
            <p:custDataLst>
              <p:tags r:id="rId123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9" name="OTLSHAPE_T_1425f4f032aa4b9ba8022a9131cdefac_ShapePercentage" hidden="1">
            <a:extLst>
              <a:ext uri="{FF2B5EF4-FFF2-40B4-BE49-F238E27FC236}">
                <a16:creationId xmlns:a16="http://schemas.microsoft.com/office/drawing/2014/main" id="{52ACBD88-64EF-450B-B317-35FEE1981A2A}"/>
              </a:ext>
            </a:extLst>
          </p:cNvPr>
          <p:cNvSpPr/>
          <p:nvPr>
            <p:custDataLst>
              <p:tags r:id="rId124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1" name="OTLSHAPE_T_ec53293769bb453cb1b29206136fbfea_ShapePercentage" hidden="1">
            <a:extLst>
              <a:ext uri="{FF2B5EF4-FFF2-40B4-BE49-F238E27FC236}">
                <a16:creationId xmlns:a16="http://schemas.microsoft.com/office/drawing/2014/main" id="{1C2D0783-13B8-4243-9E61-EAC324CCC67B}"/>
              </a:ext>
            </a:extLst>
          </p:cNvPr>
          <p:cNvSpPr/>
          <p:nvPr>
            <p:custDataLst>
              <p:tags r:id="rId125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3" name="OTLSHAPE_T_b687bcb9d2b34b8ab79618906a5e23e5_ShapePercentage" hidden="1">
            <a:extLst>
              <a:ext uri="{FF2B5EF4-FFF2-40B4-BE49-F238E27FC236}">
                <a16:creationId xmlns:a16="http://schemas.microsoft.com/office/drawing/2014/main" id="{EA04E351-3788-4B24-96C8-86DDD1CA8138}"/>
              </a:ext>
            </a:extLst>
          </p:cNvPr>
          <p:cNvSpPr/>
          <p:nvPr>
            <p:custDataLst>
              <p:tags r:id="rId126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TLSHAPE_T_cf8e736c9dcb4ce4b333c6336022748f_ShapePercentage" hidden="1">
            <a:extLst>
              <a:ext uri="{FF2B5EF4-FFF2-40B4-BE49-F238E27FC236}">
                <a16:creationId xmlns:a16="http://schemas.microsoft.com/office/drawing/2014/main" id="{CCE66AF1-5E74-4497-A657-A6BF9D6E8989}"/>
              </a:ext>
            </a:extLst>
          </p:cNvPr>
          <p:cNvSpPr/>
          <p:nvPr>
            <p:custDataLst>
              <p:tags r:id="rId127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3" name="OTLSHAPE_T_c3aebe623a11447b8649ac85856ba89a_ShapePercentage" hidden="1">
            <a:extLst>
              <a:ext uri="{FF2B5EF4-FFF2-40B4-BE49-F238E27FC236}">
                <a16:creationId xmlns:a16="http://schemas.microsoft.com/office/drawing/2014/main" id="{708ABAA0-73DC-42F1-BB7B-0DB9ACBF537A}"/>
              </a:ext>
            </a:extLst>
          </p:cNvPr>
          <p:cNvSpPr/>
          <p:nvPr>
            <p:custDataLst>
              <p:tags r:id="rId128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3" name="OTLSHAPE_T_fc1620325d564c2a9d42be52fcfcd512_ShapePercentage" hidden="1">
            <a:extLst>
              <a:ext uri="{FF2B5EF4-FFF2-40B4-BE49-F238E27FC236}">
                <a16:creationId xmlns:a16="http://schemas.microsoft.com/office/drawing/2014/main" id="{5109CC37-5256-494F-ADA8-267BDD7FEE28}"/>
              </a:ext>
            </a:extLst>
          </p:cNvPr>
          <p:cNvSpPr/>
          <p:nvPr>
            <p:custDataLst>
              <p:tags r:id="rId129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3" name="OTLSHAPE_T_63c3a52a61d1462798a2e97da68fa40e_ShapePercentage" hidden="1">
            <a:extLst>
              <a:ext uri="{FF2B5EF4-FFF2-40B4-BE49-F238E27FC236}">
                <a16:creationId xmlns:a16="http://schemas.microsoft.com/office/drawing/2014/main" id="{6A06520A-351C-43DD-BF23-99848D7159DA}"/>
              </a:ext>
            </a:extLst>
          </p:cNvPr>
          <p:cNvSpPr/>
          <p:nvPr>
            <p:custDataLst>
              <p:tags r:id="rId130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1" name="OTLSHAPE_T_c87a55f70a3b4817bfb2ab5432c3aafc_ShapePercentage" hidden="1">
            <a:extLst>
              <a:ext uri="{FF2B5EF4-FFF2-40B4-BE49-F238E27FC236}">
                <a16:creationId xmlns:a16="http://schemas.microsoft.com/office/drawing/2014/main" id="{1B7D3256-4E2E-4B50-8370-182538A18CCD}"/>
              </a:ext>
            </a:extLst>
          </p:cNvPr>
          <p:cNvSpPr/>
          <p:nvPr>
            <p:custDataLst>
              <p:tags r:id="rId131"/>
            </p:custDataLst>
          </p:nvPr>
        </p:nvSpPr>
        <p:spPr>
          <a:xfrm>
            <a:off x="12700" y="1270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0" name="OTLSHAPE_T_842d825cb31d48febd054cd096c22da4_Duration" hidden="1">
            <a:extLst>
              <a:ext uri="{FF2B5EF4-FFF2-40B4-BE49-F238E27FC236}">
                <a16:creationId xmlns:a16="http://schemas.microsoft.com/office/drawing/2014/main" id="{B134DA6C-F300-472A-B7AE-63EC717860E8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2302541" y="2237867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8" dirty="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491" name="OTLSHAPE_T_842d825cb31d48febd054cd096c22da4_TextPercentage" hidden="1">
            <a:extLst>
              <a:ext uri="{FF2B5EF4-FFF2-40B4-BE49-F238E27FC236}">
                <a16:creationId xmlns:a16="http://schemas.microsoft.com/office/drawing/2014/main" id="{3DD3BC3D-0D25-4642-93BE-8B6A242D4782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/>
          </a:p>
        </p:txBody>
      </p:sp>
      <p:sp>
        <p:nvSpPr>
          <p:cNvPr id="492" name="OTLSHAPE_T_842d825cb31d48febd054cd096c22da4_JoinedDate" hidden="1">
            <a:extLst>
              <a:ext uri="{FF2B5EF4-FFF2-40B4-BE49-F238E27FC236}">
                <a16:creationId xmlns:a16="http://schemas.microsoft.com/office/drawing/2014/main" id="{0FB2A83B-2780-4EA2-94EF-4FE61A6F8D57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/>
          </a:p>
        </p:txBody>
      </p:sp>
      <p:sp>
        <p:nvSpPr>
          <p:cNvPr id="493" name="OTLSHAPE_T_842d825cb31d48febd054cd096c22da4_StartDate" hidden="1">
            <a:extLst>
              <a:ext uri="{FF2B5EF4-FFF2-40B4-BE49-F238E27FC236}">
                <a16:creationId xmlns:a16="http://schemas.microsoft.com/office/drawing/2014/main" id="{99579D05-F912-4084-A6B9-23E606055357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1100883" y="1779950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AU" sz="1000" spc="-6">
                <a:solidFill>
                  <a:schemeClr val="dk2"/>
                </a:solidFill>
                <a:latin typeface="Calibri" panose="020F0502020204030204" pitchFamily="34" charset="0"/>
              </a:rPr>
              <a:t>Apr 19</a:t>
            </a:r>
          </a:p>
        </p:txBody>
      </p:sp>
      <p:sp>
        <p:nvSpPr>
          <p:cNvPr id="494" name="OTLSHAPE_T_842d825cb31d48febd054cd096c22da4_Title">
            <a:extLst>
              <a:ext uri="{FF2B5EF4-FFF2-40B4-BE49-F238E27FC236}">
                <a16:creationId xmlns:a16="http://schemas.microsoft.com/office/drawing/2014/main" id="{E5E13810-BEA2-418A-9182-F8198B04CFEB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127000" y="1836088"/>
            <a:ext cx="8636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400" b="1" spc="-12" dirty="0">
                <a:solidFill>
                  <a:schemeClr val="dk1"/>
                </a:solidFill>
                <a:latin typeface="Calibri" panose="020F0502020204030204" pitchFamily="34" charset="0"/>
              </a:rPr>
              <a:t>Gantt Chart</a:t>
            </a:r>
          </a:p>
        </p:txBody>
      </p:sp>
      <p:sp>
        <p:nvSpPr>
          <p:cNvPr id="495" name="OTLSHAPE_T_842d825cb31d48febd054cd096c22da4_EndDate" hidden="1">
            <a:extLst>
              <a:ext uri="{FF2B5EF4-FFF2-40B4-BE49-F238E27FC236}">
                <a16:creationId xmlns:a16="http://schemas.microsoft.com/office/drawing/2014/main" id="{AFEEE2BD-A7B4-4BC5-8F4E-12E63F1D8576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2028874" y="1779950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AU" sz="1000" spc="-6">
                <a:solidFill>
                  <a:schemeClr val="dk2"/>
                </a:solidFill>
                <a:latin typeface="Calibri" panose="020F0502020204030204" pitchFamily="34" charset="0"/>
              </a:rPr>
              <a:t>Apr 20</a:t>
            </a:r>
          </a:p>
        </p:txBody>
      </p:sp>
      <p:sp>
        <p:nvSpPr>
          <p:cNvPr id="498" name="OTLSHAPE_T_cc17d4df8bf24bcdaa378242216b7c82_Duration" hidden="1">
            <a:extLst>
              <a:ext uri="{FF2B5EF4-FFF2-40B4-BE49-F238E27FC236}">
                <a16:creationId xmlns:a16="http://schemas.microsoft.com/office/drawing/2014/main" id="{66533E4E-A7E4-472A-825D-77FC9921B034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4099028" y="2446486"/>
            <a:ext cx="431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6">
                <a:solidFill>
                  <a:schemeClr val="accent2"/>
                </a:solidFill>
                <a:latin typeface="Calibri" panose="020F0502020204030204" pitchFamily="34" charset="0"/>
              </a:rPr>
              <a:t>3.9 days</a:t>
            </a:r>
            <a:endParaRPr lang="en-AU" sz="1000" spc="-6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99" name="OTLSHAPE_T_cc17d4df8bf24bcdaa378242216b7c82_TextPercentage" hidden="1">
            <a:extLst>
              <a:ext uri="{FF2B5EF4-FFF2-40B4-BE49-F238E27FC236}">
                <a16:creationId xmlns:a16="http://schemas.microsoft.com/office/drawing/2014/main" id="{7605A63B-403C-4906-8025-F5ED5F925D69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/>
          </a:p>
        </p:txBody>
      </p:sp>
      <p:sp>
        <p:nvSpPr>
          <p:cNvPr id="500" name="OTLSHAPE_T_cc17d4df8bf24bcdaa378242216b7c82_JoinedDate" hidden="1">
            <a:extLst>
              <a:ext uri="{FF2B5EF4-FFF2-40B4-BE49-F238E27FC236}">
                <a16:creationId xmlns:a16="http://schemas.microsoft.com/office/drawing/2014/main" id="{EDE66384-CF94-47D7-ACD2-D9154A8931F8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/>
          </a:p>
        </p:txBody>
      </p:sp>
      <p:sp>
        <p:nvSpPr>
          <p:cNvPr id="501" name="OTLSHAPE_T_cc17d4df8bf24bcdaa378242216b7c82_StartDate" hidden="1">
            <a:extLst>
              <a:ext uri="{FF2B5EF4-FFF2-40B4-BE49-F238E27FC236}">
                <a16:creationId xmlns:a16="http://schemas.microsoft.com/office/drawing/2014/main" id="{D2DBE235-A82B-4E4E-B62A-52002E0BDC69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1585642" y="2129581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6">
                <a:solidFill>
                  <a:schemeClr val="dk2"/>
                </a:solidFill>
                <a:latin typeface="Calibri" panose="020F0502020204030204" pitchFamily="34" charset="0"/>
              </a:rPr>
              <a:t>Apr 21</a:t>
            </a:r>
          </a:p>
        </p:txBody>
      </p:sp>
      <p:sp>
        <p:nvSpPr>
          <p:cNvPr id="502" name="OTLSHAPE_T_cc17d4df8bf24bcdaa378242216b7c82_Title">
            <a:extLst>
              <a:ext uri="{FF2B5EF4-FFF2-40B4-BE49-F238E27FC236}">
                <a16:creationId xmlns:a16="http://schemas.microsoft.com/office/drawing/2014/main" id="{BD735DAA-784C-4A81-B5C0-6F236C8EF975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127000" y="2091231"/>
            <a:ext cx="11303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4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Data Collection</a:t>
            </a:r>
          </a:p>
        </p:txBody>
      </p:sp>
      <p:sp>
        <p:nvSpPr>
          <p:cNvPr id="503" name="OTLSHAPE_T_cc17d4df8bf24bcdaa378242216b7c82_EndDate" hidden="1">
            <a:extLst>
              <a:ext uri="{FF2B5EF4-FFF2-40B4-BE49-F238E27FC236}">
                <a16:creationId xmlns:a16="http://schemas.microsoft.com/office/drawing/2014/main" id="{4E1013EF-4D95-41EC-9717-A295F7EC48FE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4450987" y="2129581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6">
                <a:solidFill>
                  <a:schemeClr val="dk2"/>
                </a:solidFill>
                <a:latin typeface="Calibri" panose="020F0502020204030204" pitchFamily="34" charset="0"/>
              </a:rPr>
              <a:t>Apr 25</a:t>
            </a:r>
          </a:p>
        </p:txBody>
      </p:sp>
      <p:sp>
        <p:nvSpPr>
          <p:cNvPr id="506" name="OTLSHAPE_T_f92cca1023c3432db8f9612afb73213a_Duration" hidden="1">
            <a:extLst>
              <a:ext uri="{FF2B5EF4-FFF2-40B4-BE49-F238E27FC236}">
                <a16:creationId xmlns:a16="http://schemas.microsoft.com/office/drawing/2014/main" id="{3E8F1FDA-F041-41A2-A930-60EF3DEB08BF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5948332" y="2655104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8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</a:p>
        </p:txBody>
      </p:sp>
      <p:sp>
        <p:nvSpPr>
          <p:cNvPr id="507" name="OTLSHAPE_T_f92cca1023c3432db8f9612afb73213a_TextPercentage" hidden="1">
            <a:extLst>
              <a:ext uri="{FF2B5EF4-FFF2-40B4-BE49-F238E27FC236}">
                <a16:creationId xmlns:a16="http://schemas.microsoft.com/office/drawing/2014/main" id="{F903AC2F-5FA5-40AF-BB9B-604D7C986816}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/>
          </a:p>
        </p:txBody>
      </p:sp>
      <p:sp>
        <p:nvSpPr>
          <p:cNvPr id="508" name="OTLSHAPE_T_f92cca1023c3432db8f9612afb73213a_JoinedDate" hidden="1">
            <a:extLst>
              <a:ext uri="{FF2B5EF4-FFF2-40B4-BE49-F238E27FC236}">
                <a16:creationId xmlns:a16="http://schemas.microsoft.com/office/drawing/2014/main" id="{BCECAB96-A496-4AFA-AB30-75BF08D798B4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6519607" y="2718604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000" spc="-6">
                <a:solidFill>
                  <a:schemeClr val="dk2"/>
                </a:solidFill>
                <a:latin typeface="Calibri" panose="020F0502020204030204" pitchFamily="34" charset="0"/>
              </a:rPr>
              <a:t>Apr 25</a:t>
            </a:r>
          </a:p>
        </p:txBody>
      </p:sp>
      <p:sp>
        <p:nvSpPr>
          <p:cNvPr id="509" name="OTLSHAPE_T_f92cca1023c3432db8f9612afb73213a_StartDate" hidden="1">
            <a:extLst>
              <a:ext uri="{FF2B5EF4-FFF2-40B4-BE49-F238E27FC236}">
                <a16:creationId xmlns:a16="http://schemas.microsoft.com/office/drawing/2014/main" id="{5AAD3E5D-ABD8-41E2-AD21-B628F004FFEE}"/>
              </a:ext>
            </a:extLst>
          </p:cNvPr>
          <p:cNvSpPr txBox="1"/>
          <p:nvPr>
            <p:custDataLst>
              <p:tags r:id="rId147"/>
            </p:custDataLst>
          </p:nvPr>
        </p:nvSpPr>
        <p:spPr>
          <a:xfrm>
            <a:off x="4007755" y="2479212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6">
                <a:solidFill>
                  <a:schemeClr val="dk2"/>
                </a:solidFill>
                <a:latin typeface="Calibri" panose="020F0502020204030204" pitchFamily="34" charset="0"/>
              </a:rPr>
              <a:t>Apr 26</a:t>
            </a:r>
          </a:p>
        </p:txBody>
      </p:sp>
      <p:sp>
        <p:nvSpPr>
          <p:cNvPr id="510" name="OTLSHAPE_T_f92cca1023c3432db8f9612afb73213a_Title">
            <a:extLst>
              <a:ext uri="{FF2B5EF4-FFF2-40B4-BE49-F238E27FC236}">
                <a16:creationId xmlns:a16="http://schemas.microsoft.com/office/drawing/2014/main" id="{DED66F81-E4EA-40D2-A099-A39375CA95CE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127000" y="3111803"/>
            <a:ext cx="14097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400" b="1" spc="-6">
                <a:solidFill>
                  <a:schemeClr val="dk1"/>
                </a:solidFill>
                <a:latin typeface="Calibri" panose="020F0502020204030204" pitchFamily="34" charset="0"/>
              </a:rPr>
              <a:t>Data Flow Diagram</a:t>
            </a:r>
          </a:p>
        </p:txBody>
      </p:sp>
      <p:sp>
        <p:nvSpPr>
          <p:cNvPr id="511" name="OTLSHAPE_T_f92cca1023c3432db8f9612afb73213a_EndDate" hidden="1">
            <a:extLst>
              <a:ext uri="{FF2B5EF4-FFF2-40B4-BE49-F238E27FC236}">
                <a16:creationId xmlns:a16="http://schemas.microsoft.com/office/drawing/2014/main" id="{90A034F6-9950-4C33-BB77-8D7CCFA68814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4935410" y="25567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 spc="-22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14" name="OTLSHAPE_T_7be1bef271774669a755e1a2e0f84bdf_Duration" hidden="1">
            <a:extLst>
              <a:ext uri="{FF2B5EF4-FFF2-40B4-BE49-F238E27FC236}">
                <a16:creationId xmlns:a16="http://schemas.microsoft.com/office/drawing/2014/main" id="{F6FBB2DF-CECE-4438-A5E7-0246DDD5E4BA}"/>
              </a:ext>
            </a:extLst>
          </p:cNvPr>
          <p:cNvSpPr txBox="1"/>
          <p:nvPr>
            <p:custDataLst>
              <p:tags r:id="rId150"/>
            </p:custDataLst>
          </p:nvPr>
        </p:nvSpPr>
        <p:spPr>
          <a:xfrm>
            <a:off x="5950138" y="286372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8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</a:p>
        </p:txBody>
      </p:sp>
      <p:sp>
        <p:nvSpPr>
          <p:cNvPr id="515" name="OTLSHAPE_T_7be1bef271774669a755e1a2e0f84bdf_TextPercentage" hidden="1">
            <a:extLst>
              <a:ext uri="{FF2B5EF4-FFF2-40B4-BE49-F238E27FC236}">
                <a16:creationId xmlns:a16="http://schemas.microsoft.com/office/drawing/2014/main" id="{D2A85A45-8DF2-4450-9C1E-E4113D67DDBC}"/>
              </a:ext>
            </a:extLst>
          </p:cNvPr>
          <p:cNvSpPr txBox="1"/>
          <p:nvPr>
            <p:custDataLst>
              <p:tags r:id="rId15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/>
          </a:p>
        </p:txBody>
      </p:sp>
      <p:sp>
        <p:nvSpPr>
          <p:cNvPr id="516" name="OTLSHAPE_T_7be1bef271774669a755e1a2e0f84bdf_JoinedDate" hidden="1">
            <a:extLst>
              <a:ext uri="{FF2B5EF4-FFF2-40B4-BE49-F238E27FC236}">
                <a16:creationId xmlns:a16="http://schemas.microsoft.com/office/drawing/2014/main" id="{4D76561C-23E6-4DA8-8B5D-7A376F42756E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/>
          </a:p>
        </p:txBody>
      </p:sp>
      <p:sp>
        <p:nvSpPr>
          <p:cNvPr id="517" name="OTLSHAPE_T_7be1bef271774669a755e1a2e0f84bdf_StartDate" hidden="1">
            <a:extLst>
              <a:ext uri="{FF2B5EF4-FFF2-40B4-BE49-F238E27FC236}">
                <a16:creationId xmlns:a16="http://schemas.microsoft.com/office/drawing/2014/main" id="{0708519C-547C-41C0-B32E-344D37C4D329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4007755" y="2828843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6">
                <a:solidFill>
                  <a:schemeClr val="dk2"/>
                </a:solidFill>
                <a:latin typeface="Calibri" panose="020F0502020204030204" pitchFamily="34" charset="0"/>
              </a:rPr>
              <a:t>Apr 26</a:t>
            </a:r>
          </a:p>
        </p:txBody>
      </p:sp>
      <p:sp>
        <p:nvSpPr>
          <p:cNvPr id="518" name="OTLSHAPE_T_7be1bef271774669a755e1a2e0f84bdf_Title">
            <a:extLst>
              <a:ext uri="{FF2B5EF4-FFF2-40B4-BE49-F238E27FC236}">
                <a16:creationId xmlns:a16="http://schemas.microsoft.com/office/drawing/2014/main" id="{78481666-BFE6-4217-8CF1-FC860326FABB}"/>
              </a:ext>
            </a:extLst>
          </p:cNvPr>
          <p:cNvSpPr txBox="1"/>
          <p:nvPr>
            <p:custDataLst>
              <p:tags r:id="rId154"/>
            </p:custDataLst>
          </p:nvPr>
        </p:nvSpPr>
        <p:spPr>
          <a:xfrm>
            <a:off x="127000" y="2346374"/>
            <a:ext cx="12446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400" b="1" spc="-8">
                <a:solidFill>
                  <a:schemeClr val="dk1"/>
                </a:solidFill>
                <a:latin typeface="Calibri" panose="020F0502020204030204" pitchFamily="34" charset="0"/>
              </a:rPr>
              <a:t>Context Diagram</a:t>
            </a:r>
          </a:p>
        </p:txBody>
      </p:sp>
      <p:sp>
        <p:nvSpPr>
          <p:cNvPr id="519" name="OTLSHAPE_T_7be1bef271774669a755e1a2e0f84bdf_EndDate" hidden="1">
            <a:extLst>
              <a:ext uri="{FF2B5EF4-FFF2-40B4-BE49-F238E27FC236}">
                <a16:creationId xmlns:a16="http://schemas.microsoft.com/office/drawing/2014/main" id="{BDFB4B05-6571-4656-B66E-DE0028B18262}"/>
              </a:ext>
            </a:extLst>
          </p:cNvPr>
          <p:cNvSpPr txBox="1"/>
          <p:nvPr>
            <p:custDataLst>
              <p:tags r:id="rId155"/>
            </p:custDataLst>
          </p:nvPr>
        </p:nvSpPr>
        <p:spPr>
          <a:xfrm>
            <a:off x="4935410" y="290635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 spc="-22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2" name="OTLSHAPE_T_998aa1223cbe45ea8f9f2e2c50ef73f7_Duration" hidden="1">
            <a:extLst>
              <a:ext uri="{FF2B5EF4-FFF2-40B4-BE49-F238E27FC236}">
                <a16:creationId xmlns:a16="http://schemas.microsoft.com/office/drawing/2014/main" id="{365D7352-F3F5-4C6F-A4C9-8561EF16B1F0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5950138" y="3072342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8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</a:p>
        </p:txBody>
      </p:sp>
      <p:sp>
        <p:nvSpPr>
          <p:cNvPr id="523" name="OTLSHAPE_T_998aa1223cbe45ea8f9f2e2c50ef73f7_TextPercentage" hidden="1">
            <a:extLst>
              <a:ext uri="{FF2B5EF4-FFF2-40B4-BE49-F238E27FC236}">
                <a16:creationId xmlns:a16="http://schemas.microsoft.com/office/drawing/2014/main" id="{1C203C18-184C-4383-B51F-1EB1488C10C0}"/>
              </a:ext>
            </a:extLst>
          </p:cNvPr>
          <p:cNvSpPr txBox="1"/>
          <p:nvPr>
            <p:custDataLst>
              <p:tags r:id="rId15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/>
          </a:p>
        </p:txBody>
      </p:sp>
      <p:sp>
        <p:nvSpPr>
          <p:cNvPr id="524" name="OTLSHAPE_T_998aa1223cbe45ea8f9f2e2c50ef73f7_JoinedDate" hidden="1">
            <a:extLst>
              <a:ext uri="{FF2B5EF4-FFF2-40B4-BE49-F238E27FC236}">
                <a16:creationId xmlns:a16="http://schemas.microsoft.com/office/drawing/2014/main" id="{D60022F3-8DD3-44C3-8CD3-FEC5E3AABDFF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/>
          </a:p>
        </p:txBody>
      </p:sp>
      <p:sp>
        <p:nvSpPr>
          <p:cNvPr id="525" name="OTLSHAPE_T_998aa1223cbe45ea8f9f2e2c50ef73f7_StartDate" hidden="1">
            <a:extLst>
              <a:ext uri="{FF2B5EF4-FFF2-40B4-BE49-F238E27FC236}">
                <a16:creationId xmlns:a16="http://schemas.microsoft.com/office/drawing/2014/main" id="{A5128938-95C7-4656-9A42-25F2AA61B2E1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4007755" y="3178474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6">
                <a:solidFill>
                  <a:schemeClr val="dk2"/>
                </a:solidFill>
                <a:latin typeface="Calibri" panose="020F0502020204030204" pitchFamily="34" charset="0"/>
              </a:rPr>
              <a:t>Apr 26</a:t>
            </a:r>
          </a:p>
        </p:txBody>
      </p:sp>
      <p:sp>
        <p:nvSpPr>
          <p:cNvPr id="526" name="OTLSHAPE_T_998aa1223cbe45ea8f9f2e2c50ef73f7_Title">
            <a:extLst>
              <a:ext uri="{FF2B5EF4-FFF2-40B4-BE49-F238E27FC236}">
                <a16:creationId xmlns:a16="http://schemas.microsoft.com/office/drawing/2014/main" id="{77DD9323-441D-485E-8A1A-D847423DC8CB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127000" y="2601517"/>
            <a:ext cx="13208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400" b="1" spc="-6">
                <a:solidFill>
                  <a:schemeClr val="dk1"/>
                </a:solidFill>
                <a:latin typeface="Calibri" panose="020F0502020204030204" pitchFamily="34" charset="0"/>
              </a:rPr>
              <a:t>Use Case Diagram</a:t>
            </a:r>
          </a:p>
        </p:txBody>
      </p:sp>
      <p:sp>
        <p:nvSpPr>
          <p:cNvPr id="527" name="OTLSHAPE_T_998aa1223cbe45ea8f9f2e2c50ef73f7_EndDate" hidden="1">
            <a:extLst>
              <a:ext uri="{FF2B5EF4-FFF2-40B4-BE49-F238E27FC236}">
                <a16:creationId xmlns:a16="http://schemas.microsoft.com/office/drawing/2014/main" id="{B4C222ED-B3C3-4AB8-A4F7-768EDA627D1C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4935410" y="325598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 spc="-22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0" name="OTLSHAPE_T_27f3b02428bb4b4593121f4ebb158271_Duration" hidden="1">
            <a:extLst>
              <a:ext uri="{FF2B5EF4-FFF2-40B4-BE49-F238E27FC236}">
                <a16:creationId xmlns:a16="http://schemas.microsoft.com/office/drawing/2014/main" id="{5587C1C2-AFA6-43C2-8B8E-C0FD8FF06535}"/>
              </a:ext>
            </a:extLst>
          </p:cNvPr>
          <p:cNvSpPr txBox="1"/>
          <p:nvPr>
            <p:custDataLst>
              <p:tags r:id="rId162"/>
            </p:custDataLst>
          </p:nvPr>
        </p:nvSpPr>
        <p:spPr>
          <a:xfrm>
            <a:off x="6704267" y="328096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8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</a:p>
        </p:txBody>
      </p:sp>
      <p:sp>
        <p:nvSpPr>
          <p:cNvPr id="531" name="OTLSHAPE_T_27f3b02428bb4b4593121f4ebb158271_TextPercentage" hidden="1">
            <a:extLst>
              <a:ext uri="{FF2B5EF4-FFF2-40B4-BE49-F238E27FC236}">
                <a16:creationId xmlns:a16="http://schemas.microsoft.com/office/drawing/2014/main" id="{3E077264-165C-4940-97F2-9265B3293440}"/>
              </a:ext>
            </a:extLst>
          </p:cNvPr>
          <p:cNvSpPr txBox="1"/>
          <p:nvPr>
            <p:custDataLst>
              <p:tags r:id="rId16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/>
          </a:p>
        </p:txBody>
      </p:sp>
      <p:sp>
        <p:nvSpPr>
          <p:cNvPr id="532" name="OTLSHAPE_T_27f3b02428bb4b4593121f4ebb158271_JoinedDate" hidden="1">
            <a:extLst>
              <a:ext uri="{FF2B5EF4-FFF2-40B4-BE49-F238E27FC236}">
                <a16:creationId xmlns:a16="http://schemas.microsoft.com/office/drawing/2014/main" id="{9E595EB6-34D1-42CA-8555-5A906705520D}"/>
              </a:ext>
            </a:extLst>
          </p:cNvPr>
          <p:cNvSpPr txBox="1"/>
          <p:nvPr>
            <p:custDataLst>
              <p:tags r:id="rId1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/>
          </a:p>
        </p:txBody>
      </p:sp>
      <p:sp>
        <p:nvSpPr>
          <p:cNvPr id="533" name="OTLSHAPE_T_27f3b02428bb4b4593121f4ebb158271_StartDate" hidden="1">
            <a:extLst>
              <a:ext uri="{FF2B5EF4-FFF2-40B4-BE49-F238E27FC236}">
                <a16:creationId xmlns:a16="http://schemas.microsoft.com/office/drawing/2014/main" id="{EF5E61EC-3ADE-4CC1-AE35-09C8B1C2290A}"/>
              </a:ext>
            </a:extLst>
          </p:cNvPr>
          <p:cNvSpPr txBox="1"/>
          <p:nvPr>
            <p:custDataLst>
              <p:tags r:id="rId165"/>
            </p:custDataLst>
          </p:nvPr>
        </p:nvSpPr>
        <p:spPr>
          <a:xfrm>
            <a:off x="4492178" y="3528105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6">
                <a:solidFill>
                  <a:schemeClr val="dk2"/>
                </a:solidFill>
                <a:latin typeface="Calibri" panose="020F0502020204030204" pitchFamily="34" charset="0"/>
              </a:rPr>
              <a:t>Apr 27</a:t>
            </a:r>
          </a:p>
        </p:txBody>
      </p:sp>
      <p:sp>
        <p:nvSpPr>
          <p:cNvPr id="534" name="OTLSHAPE_T_27f3b02428bb4b4593121f4ebb158271_Title">
            <a:extLst>
              <a:ext uri="{FF2B5EF4-FFF2-40B4-BE49-F238E27FC236}">
                <a16:creationId xmlns:a16="http://schemas.microsoft.com/office/drawing/2014/main" id="{F0EB9402-3DB9-4E23-A2D9-6AB2C1848C35}"/>
              </a:ext>
            </a:extLst>
          </p:cNvPr>
          <p:cNvSpPr txBox="1"/>
          <p:nvPr>
            <p:custDataLst>
              <p:tags r:id="rId166"/>
            </p:custDataLst>
          </p:nvPr>
        </p:nvSpPr>
        <p:spPr>
          <a:xfrm>
            <a:off x="127000" y="2856660"/>
            <a:ext cx="9525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4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Use Case List</a:t>
            </a:r>
          </a:p>
        </p:txBody>
      </p:sp>
      <p:sp>
        <p:nvSpPr>
          <p:cNvPr id="535" name="OTLSHAPE_T_27f3b02428bb4b4593121f4ebb158271_EndDate" hidden="1">
            <a:extLst>
              <a:ext uri="{FF2B5EF4-FFF2-40B4-BE49-F238E27FC236}">
                <a16:creationId xmlns:a16="http://schemas.microsoft.com/office/drawing/2014/main" id="{835E7945-A5D5-498A-BA08-F1DB7062FCAE}"/>
              </a:ext>
            </a:extLst>
          </p:cNvPr>
          <p:cNvSpPr txBox="1"/>
          <p:nvPr>
            <p:custDataLst>
              <p:tags r:id="rId167"/>
            </p:custDataLst>
          </p:nvPr>
        </p:nvSpPr>
        <p:spPr>
          <a:xfrm>
            <a:off x="5419832" y="360561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 sz="1000" spc="-22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8" name="OTLSHAPE_T_664eaeb1fc404de79ee0f19bd2a2b5dd_Duration" hidden="1">
            <a:extLst>
              <a:ext uri="{FF2B5EF4-FFF2-40B4-BE49-F238E27FC236}">
                <a16:creationId xmlns:a16="http://schemas.microsoft.com/office/drawing/2014/main" id="{5339E778-5591-49EF-8254-A0A94BEC762B}"/>
              </a:ext>
            </a:extLst>
          </p:cNvPr>
          <p:cNvSpPr txBox="1"/>
          <p:nvPr>
            <p:custDataLst>
              <p:tags r:id="rId168"/>
            </p:custDataLst>
          </p:nvPr>
        </p:nvSpPr>
        <p:spPr>
          <a:xfrm>
            <a:off x="8214316" y="4532672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8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579" name="OTLSHAPE_T_664eaeb1fc404de79ee0f19bd2a2b5dd_TextPercentage" hidden="1">
            <a:extLst>
              <a:ext uri="{FF2B5EF4-FFF2-40B4-BE49-F238E27FC236}">
                <a16:creationId xmlns:a16="http://schemas.microsoft.com/office/drawing/2014/main" id="{9B09A7F5-57DC-4C80-B24F-40D5757CF8A5}"/>
              </a:ext>
            </a:extLst>
          </p:cNvPr>
          <p:cNvSpPr txBox="1"/>
          <p:nvPr>
            <p:custDataLst>
              <p:tags r:id="rId16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/>
          </a:p>
        </p:txBody>
      </p:sp>
      <p:sp>
        <p:nvSpPr>
          <p:cNvPr id="580" name="OTLSHAPE_T_664eaeb1fc404de79ee0f19bd2a2b5dd_JoinedDate" hidden="1">
            <a:extLst>
              <a:ext uri="{FF2B5EF4-FFF2-40B4-BE49-F238E27FC236}">
                <a16:creationId xmlns:a16="http://schemas.microsoft.com/office/drawing/2014/main" id="{CA8FECF6-6817-4308-976A-0FBA10BCA299}"/>
              </a:ext>
            </a:extLst>
          </p:cNvPr>
          <p:cNvSpPr txBox="1"/>
          <p:nvPr>
            <p:custDataLst>
              <p:tags r:id="rId17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/>
          </a:p>
        </p:txBody>
      </p:sp>
      <p:sp>
        <p:nvSpPr>
          <p:cNvPr id="581" name="OTLSHAPE_T_664eaeb1fc404de79ee0f19bd2a2b5dd_StartDate" hidden="1">
            <a:extLst>
              <a:ext uri="{FF2B5EF4-FFF2-40B4-BE49-F238E27FC236}">
                <a16:creationId xmlns:a16="http://schemas.microsoft.com/office/drawing/2014/main" id="{4FB3F133-7136-4734-8DB6-D4A8064484C4}"/>
              </a:ext>
            </a:extLst>
          </p:cNvPr>
          <p:cNvSpPr txBox="1"/>
          <p:nvPr>
            <p:custDataLst>
              <p:tags r:id="rId171"/>
            </p:custDataLst>
          </p:nvPr>
        </p:nvSpPr>
        <p:spPr>
          <a:xfrm>
            <a:off x="6429532" y="5639904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6">
                <a:solidFill>
                  <a:schemeClr val="dk2"/>
                </a:solidFill>
                <a:latin typeface="Calibri" panose="020F0502020204030204" pitchFamily="34" charset="0"/>
              </a:rPr>
              <a:t>Apr 30</a:t>
            </a:r>
          </a:p>
        </p:txBody>
      </p:sp>
      <p:sp>
        <p:nvSpPr>
          <p:cNvPr id="582" name="OTLSHAPE_T_664eaeb1fc404de79ee0f19bd2a2b5dd_Title">
            <a:extLst>
              <a:ext uri="{FF2B5EF4-FFF2-40B4-BE49-F238E27FC236}">
                <a16:creationId xmlns:a16="http://schemas.microsoft.com/office/drawing/2014/main" id="{FD0D4331-43CF-45EC-A618-76811AA70A45}"/>
              </a:ext>
            </a:extLst>
          </p:cNvPr>
          <p:cNvSpPr txBox="1"/>
          <p:nvPr>
            <p:custDataLst>
              <p:tags r:id="rId172"/>
            </p:custDataLst>
          </p:nvPr>
        </p:nvSpPr>
        <p:spPr>
          <a:xfrm>
            <a:off x="127000" y="3366946"/>
            <a:ext cx="14605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400" b="1" spc="-8">
                <a:solidFill>
                  <a:schemeClr val="dk1"/>
                </a:solidFill>
                <a:latin typeface="Calibri" panose="020F0502020204030204" pitchFamily="34" charset="0"/>
              </a:rPr>
              <a:t>User Charactersitics</a:t>
            </a:r>
          </a:p>
        </p:txBody>
      </p:sp>
      <p:sp>
        <p:nvSpPr>
          <p:cNvPr id="583" name="OTLSHAPE_T_664eaeb1fc404de79ee0f19bd2a2b5dd_EndDate" hidden="1">
            <a:extLst>
              <a:ext uri="{FF2B5EF4-FFF2-40B4-BE49-F238E27FC236}">
                <a16:creationId xmlns:a16="http://schemas.microsoft.com/office/drawing/2014/main" id="{BEC9EF33-C7C1-44C6-BB31-892A7E006E45}"/>
              </a:ext>
            </a:extLst>
          </p:cNvPr>
          <p:cNvSpPr txBox="1"/>
          <p:nvPr>
            <p:custDataLst>
              <p:tags r:id="rId173"/>
            </p:custDataLst>
          </p:nvPr>
        </p:nvSpPr>
        <p:spPr>
          <a:xfrm>
            <a:off x="7357523" y="5639904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8">
                <a:solidFill>
                  <a:schemeClr val="dk2"/>
                </a:solidFill>
                <a:latin typeface="Calibri" panose="020F0502020204030204" pitchFamily="34" charset="0"/>
              </a:rPr>
              <a:t>May 1</a:t>
            </a:r>
          </a:p>
        </p:txBody>
      </p:sp>
      <p:sp>
        <p:nvSpPr>
          <p:cNvPr id="586" name="OTLSHAPE_T_c6915d884907447c9ed86a4effd530f0_Duration" hidden="1">
            <a:extLst>
              <a:ext uri="{FF2B5EF4-FFF2-40B4-BE49-F238E27FC236}">
                <a16:creationId xmlns:a16="http://schemas.microsoft.com/office/drawing/2014/main" id="{DDC2A2CC-015F-41F8-8E8A-D5A40142AE5F}"/>
              </a:ext>
            </a:extLst>
          </p:cNvPr>
          <p:cNvSpPr txBox="1"/>
          <p:nvPr>
            <p:custDataLst>
              <p:tags r:id="rId174"/>
            </p:custDataLst>
          </p:nvPr>
        </p:nvSpPr>
        <p:spPr>
          <a:xfrm>
            <a:off x="8214316" y="4741291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8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587" name="OTLSHAPE_T_c6915d884907447c9ed86a4effd530f0_TextPercentage" hidden="1">
            <a:extLst>
              <a:ext uri="{FF2B5EF4-FFF2-40B4-BE49-F238E27FC236}">
                <a16:creationId xmlns:a16="http://schemas.microsoft.com/office/drawing/2014/main" id="{382D1F7A-63A1-48B5-888A-8A8B962F0295}"/>
              </a:ext>
            </a:extLst>
          </p:cNvPr>
          <p:cNvSpPr txBox="1"/>
          <p:nvPr>
            <p:custDataLst>
              <p:tags r:id="rId17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/>
          </a:p>
        </p:txBody>
      </p:sp>
      <p:sp>
        <p:nvSpPr>
          <p:cNvPr id="588" name="OTLSHAPE_T_c6915d884907447c9ed86a4effd530f0_JoinedDate" hidden="1">
            <a:extLst>
              <a:ext uri="{FF2B5EF4-FFF2-40B4-BE49-F238E27FC236}">
                <a16:creationId xmlns:a16="http://schemas.microsoft.com/office/drawing/2014/main" id="{210DF325-C740-4C00-90EC-75BC09A2DFE9}"/>
              </a:ext>
            </a:extLst>
          </p:cNvPr>
          <p:cNvSpPr txBox="1"/>
          <p:nvPr>
            <p:custDataLst>
              <p:tags r:id="rId1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/>
          </a:p>
        </p:txBody>
      </p:sp>
      <p:sp>
        <p:nvSpPr>
          <p:cNvPr id="589" name="OTLSHAPE_T_c6915d884907447c9ed86a4effd530f0_StartDate" hidden="1">
            <a:extLst>
              <a:ext uri="{FF2B5EF4-FFF2-40B4-BE49-F238E27FC236}">
                <a16:creationId xmlns:a16="http://schemas.microsoft.com/office/drawing/2014/main" id="{885BC63F-6836-44AC-BD91-A5D8F3B54930}"/>
              </a:ext>
            </a:extLst>
          </p:cNvPr>
          <p:cNvSpPr txBox="1"/>
          <p:nvPr>
            <p:custDataLst>
              <p:tags r:id="rId177"/>
            </p:custDataLst>
          </p:nvPr>
        </p:nvSpPr>
        <p:spPr>
          <a:xfrm>
            <a:off x="6429532" y="6003547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6">
                <a:solidFill>
                  <a:schemeClr val="dk2"/>
                </a:solidFill>
                <a:latin typeface="Calibri" panose="020F0502020204030204" pitchFamily="34" charset="0"/>
              </a:rPr>
              <a:t>Apr 30</a:t>
            </a:r>
          </a:p>
        </p:txBody>
      </p:sp>
      <p:sp>
        <p:nvSpPr>
          <p:cNvPr id="590" name="OTLSHAPE_T_c6915d884907447c9ed86a4effd530f0_Title">
            <a:extLst>
              <a:ext uri="{FF2B5EF4-FFF2-40B4-BE49-F238E27FC236}">
                <a16:creationId xmlns:a16="http://schemas.microsoft.com/office/drawing/2014/main" id="{94C57095-07FC-4F31-87D6-079A31111CD1}"/>
              </a:ext>
            </a:extLst>
          </p:cNvPr>
          <p:cNvSpPr txBox="1"/>
          <p:nvPr>
            <p:custDataLst>
              <p:tags r:id="rId178"/>
            </p:custDataLst>
          </p:nvPr>
        </p:nvSpPr>
        <p:spPr>
          <a:xfrm>
            <a:off x="127000" y="3622089"/>
            <a:ext cx="25273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400" b="1" spc="-4">
                <a:solidFill>
                  <a:schemeClr val="dk1"/>
                </a:solidFill>
                <a:latin typeface="Calibri" panose="020F0502020204030204" pitchFamily="34" charset="0"/>
              </a:rPr>
              <a:t>Product Perspective and Audience</a:t>
            </a:r>
          </a:p>
        </p:txBody>
      </p:sp>
      <p:sp>
        <p:nvSpPr>
          <p:cNvPr id="591" name="OTLSHAPE_T_c6915d884907447c9ed86a4effd530f0_EndDate" hidden="1">
            <a:extLst>
              <a:ext uri="{FF2B5EF4-FFF2-40B4-BE49-F238E27FC236}">
                <a16:creationId xmlns:a16="http://schemas.microsoft.com/office/drawing/2014/main" id="{51E80A43-658F-4D0C-AC6B-F8D136278E1D}"/>
              </a:ext>
            </a:extLst>
          </p:cNvPr>
          <p:cNvSpPr txBox="1"/>
          <p:nvPr>
            <p:custDataLst>
              <p:tags r:id="rId179"/>
            </p:custDataLst>
          </p:nvPr>
        </p:nvSpPr>
        <p:spPr>
          <a:xfrm>
            <a:off x="7357523" y="6003547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8">
                <a:solidFill>
                  <a:schemeClr val="dk2"/>
                </a:solidFill>
                <a:latin typeface="Calibri" panose="020F0502020204030204" pitchFamily="34" charset="0"/>
              </a:rPr>
              <a:t>May 1</a:t>
            </a:r>
          </a:p>
        </p:txBody>
      </p:sp>
      <p:sp>
        <p:nvSpPr>
          <p:cNvPr id="594" name="OTLSHAPE_T_96515933ea224f1b93c0b4961e0dbafc_Duration" hidden="1">
            <a:extLst>
              <a:ext uri="{FF2B5EF4-FFF2-40B4-BE49-F238E27FC236}">
                <a16:creationId xmlns:a16="http://schemas.microsoft.com/office/drawing/2014/main" id="{A1915687-D7A1-4E23-82A3-60DAC8FB055E}"/>
              </a:ext>
            </a:extLst>
          </p:cNvPr>
          <p:cNvSpPr txBox="1"/>
          <p:nvPr>
            <p:custDataLst>
              <p:tags r:id="rId180"/>
            </p:custDataLst>
          </p:nvPr>
        </p:nvSpPr>
        <p:spPr>
          <a:xfrm>
            <a:off x="8962768" y="4949909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8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595" name="OTLSHAPE_T_96515933ea224f1b93c0b4961e0dbafc_TextPercentage" hidden="1">
            <a:extLst>
              <a:ext uri="{FF2B5EF4-FFF2-40B4-BE49-F238E27FC236}">
                <a16:creationId xmlns:a16="http://schemas.microsoft.com/office/drawing/2014/main" id="{645FD247-EB20-4B8A-8DE5-6F813B48E027}"/>
              </a:ext>
            </a:extLst>
          </p:cNvPr>
          <p:cNvSpPr txBox="1"/>
          <p:nvPr>
            <p:custDataLst>
              <p:tags r:id="rId18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/>
          </a:p>
        </p:txBody>
      </p:sp>
      <p:sp>
        <p:nvSpPr>
          <p:cNvPr id="596" name="OTLSHAPE_T_96515933ea224f1b93c0b4961e0dbafc_JoinedDate" hidden="1">
            <a:extLst>
              <a:ext uri="{FF2B5EF4-FFF2-40B4-BE49-F238E27FC236}">
                <a16:creationId xmlns:a16="http://schemas.microsoft.com/office/drawing/2014/main" id="{1FAFBF30-B3E9-471A-98C0-DDBB357C18B2}"/>
              </a:ext>
            </a:extLst>
          </p:cNvPr>
          <p:cNvSpPr txBox="1"/>
          <p:nvPr>
            <p:custDataLst>
              <p:tags r:id="rId18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/>
          </a:p>
        </p:txBody>
      </p:sp>
      <p:sp>
        <p:nvSpPr>
          <p:cNvPr id="597" name="OTLSHAPE_T_96515933ea224f1b93c0b4961e0dbafc_StartDate" hidden="1">
            <a:extLst>
              <a:ext uri="{FF2B5EF4-FFF2-40B4-BE49-F238E27FC236}">
                <a16:creationId xmlns:a16="http://schemas.microsoft.com/office/drawing/2014/main" id="{6ECF1563-54AC-4C3A-81D9-95154BA70B96}"/>
              </a:ext>
            </a:extLst>
          </p:cNvPr>
          <p:cNvSpPr txBox="1"/>
          <p:nvPr>
            <p:custDataLst>
              <p:tags r:id="rId183"/>
            </p:custDataLst>
          </p:nvPr>
        </p:nvSpPr>
        <p:spPr>
          <a:xfrm>
            <a:off x="6938296" y="636719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8">
                <a:solidFill>
                  <a:schemeClr val="dk2"/>
                </a:solidFill>
                <a:latin typeface="Calibri" panose="020F0502020204030204" pitchFamily="34" charset="0"/>
              </a:rPr>
              <a:t>May 1</a:t>
            </a:r>
          </a:p>
        </p:txBody>
      </p:sp>
      <p:sp>
        <p:nvSpPr>
          <p:cNvPr id="598" name="OTLSHAPE_T_96515933ea224f1b93c0b4961e0dbafc_Title">
            <a:extLst>
              <a:ext uri="{FF2B5EF4-FFF2-40B4-BE49-F238E27FC236}">
                <a16:creationId xmlns:a16="http://schemas.microsoft.com/office/drawing/2014/main" id="{9D971ACC-94BB-4663-B1E6-E945E6A7C5D4}"/>
              </a:ext>
            </a:extLst>
          </p:cNvPr>
          <p:cNvSpPr txBox="1"/>
          <p:nvPr>
            <p:custDataLst>
              <p:tags r:id="rId184"/>
            </p:custDataLst>
          </p:nvPr>
        </p:nvSpPr>
        <p:spPr>
          <a:xfrm>
            <a:off x="127000" y="3877232"/>
            <a:ext cx="17272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400" b="1" spc="-6">
                <a:solidFill>
                  <a:schemeClr val="dk1"/>
                </a:solidFill>
                <a:latin typeface="Calibri" panose="020F0502020204030204" pitchFamily="34" charset="0"/>
              </a:rPr>
              <a:t>Operating Environment</a:t>
            </a:r>
          </a:p>
        </p:txBody>
      </p:sp>
      <p:sp>
        <p:nvSpPr>
          <p:cNvPr id="599" name="OTLSHAPE_T_96515933ea224f1b93c0b4961e0dbafc_EndDate" hidden="1">
            <a:extLst>
              <a:ext uri="{FF2B5EF4-FFF2-40B4-BE49-F238E27FC236}">
                <a16:creationId xmlns:a16="http://schemas.microsoft.com/office/drawing/2014/main" id="{6DB77D09-47F2-4FF3-8904-2A132AE932D6}"/>
              </a:ext>
            </a:extLst>
          </p:cNvPr>
          <p:cNvSpPr txBox="1"/>
          <p:nvPr>
            <p:custDataLst>
              <p:tags r:id="rId185"/>
            </p:custDataLst>
          </p:nvPr>
        </p:nvSpPr>
        <p:spPr>
          <a:xfrm>
            <a:off x="7841945" y="636719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8">
                <a:solidFill>
                  <a:schemeClr val="dk2"/>
                </a:solidFill>
                <a:latin typeface="Calibri" panose="020F0502020204030204" pitchFamily="34" charset="0"/>
              </a:rPr>
              <a:t>May 2</a:t>
            </a:r>
          </a:p>
        </p:txBody>
      </p:sp>
      <p:sp>
        <p:nvSpPr>
          <p:cNvPr id="602" name="OTLSHAPE_T_6b4a071b95c544f59a133ee02e372e25_Duration" hidden="1">
            <a:extLst>
              <a:ext uri="{FF2B5EF4-FFF2-40B4-BE49-F238E27FC236}">
                <a16:creationId xmlns:a16="http://schemas.microsoft.com/office/drawing/2014/main" id="{DB13CE34-39DE-46D4-8596-5886D84D242D}"/>
              </a:ext>
            </a:extLst>
          </p:cNvPr>
          <p:cNvSpPr txBox="1"/>
          <p:nvPr>
            <p:custDataLst>
              <p:tags r:id="rId186"/>
            </p:custDataLst>
          </p:nvPr>
        </p:nvSpPr>
        <p:spPr>
          <a:xfrm>
            <a:off x="8962768" y="5158528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8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603" name="OTLSHAPE_T_6b4a071b95c544f59a133ee02e372e25_TextPercentage" hidden="1">
            <a:extLst>
              <a:ext uri="{FF2B5EF4-FFF2-40B4-BE49-F238E27FC236}">
                <a16:creationId xmlns:a16="http://schemas.microsoft.com/office/drawing/2014/main" id="{8DB4B306-E51A-4AF4-8DFE-22A2A05927DC}"/>
              </a:ext>
            </a:extLst>
          </p:cNvPr>
          <p:cNvSpPr txBox="1"/>
          <p:nvPr>
            <p:custDataLst>
              <p:tags r:id="rId18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/>
          </a:p>
        </p:txBody>
      </p:sp>
      <p:sp>
        <p:nvSpPr>
          <p:cNvPr id="604" name="OTLSHAPE_T_6b4a071b95c544f59a133ee02e372e25_JoinedDate" hidden="1">
            <a:extLst>
              <a:ext uri="{FF2B5EF4-FFF2-40B4-BE49-F238E27FC236}">
                <a16:creationId xmlns:a16="http://schemas.microsoft.com/office/drawing/2014/main" id="{25267B6A-678A-4EB4-811D-A0C94B9861B9}"/>
              </a:ext>
            </a:extLst>
          </p:cNvPr>
          <p:cNvSpPr txBox="1"/>
          <p:nvPr>
            <p:custDataLst>
              <p:tags r:id="rId1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/>
          </a:p>
        </p:txBody>
      </p:sp>
      <p:sp>
        <p:nvSpPr>
          <p:cNvPr id="605" name="OTLSHAPE_T_6b4a071b95c544f59a133ee02e372e25_StartDate" hidden="1">
            <a:extLst>
              <a:ext uri="{FF2B5EF4-FFF2-40B4-BE49-F238E27FC236}">
                <a16:creationId xmlns:a16="http://schemas.microsoft.com/office/drawing/2014/main" id="{C1AA2FDB-A758-4DB6-B12F-E5D56782E2DC}"/>
              </a:ext>
            </a:extLst>
          </p:cNvPr>
          <p:cNvSpPr txBox="1"/>
          <p:nvPr>
            <p:custDataLst>
              <p:tags r:id="rId189"/>
            </p:custDataLst>
          </p:nvPr>
        </p:nvSpPr>
        <p:spPr>
          <a:xfrm>
            <a:off x="6938296" y="6568062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8">
                <a:solidFill>
                  <a:schemeClr val="dk2"/>
                </a:solidFill>
                <a:latin typeface="Calibri" panose="020F0502020204030204" pitchFamily="34" charset="0"/>
              </a:rPr>
              <a:t>May 1</a:t>
            </a:r>
          </a:p>
        </p:txBody>
      </p:sp>
      <p:sp>
        <p:nvSpPr>
          <p:cNvPr id="606" name="OTLSHAPE_T_6b4a071b95c544f59a133ee02e372e25_EndDate" hidden="1">
            <a:extLst>
              <a:ext uri="{FF2B5EF4-FFF2-40B4-BE49-F238E27FC236}">
                <a16:creationId xmlns:a16="http://schemas.microsoft.com/office/drawing/2014/main" id="{F3D87FBE-36DE-456B-B8A1-D1F57475882C}"/>
              </a:ext>
            </a:extLst>
          </p:cNvPr>
          <p:cNvSpPr txBox="1"/>
          <p:nvPr>
            <p:custDataLst>
              <p:tags r:id="rId190"/>
            </p:custDataLst>
          </p:nvPr>
        </p:nvSpPr>
        <p:spPr>
          <a:xfrm>
            <a:off x="7841945" y="6568062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8">
                <a:solidFill>
                  <a:schemeClr val="dk2"/>
                </a:solidFill>
                <a:latin typeface="Calibri" panose="020F0502020204030204" pitchFamily="34" charset="0"/>
              </a:rPr>
              <a:t>May 2</a:t>
            </a:r>
          </a:p>
        </p:txBody>
      </p:sp>
      <p:sp>
        <p:nvSpPr>
          <p:cNvPr id="607" name="OTLSHAPE_T_6b4a071b95c544f59a133ee02e372e25_Title">
            <a:extLst>
              <a:ext uri="{FF2B5EF4-FFF2-40B4-BE49-F238E27FC236}">
                <a16:creationId xmlns:a16="http://schemas.microsoft.com/office/drawing/2014/main" id="{AD041681-5388-4624-B067-793A653EFEFF}"/>
              </a:ext>
            </a:extLst>
          </p:cNvPr>
          <p:cNvSpPr txBox="1"/>
          <p:nvPr>
            <p:custDataLst>
              <p:tags r:id="rId191"/>
            </p:custDataLst>
          </p:nvPr>
        </p:nvSpPr>
        <p:spPr>
          <a:xfrm>
            <a:off x="127000" y="4132375"/>
            <a:ext cx="4445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400" b="1" spc="-18">
                <a:solidFill>
                  <a:schemeClr val="dk1"/>
                </a:solidFill>
                <a:latin typeface="Calibri" panose="020F0502020204030204" pitchFamily="34" charset="0"/>
              </a:rPr>
              <a:t>Scope</a:t>
            </a:r>
          </a:p>
        </p:txBody>
      </p:sp>
      <p:sp>
        <p:nvSpPr>
          <p:cNvPr id="610" name="OTLSHAPE_T_53dcb9f36a874232816ad324e4fe8c24_Duration" hidden="1">
            <a:extLst>
              <a:ext uri="{FF2B5EF4-FFF2-40B4-BE49-F238E27FC236}">
                <a16:creationId xmlns:a16="http://schemas.microsoft.com/office/drawing/2014/main" id="{2037861A-D85D-4C78-B11E-6D5D6FADD92B}"/>
              </a:ext>
            </a:extLst>
          </p:cNvPr>
          <p:cNvSpPr txBox="1"/>
          <p:nvPr>
            <p:custDataLst>
              <p:tags r:id="rId192"/>
            </p:custDataLst>
          </p:nvPr>
        </p:nvSpPr>
        <p:spPr>
          <a:xfrm>
            <a:off x="9702966" y="5367147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8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611" name="OTLSHAPE_T_53dcb9f36a874232816ad324e4fe8c24_TextPercentage" hidden="1">
            <a:extLst>
              <a:ext uri="{FF2B5EF4-FFF2-40B4-BE49-F238E27FC236}">
                <a16:creationId xmlns:a16="http://schemas.microsoft.com/office/drawing/2014/main" id="{10F82AE3-1023-4D1E-A5DF-0FFA0669AD57}"/>
              </a:ext>
            </a:extLst>
          </p:cNvPr>
          <p:cNvSpPr txBox="1"/>
          <p:nvPr>
            <p:custDataLst>
              <p:tags r:id="rId19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/>
          </a:p>
        </p:txBody>
      </p:sp>
      <p:sp>
        <p:nvSpPr>
          <p:cNvPr id="612" name="OTLSHAPE_T_53dcb9f36a874232816ad324e4fe8c24_JoinedDate" hidden="1">
            <a:extLst>
              <a:ext uri="{FF2B5EF4-FFF2-40B4-BE49-F238E27FC236}">
                <a16:creationId xmlns:a16="http://schemas.microsoft.com/office/drawing/2014/main" id="{AC5BD93F-C5C0-4147-8923-C1AD7F4D48DE}"/>
              </a:ext>
            </a:extLst>
          </p:cNvPr>
          <p:cNvSpPr txBox="1"/>
          <p:nvPr>
            <p:custDataLst>
              <p:tags r:id="rId19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/>
          </a:p>
        </p:txBody>
      </p:sp>
      <p:sp>
        <p:nvSpPr>
          <p:cNvPr id="613" name="OTLSHAPE_T_53dcb9f36a874232816ad324e4fe8c24_StartDate" hidden="1">
            <a:extLst>
              <a:ext uri="{FF2B5EF4-FFF2-40B4-BE49-F238E27FC236}">
                <a16:creationId xmlns:a16="http://schemas.microsoft.com/office/drawing/2014/main" id="{6296ED88-3BF8-42D0-A1B5-DA3C2607A020}"/>
              </a:ext>
            </a:extLst>
          </p:cNvPr>
          <p:cNvSpPr txBox="1"/>
          <p:nvPr>
            <p:custDataLst>
              <p:tags r:id="rId195"/>
            </p:custDataLst>
          </p:nvPr>
        </p:nvSpPr>
        <p:spPr>
          <a:xfrm>
            <a:off x="7422718" y="6939452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8">
                <a:solidFill>
                  <a:schemeClr val="dk2"/>
                </a:solidFill>
                <a:latin typeface="Calibri" panose="020F0502020204030204" pitchFamily="34" charset="0"/>
              </a:rPr>
              <a:t>May 2</a:t>
            </a:r>
          </a:p>
        </p:txBody>
      </p:sp>
      <p:sp>
        <p:nvSpPr>
          <p:cNvPr id="614" name="OTLSHAPE_T_53dcb9f36a874232816ad324e4fe8c24_Title">
            <a:extLst>
              <a:ext uri="{FF2B5EF4-FFF2-40B4-BE49-F238E27FC236}">
                <a16:creationId xmlns:a16="http://schemas.microsoft.com/office/drawing/2014/main" id="{A66868C8-09A8-46C7-9BD4-CF8CDD5CB8B3}"/>
              </a:ext>
            </a:extLst>
          </p:cNvPr>
          <p:cNvSpPr txBox="1"/>
          <p:nvPr>
            <p:custDataLst>
              <p:tags r:id="rId196"/>
            </p:custDataLst>
          </p:nvPr>
        </p:nvSpPr>
        <p:spPr>
          <a:xfrm>
            <a:off x="127000" y="4387518"/>
            <a:ext cx="18542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400" b="1" spc="-6">
                <a:solidFill>
                  <a:schemeClr val="dk1"/>
                </a:solidFill>
                <a:latin typeface="Calibri" panose="020F0502020204030204" pitchFamily="34" charset="0"/>
              </a:rPr>
              <a:t>Functional Requirements</a:t>
            </a:r>
          </a:p>
        </p:txBody>
      </p:sp>
      <p:sp>
        <p:nvSpPr>
          <p:cNvPr id="615" name="OTLSHAPE_T_53dcb9f36a874232816ad324e4fe8c24_EndDate" hidden="1">
            <a:extLst>
              <a:ext uri="{FF2B5EF4-FFF2-40B4-BE49-F238E27FC236}">
                <a16:creationId xmlns:a16="http://schemas.microsoft.com/office/drawing/2014/main" id="{9B639290-7D47-49F1-8C4F-09B51B276C65}"/>
              </a:ext>
            </a:extLst>
          </p:cNvPr>
          <p:cNvSpPr txBox="1"/>
          <p:nvPr>
            <p:custDataLst>
              <p:tags r:id="rId197"/>
            </p:custDataLst>
          </p:nvPr>
        </p:nvSpPr>
        <p:spPr>
          <a:xfrm>
            <a:off x="8326369" y="6939452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8">
                <a:solidFill>
                  <a:schemeClr val="dk2"/>
                </a:solidFill>
                <a:latin typeface="Calibri" panose="020F0502020204030204" pitchFamily="34" charset="0"/>
              </a:rPr>
              <a:t>May 3</a:t>
            </a:r>
          </a:p>
        </p:txBody>
      </p:sp>
      <p:sp>
        <p:nvSpPr>
          <p:cNvPr id="618" name="OTLSHAPE_T_1425f4f032aa4b9ba8022a9131cdefac_Duration" hidden="1">
            <a:extLst>
              <a:ext uri="{FF2B5EF4-FFF2-40B4-BE49-F238E27FC236}">
                <a16:creationId xmlns:a16="http://schemas.microsoft.com/office/drawing/2014/main" id="{4EC0A474-1A20-40EB-B47C-367F0AE75526}"/>
              </a:ext>
            </a:extLst>
          </p:cNvPr>
          <p:cNvSpPr txBox="1"/>
          <p:nvPr>
            <p:custDataLst>
              <p:tags r:id="rId198"/>
            </p:custDataLst>
          </p:nvPr>
        </p:nvSpPr>
        <p:spPr>
          <a:xfrm>
            <a:off x="9698580" y="5575765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8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619" name="OTLSHAPE_T_1425f4f032aa4b9ba8022a9131cdefac_TextPercentage" hidden="1">
            <a:extLst>
              <a:ext uri="{FF2B5EF4-FFF2-40B4-BE49-F238E27FC236}">
                <a16:creationId xmlns:a16="http://schemas.microsoft.com/office/drawing/2014/main" id="{7B7893CC-6B85-41EC-8A5D-BDF842A63AA4}"/>
              </a:ext>
            </a:extLst>
          </p:cNvPr>
          <p:cNvSpPr txBox="1"/>
          <p:nvPr>
            <p:custDataLst>
              <p:tags r:id="rId19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/>
          </a:p>
        </p:txBody>
      </p:sp>
      <p:sp>
        <p:nvSpPr>
          <p:cNvPr id="620" name="OTLSHAPE_T_1425f4f032aa4b9ba8022a9131cdefac_JoinedDate" hidden="1">
            <a:extLst>
              <a:ext uri="{FF2B5EF4-FFF2-40B4-BE49-F238E27FC236}">
                <a16:creationId xmlns:a16="http://schemas.microsoft.com/office/drawing/2014/main" id="{260D4E1D-2558-45AB-9EC1-40F5F2EEEE5C}"/>
              </a:ext>
            </a:extLst>
          </p:cNvPr>
          <p:cNvSpPr txBox="1"/>
          <p:nvPr>
            <p:custDataLst>
              <p:tags r:id="rId20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/>
          </a:p>
        </p:txBody>
      </p:sp>
      <p:sp>
        <p:nvSpPr>
          <p:cNvPr id="621" name="OTLSHAPE_T_1425f4f032aa4b9ba8022a9131cdefac_StartDate" hidden="1">
            <a:extLst>
              <a:ext uri="{FF2B5EF4-FFF2-40B4-BE49-F238E27FC236}">
                <a16:creationId xmlns:a16="http://schemas.microsoft.com/office/drawing/2014/main" id="{6B376D01-BF7D-4BA2-9767-7532D3D35AE3}"/>
              </a:ext>
            </a:extLst>
          </p:cNvPr>
          <p:cNvSpPr txBox="1"/>
          <p:nvPr>
            <p:custDataLst>
              <p:tags r:id="rId201"/>
            </p:custDataLst>
          </p:nvPr>
        </p:nvSpPr>
        <p:spPr>
          <a:xfrm>
            <a:off x="7422718" y="730309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8">
                <a:solidFill>
                  <a:schemeClr val="dk2"/>
                </a:solidFill>
                <a:latin typeface="Calibri" panose="020F0502020204030204" pitchFamily="34" charset="0"/>
              </a:rPr>
              <a:t>May 2</a:t>
            </a:r>
          </a:p>
        </p:txBody>
      </p:sp>
      <p:sp>
        <p:nvSpPr>
          <p:cNvPr id="622" name="OTLSHAPE_T_1425f4f032aa4b9ba8022a9131cdefac_Title">
            <a:extLst>
              <a:ext uri="{FF2B5EF4-FFF2-40B4-BE49-F238E27FC236}">
                <a16:creationId xmlns:a16="http://schemas.microsoft.com/office/drawing/2014/main" id="{A8BEC820-BAF9-4B62-9389-7498473F2DB0}"/>
              </a:ext>
            </a:extLst>
          </p:cNvPr>
          <p:cNvSpPr txBox="1"/>
          <p:nvPr>
            <p:custDataLst>
              <p:tags r:id="rId202"/>
            </p:custDataLst>
          </p:nvPr>
        </p:nvSpPr>
        <p:spPr>
          <a:xfrm>
            <a:off x="127000" y="4642661"/>
            <a:ext cx="22098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400" b="1" spc="-4">
                <a:solidFill>
                  <a:schemeClr val="dk1"/>
                </a:solidFill>
                <a:latin typeface="Calibri" panose="020F0502020204030204" pitchFamily="34" charset="0"/>
              </a:rPr>
              <a:t>Non-Functional Requirements</a:t>
            </a:r>
          </a:p>
        </p:txBody>
      </p:sp>
      <p:sp>
        <p:nvSpPr>
          <p:cNvPr id="623" name="OTLSHAPE_T_1425f4f032aa4b9ba8022a9131cdefac_EndDate" hidden="1">
            <a:extLst>
              <a:ext uri="{FF2B5EF4-FFF2-40B4-BE49-F238E27FC236}">
                <a16:creationId xmlns:a16="http://schemas.microsoft.com/office/drawing/2014/main" id="{04ED1F3F-9F56-4CFF-BB7B-51A9411644DF}"/>
              </a:ext>
            </a:extLst>
          </p:cNvPr>
          <p:cNvSpPr txBox="1"/>
          <p:nvPr>
            <p:custDataLst>
              <p:tags r:id="rId203"/>
            </p:custDataLst>
          </p:nvPr>
        </p:nvSpPr>
        <p:spPr>
          <a:xfrm>
            <a:off x="8326369" y="730309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8">
                <a:solidFill>
                  <a:schemeClr val="dk2"/>
                </a:solidFill>
                <a:latin typeface="Calibri" panose="020F0502020204030204" pitchFamily="34" charset="0"/>
              </a:rPr>
              <a:t>May 3</a:t>
            </a:r>
          </a:p>
        </p:txBody>
      </p:sp>
      <p:sp>
        <p:nvSpPr>
          <p:cNvPr id="626" name="OTLSHAPE_T_ec53293769bb453cb1b29206136fbfea_Duration" hidden="1">
            <a:extLst>
              <a:ext uri="{FF2B5EF4-FFF2-40B4-BE49-F238E27FC236}">
                <a16:creationId xmlns:a16="http://schemas.microsoft.com/office/drawing/2014/main" id="{8EF30C17-4CB3-421F-AF00-3ED43AC78A91}"/>
              </a:ext>
            </a:extLst>
          </p:cNvPr>
          <p:cNvSpPr txBox="1"/>
          <p:nvPr>
            <p:custDataLst>
              <p:tags r:id="rId204"/>
            </p:custDataLst>
          </p:nvPr>
        </p:nvSpPr>
        <p:spPr>
          <a:xfrm>
            <a:off x="10443421" y="5784384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8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627" name="OTLSHAPE_T_ec53293769bb453cb1b29206136fbfea_TextPercentage" hidden="1">
            <a:extLst>
              <a:ext uri="{FF2B5EF4-FFF2-40B4-BE49-F238E27FC236}">
                <a16:creationId xmlns:a16="http://schemas.microsoft.com/office/drawing/2014/main" id="{BEE3CE0F-FA8D-4992-8FD3-9676689A5EB1}"/>
              </a:ext>
            </a:extLst>
          </p:cNvPr>
          <p:cNvSpPr txBox="1"/>
          <p:nvPr>
            <p:custDataLst>
              <p:tags r:id="rId20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/>
          </a:p>
        </p:txBody>
      </p:sp>
      <p:sp>
        <p:nvSpPr>
          <p:cNvPr id="628" name="OTLSHAPE_T_ec53293769bb453cb1b29206136fbfea_JoinedDate" hidden="1">
            <a:extLst>
              <a:ext uri="{FF2B5EF4-FFF2-40B4-BE49-F238E27FC236}">
                <a16:creationId xmlns:a16="http://schemas.microsoft.com/office/drawing/2014/main" id="{39911820-C6E1-4E74-99D7-601B0F3888C8}"/>
              </a:ext>
            </a:extLst>
          </p:cNvPr>
          <p:cNvSpPr txBox="1"/>
          <p:nvPr>
            <p:custDataLst>
              <p:tags r:id="rId20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/>
          </a:p>
        </p:txBody>
      </p:sp>
      <p:sp>
        <p:nvSpPr>
          <p:cNvPr id="629" name="OTLSHAPE_T_ec53293769bb453cb1b29206136fbfea_StartDate" hidden="1">
            <a:extLst>
              <a:ext uri="{FF2B5EF4-FFF2-40B4-BE49-F238E27FC236}">
                <a16:creationId xmlns:a16="http://schemas.microsoft.com/office/drawing/2014/main" id="{5A2339AD-6FFD-46C3-92FA-C5ECBD88362C}"/>
              </a:ext>
            </a:extLst>
          </p:cNvPr>
          <p:cNvSpPr txBox="1"/>
          <p:nvPr>
            <p:custDataLst>
              <p:tags r:id="rId207"/>
            </p:custDataLst>
          </p:nvPr>
        </p:nvSpPr>
        <p:spPr>
          <a:xfrm>
            <a:off x="7907141" y="7666739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8">
                <a:solidFill>
                  <a:schemeClr val="dk2"/>
                </a:solidFill>
                <a:latin typeface="Calibri" panose="020F0502020204030204" pitchFamily="34" charset="0"/>
              </a:rPr>
              <a:t>May 3</a:t>
            </a:r>
          </a:p>
        </p:txBody>
      </p:sp>
      <p:sp>
        <p:nvSpPr>
          <p:cNvPr id="630" name="OTLSHAPE_T_ec53293769bb453cb1b29206136fbfea_Title">
            <a:extLst>
              <a:ext uri="{FF2B5EF4-FFF2-40B4-BE49-F238E27FC236}">
                <a16:creationId xmlns:a16="http://schemas.microsoft.com/office/drawing/2014/main" id="{A152B65C-503D-4B05-B5ED-EB60F62E9DA1}"/>
              </a:ext>
            </a:extLst>
          </p:cNvPr>
          <p:cNvSpPr txBox="1"/>
          <p:nvPr>
            <p:custDataLst>
              <p:tags r:id="rId208"/>
            </p:custDataLst>
          </p:nvPr>
        </p:nvSpPr>
        <p:spPr>
          <a:xfrm>
            <a:off x="127000" y="4897804"/>
            <a:ext cx="8382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400" b="1" spc="-12">
                <a:solidFill>
                  <a:schemeClr val="dk1"/>
                </a:solidFill>
                <a:latin typeface="Calibri" panose="020F0502020204030204" pitchFamily="34" charset="0"/>
              </a:rPr>
              <a:t>Constraints</a:t>
            </a:r>
          </a:p>
        </p:txBody>
      </p:sp>
      <p:sp>
        <p:nvSpPr>
          <p:cNvPr id="631" name="OTLSHAPE_T_ec53293769bb453cb1b29206136fbfea_EndDate" hidden="1">
            <a:extLst>
              <a:ext uri="{FF2B5EF4-FFF2-40B4-BE49-F238E27FC236}">
                <a16:creationId xmlns:a16="http://schemas.microsoft.com/office/drawing/2014/main" id="{A0DFA5AC-6AFD-4A06-B008-E5466828DA4C}"/>
              </a:ext>
            </a:extLst>
          </p:cNvPr>
          <p:cNvSpPr txBox="1"/>
          <p:nvPr>
            <p:custDataLst>
              <p:tags r:id="rId209"/>
            </p:custDataLst>
          </p:nvPr>
        </p:nvSpPr>
        <p:spPr>
          <a:xfrm>
            <a:off x="8810791" y="7666739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8">
                <a:solidFill>
                  <a:schemeClr val="dk2"/>
                </a:solidFill>
                <a:latin typeface="Calibri" panose="020F0502020204030204" pitchFamily="34" charset="0"/>
              </a:rPr>
              <a:t>May 4</a:t>
            </a:r>
          </a:p>
        </p:txBody>
      </p:sp>
      <p:sp>
        <p:nvSpPr>
          <p:cNvPr id="634" name="OTLSHAPE_T_b687bcb9d2b34b8ab79618906a5e23e5_Duration" hidden="1">
            <a:extLst>
              <a:ext uri="{FF2B5EF4-FFF2-40B4-BE49-F238E27FC236}">
                <a16:creationId xmlns:a16="http://schemas.microsoft.com/office/drawing/2014/main" id="{E87CCC91-487E-4047-8DED-09C419C2AAB7}"/>
              </a:ext>
            </a:extLst>
          </p:cNvPr>
          <p:cNvSpPr txBox="1"/>
          <p:nvPr>
            <p:custDataLst>
              <p:tags r:id="rId210"/>
            </p:custDataLst>
          </p:nvPr>
        </p:nvSpPr>
        <p:spPr>
          <a:xfrm>
            <a:off x="10443421" y="5993003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8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635" name="OTLSHAPE_T_b687bcb9d2b34b8ab79618906a5e23e5_TextPercentage" hidden="1">
            <a:extLst>
              <a:ext uri="{FF2B5EF4-FFF2-40B4-BE49-F238E27FC236}">
                <a16:creationId xmlns:a16="http://schemas.microsoft.com/office/drawing/2014/main" id="{023EECAD-CC90-4C54-B082-B35FD4B17B19}"/>
              </a:ext>
            </a:extLst>
          </p:cNvPr>
          <p:cNvSpPr txBox="1"/>
          <p:nvPr>
            <p:custDataLst>
              <p:tags r:id="rId21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/>
          </a:p>
        </p:txBody>
      </p:sp>
      <p:sp>
        <p:nvSpPr>
          <p:cNvPr id="636" name="OTLSHAPE_T_b687bcb9d2b34b8ab79618906a5e23e5_JoinedDate" hidden="1">
            <a:extLst>
              <a:ext uri="{FF2B5EF4-FFF2-40B4-BE49-F238E27FC236}">
                <a16:creationId xmlns:a16="http://schemas.microsoft.com/office/drawing/2014/main" id="{25877D7D-E2BF-40C1-8683-F30D78F18FE5}"/>
              </a:ext>
            </a:extLst>
          </p:cNvPr>
          <p:cNvSpPr txBox="1"/>
          <p:nvPr>
            <p:custDataLst>
              <p:tags r:id="rId21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/>
          </a:p>
        </p:txBody>
      </p:sp>
      <p:sp>
        <p:nvSpPr>
          <p:cNvPr id="637" name="OTLSHAPE_T_b687bcb9d2b34b8ab79618906a5e23e5_StartDate" hidden="1">
            <a:extLst>
              <a:ext uri="{FF2B5EF4-FFF2-40B4-BE49-F238E27FC236}">
                <a16:creationId xmlns:a16="http://schemas.microsoft.com/office/drawing/2014/main" id="{71B93B75-86EF-4EB4-8150-86012F8F14F0}"/>
              </a:ext>
            </a:extLst>
          </p:cNvPr>
          <p:cNvSpPr txBox="1"/>
          <p:nvPr>
            <p:custDataLst>
              <p:tags r:id="rId213"/>
            </p:custDataLst>
          </p:nvPr>
        </p:nvSpPr>
        <p:spPr>
          <a:xfrm>
            <a:off x="7907141" y="8030382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8">
                <a:solidFill>
                  <a:schemeClr val="dk2"/>
                </a:solidFill>
                <a:latin typeface="Calibri" panose="020F0502020204030204" pitchFamily="34" charset="0"/>
              </a:rPr>
              <a:t>May 3</a:t>
            </a:r>
          </a:p>
        </p:txBody>
      </p:sp>
      <p:sp>
        <p:nvSpPr>
          <p:cNvPr id="638" name="OTLSHAPE_T_b687bcb9d2b34b8ab79618906a5e23e5_Title">
            <a:extLst>
              <a:ext uri="{FF2B5EF4-FFF2-40B4-BE49-F238E27FC236}">
                <a16:creationId xmlns:a16="http://schemas.microsoft.com/office/drawing/2014/main" id="{12BE0754-7922-4E4B-8C00-B1F83EBEE938}"/>
              </a:ext>
            </a:extLst>
          </p:cNvPr>
          <p:cNvSpPr txBox="1"/>
          <p:nvPr>
            <p:custDataLst>
              <p:tags r:id="rId214"/>
            </p:custDataLst>
          </p:nvPr>
        </p:nvSpPr>
        <p:spPr>
          <a:xfrm>
            <a:off x="127000" y="5152947"/>
            <a:ext cx="7112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400" b="1" spc="-12" dirty="0">
                <a:solidFill>
                  <a:schemeClr val="dk1"/>
                </a:solidFill>
                <a:latin typeface="Calibri" panose="020F0502020204030204" pitchFamily="34" charset="0"/>
              </a:rPr>
              <a:t>Appendix</a:t>
            </a:r>
          </a:p>
        </p:txBody>
      </p:sp>
      <p:sp>
        <p:nvSpPr>
          <p:cNvPr id="639" name="OTLSHAPE_T_b687bcb9d2b34b8ab79618906a5e23e5_EndDate" hidden="1">
            <a:extLst>
              <a:ext uri="{FF2B5EF4-FFF2-40B4-BE49-F238E27FC236}">
                <a16:creationId xmlns:a16="http://schemas.microsoft.com/office/drawing/2014/main" id="{BBF64F53-9810-43B3-9E53-295103D7459C}"/>
              </a:ext>
            </a:extLst>
          </p:cNvPr>
          <p:cNvSpPr txBox="1"/>
          <p:nvPr>
            <p:custDataLst>
              <p:tags r:id="rId215"/>
            </p:custDataLst>
          </p:nvPr>
        </p:nvSpPr>
        <p:spPr>
          <a:xfrm>
            <a:off x="8810791" y="8030382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8">
                <a:solidFill>
                  <a:schemeClr val="dk2"/>
                </a:solidFill>
                <a:latin typeface="Calibri" panose="020F0502020204030204" pitchFamily="34" charset="0"/>
              </a:rPr>
              <a:t>May 4</a:t>
            </a:r>
          </a:p>
        </p:txBody>
      </p:sp>
      <p:sp>
        <p:nvSpPr>
          <p:cNvPr id="22" name="OTLSHAPE_T_cf8e736c9dcb4ce4b333c6336022748f_Duration" hidden="1">
            <a:extLst>
              <a:ext uri="{FF2B5EF4-FFF2-40B4-BE49-F238E27FC236}">
                <a16:creationId xmlns:a16="http://schemas.microsoft.com/office/drawing/2014/main" id="{C8B2BA93-F3E4-4260-841C-15C3224089E9}"/>
              </a:ext>
            </a:extLst>
          </p:cNvPr>
          <p:cNvSpPr txBox="1"/>
          <p:nvPr>
            <p:custDataLst>
              <p:tags r:id="rId21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/>
          </a:p>
        </p:txBody>
      </p:sp>
      <p:sp>
        <p:nvSpPr>
          <p:cNvPr id="23" name="OTLSHAPE_T_cf8e736c9dcb4ce4b333c6336022748f_TextPercentage" hidden="1">
            <a:extLst>
              <a:ext uri="{FF2B5EF4-FFF2-40B4-BE49-F238E27FC236}">
                <a16:creationId xmlns:a16="http://schemas.microsoft.com/office/drawing/2014/main" id="{37C9EAE5-A956-43C9-9C0C-834BD2BC01A6}"/>
              </a:ext>
            </a:extLst>
          </p:cNvPr>
          <p:cNvSpPr txBox="1"/>
          <p:nvPr>
            <p:custDataLst>
              <p:tags r:id="rId21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/>
          </a:p>
        </p:txBody>
      </p:sp>
      <p:sp>
        <p:nvSpPr>
          <p:cNvPr id="24" name="OTLSHAPE_T_cf8e736c9dcb4ce4b333c6336022748f_JoinedDate" hidden="1">
            <a:extLst>
              <a:ext uri="{FF2B5EF4-FFF2-40B4-BE49-F238E27FC236}">
                <a16:creationId xmlns:a16="http://schemas.microsoft.com/office/drawing/2014/main" id="{97CB8F92-5750-475B-B467-9EDDA4B47F82}"/>
              </a:ext>
            </a:extLst>
          </p:cNvPr>
          <p:cNvSpPr txBox="1"/>
          <p:nvPr>
            <p:custDataLst>
              <p:tags r:id="rId21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/>
          </a:p>
        </p:txBody>
      </p:sp>
      <p:sp>
        <p:nvSpPr>
          <p:cNvPr id="25" name="OTLSHAPE_T_cf8e736c9dcb4ce4b333c6336022748f_StartDate" hidden="1">
            <a:extLst>
              <a:ext uri="{FF2B5EF4-FFF2-40B4-BE49-F238E27FC236}">
                <a16:creationId xmlns:a16="http://schemas.microsoft.com/office/drawing/2014/main" id="{66665E48-C5BF-46C1-9E34-99C5A9097689}"/>
              </a:ext>
            </a:extLst>
          </p:cNvPr>
          <p:cNvSpPr txBox="1"/>
          <p:nvPr>
            <p:custDataLst>
              <p:tags r:id="rId21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/>
          </a:p>
        </p:txBody>
      </p:sp>
      <p:sp>
        <p:nvSpPr>
          <p:cNvPr id="26" name="OTLSHAPE_T_cf8e736c9dcb4ce4b333c6336022748f_EndDate" hidden="1">
            <a:extLst>
              <a:ext uri="{FF2B5EF4-FFF2-40B4-BE49-F238E27FC236}">
                <a16:creationId xmlns:a16="http://schemas.microsoft.com/office/drawing/2014/main" id="{70EF4A01-DAF8-4B5E-B0EB-A3348CD5B39A}"/>
              </a:ext>
            </a:extLst>
          </p:cNvPr>
          <p:cNvSpPr txBox="1"/>
          <p:nvPr>
            <p:custDataLst>
              <p:tags r:id="rId22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/>
          </a:p>
        </p:txBody>
      </p:sp>
      <p:sp>
        <p:nvSpPr>
          <p:cNvPr id="27" name="OTLSHAPE_T_cf8e736c9dcb4ce4b333c6336022748f_Title">
            <a:extLst>
              <a:ext uri="{FF2B5EF4-FFF2-40B4-BE49-F238E27FC236}">
                <a16:creationId xmlns:a16="http://schemas.microsoft.com/office/drawing/2014/main" id="{35F1FC74-D4AD-4335-BC1D-2A189DC080CC}"/>
              </a:ext>
            </a:extLst>
          </p:cNvPr>
          <p:cNvSpPr txBox="1"/>
          <p:nvPr>
            <p:custDataLst>
              <p:tags r:id="rId221"/>
            </p:custDataLst>
          </p:nvPr>
        </p:nvSpPr>
        <p:spPr>
          <a:xfrm>
            <a:off x="127000" y="5408090"/>
            <a:ext cx="13208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400" b="1" spc="-10">
                <a:solidFill>
                  <a:schemeClr val="dk1"/>
                </a:solidFill>
                <a:latin typeface="Calibri" panose="020F0502020204030204" pitchFamily="34" charset="0"/>
              </a:rPr>
              <a:t>Software Solution</a:t>
            </a:r>
          </a:p>
        </p:txBody>
      </p:sp>
      <p:sp>
        <p:nvSpPr>
          <p:cNvPr id="274" name="OTLSHAPE_T_c3aebe623a11447b8649ac85856ba89a_Duration" hidden="1">
            <a:extLst>
              <a:ext uri="{FF2B5EF4-FFF2-40B4-BE49-F238E27FC236}">
                <a16:creationId xmlns:a16="http://schemas.microsoft.com/office/drawing/2014/main" id="{2F09583E-C993-43D6-ADC7-E17AEC3CD835}"/>
              </a:ext>
            </a:extLst>
          </p:cNvPr>
          <p:cNvSpPr txBox="1"/>
          <p:nvPr>
            <p:custDataLst>
              <p:tags r:id="rId22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/>
          </a:p>
        </p:txBody>
      </p:sp>
      <p:sp>
        <p:nvSpPr>
          <p:cNvPr id="275" name="OTLSHAPE_T_c3aebe623a11447b8649ac85856ba89a_TextPercentage" hidden="1">
            <a:extLst>
              <a:ext uri="{FF2B5EF4-FFF2-40B4-BE49-F238E27FC236}">
                <a16:creationId xmlns:a16="http://schemas.microsoft.com/office/drawing/2014/main" id="{29807F86-40FC-4021-B6D7-1FB9608BDDC5}"/>
              </a:ext>
            </a:extLst>
          </p:cNvPr>
          <p:cNvSpPr txBox="1"/>
          <p:nvPr>
            <p:custDataLst>
              <p:tags r:id="rId22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/>
          </a:p>
        </p:txBody>
      </p:sp>
      <p:sp>
        <p:nvSpPr>
          <p:cNvPr id="276" name="OTLSHAPE_T_c3aebe623a11447b8649ac85856ba89a_JoinedDate" hidden="1">
            <a:extLst>
              <a:ext uri="{FF2B5EF4-FFF2-40B4-BE49-F238E27FC236}">
                <a16:creationId xmlns:a16="http://schemas.microsoft.com/office/drawing/2014/main" id="{3EF4D3D9-531F-4F97-B3D8-D59D4E36E394}"/>
              </a:ext>
            </a:extLst>
          </p:cNvPr>
          <p:cNvSpPr txBox="1"/>
          <p:nvPr>
            <p:custDataLst>
              <p:tags r:id="rId22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/>
          </a:p>
        </p:txBody>
      </p:sp>
      <p:sp>
        <p:nvSpPr>
          <p:cNvPr id="277" name="OTLSHAPE_T_c3aebe623a11447b8649ac85856ba89a_StartDate" hidden="1">
            <a:extLst>
              <a:ext uri="{FF2B5EF4-FFF2-40B4-BE49-F238E27FC236}">
                <a16:creationId xmlns:a16="http://schemas.microsoft.com/office/drawing/2014/main" id="{615462F3-A1B9-4F8E-839E-BAA0913C7DB4}"/>
              </a:ext>
            </a:extLst>
          </p:cNvPr>
          <p:cNvSpPr txBox="1"/>
          <p:nvPr>
            <p:custDataLst>
              <p:tags r:id="rId22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/>
          </a:p>
        </p:txBody>
      </p:sp>
      <p:sp>
        <p:nvSpPr>
          <p:cNvPr id="278" name="OTLSHAPE_T_c3aebe623a11447b8649ac85856ba89a_EndDate" hidden="1">
            <a:extLst>
              <a:ext uri="{FF2B5EF4-FFF2-40B4-BE49-F238E27FC236}">
                <a16:creationId xmlns:a16="http://schemas.microsoft.com/office/drawing/2014/main" id="{22037142-89A6-4A66-8559-CCE7D8F40802}"/>
              </a:ext>
            </a:extLst>
          </p:cNvPr>
          <p:cNvSpPr txBox="1"/>
          <p:nvPr>
            <p:custDataLst>
              <p:tags r:id="rId22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/>
          </a:p>
        </p:txBody>
      </p:sp>
      <p:sp>
        <p:nvSpPr>
          <p:cNvPr id="281" name="OTLSHAPE_T_c3aebe623a11447b8649ac85856ba89a_Title">
            <a:extLst>
              <a:ext uri="{FF2B5EF4-FFF2-40B4-BE49-F238E27FC236}">
                <a16:creationId xmlns:a16="http://schemas.microsoft.com/office/drawing/2014/main" id="{595A49E5-3C7B-4610-99AE-25A9EFE22FD2}"/>
              </a:ext>
            </a:extLst>
          </p:cNvPr>
          <p:cNvSpPr txBox="1"/>
          <p:nvPr>
            <p:custDataLst>
              <p:tags r:id="rId227"/>
            </p:custDataLst>
          </p:nvPr>
        </p:nvSpPr>
        <p:spPr>
          <a:xfrm>
            <a:off x="127000" y="5663233"/>
            <a:ext cx="12065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400" b="1" spc="-8">
                <a:solidFill>
                  <a:schemeClr val="dk1"/>
                </a:solidFill>
                <a:latin typeface="Calibri" panose="020F0502020204030204" pitchFamily="34" charset="0"/>
              </a:rPr>
              <a:t>Usability Testing</a:t>
            </a:r>
          </a:p>
        </p:txBody>
      </p:sp>
      <p:sp>
        <p:nvSpPr>
          <p:cNvPr id="284" name="OTLSHAPE_T_fc1620325d564c2a9d42be52fcfcd512_Duration" hidden="1">
            <a:extLst>
              <a:ext uri="{FF2B5EF4-FFF2-40B4-BE49-F238E27FC236}">
                <a16:creationId xmlns:a16="http://schemas.microsoft.com/office/drawing/2014/main" id="{6011B865-CFB1-49A4-97AD-E97A2899B452}"/>
              </a:ext>
            </a:extLst>
          </p:cNvPr>
          <p:cNvSpPr txBox="1"/>
          <p:nvPr>
            <p:custDataLst>
              <p:tags r:id="rId22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/>
          </a:p>
        </p:txBody>
      </p:sp>
      <p:sp>
        <p:nvSpPr>
          <p:cNvPr id="285" name="OTLSHAPE_T_fc1620325d564c2a9d42be52fcfcd512_TextPercentage" hidden="1">
            <a:extLst>
              <a:ext uri="{FF2B5EF4-FFF2-40B4-BE49-F238E27FC236}">
                <a16:creationId xmlns:a16="http://schemas.microsoft.com/office/drawing/2014/main" id="{DC2415AA-EFB4-4758-8CA2-D2F96145202E}"/>
              </a:ext>
            </a:extLst>
          </p:cNvPr>
          <p:cNvSpPr txBox="1"/>
          <p:nvPr>
            <p:custDataLst>
              <p:tags r:id="rId22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/>
          </a:p>
        </p:txBody>
      </p:sp>
      <p:sp>
        <p:nvSpPr>
          <p:cNvPr id="286" name="OTLSHAPE_T_fc1620325d564c2a9d42be52fcfcd512_JoinedDate" hidden="1">
            <a:extLst>
              <a:ext uri="{FF2B5EF4-FFF2-40B4-BE49-F238E27FC236}">
                <a16:creationId xmlns:a16="http://schemas.microsoft.com/office/drawing/2014/main" id="{48FC75F3-43BD-4C35-9564-8132081AE16C}"/>
              </a:ext>
            </a:extLst>
          </p:cNvPr>
          <p:cNvSpPr txBox="1"/>
          <p:nvPr>
            <p:custDataLst>
              <p:tags r:id="rId23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/>
          </a:p>
        </p:txBody>
      </p:sp>
      <p:sp>
        <p:nvSpPr>
          <p:cNvPr id="287" name="OTLSHAPE_T_fc1620325d564c2a9d42be52fcfcd512_StartDate" hidden="1">
            <a:extLst>
              <a:ext uri="{FF2B5EF4-FFF2-40B4-BE49-F238E27FC236}">
                <a16:creationId xmlns:a16="http://schemas.microsoft.com/office/drawing/2014/main" id="{D4A59613-6C2B-4422-A8A6-704A2DB693F1}"/>
              </a:ext>
            </a:extLst>
          </p:cNvPr>
          <p:cNvSpPr txBox="1"/>
          <p:nvPr>
            <p:custDataLst>
              <p:tags r:id="rId23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/>
          </a:p>
        </p:txBody>
      </p:sp>
      <p:sp>
        <p:nvSpPr>
          <p:cNvPr id="320" name="OTLSHAPE_T_fc1620325d564c2a9d42be52fcfcd512_EndDate" hidden="1">
            <a:extLst>
              <a:ext uri="{FF2B5EF4-FFF2-40B4-BE49-F238E27FC236}">
                <a16:creationId xmlns:a16="http://schemas.microsoft.com/office/drawing/2014/main" id="{4E76745A-E5E9-442D-8F9C-701E665BDEA0}"/>
              </a:ext>
            </a:extLst>
          </p:cNvPr>
          <p:cNvSpPr txBox="1"/>
          <p:nvPr>
            <p:custDataLst>
              <p:tags r:id="rId23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/>
          </a:p>
        </p:txBody>
      </p:sp>
      <p:sp>
        <p:nvSpPr>
          <p:cNvPr id="321" name="OTLSHAPE_T_fc1620325d564c2a9d42be52fcfcd512_Title">
            <a:extLst>
              <a:ext uri="{FF2B5EF4-FFF2-40B4-BE49-F238E27FC236}">
                <a16:creationId xmlns:a16="http://schemas.microsoft.com/office/drawing/2014/main" id="{8D0D4848-560F-4515-90A7-9D91FD123E38}"/>
              </a:ext>
            </a:extLst>
          </p:cNvPr>
          <p:cNvSpPr txBox="1"/>
          <p:nvPr>
            <p:custDataLst>
              <p:tags r:id="rId233"/>
            </p:custDataLst>
          </p:nvPr>
        </p:nvSpPr>
        <p:spPr>
          <a:xfrm>
            <a:off x="127000" y="5918376"/>
            <a:ext cx="27178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400" b="1" spc="-6">
                <a:solidFill>
                  <a:schemeClr val="dk1"/>
                </a:solidFill>
                <a:latin typeface="Calibri" panose="020F0502020204030204" pitchFamily="34" charset="0"/>
              </a:rPr>
              <a:t>Software Efficiency and Effectiveness</a:t>
            </a:r>
          </a:p>
        </p:txBody>
      </p:sp>
      <p:sp>
        <p:nvSpPr>
          <p:cNvPr id="324" name="OTLSHAPE_T_63c3a52a61d1462798a2e97da68fa40e_Duration" hidden="1">
            <a:extLst>
              <a:ext uri="{FF2B5EF4-FFF2-40B4-BE49-F238E27FC236}">
                <a16:creationId xmlns:a16="http://schemas.microsoft.com/office/drawing/2014/main" id="{977F93DA-DBA5-468E-AD52-5DE7D2167DC2}"/>
              </a:ext>
            </a:extLst>
          </p:cNvPr>
          <p:cNvSpPr txBox="1"/>
          <p:nvPr>
            <p:custDataLst>
              <p:tags r:id="rId23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/>
          </a:p>
        </p:txBody>
      </p:sp>
      <p:sp>
        <p:nvSpPr>
          <p:cNvPr id="325" name="OTLSHAPE_T_63c3a52a61d1462798a2e97da68fa40e_TextPercentage" hidden="1">
            <a:extLst>
              <a:ext uri="{FF2B5EF4-FFF2-40B4-BE49-F238E27FC236}">
                <a16:creationId xmlns:a16="http://schemas.microsoft.com/office/drawing/2014/main" id="{00E06B72-F043-48F1-B30F-8DF2422AE9D5}"/>
              </a:ext>
            </a:extLst>
          </p:cNvPr>
          <p:cNvSpPr txBox="1"/>
          <p:nvPr>
            <p:custDataLst>
              <p:tags r:id="rId23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/>
          </a:p>
        </p:txBody>
      </p:sp>
      <p:sp>
        <p:nvSpPr>
          <p:cNvPr id="326" name="OTLSHAPE_T_63c3a52a61d1462798a2e97da68fa40e_JoinedDate" hidden="1">
            <a:extLst>
              <a:ext uri="{FF2B5EF4-FFF2-40B4-BE49-F238E27FC236}">
                <a16:creationId xmlns:a16="http://schemas.microsoft.com/office/drawing/2014/main" id="{69C98102-5D5E-47F9-A713-EA8087A8F89B}"/>
              </a:ext>
            </a:extLst>
          </p:cNvPr>
          <p:cNvSpPr txBox="1"/>
          <p:nvPr>
            <p:custDataLst>
              <p:tags r:id="rId23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/>
          </a:p>
        </p:txBody>
      </p:sp>
      <p:sp>
        <p:nvSpPr>
          <p:cNvPr id="327" name="OTLSHAPE_T_63c3a52a61d1462798a2e97da68fa40e_StartDate" hidden="1">
            <a:extLst>
              <a:ext uri="{FF2B5EF4-FFF2-40B4-BE49-F238E27FC236}">
                <a16:creationId xmlns:a16="http://schemas.microsoft.com/office/drawing/2014/main" id="{E0C26704-DC91-4372-91AA-11497E67FDDC}"/>
              </a:ext>
            </a:extLst>
          </p:cNvPr>
          <p:cNvSpPr txBox="1"/>
          <p:nvPr>
            <p:custDataLst>
              <p:tags r:id="rId23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/>
          </a:p>
        </p:txBody>
      </p:sp>
      <p:sp>
        <p:nvSpPr>
          <p:cNvPr id="328" name="OTLSHAPE_T_63c3a52a61d1462798a2e97da68fa40e_EndDate" hidden="1">
            <a:extLst>
              <a:ext uri="{FF2B5EF4-FFF2-40B4-BE49-F238E27FC236}">
                <a16:creationId xmlns:a16="http://schemas.microsoft.com/office/drawing/2014/main" id="{37DF64CE-ADB2-4D08-9E97-6106FCC03F83}"/>
              </a:ext>
            </a:extLst>
          </p:cNvPr>
          <p:cNvSpPr txBox="1"/>
          <p:nvPr>
            <p:custDataLst>
              <p:tags r:id="rId23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/>
          </a:p>
        </p:txBody>
      </p:sp>
      <p:sp>
        <p:nvSpPr>
          <p:cNvPr id="329" name="OTLSHAPE_T_63c3a52a61d1462798a2e97da68fa40e_Title">
            <a:extLst>
              <a:ext uri="{FF2B5EF4-FFF2-40B4-BE49-F238E27FC236}">
                <a16:creationId xmlns:a16="http://schemas.microsoft.com/office/drawing/2014/main" id="{8639FF8D-38F0-4ACD-B965-C95ADC82D184}"/>
              </a:ext>
            </a:extLst>
          </p:cNvPr>
          <p:cNvSpPr txBox="1"/>
          <p:nvPr>
            <p:custDataLst>
              <p:tags r:id="rId239"/>
            </p:custDataLst>
          </p:nvPr>
        </p:nvSpPr>
        <p:spPr>
          <a:xfrm>
            <a:off x="127000" y="6173519"/>
            <a:ext cx="36576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400" b="1" spc="-4">
                <a:solidFill>
                  <a:schemeClr val="dk1"/>
                </a:solidFill>
                <a:latin typeface="Calibri" panose="020F0502020204030204" pitchFamily="34" charset="0"/>
              </a:rPr>
              <a:t>Developement Model Efficiency and Effectiveness</a:t>
            </a:r>
            <a:endParaRPr lang="en-AU" sz="14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32" name="OTLSHAPE_T_c87a55f70a3b4817bfb2ab5432c3aafc_Duration" hidden="1">
            <a:extLst>
              <a:ext uri="{FF2B5EF4-FFF2-40B4-BE49-F238E27FC236}">
                <a16:creationId xmlns:a16="http://schemas.microsoft.com/office/drawing/2014/main" id="{70664DFE-48EA-46BD-8663-F7CA63250353}"/>
              </a:ext>
            </a:extLst>
          </p:cNvPr>
          <p:cNvSpPr txBox="1"/>
          <p:nvPr>
            <p:custDataLst>
              <p:tags r:id="rId24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/>
          </a:p>
        </p:txBody>
      </p:sp>
      <p:sp>
        <p:nvSpPr>
          <p:cNvPr id="333" name="OTLSHAPE_T_c87a55f70a3b4817bfb2ab5432c3aafc_TextPercentage" hidden="1">
            <a:extLst>
              <a:ext uri="{FF2B5EF4-FFF2-40B4-BE49-F238E27FC236}">
                <a16:creationId xmlns:a16="http://schemas.microsoft.com/office/drawing/2014/main" id="{F71CBC75-12DE-4967-BA3D-F68980BC7A8A}"/>
              </a:ext>
            </a:extLst>
          </p:cNvPr>
          <p:cNvSpPr txBox="1"/>
          <p:nvPr>
            <p:custDataLst>
              <p:tags r:id="rId24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/>
          </a:p>
        </p:txBody>
      </p:sp>
      <p:sp>
        <p:nvSpPr>
          <p:cNvPr id="334" name="OTLSHAPE_T_c87a55f70a3b4817bfb2ab5432c3aafc_JoinedDate" hidden="1">
            <a:extLst>
              <a:ext uri="{FF2B5EF4-FFF2-40B4-BE49-F238E27FC236}">
                <a16:creationId xmlns:a16="http://schemas.microsoft.com/office/drawing/2014/main" id="{91B71E41-1A30-4110-AEF9-4E48C45BCF3B}"/>
              </a:ext>
            </a:extLst>
          </p:cNvPr>
          <p:cNvSpPr txBox="1"/>
          <p:nvPr>
            <p:custDataLst>
              <p:tags r:id="rId24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/>
          </a:p>
        </p:txBody>
      </p:sp>
      <p:sp>
        <p:nvSpPr>
          <p:cNvPr id="335" name="OTLSHAPE_T_c87a55f70a3b4817bfb2ab5432c3aafc_StartDate" hidden="1">
            <a:extLst>
              <a:ext uri="{FF2B5EF4-FFF2-40B4-BE49-F238E27FC236}">
                <a16:creationId xmlns:a16="http://schemas.microsoft.com/office/drawing/2014/main" id="{CF8DA2F9-E593-4375-87DA-C41D07395C3F}"/>
              </a:ext>
            </a:extLst>
          </p:cNvPr>
          <p:cNvSpPr txBox="1"/>
          <p:nvPr>
            <p:custDataLst>
              <p:tags r:id="rId24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/>
          </a:p>
        </p:txBody>
      </p:sp>
      <p:sp>
        <p:nvSpPr>
          <p:cNvPr id="336" name="OTLSHAPE_T_c87a55f70a3b4817bfb2ab5432c3aafc_EndDate" hidden="1">
            <a:extLst>
              <a:ext uri="{FF2B5EF4-FFF2-40B4-BE49-F238E27FC236}">
                <a16:creationId xmlns:a16="http://schemas.microsoft.com/office/drawing/2014/main" id="{1AB961BF-9F2C-42EB-8128-824EE8A1FDCF}"/>
              </a:ext>
            </a:extLst>
          </p:cNvPr>
          <p:cNvSpPr txBox="1"/>
          <p:nvPr>
            <p:custDataLst>
              <p:tags r:id="rId24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AU"/>
          </a:p>
        </p:txBody>
      </p:sp>
      <p:sp>
        <p:nvSpPr>
          <p:cNvPr id="337" name="OTLSHAPE_T_c87a55f70a3b4817bfb2ab5432c3aafc_Title">
            <a:extLst>
              <a:ext uri="{FF2B5EF4-FFF2-40B4-BE49-F238E27FC236}">
                <a16:creationId xmlns:a16="http://schemas.microsoft.com/office/drawing/2014/main" id="{4B0E5B86-0F27-467E-A492-DFB3E707213E}"/>
              </a:ext>
            </a:extLst>
          </p:cNvPr>
          <p:cNvSpPr txBox="1"/>
          <p:nvPr>
            <p:custDataLst>
              <p:tags r:id="rId245"/>
            </p:custDataLst>
          </p:nvPr>
        </p:nvSpPr>
        <p:spPr>
          <a:xfrm>
            <a:off x="127000" y="6428662"/>
            <a:ext cx="19939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AU" sz="1400" b="1" spc="-6">
                <a:solidFill>
                  <a:schemeClr val="dk1"/>
                </a:solidFill>
                <a:latin typeface="Calibri" panose="020F0502020204030204" pitchFamily="34" charset="0"/>
              </a:rPr>
              <a:t>Assessment of Project Plan</a:t>
            </a:r>
          </a:p>
        </p:txBody>
      </p:sp>
      <p:sp>
        <p:nvSpPr>
          <p:cNvPr id="662" name="OTLSHAPE_M_1a850dc1a54a4d979df0cd8145377340_Shape">
            <a:extLst>
              <a:ext uri="{FF2B5EF4-FFF2-40B4-BE49-F238E27FC236}">
                <a16:creationId xmlns:a16="http://schemas.microsoft.com/office/drawing/2014/main" id="{C8C85DD4-30DD-46E8-A932-CBEC92059193}"/>
              </a:ext>
            </a:extLst>
          </p:cNvPr>
          <p:cNvSpPr/>
          <p:nvPr>
            <p:custDataLst>
              <p:tags r:id="rId246"/>
            </p:custDataLst>
          </p:nvPr>
        </p:nvSpPr>
        <p:spPr>
          <a:xfrm>
            <a:off x="2566334" y="1061388"/>
            <a:ext cx="228600" cy="254000"/>
          </a:xfrm>
          <a:prstGeom prst="flowChartManualOperation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4" name="OTLSHAPE_M_2abc9d4ee75f48c4a2cd429f7d6cf17a_Shape">
            <a:extLst>
              <a:ext uri="{FF2B5EF4-FFF2-40B4-BE49-F238E27FC236}">
                <a16:creationId xmlns:a16="http://schemas.microsoft.com/office/drawing/2014/main" id="{85748959-BA14-4F7D-AB91-389E9476072E}"/>
              </a:ext>
            </a:extLst>
          </p:cNvPr>
          <p:cNvSpPr/>
          <p:nvPr>
            <p:custDataLst>
              <p:tags r:id="rId247"/>
            </p:custDataLst>
          </p:nvPr>
        </p:nvSpPr>
        <p:spPr>
          <a:xfrm>
            <a:off x="5340331" y="1061388"/>
            <a:ext cx="228600" cy="254000"/>
          </a:xfrm>
          <a:prstGeom prst="flowChartManualOperation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TLSHAPE_M_64cbb177656e4ddd99865bcc9b8705b7_Shape">
            <a:extLst>
              <a:ext uri="{FF2B5EF4-FFF2-40B4-BE49-F238E27FC236}">
                <a16:creationId xmlns:a16="http://schemas.microsoft.com/office/drawing/2014/main" id="{56799A4C-3DAF-42B7-808D-23C25BBD1CE1}"/>
              </a:ext>
            </a:extLst>
          </p:cNvPr>
          <p:cNvSpPr/>
          <p:nvPr>
            <p:custDataLst>
              <p:tags r:id="rId248"/>
            </p:custDataLst>
          </p:nvPr>
        </p:nvSpPr>
        <p:spPr>
          <a:xfrm>
            <a:off x="8114328" y="1061388"/>
            <a:ext cx="228600" cy="254000"/>
          </a:xfrm>
          <a:prstGeom prst="flowChartManualOperation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9" name="OTLSHAPE_M_fb459fca17f64e91b436592a158e87d7_Shape">
            <a:extLst>
              <a:ext uri="{FF2B5EF4-FFF2-40B4-BE49-F238E27FC236}">
                <a16:creationId xmlns:a16="http://schemas.microsoft.com/office/drawing/2014/main" id="{7737FF07-AF48-4DC5-8102-84DBB535A3A0}"/>
              </a:ext>
            </a:extLst>
          </p:cNvPr>
          <p:cNvSpPr/>
          <p:nvPr>
            <p:custDataLst>
              <p:tags r:id="rId249"/>
            </p:custDataLst>
          </p:nvPr>
        </p:nvSpPr>
        <p:spPr>
          <a:xfrm>
            <a:off x="5340331" y="1061388"/>
            <a:ext cx="228600" cy="254000"/>
          </a:xfrm>
          <a:prstGeom prst="flowChartManualOperation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2" name="OTLSHAPE_M_fa168da884194474b0ccdf1a690ed948_Shape">
            <a:extLst>
              <a:ext uri="{FF2B5EF4-FFF2-40B4-BE49-F238E27FC236}">
                <a16:creationId xmlns:a16="http://schemas.microsoft.com/office/drawing/2014/main" id="{14FA416A-9E32-4DA5-8BD7-41E2325D90F9}"/>
              </a:ext>
            </a:extLst>
          </p:cNvPr>
          <p:cNvSpPr/>
          <p:nvPr>
            <p:custDataLst>
              <p:tags r:id="rId250"/>
            </p:custDataLst>
          </p:nvPr>
        </p:nvSpPr>
        <p:spPr>
          <a:xfrm>
            <a:off x="11235075" y="1061388"/>
            <a:ext cx="228600" cy="254000"/>
          </a:xfrm>
          <a:prstGeom prst="flowChartManualOperation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7" name="OTLSHAPE_M_1a850dc1a54a4d979df0cd8145377340_Title">
            <a:extLst>
              <a:ext uri="{FF2B5EF4-FFF2-40B4-BE49-F238E27FC236}">
                <a16:creationId xmlns:a16="http://schemas.microsoft.com/office/drawing/2014/main" id="{F26A7CAB-7959-45C9-819B-D7C6BFC71EAB}"/>
              </a:ext>
            </a:extLst>
          </p:cNvPr>
          <p:cNvSpPr txBox="1"/>
          <p:nvPr>
            <p:custDataLst>
              <p:tags r:id="rId251"/>
            </p:custDataLst>
          </p:nvPr>
        </p:nvSpPr>
        <p:spPr>
          <a:xfrm>
            <a:off x="2422760" y="865469"/>
            <a:ext cx="508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Planning</a:t>
            </a:r>
          </a:p>
        </p:txBody>
      </p:sp>
      <p:sp>
        <p:nvSpPr>
          <p:cNvPr id="468" name="OTLSHAPE_M_1a850dc1a54a4d979df0cd8145377340_Date" hidden="1">
            <a:extLst>
              <a:ext uri="{FF2B5EF4-FFF2-40B4-BE49-F238E27FC236}">
                <a16:creationId xmlns:a16="http://schemas.microsoft.com/office/drawing/2014/main" id="{6EFBF81E-9575-428F-B99F-DBEEF8144531}"/>
              </a:ext>
            </a:extLst>
          </p:cNvPr>
          <p:cNvSpPr txBox="1"/>
          <p:nvPr>
            <p:custDataLst>
              <p:tags r:id="rId252"/>
            </p:custDataLst>
          </p:nvPr>
        </p:nvSpPr>
        <p:spPr>
          <a:xfrm>
            <a:off x="2315191" y="893663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4">
                <a:solidFill>
                  <a:schemeClr val="dk2"/>
                </a:solidFill>
                <a:latin typeface="Calibri" panose="020F0502020204030204" pitchFamily="34" charset="0"/>
              </a:rPr>
              <a:t>April 23, 2020</a:t>
            </a:r>
          </a:p>
        </p:txBody>
      </p:sp>
      <p:sp>
        <p:nvSpPr>
          <p:cNvPr id="482" name="OTLSHAPE_M_2abc9d4ee75f48c4a2cd429f7d6cf17a_Title">
            <a:extLst>
              <a:ext uri="{FF2B5EF4-FFF2-40B4-BE49-F238E27FC236}">
                <a16:creationId xmlns:a16="http://schemas.microsoft.com/office/drawing/2014/main" id="{B0D08930-D34F-4364-9666-84FD6A534778}"/>
              </a:ext>
            </a:extLst>
          </p:cNvPr>
          <p:cNvSpPr txBox="1"/>
          <p:nvPr>
            <p:custDataLst>
              <p:tags r:id="rId253"/>
            </p:custDataLst>
          </p:nvPr>
        </p:nvSpPr>
        <p:spPr>
          <a:xfrm>
            <a:off x="5343590" y="410132"/>
            <a:ext cx="215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100" b="1" spc="-20">
                <a:solidFill>
                  <a:schemeClr val="dk1"/>
                </a:solidFill>
                <a:latin typeface="Calibri" panose="020F0502020204030204" pitchFamily="34" charset="0"/>
              </a:rPr>
              <a:t>SRS</a:t>
            </a:r>
          </a:p>
        </p:txBody>
      </p:sp>
      <p:sp>
        <p:nvSpPr>
          <p:cNvPr id="483" name="OTLSHAPE_M_2abc9d4ee75f48c4a2cd429f7d6cf17a_Date" hidden="1">
            <a:extLst>
              <a:ext uri="{FF2B5EF4-FFF2-40B4-BE49-F238E27FC236}">
                <a16:creationId xmlns:a16="http://schemas.microsoft.com/office/drawing/2014/main" id="{0DCD0001-3C2F-4BF2-81C5-AFE0C8D18C66}"/>
              </a:ext>
            </a:extLst>
          </p:cNvPr>
          <p:cNvSpPr txBox="1"/>
          <p:nvPr>
            <p:custDataLst>
              <p:tags r:id="rId254"/>
            </p:custDataLst>
          </p:nvPr>
        </p:nvSpPr>
        <p:spPr>
          <a:xfrm>
            <a:off x="5130485" y="438326"/>
            <a:ext cx="647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May 1, 2020</a:t>
            </a:r>
          </a:p>
        </p:txBody>
      </p:sp>
      <p:sp>
        <p:nvSpPr>
          <p:cNvPr id="17" name="OTLSHAPE_M_64cbb177656e4ddd99865bcc9b8705b7_Title">
            <a:extLst>
              <a:ext uri="{FF2B5EF4-FFF2-40B4-BE49-F238E27FC236}">
                <a16:creationId xmlns:a16="http://schemas.microsoft.com/office/drawing/2014/main" id="{FDF30F8E-4D55-49A2-9DC6-533E21B0C4C0}"/>
              </a:ext>
            </a:extLst>
          </p:cNvPr>
          <p:cNvSpPr txBox="1"/>
          <p:nvPr>
            <p:custDataLst>
              <p:tags r:id="rId255"/>
            </p:custDataLst>
          </p:nvPr>
        </p:nvSpPr>
        <p:spPr>
          <a:xfrm>
            <a:off x="7705410" y="865469"/>
            <a:ext cx="1041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100" b="1" spc="-8">
                <a:solidFill>
                  <a:schemeClr val="dk1"/>
                </a:solidFill>
                <a:latin typeface="Calibri" panose="020F0502020204030204" pitchFamily="34" charset="0"/>
              </a:rPr>
              <a:t>Software Solution</a:t>
            </a:r>
          </a:p>
        </p:txBody>
      </p:sp>
      <p:sp>
        <p:nvSpPr>
          <p:cNvPr id="18" name="OTLSHAPE_M_64cbb177656e4ddd99865bcc9b8705b7_Date" hidden="1">
            <a:extLst>
              <a:ext uri="{FF2B5EF4-FFF2-40B4-BE49-F238E27FC236}">
                <a16:creationId xmlns:a16="http://schemas.microsoft.com/office/drawing/2014/main" id="{223CBB4C-D690-42DB-A32E-9ABC590E7C51}"/>
              </a:ext>
            </a:extLst>
          </p:cNvPr>
          <p:cNvSpPr txBox="1"/>
          <p:nvPr>
            <p:custDataLst>
              <p:tags r:id="rId256"/>
            </p:custDataLst>
          </p:nvPr>
        </p:nvSpPr>
        <p:spPr>
          <a:xfrm>
            <a:off x="7904482" y="893663"/>
            <a:ext cx="647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6">
                <a:solidFill>
                  <a:schemeClr val="dk2"/>
                </a:solidFill>
                <a:latin typeface="Calibri" panose="020F0502020204030204" pitchFamily="34" charset="0"/>
              </a:rPr>
              <a:t>May 9, 2020</a:t>
            </a:r>
          </a:p>
        </p:txBody>
      </p:sp>
      <p:sp>
        <p:nvSpPr>
          <p:cNvPr id="351" name="OTLSHAPE_M_fb459fca17f64e91b436592a158e87d7_Title">
            <a:extLst>
              <a:ext uri="{FF2B5EF4-FFF2-40B4-BE49-F238E27FC236}">
                <a16:creationId xmlns:a16="http://schemas.microsoft.com/office/drawing/2014/main" id="{F4169FAB-15B3-4D86-A4C4-4B733E86038D}"/>
              </a:ext>
            </a:extLst>
          </p:cNvPr>
          <p:cNvSpPr txBox="1"/>
          <p:nvPr>
            <p:custDataLst>
              <p:tags r:id="rId257"/>
            </p:custDataLst>
          </p:nvPr>
        </p:nvSpPr>
        <p:spPr>
          <a:xfrm>
            <a:off x="5130633" y="694951"/>
            <a:ext cx="6477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AU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Unit 3 Outcome 2</a:t>
            </a:r>
          </a:p>
        </p:txBody>
      </p:sp>
      <p:sp>
        <p:nvSpPr>
          <p:cNvPr id="448" name="OTLSHAPE_M_fb459fca17f64e91b436592a158e87d7_Date" hidden="1">
            <a:extLst>
              <a:ext uri="{FF2B5EF4-FFF2-40B4-BE49-F238E27FC236}">
                <a16:creationId xmlns:a16="http://schemas.microsoft.com/office/drawing/2014/main" id="{52412C9C-F665-48AA-8CE9-9A26A34B976E}"/>
              </a:ext>
            </a:extLst>
          </p:cNvPr>
          <p:cNvSpPr txBox="1"/>
          <p:nvPr>
            <p:custDataLst>
              <p:tags r:id="rId258"/>
            </p:custDataLst>
          </p:nvPr>
        </p:nvSpPr>
        <p:spPr>
          <a:xfrm>
            <a:off x="5130485" y="893663"/>
            <a:ext cx="647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6">
                <a:solidFill>
                  <a:schemeClr val="dk2"/>
                </a:solidFill>
                <a:latin typeface="Calibri" panose="020F0502020204030204" pitchFamily="34" charset="0"/>
              </a:rPr>
              <a:t>May 1, 2020</a:t>
            </a:r>
          </a:p>
        </p:txBody>
      </p:sp>
      <p:sp>
        <p:nvSpPr>
          <p:cNvPr id="450" name="OTLSHAPE_M_fa168da884194474b0ccdf1a690ed948_Title">
            <a:extLst>
              <a:ext uri="{FF2B5EF4-FFF2-40B4-BE49-F238E27FC236}">
                <a16:creationId xmlns:a16="http://schemas.microsoft.com/office/drawing/2014/main" id="{55CE29F8-16BA-4622-9B98-651239D7FAAD}"/>
              </a:ext>
            </a:extLst>
          </p:cNvPr>
          <p:cNvSpPr txBox="1"/>
          <p:nvPr>
            <p:custDataLst>
              <p:tags r:id="rId259"/>
            </p:custDataLst>
          </p:nvPr>
        </p:nvSpPr>
        <p:spPr>
          <a:xfrm>
            <a:off x="11025377" y="694951"/>
            <a:ext cx="6477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AU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Unit 3 Outcome 1</a:t>
            </a:r>
          </a:p>
        </p:txBody>
      </p:sp>
      <p:sp>
        <p:nvSpPr>
          <p:cNvPr id="451" name="OTLSHAPE_M_fa168da884194474b0ccdf1a690ed948_Date" hidden="1">
            <a:extLst>
              <a:ext uri="{FF2B5EF4-FFF2-40B4-BE49-F238E27FC236}">
                <a16:creationId xmlns:a16="http://schemas.microsoft.com/office/drawing/2014/main" id="{B1E4E9AD-37B7-4CAB-BFCC-21BF38CC456D}"/>
              </a:ext>
            </a:extLst>
          </p:cNvPr>
          <p:cNvSpPr txBox="1"/>
          <p:nvPr>
            <p:custDataLst>
              <p:tags r:id="rId260"/>
            </p:custDataLst>
          </p:nvPr>
        </p:nvSpPr>
        <p:spPr>
          <a:xfrm>
            <a:off x="10646284" y="893663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AU" sz="1000" spc="-6">
                <a:solidFill>
                  <a:schemeClr val="dk2"/>
                </a:solidFill>
                <a:latin typeface="Calibri" panose="020F0502020204030204" pitchFamily="34" charset="0"/>
              </a:rPr>
              <a:t>May 17, 2020</a:t>
            </a:r>
          </a:p>
        </p:txBody>
      </p: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C1CE5F49-4157-4DF0-8F7C-E61B16691160}"/>
              </a:ext>
            </a:extLst>
          </p:cNvPr>
          <p:cNvGrpSpPr/>
          <p:nvPr/>
        </p:nvGrpSpPr>
        <p:grpSpPr>
          <a:xfrm>
            <a:off x="349250" y="284900"/>
            <a:ext cx="1340984" cy="630816"/>
            <a:chOff x="10584433" y="114673"/>
            <a:chExt cx="1340984" cy="630816"/>
          </a:xfrm>
        </p:grpSpPr>
        <p:grpSp>
          <p:nvGrpSpPr>
            <p:cNvPr id="425" name="Group 424">
              <a:extLst>
                <a:ext uri="{FF2B5EF4-FFF2-40B4-BE49-F238E27FC236}">
                  <a16:creationId xmlns:a16="http://schemas.microsoft.com/office/drawing/2014/main" id="{F56C9EAC-C5E4-4C5C-97A9-91F5A1BE7A74}"/>
                </a:ext>
              </a:extLst>
            </p:cNvPr>
            <p:cNvGrpSpPr/>
            <p:nvPr/>
          </p:nvGrpSpPr>
          <p:grpSpPr>
            <a:xfrm>
              <a:off x="10584433" y="114673"/>
              <a:ext cx="1340984" cy="307777"/>
              <a:chOff x="2441073" y="2465444"/>
              <a:chExt cx="1340984" cy="307777"/>
            </a:xfrm>
          </p:grpSpPr>
          <p:cxnSp>
            <p:nvCxnSpPr>
              <p:cNvPr id="426" name="Straight Arrow Connector 425">
                <a:extLst>
                  <a:ext uri="{FF2B5EF4-FFF2-40B4-BE49-F238E27FC236}">
                    <a16:creationId xmlns:a16="http://schemas.microsoft.com/office/drawing/2014/main" id="{96788F4D-7AFF-4CCF-84D5-71CD573C07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1073" y="2615751"/>
                <a:ext cx="206700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7" name="TextBox 426">
                <a:extLst>
                  <a:ext uri="{FF2B5EF4-FFF2-40B4-BE49-F238E27FC236}">
                    <a16:creationId xmlns:a16="http://schemas.microsoft.com/office/drawing/2014/main" id="{90565EAC-21FD-4681-A669-E176787436B8}"/>
                  </a:ext>
                </a:extLst>
              </p:cNvPr>
              <p:cNvSpPr txBox="1"/>
              <p:nvPr/>
            </p:nvSpPr>
            <p:spPr>
              <a:xfrm>
                <a:off x="2567822" y="2465444"/>
                <a:ext cx="12142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/>
                  <a:t>Dependencies</a:t>
                </a:r>
              </a:p>
            </p:txBody>
          </p:sp>
        </p:grp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D489521A-5EC8-464D-ADE5-0D5B72468742}"/>
                </a:ext>
              </a:extLst>
            </p:cNvPr>
            <p:cNvGrpSpPr/>
            <p:nvPr/>
          </p:nvGrpSpPr>
          <p:grpSpPr>
            <a:xfrm>
              <a:off x="10584433" y="437712"/>
              <a:ext cx="1340984" cy="307777"/>
              <a:chOff x="2441073" y="2465444"/>
              <a:chExt cx="1340984" cy="307777"/>
            </a:xfrm>
          </p:grpSpPr>
          <p:cxnSp>
            <p:nvCxnSpPr>
              <p:cNvPr id="429" name="Straight Arrow Connector 428">
                <a:extLst>
                  <a:ext uri="{FF2B5EF4-FFF2-40B4-BE49-F238E27FC236}">
                    <a16:creationId xmlns:a16="http://schemas.microsoft.com/office/drawing/2014/main" id="{D8A68060-DB38-49B2-B909-79B7ADB553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1073" y="2615751"/>
                <a:ext cx="206700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0" name="TextBox 429">
                <a:extLst>
                  <a:ext uri="{FF2B5EF4-FFF2-40B4-BE49-F238E27FC236}">
                    <a16:creationId xmlns:a16="http://schemas.microsoft.com/office/drawing/2014/main" id="{59A65603-F74D-48E7-8A36-86C4B738C9F2}"/>
                  </a:ext>
                </a:extLst>
              </p:cNvPr>
              <p:cNvSpPr txBox="1"/>
              <p:nvPr/>
            </p:nvSpPr>
            <p:spPr>
              <a:xfrm>
                <a:off x="2567822" y="2465444"/>
                <a:ext cx="12142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/>
                  <a:t>Critical Path</a:t>
                </a:r>
              </a:p>
            </p:txBody>
          </p:sp>
        </p:grpSp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2CA57BC3-B38C-44AC-8A3D-DF1079A59A2F}"/>
              </a:ext>
            </a:extLst>
          </p:cNvPr>
          <p:cNvGrpSpPr/>
          <p:nvPr/>
        </p:nvGrpSpPr>
        <p:grpSpPr>
          <a:xfrm rot="5400000">
            <a:off x="1683558" y="1948070"/>
            <a:ext cx="178442" cy="128143"/>
            <a:chOff x="3019008" y="3032118"/>
            <a:chExt cx="178442" cy="128143"/>
          </a:xfrm>
        </p:grpSpPr>
        <p:cxnSp>
          <p:nvCxnSpPr>
            <p:cNvPr id="432" name="Straight Arrow Connector 431">
              <a:extLst>
                <a:ext uri="{FF2B5EF4-FFF2-40B4-BE49-F238E27FC236}">
                  <a16:creationId xmlns:a16="http://schemas.microsoft.com/office/drawing/2014/main" id="{A54B3523-4036-4D14-AD8A-112E58A92E01}"/>
                </a:ext>
              </a:extLst>
            </p:cNvPr>
            <p:cNvCxnSpPr>
              <a:cxnSpLocks/>
            </p:cNvCxnSpPr>
            <p:nvPr/>
          </p:nvCxnSpPr>
          <p:spPr>
            <a:xfrm>
              <a:off x="3019008" y="3032118"/>
              <a:ext cx="17844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20B0D5E7-0D40-4427-BA29-1A395FF6B068}"/>
                </a:ext>
              </a:extLst>
            </p:cNvPr>
            <p:cNvCxnSpPr>
              <a:cxnSpLocks/>
            </p:cNvCxnSpPr>
            <p:nvPr/>
          </p:nvCxnSpPr>
          <p:spPr>
            <a:xfrm>
              <a:off x="3019008" y="3032118"/>
              <a:ext cx="0" cy="12814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7907A1F5-0389-4B89-9665-30037BDB6737}"/>
              </a:ext>
            </a:extLst>
          </p:cNvPr>
          <p:cNvGrpSpPr/>
          <p:nvPr/>
        </p:nvGrpSpPr>
        <p:grpSpPr>
          <a:xfrm flipV="1">
            <a:off x="1462184" y="2062673"/>
            <a:ext cx="178442" cy="128143"/>
            <a:chOff x="3019008" y="3032118"/>
            <a:chExt cx="178442" cy="128143"/>
          </a:xfrm>
        </p:grpSpPr>
        <p:cxnSp>
          <p:nvCxnSpPr>
            <p:cNvPr id="435" name="Straight Arrow Connector 434">
              <a:extLst>
                <a:ext uri="{FF2B5EF4-FFF2-40B4-BE49-F238E27FC236}">
                  <a16:creationId xmlns:a16="http://schemas.microsoft.com/office/drawing/2014/main" id="{0336CF42-34A5-4997-B73C-12D6DB413675}"/>
                </a:ext>
              </a:extLst>
            </p:cNvPr>
            <p:cNvCxnSpPr>
              <a:cxnSpLocks/>
            </p:cNvCxnSpPr>
            <p:nvPr/>
          </p:nvCxnSpPr>
          <p:spPr>
            <a:xfrm>
              <a:off x="3019008" y="3032118"/>
              <a:ext cx="178442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8AAB0EB4-3555-48E8-8552-396D0F86226E}"/>
                </a:ext>
              </a:extLst>
            </p:cNvPr>
            <p:cNvCxnSpPr>
              <a:cxnSpLocks/>
            </p:cNvCxnSpPr>
            <p:nvPr/>
          </p:nvCxnSpPr>
          <p:spPr>
            <a:xfrm>
              <a:off x="3019008" y="3032118"/>
              <a:ext cx="0" cy="128143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1921258F-DA1C-45C8-ABB2-BC97F945CC46}"/>
              </a:ext>
            </a:extLst>
          </p:cNvPr>
          <p:cNvGrpSpPr/>
          <p:nvPr/>
        </p:nvGrpSpPr>
        <p:grpSpPr>
          <a:xfrm flipH="1">
            <a:off x="4114531" y="2710038"/>
            <a:ext cx="178442" cy="255143"/>
            <a:chOff x="9199086" y="5775190"/>
            <a:chExt cx="178442" cy="255143"/>
          </a:xfrm>
        </p:grpSpPr>
        <p:grpSp>
          <p:nvGrpSpPr>
            <p:cNvPr id="438" name="Group 437">
              <a:extLst>
                <a:ext uri="{FF2B5EF4-FFF2-40B4-BE49-F238E27FC236}">
                  <a16:creationId xmlns:a16="http://schemas.microsoft.com/office/drawing/2014/main" id="{CCE0C8EF-44E6-4CD4-A85E-5ABE652E21E5}"/>
                </a:ext>
              </a:extLst>
            </p:cNvPr>
            <p:cNvGrpSpPr/>
            <p:nvPr/>
          </p:nvGrpSpPr>
          <p:grpSpPr>
            <a:xfrm rot="10800000" flipH="1">
              <a:off x="9199086" y="5902190"/>
              <a:ext cx="178442" cy="128143"/>
              <a:chOff x="3019008" y="3032118"/>
              <a:chExt cx="178442" cy="128143"/>
            </a:xfrm>
          </p:grpSpPr>
          <p:cxnSp>
            <p:nvCxnSpPr>
              <p:cNvPr id="441" name="Straight Arrow Connector 440">
                <a:extLst>
                  <a:ext uri="{FF2B5EF4-FFF2-40B4-BE49-F238E27FC236}">
                    <a16:creationId xmlns:a16="http://schemas.microsoft.com/office/drawing/2014/main" id="{5B4AD589-2E4B-499A-8CCD-1E61C1166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9008" y="3032118"/>
                <a:ext cx="178442" cy="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B16CC692-C745-4F05-8CB6-6AAE885F08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9008" y="3032118"/>
                <a:ext cx="0" cy="128143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01C4E260-F75F-427E-A961-901B1DB450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9086" y="5775190"/>
              <a:ext cx="0" cy="140846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47EDADAA-3119-4582-8ECC-8449222BC29F}"/>
                </a:ext>
              </a:extLst>
            </p:cNvPr>
            <p:cNvCxnSpPr>
              <a:cxnSpLocks/>
            </p:cNvCxnSpPr>
            <p:nvPr/>
          </p:nvCxnSpPr>
          <p:spPr>
            <a:xfrm>
              <a:off x="9199086" y="5775190"/>
              <a:ext cx="158664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0CEF2136-FB25-427A-B547-81DFAB2D0D45}"/>
              </a:ext>
            </a:extLst>
          </p:cNvPr>
          <p:cNvGrpSpPr/>
          <p:nvPr/>
        </p:nvGrpSpPr>
        <p:grpSpPr>
          <a:xfrm>
            <a:off x="3622963" y="3474943"/>
            <a:ext cx="178442" cy="255143"/>
            <a:chOff x="9199086" y="5775190"/>
            <a:chExt cx="178442" cy="255143"/>
          </a:xfrm>
        </p:grpSpPr>
        <p:grpSp>
          <p:nvGrpSpPr>
            <p:cNvPr id="650" name="Group 649">
              <a:extLst>
                <a:ext uri="{FF2B5EF4-FFF2-40B4-BE49-F238E27FC236}">
                  <a16:creationId xmlns:a16="http://schemas.microsoft.com/office/drawing/2014/main" id="{3FC3A308-23CC-418A-880D-BDA6A14AD101}"/>
                </a:ext>
              </a:extLst>
            </p:cNvPr>
            <p:cNvGrpSpPr/>
            <p:nvPr/>
          </p:nvGrpSpPr>
          <p:grpSpPr>
            <a:xfrm rot="10800000" flipH="1">
              <a:off x="9199086" y="5902190"/>
              <a:ext cx="178442" cy="128143"/>
              <a:chOff x="3019008" y="3032118"/>
              <a:chExt cx="178442" cy="128143"/>
            </a:xfrm>
          </p:grpSpPr>
          <p:cxnSp>
            <p:nvCxnSpPr>
              <p:cNvPr id="653" name="Straight Arrow Connector 652">
                <a:extLst>
                  <a:ext uri="{FF2B5EF4-FFF2-40B4-BE49-F238E27FC236}">
                    <a16:creationId xmlns:a16="http://schemas.microsoft.com/office/drawing/2014/main" id="{228E897B-1677-4202-B88A-62C638AA08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9008" y="3032118"/>
                <a:ext cx="178442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>
                <a:extLst>
                  <a:ext uri="{FF2B5EF4-FFF2-40B4-BE49-F238E27FC236}">
                    <a16:creationId xmlns:a16="http://schemas.microsoft.com/office/drawing/2014/main" id="{192902DD-2F20-4660-953F-3FE8D402F1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9008" y="3032118"/>
                <a:ext cx="0" cy="128143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1" name="Straight Connector 650">
              <a:extLst>
                <a:ext uri="{FF2B5EF4-FFF2-40B4-BE49-F238E27FC236}">
                  <a16:creationId xmlns:a16="http://schemas.microsoft.com/office/drawing/2014/main" id="{9CA85E42-F6CE-4DC5-9195-12197D9D18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9086" y="5775190"/>
              <a:ext cx="0" cy="14084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Connector 651">
              <a:extLst>
                <a:ext uri="{FF2B5EF4-FFF2-40B4-BE49-F238E27FC236}">
                  <a16:creationId xmlns:a16="http://schemas.microsoft.com/office/drawing/2014/main" id="{1E6FE984-E830-4144-9EF6-885F4903F78E}"/>
                </a:ext>
              </a:extLst>
            </p:cNvPr>
            <p:cNvCxnSpPr>
              <a:cxnSpLocks/>
            </p:cNvCxnSpPr>
            <p:nvPr/>
          </p:nvCxnSpPr>
          <p:spPr>
            <a:xfrm>
              <a:off x="9199086" y="5775190"/>
              <a:ext cx="158664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5" name="Group 654">
            <a:extLst>
              <a:ext uri="{FF2B5EF4-FFF2-40B4-BE49-F238E27FC236}">
                <a16:creationId xmlns:a16="http://schemas.microsoft.com/office/drawing/2014/main" id="{7493A94F-B407-4ED7-9B20-BB16746ACD1B}"/>
              </a:ext>
            </a:extLst>
          </p:cNvPr>
          <p:cNvGrpSpPr/>
          <p:nvPr/>
        </p:nvGrpSpPr>
        <p:grpSpPr>
          <a:xfrm flipV="1">
            <a:off x="2628908" y="2322927"/>
            <a:ext cx="359949" cy="126999"/>
            <a:chOff x="3019008" y="3032118"/>
            <a:chExt cx="178442" cy="128143"/>
          </a:xfrm>
        </p:grpSpPr>
        <p:cxnSp>
          <p:nvCxnSpPr>
            <p:cNvPr id="656" name="Straight Arrow Connector 655">
              <a:extLst>
                <a:ext uri="{FF2B5EF4-FFF2-40B4-BE49-F238E27FC236}">
                  <a16:creationId xmlns:a16="http://schemas.microsoft.com/office/drawing/2014/main" id="{918F5137-890C-4164-A16D-D978DB3F370A}"/>
                </a:ext>
              </a:extLst>
            </p:cNvPr>
            <p:cNvCxnSpPr>
              <a:cxnSpLocks/>
            </p:cNvCxnSpPr>
            <p:nvPr/>
          </p:nvCxnSpPr>
          <p:spPr>
            <a:xfrm>
              <a:off x="3019008" y="3032118"/>
              <a:ext cx="178442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Straight Connector 656">
              <a:extLst>
                <a:ext uri="{FF2B5EF4-FFF2-40B4-BE49-F238E27FC236}">
                  <a16:creationId xmlns:a16="http://schemas.microsoft.com/office/drawing/2014/main" id="{327D1D80-2331-49A6-8A14-FF4F72A25168}"/>
                </a:ext>
              </a:extLst>
            </p:cNvPr>
            <p:cNvCxnSpPr>
              <a:cxnSpLocks/>
            </p:cNvCxnSpPr>
            <p:nvPr/>
          </p:nvCxnSpPr>
          <p:spPr>
            <a:xfrm>
              <a:off x="3019008" y="3032118"/>
              <a:ext cx="0" cy="128143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1" name="Group 660">
            <a:extLst>
              <a:ext uri="{FF2B5EF4-FFF2-40B4-BE49-F238E27FC236}">
                <a16:creationId xmlns:a16="http://schemas.microsoft.com/office/drawing/2014/main" id="{3582D659-FF98-47BC-9453-9DB308F3595B}"/>
              </a:ext>
            </a:extLst>
          </p:cNvPr>
          <p:cNvGrpSpPr/>
          <p:nvPr/>
        </p:nvGrpSpPr>
        <p:grpSpPr>
          <a:xfrm flipV="1">
            <a:off x="3466482" y="2556495"/>
            <a:ext cx="178442" cy="128143"/>
            <a:chOff x="3019008" y="3032118"/>
            <a:chExt cx="178442" cy="128143"/>
          </a:xfrm>
        </p:grpSpPr>
        <p:cxnSp>
          <p:nvCxnSpPr>
            <p:cNvPr id="666" name="Straight Arrow Connector 665">
              <a:extLst>
                <a:ext uri="{FF2B5EF4-FFF2-40B4-BE49-F238E27FC236}">
                  <a16:creationId xmlns:a16="http://schemas.microsoft.com/office/drawing/2014/main" id="{D6254764-AA8B-4F46-8D28-D09B6AE00486}"/>
                </a:ext>
              </a:extLst>
            </p:cNvPr>
            <p:cNvCxnSpPr>
              <a:cxnSpLocks/>
            </p:cNvCxnSpPr>
            <p:nvPr/>
          </p:nvCxnSpPr>
          <p:spPr>
            <a:xfrm>
              <a:off x="3019008" y="3032118"/>
              <a:ext cx="178442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Straight Connector 666">
              <a:extLst>
                <a:ext uri="{FF2B5EF4-FFF2-40B4-BE49-F238E27FC236}">
                  <a16:creationId xmlns:a16="http://schemas.microsoft.com/office/drawing/2014/main" id="{C3111CC1-31AC-456B-B673-5ADB4F7CFBC0}"/>
                </a:ext>
              </a:extLst>
            </p:cNvPr>
            <p:cNvCxnSpPr>
              <a:cxnSpLocks/>
            </p:cNvCxnSpPr>
            <p:nvPr/>
          </p:nvCxnSpPr>
          <p:spPr>
            <a:xfrm>
              <a:off x="3019008" y="3032118"/>
              <a:ext cx="0" cy="128143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4" name="Group 703">
            <a:extLst>
              <a:ext uri="{FF2B5EF4-FFF2-40B4-BE49-F238E27FC236}">
                <a16:creationId xmlns:a16="http://schemas.microsoft.com/office/drawing/2014/main" id="{0274B400-4655-494A-8776-078FD3AF1B4E}"/>
              </a:ext>
            </a:extLst>
          </p:cNvPr>
          <p:cNvGrpSpPr/>
          <p:nvPr/>
        </p:nvGrpSpPr>
        <p:grpSpPr>
          <a:xfrm>
            <a:off x="3511675" y="2965181"/>
            <a:ext cx="178442" cy="255143"/>
            <a:chOff x="9199086" y="5775190"/>
            <a:chExt cx="178442" cy="255143"/>
          </a:xfrm>
        </p:grpSpPr>
        <p:grpSp>
          <p:nvGrpSpPr>
            <p:cNvPr id="705" name="Group 704">
              <a:extLst>
                <a:ext uri="{FF2B5EF4-FFF2-40B4-BE49-F238E27FC236}">
                  <a16:creationId xmlns:a16="http://schemas.microsoft.com/office/drawing/2014/main" id="{4AD2EE3F-2ECB-4E8E-9BB7-0324A75BCA1F}"/>
                </a:ext>
              </a:extLst>
            </p:cNvPr>
            <p:cNvGrpSpPr/>
            <p:nvPr/>
          </p:nvGrpSpPr>
          <p:grpSpPr>
            <a:xfrm rot="10800000" flipH="1">
              <a:off x="9199086" y="5902190"/>
              <a:ext cx="178442" cy="128143"/>
              <a:chOff x="3019008" y="3032118"/>
              <a:chExt cx="178442" cy="128143"/>
            </a:xfrm>
          </p:grpSpPr>
          <p:cxnSp>
            <p:nvCxnSpPr>
              <p:cNvPr id="708" name="Straight Arrow Connector 707">
                <a:extLst>
                  <a:ext uri="{FF2B5EF4-FFF2-40B4-BE49-F238E27FC236}">
                    <a16:creationId xmlns:a16="http://schemas.microsoft.com/office/drawing/2014/main" id="{071DC649-0A54-4B0C-978B-23E6A5C966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9008" y="3032118"/>
                <a:ext cx="178442" cy="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Straight Connector 708">
                <a:extLst>
                  <a:ext uri="{FF2B5EF4-FFF2-40B4-BE49-F238E27FC236}">
                    <a16:creationId xmlns:a16="http://schemas.microsoft.com/office/drawing/2014/main" id="{D08C5FA9-5F30-469B-B0EC-EC5803A21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9008" y="3032118"/>
                <a:ext cx="0" cy="128143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6" name="Straight Connector 705">
              <a:extLst>
                <a:ext uri="{FF2B5EF4-FFF2-40B4-BE49-F238E27FC236}">
                  <a16:creationId xmlns:a16="http://schemas.microsoft.com/office/drawing/2014/main" id="{6939C8BB-B23F-4BC3-841A-62C23DAEB9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9086" y="5775190"/>
              <a:ext cx="0" cy="140846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Straight Connector 706">
              <a:extLst>
                <a:ext uri="{FF2B5EF4-FFF2-40B4-BE49-F238E27FC236}">
                  <a16:creationId xmlns:a16="http://schemas.microsoft.com/office/drawing/2014/main" id="{C530DB4D-852B-4DB7-BE45-56E1A0AFE628}"/>
                </a:ext>
              </a:extLst>
            </p:cNvPr>
            <p:cNvCxnSpPr>
              <a:cxnSpLocks/>
            </p:cNvCxnSpPr>
            <p:nvPr/>
          </p:nvCxnSpPr>
          <p:spPr>
            <a:xfrm>
              <a:off x="9199086" y="5775190"/>
              <a:ext cx="158664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0" name="Group 709">
            <a:extLst>
              <a:ext uri="{FF2B5EF4-FFF2-40B4-BE49-F238E27FC236}">
                <a16:creationId xmlns:a16="http://schemas.microsoft.com/office/drawing/2014/main" id="{1CD1363D-E3EB-4CA5-BF89-66C1FCEBC9FE}"/>
              </a:ext>
            </a:extLst>
          </p:cNvPr>
          <p:cNvGrpSpPr/>
          <p:nvPr/>
        </p:nvGrpSpPr>
        <p:grpSpPr>
          <a:xfrm rot="5400000">
            <a:off x="4060349" y="3245474"/>
            <a:ext cx="178442" cy="128143"/>
            <a:chOff x="3019008" y="3032118"/>
            <a:chExt cx="178442" cy="128143"/>
          </a:xfrm>
        </p:grpSpPr>
        <p:cxnSp>
          <p:nvCxnSpPr>
            <p:cNvPr id="711" name="Straight Arrow Connector 710">
              <a:extLst>
                <a:ext uri="{FF2B5EF4-FFF2-40B4-BE49-F238E27FC236}">
                  <a16:creationId xmlns:a16="http://schemas.microsoft.com/office/drawing/2014/main" id="{1E91C484-4D93-4E87-B07B-124A2B4F4490}"/>
                </a:ext>
              </a:extLst>
            </p:cNvPr>
            <p:cNvCxnSpPr>
              <a:cxnSpLocks/>
            </p:cNvCxnSpPr>
            <p:nvPr/>
          </p:nvCxnSpPr>
          <p:spPr>
            <a:xfrm>
              <a:off x="3019008" y="3032118"/>
              <a:ext cx="178442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Straight Connector 711">
              <a:extLst>
                <a:ext uri="{FF2B5EF4-FFF2-40B4-BE49-F238E27FC236}">
                  <a16:creationId xmlns:a16="http://schemas.microsoft.com/office/drawing/2014/main" id="{382F27B6-22B7-4ED3-8FCE-A0185982A5A4}"/>
                </a:ext>
              </a:extLst>
            </p:cNvPr>
            <p:cNvCxnSpPr>
              <a:cxnSpLocks/>
            </p:cNvCxnSpPr>
            <p:nvPr/>
          </p:nvCxnSpPr>
          <p:spPr>
            <a:xfrm>
              <a:off x="3019008" y="3032118"/>
              <a:ext cx="0" cy="128143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3" name="Group 712">
            <a:extLst>
              <a:ext uri="{FF2B5EF4-FFF2-40B4-BE49-F238E27FC236}">
                <a16:creationId xmlns:a16="http://schemas.microsoft.com/office/drawing/2014/main" id="{7220DB50-FB6E-43DC-9186-C0F36225065A}"/>
              </a:ext>
            </a:extLst>
          </p:cNvPr>
          <p:cNvGrpSpPr/>
          <p:nvPr/>
        </p:nvGrpSpPr>
        <p:grpSpPr>
          <a:xfrm>
            <a:off x="3854006" y="3475515"/>
            <a:ext cx="178442" cy="255143"/>
            <a:chOff x="9199086" y="5775190"/>
            <a:chExt cx="178442" cy="255143"/>
          </a:xfrm>
        </p:grpSpPr>
        <p:grpSp>
          <p:nvGrpSpPr>
            <p:cNvPr id="714" name="Group 713">
              <a:extLst>
                <a:ext uri="{FF2B5EF4-FFF2-40B4-BE49-F238E27FC236}">
                  <a16:creationId xmlns:a16="http://schemas.microsoft.com/office/drawing/2014/main" id="{69956557-0348-42C5-B0B0-98D2B7B9D73F}"/>
                </a:ext>
              </a:extLst>
            </p:cNvPr>
            <p:cNvGrpSpPr/>
            <p:nvPr/>
          </p:nvGrpSpPr>
          <p:grpSpPr>
            <a:xfrm rot="10800000" flipH="1">
              <a:off x="9199086" y="5902190"/>
              <a:ext cx="178442" cy="128143"/>
              <a:chOff x="3019008" y="3032118"/>
              <a:chExt cx="178442" cy="128143"/>
            </a:xfrm>
          </p:grpSpPr>
          <p:cxnSp>
            <p:nvCxnSpPr>
              <p:cNvPr id="717" name="Straight Arrow Connector 716">
                <a:extLst>
                  <a:ext uri="{FF2B5EF4-FFF2-40B4-BE49-F238E27FC236}">
                    <a16:creationId xmlns:a16="http://schemas.microsoft.com/office/drawing/2014/main" id="{F324D457-54F7-4C2E-8979-0E5ECFA310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9008" y="3032118"/>
                <a:ext cx="178442" cy="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8" name="Straight Connector 717">
                <a:extLst>
                  <a:ext uri="{FF2B5EF4-FFF2-40B4-BE49-F238E27FC236}">
                    <a16:creationId xmlns:a16="http://schemas.microsoft.com/office/drawing/2014/main" id="{930376DE-EE62-45C8-AEE5-525AF49D5D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9008" y="3032118"/>
                <a:ext cx="0" cy="128143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5" name="Straight Connector 714">
              <a:extLst>
                <a:ext uri="{FF2B5EF4-FFF2-40B4-BE49-F238E27FC236}">
                  <a16:creationId xmlns:a16="http://schemas.microsoft.com/office/drawing/2014/main" id="{DDC0EBC4-A2E1-4E46-AED9-AE75106E0A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9086" y="5775190"/>
              <a:ext cx="0" cy="140846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Connector 715">
              <a:extLst>
                <a:ext uri="{FF2B5EF4-FFF2-40B4-BE49-F238E27FC236}">
                  <a16:creationId xmlns:a16="http://schemas.microsoft.com/office/drawing/2014/main" id="{DB61926B-A5C9-4D93-817E-6C599B52C610}"/>
                </a:ext>
              </a:extLst>
            </p:cNvPr>
            <p:cNvCxnSpPr>
              <a:cxnSpLocks/>
            </p:cNvCxnSpPr>
            <p:nvPr/>
          </p:nvCxnSpPr>
          <p:spPr>
            <a:xfrm>
              <a:off x="9199086" y="5775190"/>
              <a:ext cx="158664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9" name="Group 718">
            <a:extLst>
              <a:ext uri="{FF2B5EF4-FFF2-40B4-BE49-F238E27FC236}">
                <a16:creationId xmlns:a16="http://schemas.microsoft.com/office/drawing/2014/main" id="{01E9BEBB-9A7B-420E-8EE6-8A04299A1F22}"/>
              </a:ext>
            </a:extLst>
          </p:cNvPr>
          <p:cNvGrpSpPr/>
          <p:nvPr/>
        </p:nvGrpSpPr>
        <p:grpSpPr>
          <a:xfrm rot="5400000">
            <a:off x="4433266" y="3734071"/>
            <a:ext cx="178442" cy="128143"/>
            <a:chOff x="3019008" y="3032118"/>
            <a:chExt cx="178442" cy="128143"/>
          </a:xfrm>
        </p:grpSpPr>
        <p:cxnSp>
          <p:nvCxnSpPr>
            <p:cNvPr id="720" name="Straight Arrow Connector 719">
              <a:extLst>
                <a:ext uri="{FF2B5EF4-FFF2-40B4-BE49-F238E27FC236}">
                  <a16:creationId xmlns:a16="http://schemas.microsoft.com/office/drawing/2014/main" id="{0064E911-2DDC-4497-8F7F-2DDE3453D461}"/>
                </a:ext>
              </a:extLst>
            </p:cNvPr>
            <p:cNvCxnSpPr>
              <a:cxnSpLocks/>
            </p:cNvCxnSpPr>
            <p:nvPr/>
          </p:nvCxnSpPr>
          <p:spPr>
            <a:xfrm>
              <a:off x="3019008" y="3032118"/>
              <a:ext cx="178442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Connector 720">
              <a:extLst>
                <a:ext uri="{FF2B5EF4-FFF2-40B4-BE49-F238E27FC236}">
                  <a16:creationId xmlns:a16="http://schemas.microsoft.com/office/drawing/2014/main" id="{0448D695-2A14-4CDF-9A41-E874A4A6BA74}"/>
                </a:ext>
              </a:extLst>
            </p:cNvPr>
            <p:cNvCxnSpPr>
              <a:cxnSpLocks/>
            </p:cNvCxnSpPr>
            <p:nvPr/>
          </p:nvCxnSpPr>
          <p:spPr>
            <a:xfrm>
              <a:off x="3019008" y="3032118"/>
              <a:ext cx="0" cy="128143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2" name="Group 721">
            <a:extLst>
              <a:ext uri="{FF2B5EF4-FFF2-40B4-BE49-F238E27FC236}">
                <a16:creationId xmlns:a16="http://schemas.microsoft.com/office/drawing/2014/main" id="{DBC06613-88D6-414B-8C90-43A95536ABCA}"/>
              </a:ext>
            </a:extLst>
          </p:cNvPr>
          <p:cNvGrpSpPr/>
          <p:nvPr/>
        </p:nvGrpSpPr>
        <p:grpSpPr>
          <a:xfrm>
            <a:off x="4181832" y="3985752"/>
            <a:ext cx="178442" cy="255143"/>
            <a:chOff x="9199086" y="5775190"/>
            <a:chExt cx="178442" cy="255143"/>
          </a:xfrm>
        </p:grpSpPr>
        <p:grpSp>
          <p:nvGrpSpPr>
            <p:cNvPr id="723" name="Group 722">
              <a:extLst>
                <a:ext uri="{FF2B5EF4-FFF2-40B4-BE49-F238E27FC236}">
                  <a16:creationId xmlns:a16="http://schemas.microsoft.com/office/drawing/2014/main" id="{AA20BAB9-E0F6-48B5-A56F-52CEDE29C483}"/>
                </a:ext>
              </a:extLst>
            </p:cNvPr>
            <p:cNvGrpSpPr/>
            <p:nvPr/>
          </p:nvGrpSpPr>
          <p:grpSpPr>
            <a:xfrm rot="10800000" flipH="1">
              <a:off x="9199086" y="5902190"/>
              <a:ext cx="178442" cy="128143"/>
              <a:chOff x="3019008" y="3032118"/>
              <a:chExt cx="178442" cy="128143"/>
            </a:xfrm>
          </p:grpSpPr>
          <p:cxnSp>
            <p:nvCxnSpPr>
              <p:cNvPr id="726" name="Straight Arrow Connector 725">
                <a:extLst>
                  <a:ext uri="{FF2B5EF4-FFF2-40B4-BE49-F238E27FC236}">
                    <a16:creationId xmlns:a16="http://schemas.microsoft.com/office/drawing/2014/main" id="{A3D8F489-E992-49A3-AA97-D69D394732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9008" y="3032118"/>
                <a:ext cx="178442" cy="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7" name="Straight Connector 726">
                <a:extLst>
                  <a:ext uri="{FF2B5EF4-FFF2-40B4-BE49-F238E27FC236}">
                    <a16:creationId xmlns:a16="http://schemas.microsoft.com/office/drawing/2014/main" id="{F55D5226-16C9-4C15-9E7A-1F948453E4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9008" y="3032118"/>
                <a:ext cx="0" cy="128143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4" name="Straight Connector 723">
              <a:extLst>
                <a:ext uri="{FF2B5EF4-FFF2-40B4-BE49-F238E27FC236}">
                  <a16:creationId xmlns:a16="http://schemas.microsoft.com/office/drawing/2014/main" id="{11D23C65-E6A9-4D30-88A3-2017CFD2F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9086" y="5775190"/>
              <a:ext cx="0" cy="140846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Connector 724">
              <a:extLst>
                <a:ext uri="{FF2B5EF4-FFF2-40B4-BE49-F238E27FC236}">
                  <a16:creationId xmlns:a16="http://schemas.microsoft.com/office/drawing/2014/main" id="{7DC0FD85-A293-40CC-A3C4-DDF729168ACC}"/>
                </a:ext>
              </a:extLst>
            </p:cNvPr>
            <p:cNvCxnSpPr>
              <a:cxnSpLocks/>
            </p:cNvCxnSpPr>
            <p:nvPr/>
          </p:nvCxnSpPr>
          <p:spPr>
            <a:xfrm>
              <a:off x="9199086" y="5775190"/>
              <a:ext cx="158664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8" name="Group 727">
            <a:extLst>
              <a:ext uri="{FF2B5EF4-FFF2-40B4-BE49-F238E27FC236}">
                <a16:creationId xmlns:a16="http://schemas.microsoft.com/office/drawing/2014/main" id="{9683C394-5709-48F0-A0BE-7FE6CEEE79C9}"/>
              </a:ext>
            </a:extLst>
          </p:cNvPr>
          <p:cNvGrpSpPr/>
          <p:nvPr/>
        </p:nvGrpSpPr>
        <p:grpSpPr>
          <a:xfrm rot="5400000">
            <a:off x="4776156" y="4240325"/>
            <a:ext cx="178442" cy="128143"/>
            <a:chOff x="3019008" y="3032118"/>
            <a:chExt cx="178442" cy="128143"/>
          </a:xfrm>
        </p:grpSpPr>
        <p:cxnSp>
          <p:nvCxnSpPr>
            <p:cNvPr id="729" name="Straight Arrow Connector 728">
              <a:extLst>
                <a:ext uri="{FF2B5EF4-FFF2-40B4-BE49-F238E27FC236}">
                  <a16:creationId xmlns:a16="http://schemas.microsoft.com/office/drawing/2014/main" id="{3EA4BB5D-0165-4FD0-B802-386B66EB5359}"/>
                </a:ext>
              </a:extLst>
            </p:cNvPr>
            <p:cNvCxnSpPr>
              <a:cxnSpLocks/>
            </p:cNvCxnSpPr>
            <p:nvPr/>
          </p:nvCxnSpPr>
          <p:spPr>
            <a:xfrm>
              <a:off x="3019008" y="3032118"/>
              <a:ext cx="178442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Straight Connector 729">
              <a:extLst>
                <a:ext uri="{FF2B5EF4-FFF2-40B4-BE49-F238E27FC236}">
                  <a16:creationId xmlns:a16="http://schemas.microsoft.com/office/drawing/2014/main" id="{E975720A-AFAB-4727-994D-C65F986E57F6}"/>
                </a:ext>
              </a:extLst>
            </p:cNvPr>
            <p:cNvCxnSpPr>
              <a:cxnSpLocks/>
            </p:cNvCxnSpPr>
            <p:nvPr/>
          </p:nvCxnSpPr>
          <p:spPr>
            <a:xfrm>
              <a:off x="3019008" y="3032118"/>
              <a:ext cx="0" cy="128143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1" name="Group 730">
            <a:extLst>
              <a:ext uri="{FF2B5EF4-FFF2-40B4-BE49-F238E27FC236}">
                <a16:creationId xmlns:a16="http://schemas.microsoft.com/office/drawing/2014/main" id="{BC5CCB4F-3405-4E24-BD20-6F9543E39281}"/>
              </a:ext>
            </a:extLst>
          </p:cNvPr>
          <p:cNvGrpSpPr/>
          <p:nvPr/>
        </p:nvGrpSpPr>
        <p:grpSpPr>
          <a:xfrm>
            <a:off x="4528581" y="4496039"/>
            <a:ext cx="178442" cy="255143"/>
            <a:chOff x="9199086" y="5775190"/>
            <a:chExt cx="178442" cy="255143"/>
          </a:xfrm>
        </p:grpSpPr>
        <p:grpSp>
          <p:nvGrpSpPr>
            <p:cNvPr id="732" name="Group 731">
              <a:extLst>
                <a:ext uri="{FF2B5EF4-FFF2-40B4-BE49-F238E27FC236}">
                  <a16:creationId xmlns:a16="http://schemas.microsoft.com/office/drawing/2014/main" id="{12EFFF16-020B-40DA-A8F3-B5976B643001}"/>
                </a:ext>
              </a:extLst>
            </p:cNvPr>
            <p:cNvGrpSpPr/>
            <p:nvPr/>
          </p:nvGrpSpPr>
          <p:grpSpPr>
            <a:xfrm rot="10800000" flipH="1">
              <a:off x="9199086" y="5902190"/>
              <a:ext cx="178442" cy="128143"/>
              <a:chOff x="3019008" y="3032118"/>
              <a:chExt cx="178442" cy="128143"/>
            </a:xfrm>
          </p:grpSpPr>
          <p:cxnSp>
            <p:nvCxnSpPr>
              <p:cNvPr id="735" name="Straight Arrow Connector 734">
                <a:extLst>
                  <a:ext uri="{FF2B5EF4-FFF2-40B4-BE49-F238E27FC236}">
                    <a16:creationId xmlns:a16="http://schemas.microsoft.com/office/drawing/2014/main" id="{FE627F7E-859F-4B84-943A-603B4DC1A3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9008" y="3032118"/>
                <a:ext cx="178442" cy="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Straight Connector 735">
                <a:extLst>
                  <a:ext uri="{FF2B5EF4-FFF2-40B4-BE49-F238E27FC236}">
                    <a16:creationId xmlns:a16="http://schemas.microsoft.com/office/drawing/2014/main" id="{1F01BA90-C717-4B61-AEAF-5843E9041B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9008" y="3032118"/>
                <a:ext cx="0" cy="128143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3" name="Straight Connector 732">
              <a:extLst>
                <a:ext uri="{FF2B5EF4-FFF2-40B4-BE49-F238E27FC236}">
                  <a16:creationId xmlns:a16="http://schemas.microsoft.com/office/drawing/2014/main" id="{96A748F5-DD37-4DBB-8F44-93DA360536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9086" y="5775190"/>
              <a:ext cx="0" cy="140846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Straight Connector 733">
              <a:extLst>
                <a:ext uri="{FF2B5EF4-FFF2-40B4-BE49-F238E27FC236}">
                  <a16:creationId xmlns:a16="http://schemas.microsoft.com/office/drawing/2014/main" id="{CE6110D0-3172-4B52-AC41-AFCA117B00E5}"/>
                </a:ext>
              </a:extLst>
            </p:cNvPr>
            <p:cNvCxnSpPr>
              <a:cxnSpLocks/>
            </p:cNvCxnSpPr>
            <p:nvPr/>
          </p:nvCxnSpPr>
          <p:spPr>
            <a:xfrm>
              <a:off x="9199086" y="5775190"/>
              <a:ext cx="158664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7" name="Group 736">
            <a:extLst>
              <a:ext uri="{FF2B5EF4-FFF2-40B4-BE49-F238E27FC236}">
                <a16:creationId xmlns:a16="http://schemas.microsoft.com/office/drawing/2014/main" id="{1CBCF506-710B-4A89-BED8-069360ABC1F9}"/>
              </a:ext>
            </a:extLst>
          </p:cNvPr>
          <p:cNvGrpSpPr/>
          <p:nvPr/>
        </p:nvGrpSpPr>
        <p:grpSpPr>
          <a:xfrm rot="5400000">
            <a:off x="5122906" y="4775231"/>
            <a:ext cx="178442" cy="128143"/>
            <a:chOff x="3019008" y="3032118"/>
            <a:chExt cx="178442" cy="128143"/>
          </a:xfrm>
        </p:grpSpPr>
        <p:cxnSp>
          <p:nvCxnSpPr>
            <p:cNvPr id="738" name="Straight Arrow Connector 737">
              <a:extLst>
                <a:ext uri="{FF2B5EF4-FFF2-40B4-BE49-F238E27FC236}">
                  <a16:creationId xmlns:a16="http://schemas.microsoft.com/office/drawing/2014/main" id="{55B9A4E3-DF5E-41AF-B7D9-A53F3BBD4566}"/>
                </a:ext>
              </a:extLst>
            </p:cNvPr>
            <p:cNvCxnSpPr>
              <a:cxnSpLocks/>
            </p:cNvCxnSpPr>
            <p:nvPr/>
          </p:nvCxnSpPr>
          <p:spPr>
            <a:xfrm>
              <a:off x="3019008" y="3032118"/>
              <a:ext cx="178442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Straight Connector 738">
              <a:extLst>
                <a:ext uri="{FF2B5EF4-FFF2-40B4-BE49-F238E27FC236}">
                  <a16:creationId xmlns:a16="http://schemas.microsoft.com/office/drawing/2014/main" id="{0483E576-35EC-4A16-9F0B-1A36BE493724}"/>
                </a:ext>
              </a:extLst>
            </p:cNvPr>
            <p:cNvCxnSpPr>
              <a:cxnSpLocks/>
            </p:cNvCxnSpPr>
            <p:nvPr/>
          </p:nvCxnSpPr>
          <p:spPr>
            <a:xfrm>
              <a:off x="3019008" y="3032118"/>
              <a:ext cx="0" cy="128143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A1D75707-CF90-4A25-9E0C-40D5C28E34C4}"/>
              </a:ext>
            </a:extLst>
          </p:cNvPr>
          <p:cNvGrpSpPr/>
          <p:nvPr/>
        </p:nvGrpSpPr>
        <p:grpSpPr>
          <a:xfrm>
            <a:off x="4869286" y="5006325"/>
            <a:ext cx="178442" cy="255143"/>
            <a:chOff x="9199086" y="5775190"/>
            <a:chExt cx="178442" cy="255143"/>
          </a:xfrm>
        </p:grpSpPr>
        <p:grpSp>
          <p:nvGrpSpPr>
            <p:cNvPr id="741" name="Group 740">
              <a:extLst>
                <a:ext uri="{FF2B5EF4-FFF2-40B4-BE49-F238E27FC236}">
                  <a16:creationId xmlns:a16="http://schemas.microsoft.com/office/drawing/2014/main" id="{FDD05C22-8AAF-46CB-8630-E9BA35EACFA2}"/>
                </a:ext>
              </a:extLst>
            </p:cNvPr>
            <p:cNvGrpSpPr/>
            <p:nvPr/>
          </p:nvGrpSpPr>
          <p:grpSpPr>
            <a:xfrm rot="10800000" flipH="1">
              <a:off x="9199086" y="5902190"/>
              <a:ext cx="178442" cy="128143"/>
              <a:chOff x="3019008" y="3032118"/>
              <a:chExt cx="178442" cy="128143"/>
            </a:xfrm>
          </p:grpSpPr>
          <p:cxnSp>
            <p:nvCxnSpPr>
              <p:cNvPr id="752" name="Straight Arrow Connector 751">
                <a:extLst>
                  <a:ext uri="{FF2B5EF4-FFF2-40B4-BE49-F238E27FC236}">
                    <a16:creationId xmlns:a16="http://schemas.microsoft.com/office/drawing/2014/main" id="{F4E09B1A-1F5E-445B-B984-298205B83E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9008" y="3032118"/>
                <a:ext cx="178442" cy="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Connector 752">
                <a:extLst>
                  <a:ext uri="{FF2B5EF4-FFF2-40B4-BE49-F238E27FC236}">
                    <a16:creationId xmlns:a16="http://schemas.microsoft.com/office/drawing/2014/main" id="{FA7B92FA-366B-4C89-BE1C-F6A3DD550D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9008" y="3032118"/>
                <a:ext cx="0" cy="128143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2" name="Straight Connector 741">
              <a:extLst>
                <a:ext uri="{FF2B5EF4-FFF2-40B4-BE49-F238E27FC236}">
                  <a16:creationId xmlns:a16="http://schemas.microsoft.com/office/drawing/2014/main" id="{9AF79257-7CED-4CCE-BDC1-16AD2C3871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9086" y="5775190"/>
              <a:ext cx="0" cy="140846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Straight Connector 742">
              <a:extLst>
                <a:ext uri="{FF2B5EF4-FFF2-40B4-BE49-F238E27FC236}">
                  <a16:creationId xmlns:a16="http://schemas.microsoft.com/office/drawing/2014/main" id="{A90866C5-5D99-4E23-AB1B-13F2BAAD622F}"/>
                </a:ext>
              </a:extLst>
            </p:cNvPr>
            <p:cNvCxnSpPr>
              <a:cxnSpLocks/>
            </p:cNvCxnSpPr>
            <p:nvPr/>
          </p:nvCxnSpPr>
          <p:spPr>
            <a:xfrm>
              <a:off x="9199086" y="5775190"/>
              <a:ext cx="158664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7" name="Group 756">
            <a:extLst>
              <a:ext uri="{FF2B5EF4-FFF2-40B4-BE49-F238E27FC236}">
                <a16:creationId xmlns:a16="http://schemas.microsoft.com/office/drawing/2014/main" id="{923E24F5-40E4-4B65-8325-9921AC4A7B9B}"/>
              </a:ext>
            </a:extLst>
          </p:cNvPr>
          <p:cNvGrpSpPr/>
          <p:nvPr/>
        </p:nvGrpSpPr>
        <p:grpSpPr>
          <a:xfrm rot="5400000">
            <a:off x="8393659" y="5406050"/>
            <a:ext cx="191913" cy="400124"/>
            <a:chOff x="3019008" y="3032118"/>
            <a:chExt cx="178442" cy="128143"/>
          </a:xfrm>
        </p:grpSpPr>
        <p:cxnSp>
          <p:nvCxnSpPr>
            <p:cNvPr id="758" name="Straight Arrow Connector 757">
              <a:extLst>
                <a:ext uri="{FF2B5EF4-FFF2-40B4-BE49-F238E27FC236}">
                  <a16:creationId xmlns:a16="http://schemas.microsoft.com/office/drawing/2014/main" id="{640EE84B-9C4D-4D74-894F-BE27DAD3E075}"/>
                </a:ext>
              </a:extLst>
            </p:cNvPr>
            <p:cNvCxnSpPr>
              <a:cxnSpLocks/>
            </p:cNvCxnSpPr>
            <p:nvPr/>
          </p:nvCxnSpPr>
          <p:spPr>
            <a:xfrm>
              <a:off x="3019008" y="3032118"/>
              <a:ext cx="178442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>
              <a:extLst>
                <a:ext uri="{FF2B5EF4-FFF2-40B4-BE49-F238E27FC236}">
                  <a16:creationId xmlns:a16="http://schemas.microsoft.com/office/drawing/2014/main" id="{71B4E7CF-89A9-44A3-B419-85F431FF66ED}"/>
                </a:ext>
              </a:extLst>
            </p:cNvPr>
            <p:cNvCxnSpPr>
              <a:cxnSpLocks/>
            </p:cNvCxnSpPr>
            <p:nvPr/>
          </p:nvCxnSpPr>
          <p:spPr>
            <a:xfrm>
              <a:off x="3019008" y="3032118"/>
              <a:ext cx="0" cy="128143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0" name="Group 759">
            <a:extLst>
              <a:ext uri="{FF2B5EF4-FFF2-40B4-BE49-F238E27FC236}">
                <a16:creationId xmlns:a16="http://schemas.microsoft.com/office/drawing/2014/main" id="{933F123F-68E1-4C98-A1A6-0AE17C5CF878}"/>
              </a:ext>
            </a:extLst>
          </p:cNvPr>
          <p:cNvGrpSpPr/>
          <p:nvPr/>
        </p:nvGrpSpPr>
        <p:grpSpPr>
          <a:xfrm rot="5400000">
            <a:off x="9288958" y="5796635"/>
            <a:ext cx="178442" cy="128143"/>
            <a:chOff x="3019008" y="3032118"/>
            <a:chExt cx="178442" cy="128143"/>
          </a:xfrm>
        </p:grpSpPr>
        <p:cxnSp>
          <p:nvCxnSpPr>
            <p:cNvPr id="761" name="Straight Arrow Connector 760">
              <a:extLst>
                <a:ext uri="{FF2B5EF4-FFF2-40B4-BE49-F238E27FC236}">
                  <a16:creationId xmlns:a16="http://schemas.microsoft.com/office/drawing/2014/main" id="{10A56469-511A-4808-B18D-DF1FA86D47C1}"/>
                </a:ext>
              </a:extLst>
            </p:cNvPr>
            <p:cNvCxnSpPr>
              <a:cxnSpLocks/>
            </p:cNvCxnSpPr>
            <p:nvPr/>
          </p:nvCxnSpPr>
          <p:spPr>
            <a:xfrm>
              <a:off x="3019008" y="3032118"/>
              <a:ext cx="178442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>
              <a:extLst>
                <a:ext uri="{FF2B5EF4-FFF2-40B4-BE49-F238E27FC236}">
                  <a16:creationId xmlns:a16="http://schemas.microsoft.com/office/drawing/2014/main" id="{822635EB-CF9F-4683-AC87-BC80476B6A05}"/>
                </a:ext>
              </a:extLst>
            </p:cNvPr>
            <p:cNvCxnSpPr>
              <a:cxnSpLocks/>
            </p:cNvCxnSpPr>
            <p:nvPr/>
          </p:nvCxnSpPr>
          <p:spPr>
            <a:xfrm>
              <a:off x="3019008" y="3032118"/>
              <a:ext cx="0" cy="128143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3" name="Group 762">
            <a:extLst>
              <a:ext uri="{FF2B5EF4-FFF2-40B4-BE49-F238E27FC236}">
                <a16:creationId xmlns:a16="http://schemas.microsoft.com/office/drawing/2014/main" id="{596BE675-EF21-4D1F-AA25-F0B1173925D6}"/>
              </a:ext>
            </a:extLst>
          </p:cNvPr>
          <p:cNvGrpSpPr/>
          <p:nvPr/>
        </p:nvGrpSpPr>
        <p:grpSpPr>
          <a:xfrm rot="5400000">
            <a:off x="9640134" y="6055263"/>
            <a:ext cx="178442" cy="128143"/>
            <a:chOff x="3019008" y="3032118"/>
            <a:chExt cx="178442" cy="128143"/>
          </a:xfrm>
        </p:grpSpPr>
        <p:cxnSp>
          <p:nvCxnSpPr>
            <p:cNvPr id="764" name="Straight Arrow Connector 763">
              <a:extLst>
                <a:ext uri="{FF2B5EF4-FFF2-40B4-BE49-F238E27FC236}">
                  <a16:creationId xmlns:a16="http://schemas.microsoft.com/office/drawing/2014/main" id="{7C44F024-1DA3-4F10-BA14-C88E2C9AFD6B}"/>
                </a:ext>
              </a:extLst>
            </p:cNvPr>
            <p:cNvCxnSpPr>
              <a:cxnSpLocks/>
            </p:cNvCxnSpPr>
            <p:nvPr/>
          </p:nvCxnSpPr>
          <p:spPr>
            <a:xfrm>
              <a:off x="3019008" y="3032118"/>
              <a:ext cx="178442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Straight Connector 764">
              <a:extLst>
                <a:ext uri="{FF2B5EF4-FFF2-40B4-BE49-F238E27FC236}">
                  <a16:creationId xmlns:a16="http://schemas.microsoft.com/office/drawing/2014/main" id="{50C649E5-8C87-43F9-87F6-64C2CB133A87}"/>
                </a:ext>
              </a:extLst>
            </p:cNvPr>
            <p:cNvCxnSpPr>
              <a:cxnSpLocks/>
            </p:cNvCxnSpPr>
            <p:nvPr/>
          </p:nvCxnSpPr>
          <p:spPr>
            <a:xfrm>
              <a:off x="3019008" y="3032118"/>
              <a:ext cx="0" cy="128143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6" name="Group 765">
            <a:extLst>
              <a:ext uri="{FF2B5EF4-FFF2-40B4-BE49-F238E27FC236}">
                <a16:creationId xmlns:a16="http://schemas.microsoft.com/office/drawing/2014/main" id="{1BD7E581-F3BF-4294-97FA-2C89F2AE0878}"/>
              </a:ext>
            </a:extLst>
          </p:cNvPr>
          <p:cNvGrpSpPr/>
          <p:nvPr/>
        </p:nvGrpSpPr>
        <p:grpSpPr>
          <a:xfrm rot="5400000">
            <a:off x="9988333" y="6307190"/>
            <a:ext cx="178442" cy="128143"/>
            <a:chOff x="3019008" y="3032118"/>
            <a:chExt cx="178442" cy="128143"/>
          </a:xfrm>
        </p:grpSpPr>
        <p:cxnSp>
          <p:nvCxnSpPr>
            <p:cNvPr id="767" name="Straight Arrow Connector 766">
              <a:extLst>
                <a:ext uri="{FF2B5EF4-FFF2-40B4-BE49-F238E27FC236}">
                  <a16:creationId xmlns:a16="http://schemas.microsoft.com/office/drawing/2014/main" id="{B0587851-926D-4987-BB98-E4B683763844}"/>
                </a:ext>
              </a:extLst>
            </p:cNvPr>
            <p:cNvCxnSpPr>
              <a:cxnSpLocks/>
            </p:cNvCxnSpPr>
            <p:nvPr/>
          </p:nvCxnSpPr>
          <p:spPr>
            <a:xfrm>
              <a:off x="3019008" y="3032118"/>
              <a:ext cx="178442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>
              <a:extLst>
                <a:ext uri="{FF2B5EF4-FFF2-40B4-BE49-F238E27FC236}">
                  <a16:creationId xmlns:a16="http://schemas.microsoft.com/office/drawing/2014/main" id="{75138573-B224-45CE-B273-C2CBE851C6F5}"/>
                </a:ext>
              </a:extLst>
            </p:cNvPr>
            <p:cNvCxnSpPr>
              <a:cxnSpLocks/>
            </p:cNvCxnSpPr>
            <p:nvPr/>
          </p:nvCxnSpPr>
          <p:spPr>
            <a:xfrm>
              <a:off x="3019008" y="3032118"/>
              <a:ext cx="0" cy="128143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9" name="Group 768">
            <a:extLst>
              <a:ext uri="{FF2B5EF4-FFF2-40B4-BE49-F238E27FC236}">
                <a16:creationId xmlns:a16="http://schemas.microsoft.com/office/drawing/2014/main" id="{E76763E6-F814-4628-9A46-C9EADA201283}"/>
              </a:ext>
            </a:extLst>
          </p:cNvPr>
          <p:cNvGrpSpPr/>
          <p:nvPr/>
        </p:nvGrpSpPr>
        <p:grpSpPr>
          <a:xfrm flipV="1">
            <a:off x="5260422" y="5381426"/>
            <a:ext cx="178442" cy="128143"/>
            <a:chOff x="3019008" y="3032118"/>
            <a:chExt cx="178442" cy="128143"/>
          </a:xfrm>
        </p:grpSpPr>
        <p:cxnSp>
          <p:nvCxnSpPr>
            <p:cNvPr id="770" name="Straight Arrow Connector 769">
              <a:extLst>
                <a:ext uri="{FF2B5EF4-FFF2-40B4-BE49-F238E27FC236}">
                  <a16:creationId xmlns:a16="http://schemas.microsoft.com/office/drawing/2014/main" id="{F28AA681-B23B-484A-BEC5-10CF1AA54002}"/>
                </a:ext>
              </a:extLst>
            </p:cNvPr>
            <p:cNvCxnSpPr>
              <a:cxnSpLocks/>
            </p:cNvCxnSpPr>
            <p:nvPr/>
          </p:nvCxnSpPr>
          <p:spPr>
            <a:xfrm>
              <a:off x="3019008" y="3032118"/>
              <a:ext cx="178442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Straight Connector 770">
              <a:extLst>
                <a:ext uri="{FF2B5EF4-FFF2-40B4-BE49-F238E27FC236}">
                  <a16:creationId xmlns:a16="http://schemas.microsoft.com/office/drawing/2014/main" id="{2A120EDE-C3B5-4E87-9EA1-11AB0FFD8942}"/>
                </a:ext>
              </a:extLst>
            </p:cNvPr>
            <p:cNvCxnSpPr>
              <a:cxnSpLocks/>
            </p:cNvCxnSpPr>
            <p:nvPr/>
          </p:nvCxnSpPr>
          <p:spPr>
            <a:xfrm>
              <a:off x="3019008" y="3032118"/>
              <a:ext cx="0" cy="128143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2" name="Group 771">
            <a:extLst>
              <a:ext uri="{FF2B5EF4-FFF2-40B4-BE49-F238E27FC236}">
                <a16:creationId xmlns:a16="http://schemas.microsoft.com/office/drawing/2014/main" id="{B0ABF86E-557D-47FD-926F-B742246F6B70}"/>
              </a:ext>
            </a:extLst>
          </p:cNvPr>
          <p:cNvGrpSpPr/>
          <p:nvPr/>
        </p:nvGrpSpPr>
        <p:grpSpPr>
          <a:xfrm rot="5400000">
            <a:off x="5460946" y="5283270"/>
            <a:ext cx="178442" cy="128143"/>
            <a:chOff x="3019008" y="3032118"/>
            <a:chExt cx="178442" cy="128143"/>
          </a:xfrm>
        </p:grpSpPr>
        <p:cxnSp>
          <p:nvCxnSpPr>
            <p:cNvPr id="773" name="Straight Arrow Connector 772">
              <a:extLst>
                <a:ext uri="{FF2B5EF4-FFF2-40B4-BE49-F238E27FC236}">
                  <a16:creationId xmlns:a16="http://schemas.microsoft.com/office/drawing/2014/main" id="{A9D71816-CA2F-4154-9F78-30F2E5BE56E8}"/>
                </a:ext>
              </a:extLst>
            </p:cNvPr>
            <p:cNvCxnSpPr>
              <a:cxnSpLocks/>
            </p:cNvCxnSpPr>
            <p:nvPr/>
          </p:nvCxnSpPr>
          <p:spPr>
            <a:xfrm>
              <a:off x="3019008" y="3032118"/>
              <a:ext cx="17844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Connector 773">
              <a:extLst>
                <a:ext uri="{FF2B5EF4-FFF2-40B4-BE49-F238E27FC236}">
                  <a16:creationId xmlns:a16="http://schemas.microsoft.com/office/drawing/2014/main" id="{8E3799D2-577A-408D-B717-D08EFB02D159}"/>
                </a:ext>
              </a:extLst>
            </p:cNvPr>
            <p:cNvCxnSpPr>
              <a:cxnSpLocks/>
            </p:cNvCxnSpPr>
            <p:nvPr/>
          </p:nvCxnSpPr>
          <p:spPr>
            <a:xfrm>
              <a:off x="3019008" y="3032118"/>
              <a:ext cx="0" cy="12814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5" name="Group 774">
            <a:extLst>
              <a:ext uri="{FF2B5EF4-FFF2-40B4-BE49-F238E27FC236}">
                <a16:creationId xmlns:a16="http://schemas.microsoft.com/office/drawing/2014/main" id="{965573EE-8BD2-4A30-8BCF-29BB6B6B0628}"/>
              </a:ext>
            </a:extLst>
          </p:cNvPr>
          <p:cNvGrpSpPr/>
          <p:nvPr/>
        </p:nvGrpSpPr>
        <p:grpSpPr>
          <a:xfrm rot="10800000" flipH="1">
            <a:off x="8107337" y="5637996"/>
            <a:ext cx="427812" cy="126983"/>
            <a:chOff x="3019008" y="3032118"/>
            <a:chExt cx="178442" cy="128143"/>
          </a:xfrm>
        </p:grpSpPr>
        <p:cxnSp>
          <p:nvCxnSpPr>
            <p:cNvPr id="776" name="Straight Arrow Connector 775">
              <a:extLst>
                <a:ext uri="{FF2B5EF4-FFF2-40B4-BE49-F238E27FC236}">
                  <a16:creationId xmlns:a16="http://schemas.microsoft.com/office/drawing/2014/main" id="{D8282E8B-AAF5-4EF0-A21B-61380C0E0EF1}"/>
                </a:ext>
              </a:extLst>
            </p:cNvPr>
            <p:cNvCxnSpPr>
              <a:cxnSpLocks/>
            </p:cNvCxnSpPr>
            <p:nvPr/>
          </p:nvCxnSpPr>
          <p:spPr>
            <a:xfrm>
              <a:off x="3019008" y="3032118"/>
              <a:ext cx="17844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Straight Connector 776">
              <a:extLst>
                <a:ext uri="{FF2B5EF4-FFF2-40B4-BE49-F238E27FC236}">
                  <a16:creationId xmlns:a16="http://schemas.microsoft.com/office/drawing/2014/main" id="{AC9D77B7-808C-4727-B934-FE3434D7CC96}"/>
                </a:ext>
              </a:extLst>
            </p:cNvPr>
            <p:cNvCxnSpPr>
              <a:cxnSpLocks/>
            </p:cNvCxnSpPr>
            <p:nvPr/>
          </p:nvCxnSpPr>
          <p:spPr>
            <a:xfrm>
              <a:off x="3019008" y="3032118"/>
              <a:ext cx="0" cy="12814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8" name="Group 777">
            <a:extLst>
              <a:ext uri="{FF2B5EF4-FFF2-40B4-BE49-F238E27FC236}">
                <a16:creationId xmlns:a16="http://schemas.microsoft.com/office/drawing/2014/main" id="{8DED2DDF-37DD-4584-8E40-D8F122C51971}"/>
              </a:ext>
            </a:extLst>
          </p:cNvPr>
          <p:cNvGrpSpPr/>
          <p:nvPr/>
        </p:nvGrpSpPr>
        <p:grpSpPr>
          <a:xfrm>
            <a:off x="4276214" y="4496038"/>
            <a:ext cx="178442" cy="255143"/>
            <a:chOff x="9199086" y="5775190"/>
            <a:chExt cx="178442" cy="255143"/>
          </a:xfrm>
        </p:grpSpPr>
        <p:grpSp>
          <p:nvGrpSpPr>
            <p:cNvPr id="779" name="Group 778">
              <a:extLst>
                <a:ext uri="{FF2B5EF4-FFF2-40B4-BE49-F238E27FC236}">
                  <a16:creationId xmlns:a16="http://schemas.microsoft.com/office/drawing/2014/main" id="{5C004AFA-D737-4BA7-9E4F-96C58ACEAAC1}"/>
                </a:ext>
              </a:extLst>
            </p:cNvPr>
            <p:cNvGrpSpPr/>
            <p:nvPr/>
          </p:nvGrpSpPr>
          <p:grpSpPr>
            <a:xfrm rot="10800000" flipH="1">
              <a:off x="9199086" y="5902190"/>
              <a:ext cx="178442" cy="128143"/>
              <a:chOff x="3019008" y="3032118"/>
              <a:chExt cx="178442" cy="128143"/>
            </a:xfrm>
          </p:grpSpPr>
          <p:cxnSp>
            <p:nvCxnSpPr>
              <p:cNvPr id="785" name="Straight Arrow Connector 784">
                <a:extLst>
                  <a:ext uri="{FF2B5EF4-FFF2-40B4-BE49-F238E27FC236}">
                    <a16:creationId xmlns:a16="http://schemas.microsoft.com/office/drawing/2014/main" id="{0935682B-2ABD-43C5-B9F0-1CED713F06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9008" y="3032118"/>
                <a:ext cx="178442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Straight Connector 785">
                <a:extLst>
                  <a:ext uri="{FF2B5EF4-FFF2-40B4-BE49-F238E27FC236}">
                    <a16:creationId xmlns:a16="http://schemas.microsoft.com/office/drawing/2014/main" id="{FF6D34A6-FCFD-4C28-8470-78FF0798D4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9008" y="3032118"/>
                <a:ext cx="0" cy="128143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80" name="Straight Connector 779">
              <a:extLst>
                <a:ext uri="{FF2B5EF4-FFF2-40B4-BE49-F238E27FC236}">
                  <a16:creationId xmlns:a16="http://schemas.microsoft.com/office/drawing/2014/main" id="{FC2460F9-F8A2-465C-9CF6-A3F0860EDE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9086" y="5775190"/>
              <a:ext cx="0" cy="14084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Straight Connector 780">
              <a:extLst>
                <a:ext uri="{FF2B5EF4-FFF2-40B4-BE49-F238E27FC236}">
                  <a16:creationId xmlns:a16="http://schemas.microsoft.com/office/drawing/2014/main" id="{73E1CADB-12F9-420D-BC85-B5D9E5FE7B02}"/>
                </a:ext>
              </a:extLst>
            </p:cNvPr>
            <p:cNvCxnSpPr>
              <a:cxnSpLocks/>
            </p:cNvCxnSpPr>
            <p:nvPr/>
          </p:nvCxnSpPr>
          <p:spPr>
            <a:xfrm>
              <a:off x="9199086" y="5775190"/>
              <a:ext cx="158664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524396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y4wMy4wMCIsIkVkaXRpb24iOiJQcm8iLCJJc1BsdXNFZGl0aW9uIjp0cnVlLCJJc1Byb0VkaXRpb24iOnRydWV9LCJFZmZlY3QiOjA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NjQsIkciOjY0LCJCIjo2NH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1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zI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NS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Q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dHJ1ZSwiRWxhcHNlZFRpbWVGb3JtYXQiOjAsIlRvZGF5TWFya2VyUG9zaXRpb24iOjAsIlF1aWNrUG9zaXRpb24iOjMsIkFic29sdXRlUG9zaXRpb24iOjk4LjU3Mzg0NDksIk1hcmdpbiI6eyIkaWQiOiI0OSIsIlRvcCI6MCwiTGVmdCI6MTAsIlJpZ2h0IjoxMCwiQm90dG9tIjowfSwiUGFkZGluZyI6eyIkaWQiOiI1MCIsIlRvcCI6MCwiTGVmdCI6MCwiUmlnaHQiOjAsIkJvdHRvbSI6MH0sIkJhY2tncm91bmQiOnsiJGlkIjoiNTEiLCJDb2xvciI6eyIkaWQiOiI1MiIsIkEiOjI1NSwiUiI6NDcsIkciOjU0LCJCIjoxNTN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3OSwiRyI6MTI5LCJCIjoxODl9fSwiTGluZVdlaWdodCI6MS4wLCJMaW5lVHlwZSI6MCwiUGFyZW50U3R5bGUiOm51bGx9LCJJc0JlbG93VGltZWJhbmQiOmZhbHNlLCJQb3NpdGlvbk9uVGFzayI6MC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mYWxzZSwiV2lkdGgiOjAuMCwiSGVpZ2h0IjowLjAsIkJvcmRlclN0eWxlIjpudWxsLCJQYXJlbnRTdHlsZSI6bnVsbH0sIkRhdGVGb3JtYXQiOnsiJGlkIjoiO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yIiwiU2hhcGUiOjcsIlNoYXBlVGhpY2tuZXNzIjowLCJEdXJhdGlvbkZvcm1hdCI6NSwiSW5jbHVkZU5vbldvcmtpbmdEYXlzSW5EdXJhdGlvbiI6ZmFsc2UsIlBlcmNlbnRhZ2VDb21wbGV0ZVN0eWxlIjp7IiRpZCI6IjgzIiwiRm9udFNldHRpbmdzIjp7IiRpZCI6Ijg0IiwiRm9udFNpemUiOjEwLCJGb250TmFtZSI6IkNhbGlicmkiLCJJc0JvbGQiOmZhbHNlLCJJc0l0YWxpYyI6ZmFsc2UsIklzVW5kZXJsaW5lZCI6ZmFsc2UsIlBhcmVudFN0eWxlIjpudWxsfSwiQXV0b1NpemUiOjAsIkZvcmVncm91bmQiOnsiJGlkIjoiODUiLCJDb2xvciI6eyIkaWQiOiI4Ni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x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C4wLCJMaW5lVHlwZSI6MCwiUGFyZW50U3R5bGUiOm51bGx9LCJNYXJnaW4iOm51bGwsIlN0YXJ0RGF0ZVBvc2l0aW9uIjo2LCJFbmREYXRlUG9zaXRpb24iOjYsIkRhdGVJc1Zpc2libGUiOmZhbHNlLCJUaXRsZVBvc2l0aW9uIjo1LCJEdXJhdGlvblBvc2l0aW9uIjo2LCJQZXJjZW50YWdlQ29tcGxldGVkUG9zaXRpb24iOjIsIlNwYWNpbmciOjMsIklzQmVsb3dUaW1lYmFuZCI6dHJ1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Ew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NC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R3JpZGxpbmVQYW5lbFN0eWxlIjp7IiRpZCI6IjEyNyIsIkdyaWRsaW5lU3R5bGUiOnsiJGlkIjoiMTI4IiwiTGluZUNvbG9yIjp7IiRpZCI6IjEyOSIsIiR0eXBlIjoiTkxSRS5Db21tb24uRG9tLlNvbGlkQ29sb3JCcnVzaCwgTkxSRS5Db21tb24iLCJDb2xvciI6eyIkaWQiOiIxMzAiLCJBIjozOCwiUiI6MTE1LCJHIjoxMTUsIkIiOjExNX19LCJMaW5lV2VpZ2h0IjoxLjAsIkxpbmVUeXBlIjowLCJQYXJlbnRTdHlsZSI6bnVsbH0sIk1hcmdpbiI6eyIkaWQiOiIxMzEiLCJUb3AiOjAsIkxlZnQiOjAsIlJpZ2h0IjowLCJCb3R0b20iOjB9LCJQYWRkaW5nIjp7IiRpZCI6IjEzMiIsIlRvcCI6MCwiTGVmdCI6MCwiUmlnaHQiOjAsIkJvdHRvbSI6MH0sIkJhY2tncm91bmQiOm51bGwsIklzVmlzaWJsZSI6dHJ1ZSwiV2lkdGgiOjAuMCwiSGVpZ2h0IjowLjAsIkJvcmRlclN0eWxlIjp7IiRpZCI6IjEzMyIsIkxpbmVDb2xvciI6bnVsbCwiTGluZVdlaWdodCI6MC4wLCJMaW5lVHlwZSI6MCwiUGFyZW50U3R5bGUiOm51bGx9LCJQYXJlbnRTdHlsZSI6bnVsbH0sIlNob3dFbGFwc2VkVGltZUdyYWRpZW50U3R5bGUiOmZhbHNlLCJEZWZhdWx0U3dpbWxhbmVTdHlsZSI6eyIkaWQiOiIxMzQiLCJIZWFkZXJTdHlsZSI6eyIkaWQiOiIxMzUiLCJUZXh0U3R5bGUiOnsiJGlkIjoiMTM2IiwiRm9udFNldHRpbmdzIjp7IiRpZCI6IjEzNyIsIkZvbnRTaXplIjoxMiwiRm9udE5hbWUiOiJDYWxpYnJpIiwiSXNCb2xkIjpmYWxzZSwiSXNJdGFsaWMiOmZhbHNlLCJJc1VuZGVybGluZWQiOmZhbHNlLCJQYXJlbnRTdHlsZSI6bnVsbH0sIkF1dG9TaXplIjowLCJGb3JlZ3JvdW5kIjp7IiRpZCI6IjEzOCIsIkNvbG9yIjp7IiRpZCI6IjEzOSIsIkEiOjI1NSwiUiI6MzIsIkciOjU2LCJCIjoxMDB9fSwiTWF4V2lkdGgiOjAuMCwiTWF4SGVpZ2h0IjowLjAsIlNtYXJ0Rm9yZWdyb3VuZElzQWN0aXZlIjpmYWxzZSwiSG9yaXpvbnRhbEFsaWdubWVudCI6MCwiVmVydGljYWxBbGlnbm1lbnQiOjAsIlNtYXJ0Rm9yZWdyb3VuZCI6bnVsbCwiQmFja2dyb3VuZEZpbGxUeXBlIjowLCJNYXJnaW4iOnsiJGlkIjoiMTQwIiwiVG9wIjowLCJMZWZ0IjowLCJSaWdodCI6MCwiQm90dG9tIjowfSwiUGFkZGluZyI6eyIkaWQiOiIxNDEiLCJUb3AiOjAsIkxlZnQiOjAsIlJpZ2h0IjowLCJCb3R0b20iOjB9LCJCYWNrZ3JvdW5kIjpudWxsLCJJc1Zpc2libGUiOmZhbHNlLCJXaWR0aCI6MC4wLCJIZWlnaHQiOjAuMCwiQm9yZGVyU3R5bGUiOm51bGwsIlBhcmVudFN0eWxlIjpudWxsfSwiUmVjdGFuZ2xlU3R5bGUiOnsiJGlkIjoiMTQyIiwiTWFyZ2luIjp7IiRpZCI6IjE0MyIsIlRvcCI6MCwiTGVmdCI6MCwiUmlnaHQiOjAsIkJvdHRvbSI6MH0sIlBhZGRpbmciOnsiJGlkIjoiMTQ0IiwiVG9wIjowLCJMZWZ0IjowLCJSaWdodCI6MCwiQm90dG9tIjowfSwiQmFja2dyb3VuZCI6eyIkaWQiOiIxNDUiLCJDb2xvciI6eyIkaWQiOiIxNDYiLCJBIjoxMjcsIlIiOjkxLCJHIjoxNTUsIkIiOjIxM319LCJJc1Zpc2libGUiOmZhbHNlLCJXaWR0aCI6MC4wLCJIZWlnaHQiOjAuMCwiQm9yZGVyU3R5bGUiOnsiJGlkIjoiMTQ3IiwiTGluZUNvbG9yIjp7IiRpZCI6IjE0OCIsIiR0eXBlIjoiTkxSRS5Db21tb24uRG9tLlNvbGlkQ29sb3JCcnVzaCwgTkxSRS5Db21tb24iLCJDb2xvciI6eyIkaWQiOiIxNDkiLCJBIjoyNTUsIlIiOjI1NSwiRyI6MCwiQiI6MH19LCJMaW5lV2VpZ2h0IjowLjAsIkxpbmVUeXBlIjowLCJQYXJlbnRTdHlsZSI6bnVsbH0sIlBhcmVudFN0eWxlIjpudWxsfSwiTWFyZ2luIjp7IiRpZCI6IjE1MCIsIlRvcCI6MCwiTGVmdCI6MCwiUmlnaHQiOjAsIkJvdHRvbSI6MH0sIlBhZGRpbmciOnsiJGlkIjoiMTUxIiwiVG9wIjowLCJMZWZ0IjowLCJSaWdodCI6MCwiQm90dG9tIjowfSwiQmFja2dyb3VuZCI6bnVsbCwiSXNWaXNpYmxlIjp0cnVlLCJXaWR0aCI6MC4wLCJIZWlnaHQiOjAuMCwiQm9yZGVyU3R5bGUiOm51bGwsIlBhcmVudFN0eWxlIjpudWxsfSwiQmFja2dyb3VuZFN0eWxlIjp7IiRpZCI6IjE1MiIsIk1hcmdpbiI6eyIkaWQiOiIxNTMiLCJUb3AiOjAsIkxlZnQiOjAsIlJpZ2h0IjowLCJCb3R0b20iOjB9LCJQYWRkaW5nIjp7IiRpZCI6IjE1NCIsIlRvcCI6MCwiTGVmdCI6MCwiUmlnaHQiOjAsIkJvdHRvbSI6MH0sIkJhY2tncm91bmQiOnsiJGlkIjoiMTU1IiwiQ29sb3IiOnsiJGlkIjoiMTU2IiwiQSI6MzgsIlIiOjkxLCJHIjoxNTUsIkIiOjIxM319LCJJc1Zpc2libGUiOnRydWUsIldpZHRoIjowLjAsIkhlaWdodCI6MC4wLCJCb3JkZXJTdHlsZSI6eyIkaWQiOiIxNTciLCJMaW5lQ29sb3IiOnsiJGlkIjoiMTU4IiwiJHR5cGUiOiJOTFJFLkNvbW1vbi5Eb20uU29saWRDb2xvckJydXNoLCBOTFJFLkNvbW1vbiIsIkNvbG9yIjp7IiRpZCI6IjE1OSIsIkEiOjI1NSwiUiI6MjU1LCJHIjowLCJCIjowfX0sIkxpbmVXZWlnaHQiOjAuMCwiTGluZVR5cGUiOjAsIlBhcmVudFN0eWxlIjpudWxsfSwiUGFyZW50U3R5bGUiOm51bGx9LCJJc0Fib3ZlVGltZWJhbmQiOmZhbHNlLCJNYXJnaW4iOnsiJGlkIjoiMTYwIiwiVG9wIjowLCJMZWZ0IjowLCJSaWdodCI6MCwiQm90dG9tIjowfSwiUGFkZGluZyI6eyIkaWQiOiIxNjEiLCJUb3AiOjAsIkxlZnQiOjAsIlJpZ2h0IjowLCJCb3R0b20iOjB9LCJJc1Zpc2libGUiOnRydWUsIldpZHRoIjowLjAsIkhlaWdodCI6MC4wLCJCb3JkZXJTdHlsZSI6bnVsbCwiUGFyZW50U3R5bGUiOm51bGx9fSwiU2NhbGUiOnsiJGlkIjoiMTYyIiwiU3RhcnREYXRlIjoiMjAyMC0wNC0yMFQwMTowMjowMCIsIkVuZERhdGUiOiIyMDIwLTA1LTE4VDIzOjU5OjAwIiwiRm9ybWF0IjoiZGQiLCJUeXBlIjowLCJBdXRvRGF0ZVJhbmdlIjp0cnVlLCJXb3JraW5nRGF5cyI6MzEsIlRvZGF5TWFya2VyVGV4dCI6IlRvZGF5IiwiQXV0b1NjYWxlVHlwZSI6ZmFsc2V9LCJNaWxlc3RvbmVzIjpbeyIkaWQiOiIxNjMiLCJEYXRlIjoiMjAyMC0wNC0yM1QyMzo1OTowMFoiLCJTdHlsZSI6eyIkaWQiOiIxNjQiLCJTaGFwZSI6NSwiQ29ubmVjdG9yTWFyZ2luIjp7IiRpZCI6IjE2NSIsIlRvcCI6MCwiTGVmdCI6MiwiUmlnaHQiOjIsIkJvdHRvbSI6MH0sIkNvbm5lY3RvclN0eWxlIjp7IiRpZCI6IjE2NiIsIkxpbmVDb2xvciI6eyIkaWQiOiIxNjciLCIkdHlwZSI6Ik5MUkUuQ29tbW9uLkRvbS5Tb2xpZENvbG9yQnJ1c2gsIE5MUkUuQ29tbW9uIiwiQ29sb3IiOnsiJGlkIjoiMTY4IiwiQSI6MTI3LCJSIjo3OSwiRyI6MTI5LCJCIjoxODl9fSwiTGluZVdlaWdodCI6MS4wLCJMaW5lVHlwZSI6MCwiUGFyZW50U3R5bGUiOm51bGx9LCJJc0JlbG93VGltZWJhbmQiOmZhbHNlLCJQb3NpdGlvbk9uVGFzayI6MCwiSGlkZURhdGUiOmZhbHNlLCJTaGFwZVNpemUiOjEsIlNwYWNpbmciOjEuMCwiUGFkZGluZyI6eyIkaWQiOiIxNjkiLCJUb3AiOjcsIkxlZnQiOjMsIlJpZ2h0IjowLCJCb3R0b20iOjJ9LCJTaGFwZVN0eWxlIjp7IiRpZCI6IjE3MCIsIk1hcmdpbiI6eyIkaWQiOiIxNzEiLCJUb3AiOjAsIkxlZnQiOjAsIlJpZ2h0IjowLCJCb3R0b20iOjB9LCJQYWRkaW5nIjp7IiRpZCI6IjE3MiIsIlRvcCI6MCwiTGVmdCI6MCwiUmlnaHQiOjAsIkJvdHRvbSI6MH0sIkJhY2tncm91bmQiOnsiJGlkIjoiMTczIiwiQ29sb3IiOnsiJGlkIjoiMTc0IiwiQSI6MjU1LCJSIjoxNzgsIkciOjE0LCJCIjoxOH19LCJJc1Zpc2libGUiOnRydWUsIldpZHRoIjoxOC4wLCJIZWlnaHQiOjIwLjAsIkJvcmRlclN0eWxlIjp7IiRpZCI6IjE3NSIsIkxpbmVDb2xvciI6eyIkcmVmIjoiNjUifSwiTGluZVdlaWdodCI6MC4wLCJMaW5lVHlwZSI6MCwiUGFyZW50U3R5bGUiOm51bGx9LCJQYXJlbnRTdHlsZSI6bnVsbH0sIlRpdGxlU3R5bGUiOnsiJGlkIjoiMTc2IiwiRm9udFNldHRpbmdzIjp7IiRpZCI6IjE3NyIsIkZvbnRTaXplIjoxMSwiRm9udE5hbWUiOiJDYWxpYnJpIiwiSXNCb2xkIjp0cnVlLCJJc0l0YWxpYyI6ZmFsc2UsIklzVW5kZXJsaW5lZCI6ZmFsc2UsIlBhcmVudFN0eWxlIjpudWxsfSwiQXV0b1NpemUiOjAsIkZvcmVncm91bmQiOnsiJGlkIjoiMTc4IiwiQ29sb3IiOnsiJGlkIjoiMTc5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4MCIsIlRvcCI6MCwiTGVmdCI6MCwiUmlnaHQiOjAsIkJvdHRvbSI6MH0sIlBhZGRpbmciOnsiJGlkIjoiMTgxIiwiVG9wIjowLCJMZWZ0IjowLCJSaWdodCI6MCwiQm90dG9tIjowfSwiQmFja2dyb3VuZCI6eyIkaWQiOiIxODIiLCJDb2xvciI6eyIkaWQiOiIxODMiLCJBIjowLCJSIjoyNTUsIkciOjI1NSwiQiI6MjU1fX0sIklzVmlzaWJsZSI6dHJ1ZSwiV2lkdGgiOjAuMCwiSGVpZ2h0IjowLjAsIkJvcmRlclN0eWxlIjp7IiRpZCI6IjE4NCIsIkxpbmVDb2xvciI6bnVsbCwiTGluZVdlaWdodCI6MC4wLCJMaW5lVHlwZSI6MCwiUGFyZW50U3R5bGUiOm51bGx9LCJQYXJlbnRTdHlsZSI6bnVsbH0sIkRhdGVTdHlsZSI6eyIkaWQiOiIxODUiLCJGb250U2V0dGluZ3MiOnsiJGlkIjoiMTg2IiwiRm9udFNpemUiOjEwLCJGb250TmFtZSI6IkNhbGlicmkiLCJJc0JvbGQiOmZhbHNlLCJJc0l0YWxpYyI6ZmFsc2UsIklzVW5kZXJsaW5lZCI6ZmFsc2UsIlBhcmVudFN0eWxlIjpudWxsfSwiQXV0b1NpemUiOjAsIkZvcmVncm91bmQiOnsiJGlkIjoiMTg3IiwiQ29sb3IiOnsiJGlkIjoiMTg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ODkiLCJUb3AiOjAsIkxlZnQiOjAsIlJpZ2h0IjowLCJCb3R0b20iOjB9LCJQYWRkaW5nIjp7IiRpZCI6IjE5MCIsIlRvcCI6MCwiTGVmdCI6MCwiUmlnaHQiOjAsIkJvdHRvbSI6MH0sIkJhY2tncm91bmQiOnsiJGlkIjoiMTkxIiwiQ29sb3IiOnsiJGlkIjoiMTkyIiwiQSI6MCwiUiI6MjU1LCJHIjoyNTUsIkIiOjI1NX19LCJJc1Zpc2libGUiOmZhbHNlLCJXaWR0aCI6MC4wLCJIZWlnaHQiOjAuMCwiQm9yZGVyU3R5bGUiOnsiJGlkIjoiMTkzIiwiTGluZUNvbG9yIjpudWxsLCJMaW5lV2VpZ2h0IjowLjAsIkxpbmVUeXBlIjowLCJQYXJlbnRTdHlsZSI6bnVsbH0sIlBhcmVudFN0eWxlIjpudWxsfSwiRGF0ZUZvcm1hdCI6eyIkaWQiOiIxOTQiLCJGb3JtYXRTdHJpbmciOiJNTU1NIGQsIHl5eXkiLCJTZXBhcmF0b3IiOiIvIiwiVXNlSW50ZXJuYXRpb25hbERhdGVGb3JtYXQiOmZhbHNlLCJEYXRlSXNWaXNpYmxlIjp0cnVlLCJUaW1lSXNWaXNpYmxlIjpmYWxzZSwiSG91ckRpZ2l0cyI6MSwiQW1QbURlc2lnbmF0b3IiOjIsIlRyaW0wME1pbnV0ZXMiOmZhbHNlLCJMYXN0S25vd25WaXNpYmlsaXR5U3RhdGUiOnsiJGlkIjoiMTk1IiwiRGF0ZVBhcnRJc1Zpc2libGUiOnRydWUsIlRpbWVQYXJ0SXNWaXNpYmxlIjpmYWxzZX19LCJJc1Zpc2libGUiOnRydWUsIlBhcmVudFN0eWxlIjpudWxsfSwiSW5kZXgiOjYsIlBlcmNlbnRhZ2VDb21wbGV0ZSI6bnVsbCwiUG9zaXRpb24iOnsiUmF0aW8iOjAuMCwiSXNDdXN0b20iOmZhbHNlfSwiRGF0ZUZvcm1hdCI6eyIkcmVmIjoiMTk0In0sIlJlbGF0ZWRUYXNrSWQiOiIwMDAwMDAwMC0wMDAwLTAwMDAtMDAwMC0wMDAwMDAwMDAwMDAiLCJJZCI6IjFhODUwZGMxLWE1NGEtNGQ5Ny05ZGYwLWNkODE0NTM3NzM0MCIsIkltcG9ydElkIjpudWxsLCJUaXRsZSI6IlBsYW5uaW5nIiwiTm90ZSI6bnVsbCwiSHlwZXJsaW5rIjp7IiRpZCI6IjE5NiIsIkFkZHJlc3MiOiIiLCJTdWJBZGRyZXNzIjoiIn0sIklzQ2hhbmdlZCI6ZmFsc2UsIklzTmV3IjpmYWxzZX0seyIkaWQiOiIxOTciLCJEYXRlIjoiMjAyMC0wNS0wMVQyMzo1OTowMFoiLCJTdHlsZSI6eyIkaWQiOiIxOTgiLCJTaGFwZSI6NSwiQ29ubmVjdG9yTWFyZ2luIjp7IiRyZWYiOiI1NCJ9LCJDb25uZWN0b3JTdHlsZSI6eyIkaWQiOiIxOTkiLCJMaW5lQ29sb3IiOnsiJHJlZiI6IjU2In0sIkxpbmVXZWlnaHQiOjEuMCwiTGluZVR5cGUiOjAsIlBhcmVudFN0eWxlIjpudWxsfSwiSXNCZWxvd1RpbWViYW5kIjpmYWxzZSwiUG9zaXRpb25PblRhc2siOjAsIkhpZGVEYXRlIjpmYWxzZSwiU2hhcGVTaXplIjoxLCJTcGFjaW5nIjoxLjAsIlBhZGRpbmciOnsiJHJlZiI6IjU4In0sIlNoYXBlU3R5bGUiOnsiJGlkIjoiMjAwIiwiTWFyZ2luIjp7IiRyZWYiOiI2MCJ9LCJQYWRkaW5nIjp7IiRyZWYiOiI2MSJ9LCJCYWNrZ3JvdW5kIjp7IiRpZCI6IjIwMSIsIkNvbG9yIjp7IiRpZCI6IjIwMiIsIkEiOjI1NSwiUiI6MTc4LCJHIjoxNCwiQiI6MTh9fSwiSXNWaXNpYmxlIjp0cnVlLCJXaWR0aCI6MTguMCwiSGVpZ2h0IjoyMC4wLCJCb3JkZXJTdHlsZSI6eyIkaWQiOiIyMDMiLCJMaW5lQ29sb3IiOnsiJHJlZiI6IjY1In0sIkxpbmVXZWlnaHQiOjAuMCwiTGluZVR5cGUiOjAsIlBhcmVudFN0eWxlIjpudWxsfSwiUGFyZW50U3R5bGUiOm51bGx9LCJUaXRsZVN0eWxlIjp7IiRpZCI6IjIwNCIsIkZvbnRTZXR0aW5ncyI6eyIkaWQiOiIyMDUiLCJGb250U2l6ZSI6MTEsIkZvbnROYW1lIjoiQ2FsaWJyaSIsIklzQm9sZCI6dHJ1ZSwiSXNJdGFsaWMiOmZhbHNlLCJJc1VuZGVybGluZWQiOmZhbHNlLCJQYXJlbnRTdHlsZSI6bnVsbH0sIkF1dG9TaXplIjoyLCJGb3JlZ3JvdW5kIjp7IiRpZCI6IjIwNiIsIkNvbG9yIjp7IiRpZCI6IjIwNyIsIkEiOjI1NSwiUiI6MCwiRyI6MCwiQiI6MH19LCJNYXhXaWR0aCI6NjMuNjg4MzMyMDg4Njk0OTM1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GlkIjoiMjA4IiwiQ29sb3IiOnsiJGlkIjoiMjA5IiwiQSI6MCwiUiI6MjU1LCJHIjoyNTUsIkIiOjI1NX19LCJJc1Zpc2libGUiOnRydWUsIldpZHRoIjowLjAsIkhlaWdodCI6MC4wLCJCb3JkZXJTdHlsZSI6eyIkaWQiOiIyMTAiLCJMaW5lQ29sb3IiOm51bGwsIkxpbmVXZWlnaHQiOjAuMCwiTGluZVR5cGUiOjAsIlBhcmVudFN0eWxlIjpudWxsfSwiUGFyZW50U3R5bGUiOm51bGx9LCJEYXRlU3R5bGUiOnsiJGlkIjoiMjExIiwiRm9udFNldHRpbmdzIjp7IiRpZCI6IjIxMiIsIkZvbnRTaXplIjoxMCwiRm9udE5hbWUiOiJDYWxpYnJpIiwiSXNCb2xkIjpmYWxzZSwiSXNJdGFsaWMiOmZhbHNlLCJJc1VuZGVybGluZWQiOmZhbHNlLCJQYXJlbnRTdHlsZSI6bnVsbH0sIkF1dG9TaXplIjowLCJGb3JlZ3JvdW5kIjp7IiRpZCI6IjIxMyIsIkNvbG9yIjp7IiRpZCI6IjIxN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c4In0sIlBhZGRpbmciOnsiJHJlZiI6Ijc5In0sIkJhY2tncm91bmQiOnsiJGlkIjoiMjE1IiwiQ29sb3IiOnsiJGlkIjoiMjE2IiwiQSI6MCwiUiI6MjU1LCJHIjoyNTUsIkIiOjI1NX19LCJJc1Zpc2libGUiOmZhbHNlLCJXaWR0aCI6MC4wLCJIZWlnaHQiOjAuMCwiQm9yZGVyU3R5bGUiOnsiJGlkIjoiMjE3IiwiTGluZUNvbG9yIjpudWxsLCJMaW5lV2VpZ2h0IjowLjAsIkxpbmVUeXBlIjowLCJQYXJlbnRTdHlsZSI6bnVsbH0sIlBhcmVudFN0eWxlIjpudWxsfSwiRGF0ZUZvcm1hdCI6eyIkaWQiOiIyMTg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yMTkiLCJEYXRlUGFydElzVmlzaWJsZSI6dHJ1ZSwiVGltZVBhcnRJc1Zpc2libGUiOmZhbHNlfX0sIklzVmlzaWJsZSI6dHJ1ZSwiUGFyZW50U3R5bGUiOm51bGx9LCJJbmRleCI6MjAsIlBlcmNlbnRhZ2VDb21wbGV0ZSI6bnVsbCwiUG9zaXRpb24iOnsiUmF0aW8iOjAuMCwiSXNDdXN0b20iOmZhbHNlfSwiRGF0ZUZvcm1hdCI6eyIkcmVmIjoiMjE4In0sIlJlbGF0ZWRUYXNrSWQiOiIwMDAwMDAwMC0wMDAwLTAwMDAtMDAwMC0wMDAwMDAwMDAwMDAiLCJJZCI6ImZiNDU5ZmNhLTE3ZjYtNGU5MS1iNDM2LTU5MmExNThlODdkNyIsIkltcG9ydElkIjpudWxsLCJUaXRsZSI6IlVuaXQgMyBPdXRjb21lIDIiLCJOb3RlIjpudWxsLCJIeXBlcmxpbmsiOnsiJGlkIjoiMjIwIiwiQWRkcmVzcyI6IiIsIlN1YkFkZHJlc3MiOiIifSwiSXNDaGFuZ2VkIjpmYWxzZSwiSXNOZXciOmZhbHNlfSx7IiRpZCI6IjIyMSIsIkRhdGUiOiIyMDIwLTA1LTAxVDIzOjU5OjAwWiIsIlN0eWxlIjp7IiRpZCI6IjIyMiIsIlNoYXBlIjo1LCJDb25uZWN0b3JNYXJnaW4iOnsiJGlkIjoiMjIzIiwiVG9wIjowLCJMZWZ0IjoyLCJSaWdodCI6MiwiQm90dG9tIjowfSwiQ29ubmVjdG9yU3R5bGUiOnsiJGlkIjoiMjI0IiwiTGluZUNvbG9yIjp7IiRpZCI6IjIyNSIsIiR0eXBlIjoiTkxSRS5Db21tb24uRG9tLlNvbGlkQ29sb3JCcnVzaCwgTkxSRS5Db21tb24iLCJDb2xvciI6eyIkaWQiOiIyMjYiLCJBIjoxMjcsIlIiOjc5LCJHIjoxMjksIkIiOjE4OX19LCJMaW5lV2VpZ2h0IjoxLjAsIkxpbmVUeXBlIjowLCJQYXJlbnRTdHlsZSI6bnVsbH0sIklzQmVsb3dUaW1lYmFuZCI6ZmFsc2UsIlBvc2l0aW9uT25UYXNrIjowLCJIaWRlRGF0ZSI6ZmFsc2UsIlNoYXBlU2l6ZSI6MSwiU3BhY2luZyI6MS4wLCJQYWRkaW5nIjp7IiRpZCI6IjIyNyIsIlRvcCI6NywiTGVmdCI6MywiUmlnaHQiOjAsIkJvdHRvbSI6Mn0sIlNoYXBlU3R5bGUiOnsiJGlkIjoiMjI4IiwiTWFyZ2luIjp7IiRpZCI6IjIyOSIsIlRvcCI6MCwiTGVmdCI6MCwiUmlnaHQiOjAsIkJvdHRvbSI6MH0sIlBhZGRpbmciOnsiJGlkIjoiMjMwIiwiVG9wIjowLCJMZWZ0IjowLCJSaWdodCI6MCwiQm90dG9tIjowfSwiQmFja2dyb3VuZCI6eyIkaWQiOiIyMzEiLCJDb2xvciI6eyIkaWQiOiIyMzIiLCJBIjoyNTUsIlIiOjE3OCwiRyI6MTQsIkIiOjE4fX0sIklzVmlzaWJsZSI6dHJ1ZSwiV2lkdGgiOjE4LjAsIkhlaWdodCI6MjAuMCwiQm9yZGVyU3R5bGUiOnsiJGlkIjoiMjMzIiwiTGluZUNvbG9yIjp7IiRpZCI6IjIzNCIsIiR0eXBlIjoiTkxSRS5Db21tb24uRG9tLlNvbGlkQ29sb3JCcnVzaCwgTkxSRS5Db21tb24iLCJDb2xvciI6eyIkaWQiOiIyMzUiLCJBIjoyNTUsIlIiOjI1NSwiRyI6MCwiQiI6MH19LCJMaW5lV2VpZ2h0IjowLjAsIkxpbmVUeXBlIjowLCJQYXJlbnRTdHlsZSI6bnVsbH0sIlBhcmVudFN0eWxlIjpudWxsfSwiVGl0bGVTdHlsZSI6eyIkaWQiOiIyMzYiLCJGb250U2V0dGluZ3MiOnsiJGlkIjoiMjM3IiwiRm9udFNpemUiOjExLCJGb250TmFtZSI6IkNhbGlicmkiLCJJc0JvbGQiOnRydWUsIklzSXRhbGljIjpmYWxzZSwiSXNVbmRlcmxpbmVkIjpmYWxzZSwiUGFyZW50U3R5bGUiOm51bGx9LCJBdXRvU2l6ZSI6MCwiRm9yZWdyb3VuZCI6eyIkaWQiOiIyMzgiLCJDb2xvciI6eyIkaWQiOiIyMzk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QwIiwiVG9wIjowLCJMZWZ0IjowLCJSaWdodCI6MCwiQm90dG9tIjowfSwiUGFkZGluZyI6eyIkaWQiOiIyNDEiLCJUb3AiOjAsIkxlZnQiOjAsIlJpZ2h0IjowLCJCb3R0b20iOjB9LCJCYWNrZ3JvdW5kIjp7IiRpZCI6IjI0MiIsIkNvbG9yIjp7IiRpZCI6IjI0MyIsIkEiOjAsIlIiOjI1NSwiRyI6MjU1LCJCIjoyNTV9fSwiSXNWaXNpYmxlIjp0cnVlLCJXaWR0aCI6MC4wLCJIZWlnaHQiOjAuMCwiQm9yZGVyU3R5bGUiOnsiJGlkIjoiMjQ0IiwiTGluZUNvbG9yIjpudWxsLCJMaW5lV2VpZ2h0IjowLjAsIkxpbmVUeXBlIjowLCJQYXJlbnRTdHlsZSI6bnVsbH0sIlBhcmVudFN0eWxlIjpudWxsfSwiRGF0ZVN0eWxlIjp7IiRpZCI6IjI0NSIsIkZvbnRTZXR0aW5ncyI6eyIkaWQiOiIyNDYiLCJGb250U2l6ZSI6MTAsIkZvbnROYW1lIjoiQ2FsaWJyaSIsIklzQm9sZCI6ZmFsc2UsIklzSXRhbGljIjpmYWxzZSwiSXNVbmRlcmxpbmVkIjpmYWxzZSwiUGFyZW50U3R5bGUiOm51bGx9LCJBdXRvU2l6ZSI6MCwiRm9yZWdyb3VuZCI6eyIkaWQiOiIyNDciLCJDb2xvciI6eyIkaWQiOiIyNDg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I0OSIsIlRvcCI6MCwiTGVmdCI6MCwiUmlnaHQiOjAsIkJvdHRvbSI6MH0sIlBhZGRpbmciOnsiJGlkIjoiMjUwIiwiVG9wIjowLCJMZWZ0IjowLCJSaWdodCI6MCwiQm90dG9tIjowfSwiQmFja2dyb3VuZCI6eyIkaWQiOiIyNTEiLCJDb2xvciI6eyIkaWQiOiIyNTIiLCJBIjowLCJSIjoyNTUsIkciOjI1NSwiQiI6MjU1fX0sIklzVmlzaWJsZSI6ZmFsc2UsIldpZHRoIjowLjAsIkhlaWdodCI6MC4wLCJCb3JkZXJTdHlsZSI6eyIkaWQiOiIyNTMiLCJMaW5lQ29sb3IiOm51bGwsIkxpbmVXZWlnaHQiOjAuMCwiTGluZVR5cGUiOjAsIlBhcmVudFN0eWxlIjpudWxsfSwiUGFyZW50U3R5bGUiOm51bGx9LCJEYXRlRm9ybWF0Ijp7IiRpZCI6IjI1NC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I1NSIsIkRhdGVQYXJ0SXNWaXNpYmxlIjp0cnVlLCJUaW1lUGFydElzVmlzaWJsZSI6ZmFsc2V9fSwiSXNWaXNpYmxlIjp0cnVlLCJQYXJlbnRTdHlsZSI6bnVsbH0sIkluZGV4IjoyMSwiUGVyY2VudGFnZUNvbXBsZXRlIjpudWxsLCJQb3NpdGlvbiI6eyJSYXRpbyI6MC4wLCJJc0N1c3RvbSI6ZmFsc2V9LCJEYXRlRm9ybWF0Ijp7IiRyZWYiOiIyNTQifSwiUmVsYXRlZFRhc2tJZCI6IjAwMDAwMDAwLTAwMDAtMDAwMC0wMDAwLTAwMDAwMDAwMDAwMCIsIklkIjoiMmFiYzlkNGUtZTc1Zi00OGM0LWEyY2QtNDI5ZjdkNmNmMTdhIiwiSW1wb3J0SWQiOm51bGwsIlRpdGxlIjoiU1JTIiwiTm90ZSI6bnVsbCwiSHlwZXJsaW5rIjp7IiRpZCI6IjI1NiIsIkFkZHJlc3MiOiIiLCJTdWJBZGRyZXNzIjoiIn0sIklzQ2hhbmdlZCI6ZmFsc2UsIklzTmV3IjpmYWxzZX0seyIkaWQiOiIyNTciLCJEYXRlIjoiMjAyMC0wNS0wOVQyMzo1OTowMCIsIlN0eWxlIjp7IiRpZCI6IjI1OCIsIlNoYXBlIjo1LCJDb25uZWN0b3JNYXJnaW4iOnsiJHJlZiI6IjU0In0sIkNvbm5lY3RvclN0eWxlIjp7IiRpZCI6IjI1OSIsIkxpbmVDb2xvciI6eyIkcmVmIjoiNTYifSwiTGluZVdlaWdodCI6MS4wLCJMaW5lVHlwZSI6MCwiUGFyZW50U3R5bGUiOm51bGx9LCJJc0JlbG93VGltZWJhbmQiOmZhbHNlLCJQb3NpdGlvbk9uVGFzayI6MCwiSGlkZURhdGUiOmZhbHNlLCJTaGFwZVNpemUiOjEsIlNwYWNpbmciOjEuMCwiUGFkZGluZyI6eyIkcmVmIjoiNTgifSwiU2hhcGVTdHlsZSI6eyIkaWQiOiIyNjAiLCJNYXJnaW4iOnsiJHJlZiI6IjYwIn0sIlBhZGRpbmciOnsiJHJlZiI6IjYxIn0sIkJhY2tncm91bmQiOnsiJGlkIjoiMjYxIiwiQ29sb3IiOnsiJGlkIjoiMjYyIiwiQSI6MjU1LCJSIjoxNzgsIkciOjE0LCJCIjoxOH19LCJJc1Zpc2libGUiOnRydWUsIldpZHRoIjoxOC4wLCJIZWlnaHQiOjIwLjAsIkJvcmRlclN0eWxlIjp7IiRpZCI6IjI2MyIsIkxpbmVDb2xvciI6eyIkcmVmIjoiNjUifSwiTGluZVdlaWdodCI6MC4wLCJMaW5lVHlwZSI6MCwiUGFyZW50U3R5bGUiOm51bGx9LCJQYXJlbnRTdHlsZSI6bnVsbH0sIlRpdGxlU3R5bGUiOnsiJGlkIjoiMjY0IiwiRm9udFNldHRpbmdzIjp7IiRpZCI6IjI2NSIsIkZvbnRTaXplIjoxMSwiRm9udE5hbWUiOiJDYWxpYnJpIiwiSXNCb2xkIjp0cnVlLCJJc0l0YWxpYyI6ZmFsc2UsIklzVW5kZXJsaW5lZCI6ZmFsc2UsIlBhcmVudFN0eWxlIjpudWxsfSwiQXV0b1NpemUiOjAsIkZvcmVncm91bmQiOnsiJGlkIjoiMjY2IiwiQ29sb3IiOnsiJGlkIjoiMjY3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pZCI6IjI2OCIsIkNvbG9yIjp7IiRpZCI6IjI2OSIsIkEiOjAsIlIiOjI1NSwiRyI6MjU1LCJCIjoyNTV9fSwiSXNWaXNpYmxlIjp0cnVlLCJXaWR0aCI6MC4wLCJIZWlnaHQiOjAuMCwiQm9yZGVyU3R5bGUiOnsiJGlkIjoiMjcwIiwiTGluZUNvbG9yIjpudWxsLCJMaW5lV2VpZ2h0IjowLjAsIkxpbmVUeXBlIjowLCJQYXJlbnRTdHlsZSI6bnVsbH0sIlBhcmVudFN0eWxlIjpudWxsfSwiRGF0ZVN0eWxlIjp7IiRpZCI6IjI3MSIsIkZvbnRTZXR0aW5ncyI6eyIkaWQiOiIyNzIiLCJGb250U2l6ZSI6MTAsIkZvbnROYW1lIjoiQ2FsaWJyaSIsIklzQm9sZCI6ZmFsc2UsIklzSXRhbGljIjpmYWxzZSwiSXNVbmRlcmxpbmVkIjpmYWxzZSwiUGFyZW50U3R5bGUiOm51bGx9LCJBdXRvU2l6ZSI6MCwiRm9yZWdyb3VuZCI6eyIkaWQiOiIyNzMiLCJDb2xvciI6eyIkaWQiOiIyNzQ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pZCI6IjI3NSIsIkNvbG9yIjp7IiRpZCI6IjI3NiIsIkEiOjAsIlIiOjI1NSwiRyI6MjU1LCJCIjoyNTV9fSwiSXNWaXNpYmxlIjpmYWxzZSwiV2lkdGgiOjAuMCwiSGVpZ2h0IjowLjAsIkJvcmRlclN0eWxlIjp7IiRpZCI6IjI3NyIsIkxpbmVDb2xvciI6bnVsbCwiTGluZVdlaWdodCI6MC4wLCJMaW5lVHlwZSI6MCwiUGFyZW50U3R5bGUiOm51bGx9LCJQYXJlbnRTdHlsZSI6bnVsbH0sIkRhdGVGb3JtYXQiOnsiJHJlZiI6IjIxOCJ9LCJJc1Zpc2libGUiOnRydWUsIlBhcmVudFN0eWxlIjpudWxsfSwiSW5kZXgiOjIyLCJQZXJjZW50YWdlQ29tcGxldGUiOm51bGwsIlBvc2l0aW9uIjp7IlJhdGlvIjowLjAsIklzQ3VzdG9tIjpmYWxzZX0sIkRhdGVGb3JtYXQiOnsiJHJlZiI6IjIxOCJ9LCJSZWxhdGVkVGFza0lkIjoiMDAwMDAwMDAtMDAwMC0wMDAwLTAwMDAtMDAwMDAwMDAwMDAwIiwiSWQiOiI2NGNiYjE3Ny02NTZlLTRkZGQtOTk4Ni01YmNjOWI4NzA1YjciLCJJbXBvcnRJZCI6bnVsbCwiVGl0bGUiOiJTb2Z0d2FyZSBTb2x1dGlvbiIsIk5vdGUiOm51bGwsIkh5cGVybGluayI6eyIkaWQiOiIyNzgiLCJBZGRyZXNzIjoiIiwiU3ViQWRkcmVzcyI6IiJ9LCJJc0NoYW5nZWQiOmZhbHNlLCJJc05ldyI6ZmFsc2V9LHsiJGlkIjoiMjc5IiwiRGF0ZSI6IjIwMjAtMDUtMThUMjM6NTk6MDAiLCJTdHlsZSI6eyIkaWQiOiIyODAiLCJTaGFwZSI6NSwiQ29ubmVjdG9yTWFyZ2luIjp7IiRyZWYiOiI1NCJ9LCJDb25uZWN0b3JTdHlsZSI6eyIkaWQiOiIyODEiLCJMaW5lQ29sb3IiOnsiJHJlZiI6IjU2In0sIkxpbmVXZWlnaHQiOjEuMCwiTGluZVR5cGUiOjAsIlBhcmVudFN0eWxlIjpudWxsfSwiSXNCZWxvd1RpbWViYW5kIjpmYWxzZSwiUG9zaXRpb25PblRhc2siOjAsIkhpZGVEYXRlIjpmYWxzZSwiU2hhcGVTaXplIjoxLCJTcGFjaW5nIjoxLjAsIlBhZGRpbmciOnsiJHJlZiI6IjU4In0sIlNoYXBlU3R5bGUiOnsiJGlkIjoiMjgyIiwiTWFyZ2luIjp7IiRyZWYiOiI2MCJ9LCJQYWRkaW5nIjp7IiRyZWYiOiI2MSJ9LCJCYWNrZ3JvdW5kIjp7IiRpZCI6IjI4MyIsIkNvbG9yIjp7IiRpZCI6IjI4NCIsIkEiOjI1NSwiUiI6MTc4LCJHIjoxNCwiQiI6MTh9fSwiSXNWaXNpYmxlIjp0cnVlLCJXaWR0aCI6MTguMCwiSGVpZ2h0IjoyMC4wLCJCb3JkZXJTdHlsZSI6eyIkaWQiOiIyODUiLCJMaW5lQ29sb3IiOnsiJHJlZiI6IjY1In0sIkxpbmVXZWlnaHQiOjAuMCwiTGluZVR5cGUiOjAsIlBhcmVudFN0eWxlIjpudWxsfSwiUGFyZW50U3R5bGUiOm51bGx9LCJUaXRsZVN0eWxlIjp7IiRpZCI6IjI4NiIsIkZvbnRTZXR0aW5ncyI6eyIkaWQiOiIyODciLCJGb250U2l6ZSI6MTEsIkZvbnROYW1lIjoiQ2FsaWJyaSIsIklzQm9sZCI6dHJ1ZSwiSXNJdGFsaWMiOmZhbHNlLCJJc1VuZGVybGluZWQiOmZhbHNlLCJQYXJlbnRTdHlsZSI6bnVsbH0sIkF1dG9TaXplIjoyLCJGb3JlZ3JvdW5kIjp7IiRpZCI6IjI4OCIsIkNvbG9yIjp7IiRpZCI6IjI4OSIsIkEiOjI1NSwiUiI6MCwiRyI6MCwiQiI6MH19LCJNYXhXaWR0aCI6NjMuNjg4MzMyMDg4Njk0OTM1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GlkIjoiMjkwIiwiQ29sb3IiOnsiJGlkIjoiMjkxIiwiQSI6MCwiUiI6MjU1LCJHIjoyNTUsIkIiOjI1NX19LCJJc1Zpc2libGUiOnRydWUsIldpZHRoIjowLjAsIkhlaWdodCI6MC4wLCJCb3JkZXJTdHlsZSI6eyIkaWQiOiIyOTIiLCJMaW5lQ29sb3IiOm51bGwsIkxpbmVXZWlnaHQiOjAuMCwiTGluZVR5cGUiOjAsIlBhcmVudFN0eWxlIjpudWxsfSwiUGFyZW50U3R5bGUiOm51bGx9LCJEYXRlU3R5bGUiOnsiJGlkIjoiMjkzIiwiRm9udFNldHRpbmdzIjp7IiRpZCI6IjI5NCIsIkZvbnRTaXplIjoxMCwiRm9udE5hbWUiOiJDYWxpYnJpIiwiSXNCb2xkIjpmYWxzZSwiSXNJdGFsaWMiOmZhbHNlLCJJc1VuZGVybGluZWQiOmZhbHNlLCJQYXJlbnRTdHlsZSI6bnVsbH0sIkF1dG9TaXplIjowLCJGb3JlZ3JvdW5kIjp7IiRpZCI6IjI5NSIsIkNvbG9yIjp7IiRpZCI6IjI5N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c4In0sIlBhZGRpbmciOnsiJHJlZiI6Ijc5In0sIkJhY2tncm91bmQiOnsiJGlkIjoiMjk3IiwiQ29sb3IiOnsiJGlkIjoiMjk4IiwiQSI6MCwiUiI6MjU1LCJHIjoyNTUsIkIiOjI1NX19LCJJc1Zpc2libGUiOmZhbHNlLCJXaWR0aCI6MC4wLCJIZWlnaHQiOjAuMCwiQm9yZGVyU3R5bGUiOnsiJGlkIjoiMjk5IiwiTGluZUNvbG9yIjpudWxsLCJMaW5lV2VpZ2h0IjowLjAsIkxpbmVUeXBlIjowLCJQYXJlbnRTdHlsZSI6bnVsbH0sIlBhcmVudFN0eWxlIjpudWxsfSwiRGF0ZUZvcm1hdCI6eyIkcmVmIjoiMjE4In0sIklzVmlzaWJsZSI6dHJ1ZSwiUGFyZW50U3R5bGUiOm51bGx9LCJJbmRleCI6MjMsIlBlcmNlbnRhZ2VDb21wbGV0ZSI6bnVsbCwiUG9zaXRpb24iOnsiUmF0aW8iOjAuMCwiSXNDdXN0b20iOmZhbHNlfSwiRGF0ZUZvcm1hdCI6eyIkcmVmIjoiMjE4In0sIlJlbGF0ZWRUYXNrSWQiOiIwMDAwMDAwMC0wMDAwLTAwMDAtMDAwMC0wMDAwMDAwMDAwMDAiLCJJZCI6ImZhMTY4ZGE4LTg0MTktNDQ3NC1iMGNjLWRmMWE2OTBlZDk0OCIsIkltcG9ydElkIjpudWxsLCJUaXRsZSI6IlVuaXQgMyBPdXRjb21lIDEiLCJOb3RlIjpudWxsLCJIeXBlcmxpbmsiOnsiJGlkIjoiMzAwIiwiQWRkcmVzcyI6IiIsIlN1YkFkZHJlc3MiOiIifSwiSXNDaGFuZ2VkIjpmYWxzZSwiSXNOZXciOmZhbHNlfV0sIlRhc2tzIjpbeyIkaWQiOiIzMDEiLCJHcm91cE5hbWUiOm51bGwsIlN0YXJ0RGF0ZSI6IjIwMjAtMDQtMjBUMDE6MDI6MDAiLCJFbmREYXRlIjoiMjAyMC0wNC0yMVQwMTowMjowMFoiLCJQZXJjZW50YWdlQ29tcGxldGUiOm51bGwsIlN0eWxlIjp7IiRpZCI6IjMwMiIsIlNoYXBlIjo3LCJTaGFwZVRoaWNrbmVzcyI6MCwiRHVyYXRpb25Gb3JtYXQiOjAsIkluY2x1ZGVOb25Xb3JraW5nRGF5c0luRHVyYXRpb24iOmZhbHNlLCJQZXJjZW50YWdlQ29tcGxldGVTdHlsZSI6eyIkaWQiOiIzMDMiLCJGb250U2V0dGluZ3MiOnsiJGlkIjoiMzA0IiwiRm9udFNpemUiOjEwLCJGb250TmFtZSI6IkNhbGlicmkiLCJJc0JvbGQiOmZhbHNlLCJJc0l0YWxpYyI6ZmFsc2UsIklzVW5kZXJsaW5lZCI6ZmFsc2UsIlBhcmVudFN0eWxlIjpudWxsfSwiQXV0b1NpemUiOjAsIkZvcmVncm91bmQiOnsiJGlkIjoiMzA1IiwiQ29sb3IiOnsiJGlkIjoiMzA2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MwNyIsIlRvcCI6MCwiTGVmdCI6MCwiUmlnaHQiOjAsIkJvdHRvbSI6MH0sIlBhZGRpbmciOnsiJGlkIjoiMzA4IiwiVG9wIjowLCJMZWZ0IjowLCJSaWdodCI6MCwiQm90dG9tIjowfSwiQmFja2dyb3VuZCI6eyIkaWQiOiIzMDkiLCJDb2xvciI6eyIkaWQiOiIzMTAiLCJBIjo4OSwiUiI6MCwiRyI6MCwiQiI6MH19LCJJc1Zpc2libGUiOnRydWUsIldpZHRoIjowLjAsIkhlaWdodCI6MC4wLCJCb3JkZXJTdHlsZSI6eyIkaWQiOiIzMTEiLCJMaW5lQ29sb3IiOm51bGwsIkxpbmVXZWlnaHQiOjAuMCwiTGluZVR5cGUiOjAsIlBhcmVudFN0eWxlIjpudWxsfSwiUGFyZW50U3R5bGUiOm51bGx9LCJEdXJhdGlvblN0eWxlIjp7IiRpZCI6IjMxMiIsIkZvbnRTZXR0aW5ncyI6eyIkaWQiOiIzMTMiLCJGb250U2l6ZSI6MTAsIkZvbnROYW1lIjoiQ2FsaWJyaSIsIklzQm9sZCI6ZmFsc2UsIklzSXRhbGljIjpmYWxzZSwiSXNVbmRlcmxpbmVkIjpmYWxzZSwiUGFyZW50U3R5bGUiOm51bGx9LCJBdXRvU2l6ZSI6MCwiRm9yZWdyb3VuZCI6eyIkaWQiOiIzMTQiLCJDb2xvciI6eyIkaWQiOiIzMTU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zMTYiLCJUb3AiOjAsIkxlZnQiOjAsIlJpZ2h0IjowLCJCb3R0b20iOjB9LCJQYWRkaW5nIjp7IiRpZCI6IjMxNyIsIlRvcCI6MCwiTGVmdCI6MCwiUmlnaHQiOjAsIkJvdHRvbSI6MH0sIkJhY2tncm91bmQiOnsiJGlkIjoiMzE4IiwiQ29sb3IiOnsiJGlkIjoiMzE5IiwiQSI6MCwiUiI6MjU1LCJHIjoyNTUsIkIiOjI1NX19LCJJc1Zpc2libGUiOnRydWUsIldpZHRoIjowLjAsIkhlaWdodCI6MC4wLCJCb3JkZXJTdHlsZSI6eyIkaWQiOiIzMjAiLCJMaW5lQ29sb3IiOm51bGwsIkxpbmVXZWlnaHQiOjAuMCwiTGluZVR5cGUiOjAsIlBhcmVudFN0eWxlIjpudWxsfSwiUGFyZW50U3R5bGUiOm51bGx9LCJIb3Jpem9udGFsQ29ubmVjdG9yU3R5bGUiOnsiJGlkIjoiMzIxIiwiTGluZUNvbG9yIjp7IiRpZCI6IjMyMiIsIiR0eXBlIjoiTkxSRS5Db21tb24uRG9tLlNvbGlkQ29sb3JCcnVzaCwgTkxSRS5Db21tb24iLCJDb2xvciI6eyIkaWQiOiIzMjMiLCJBIjoyNTUsIlIiOjIwNCwiRyI6MjA0LCJCIjoyMDR9fSwiTGluZVdlaWdodCI6MC4wLCJMaW5lVHlwZSI6MCwiUGFyZW50U3R5bGUiOm51bGx9LCJWZXJ0aWNhbENvbm5lY3RvclN0eWxlIjp7IiRpZCI6IjMyNCIsIkxpbmVDb2xvciI6eyIkaWQiOiIzMjUiLCIkdHlwZSI6Ik5MUkUuQ29tbW9uLkRvbS5Tb2xpZENvbG9yQnJ1c2gsIE5MUkUuQ29tbW9uIiwiQ29sb3IiOnsiJGlkIjoiMzI2IiwiQSI6MjU1LCJSIjoyMDQsIkciOjIwNCwiQiI6MjA0fX0sIkxpbmVXZWlnaHQiOjEuMCwiTGluZVR5cGUiOjAsIlBhcmVudFN0eWxlIjpudWxsfSwiTWFyZ2luIjpudWxsLCJTdGFydERhdGVQb3NpdGlvbiI6NiwiRW5kRGF0ZVBvc2l0aW9uIjo2LCJEYXRlSXNWaXNpYmxlIjpmYWxzZSwiVGl0bGVQb3NpdGlvbiI6NSwiRHVyYXRpb25Qb3NpdGlvbiI6NiwiUGVyY2VudGFnZUNvbXBsZXRlZFBvc2l0aW9uIjoyLCJTcGFjaW5nIjozLCJJc0JlbG93VGltZWJhbmQiOnRydWUsIlBlcmNlbnRhZ2VDb21wbGV0ZVNoYXBlT3BhY2l0eSI6MzUsIlNoYXBlU3R5bGUiOnsiJGlkIjoiMzI3IiwiTWFyZ2luIjp7IiRpZCI6IjMyOCIsIlRvcCI6MCwiTGVmdCI6NCwiUmlnaHQiOjQsIkJvdHRvbSI6MH0sIlBhZGRpbmciOnsiJGlkIjoiMzI5IiwiVG9wIjowLCJMZWZ0IjowLCJSaWdodCI6MCwiQm90dG9tIjowfSwiQmFja2dyb3VuZCI6eyIkaWQiOiIzMzAiLCJDb2xvciI6eyIkaWQiOiIzMzEiLCJBIjoyNTUsIlIiOjAsIkciOjExNCwiQiI6MTg4fX0sIklzVmlzaWJsZSI6dHJ1ZSwiV2lkdGgiOjAuMCwiSGVpZ2h0IjoxMC4wLCJCb3JkZXJTdHlsZSI6eyIkaWQiOiIzMzIiLCJMaW5lQ29sb3IiOnsiJGlkIjoiMzMzIiwiJHR5cGUiOiJOTFJFLkNvbW1vbi5Eb20uU29saWRDb2xvckJydXNoLCBOTFJFLkNvbW1vbiIsIkNvbG9yIjp7IiRpZCI6IjMzNCIsIkEiOjI1NSwiUiI6MjU1LCJHIjowLCJCIjowfX0sIkxpbmVXZWlnaHQiOjAuMCwiTGluZVR5cGUiOjAsIlBhcmVudFN0eWxlIjpudWxsfSwiUGFyZW50U3R5bGUiOm51bGx9LCJUaXRsZVN0eWxlIjp7IiRpZCI6IjMzNSIsIkZvbnRTZXR0aW5ncyI6eyIkaWQiOiIzMzYiLCJGb250U2l6ZSI6MTQsIkZvbnROYW1lIjoiQ2FsaWJyaSIsIklzQm9sZCI6dHJ1ZSwiSXNJdGFsaWMiOmZhbHNlLCJJc1VuZGVybGluZWQiOmZhbHNlLCJQYXJlbnRTdHlsZSI6bnVsbH0sIkF1dG9TaXplIjowLCJGb3JlZ3JvdW5kIjp7IiRpZCI6IjMzNyIsIkNvbG9yIjp7IiRpZCI6IjMzOCIsIkEiOjI1NSwiUiI6MCwiRyI6MCwiQiI6MH19LCJNYXhXaWR0aCI6MTIyMS44MTgxODE4MTgxODE4LCJNYXhIZWlnaHQiOiJJbmZpbml0eSIsIlNtYXJ0Rm9yZWdyb3VuZElzQWN0aXZlIjpmYWxzZSwiSG9yaXpvbnRhbEFsaWdubWVudCI6MCwiVmVydGljYWxBbGlnbm1lbnQiOjAsIlNtYXJ0Rm9yZWdyb3VuZCI6bnVsbCwiQmFja2dyb3VuZEZpbGxUeXBlIjowLCJNYXJnaW4iOnsiJGlkIjoiMzM5IiwiVG9wIjowLCJMZWZ0IjowLCJSaWdodCI6MCwiQm90dG9tIjowfSwiUGFkZGluZyI6eyIkaWQiOiIzNDAiLCJUb3AiOjAsIkxlZnQiOjAsIlJpZ2h0IjowLCJCb3R0b20iOjB9LCJCYWNrZ3JvdW5kIjp7IiRpZCI6IjM0MSIsIkNvbG9yIjp7IiRpZCI6IjM0MiIsIkEiOjAsIlIiOjI1NSwiRyI6MjU1LCJCIjoyNTV9fSwiSXNWaXNpYmxlIjp0cnVlLCJXaWR0aCI6MC4wLCJIZWlnaHQiOjAuMCwiQm9yZGVyU3R5bGUiOnsiJGlkIjoiMzQzIiwiTGluZUNvbG9yIjpudWxsLCJMaW5lV2VpZ2h0IjowLjAsIkxpbmVUeXBlIjowLCJQYXJlbnRTdHlsZSI6bnVsbH0sIlBhcmVudFN0eWxlIjpudWxsfSwiRGF0ZVN0eWxlIjp7IiRpZCI6IjM0NCIsIkZvbnRTZXR0aW5ncyI6eyIkaWQiOiIzNDUiLCJGb250U2l6ZSI6MTAsIkZvbnROYW1lIjoiQ2FsaWJyaSIsIklzQm9sZCI6ZmFsc2UsIklzSXRhbGljIjpmYWxzZSwiSXNVbmRlcmxpbmVkIjpmYWxzZSwiUGFyZW50U3R5bGUiOm51bGx9LCJBdXRvU2l6ZSI6MCwiRm9yZWdyb3VuZCI6eyIkaWQiOiIzNDYiLCJDb2xvciI6eyIkaWQiOiIzND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M0OCIsIlRvcCI6MCwiTGVmdCI6MCwiUmlnaHQiOjAsIkJvdHRvbSI6MH0sIlBhZGRpbmciOnsiJGlkIjoiMzQ5IiwiVG9wIjowLCJMZWZ0IjowLCJSaWdodCI6MCwiQm90dG9tIjowfSwiQmFja2dyb3VuZCI6eyIkaWQiOiIzNTAiLCJDb2xvciI6eyIkaWQiOiIzNTEiLCJBIjo4OSwiUiI6MCwiRyI6MCwiQiI6MH19LCJJc1Zpc2libGUiOnRydWUsIldpZHRoIjowLjAsIkhlaWdodCI6MC4wLCJCb3JkZXJTdHlsZSI6eyIkaWQiOiIzNTIiLCJMaW5lQ29sb3IiOm51bGwsIkxpbmVXZWlnaHQiOjAuMCwiTGluZVR5cGUiOjAsIlBhcmVudFN0eWxlIjpudWxsfSwiUGFyZW50U3R5bGUiOm51bGx9LCJEYXRlRm9ybWF0Ijp7IiRpZCI6IjM1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wLCJTbWFydER1cmF0aW9uQWN0aXZhdGVkIjpmYWxzZSwiRGF0ZUZvcm1hdCI6eyIkcmVmIjoiMzUzIn0sIklkIjoiODQyZDgyNWMtYjMxZC00OGZlLWJkMDUtNGNkMDk2YzIyZGE0IiwiSW1wb3J0SWQiOm51bGwsIlRpdGxlIjoiR2FudHQgQ2hhcnQiLCJOb3RlIjpudWxsLCJIeXBlcmxpbmsiOnsiJGlkIjoiMzU0IiwiQWRkcmVzcyI6IiIsIlN1YkFkZHJlc3MiOiIifSwiSXNDaGFuZ2VkIjpmYWxzZSwiSXNOZXciOmZhbHNlfSx7IiRpZCI6IjM1NSIsIkdyb3VwTmFtZSI6bnVsbCwiU3RhcnREYXRlIjoiMjAyMC0wNC0yMVQwMjowNDowMCIsIkVuZERhdGUiOiIyMDIwLTA0LTI0VDAyOjA0OjAwIiwiUGVyY2VudGFnZUNvbXBsZXRlIjpudWxsLCJTdHlsZSI6eyIkaWQiOiIzNTYiLCJTaGFwZSI6NywiU2hhcGVUaGlja25lc3MiOjAsIkR1cmF0aW9uRm9ybWF0IjowLCJJbmNsdWRlTm9uV29ya2luZ0RheXNJbkR1cmF0aW9uIjpmYWxzZSwiUGVyY2VudGFnZUNvbXBsZXRlU3R5bGUiOnsiJGlkIjoiMzU3IiwiRm9udFNldHRpbmdzIjp7IiRpZCI6IjM1OCIsIkZvbnRTaXplIjoxMCwiRm9udE5hbWUiOiJDYWxpYnJpIiwiSXNCb2xkIjpmYWxzZSwiSXNJdGFsaWMiOmZhbHNlLCJJc1VuZGVybGluZWQiOmZhbHNlLCJQYXJlbnRTdHlsZSI6bnVsbH0sIkF1dG9TaXplIjowLCJGb3JlZ3JvdW5kIjp7IiRpZCI6IjM1OSIsIkNvbG9yIjp7IiRpZCI6IjM2MCIsIkEiOjI1NSwiUiI6MjM4LCJHIjoyMzYsIkIiOjIyNX19LCJNYXhXaWR0aCI6MjAwLjAsIk1heEhlaWdodCI6IkluZmluaXR5IiwiU21hcnRGb3JlZ3JvdW5kSXNBY3RpdmUiOmZhbHNlLCJIb3Jpem9udGFsQWxpZ25tZW50IjowLCJWZXJ0aWNhbEFsaWdubWVudCI6MCwiU21hcnRGb3JlZ3JvdW5kIjpudWxsLCJCYWNrZ3JvdW5kRmlsbFR5cGUiOjAsIk1hcmdpbiI6eyIkaWQiOiIzNjEiLCJUb3AiOjAsIkxlZnQiOjAsIlJpZ2h0IjowLCJCb3R0b20iOjB9LCJQYWRkaW5nIjp7IiRpZCI6IjM2MiIsIlRvcCI6MCwiTGVmdCI6MCwiUmlnaHQiOjAsIkJvdHRvbSI6MH0sIkJhY2tncm91bmQiOnsiJGlkIjoiMzYzIiwiQ29sb3IiOnsiJGlkIjoiMzY0IiwiQSI6ODksIlIiOjAsIkciOjAsIkIiOjB9fSwiSXNWaXNpYmxlIjp0cnVlLCJXaWR0aCI6MC4wLCJIZWlnaHQiOjAuMCwiQm9yZGVyU3R5bGUiOnsiJGlkIjoiMzY1IiwiTGluZUNvbG9yIjpudWxsLCJMaW5lV2VpZ2h0IjowLjAsIkxpbmVUeXBlIjowLCJQYXJlbnRTdHlsZSI6bnVsbH0sIlBhcmVudFN0eWxlIjpudWxsfSwiRHVyYXRpb25TdHlsZSI6eyIkaWQiOiIzNjYiLCJGb250U2V0dGluZ3MiOnsiJGlkIjoiMzY3IiwiRm9udFNpemUiOjEwLCJGb250TmFtZSI6IkNhbGlicmkiLCJJc0JvbGQiOmZhbHNlLCJJc0l0YWxpYyI6ZmFsc2UsIklzVW5kZXJsaW5lZCI6ZmFsc2UsIlBhcmVudFN0eWxlIjpudWxsfSwiQXV0b1NpemUiOjAsIkZvcmVncm91bmQiOnsiJGlkIjoiMzY4IiwiQ29sb3IiOnsiJGlkIjoiMzY5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zcwIiwiVG9wIjowLCJMZWZ0IjowLCJSaWdodCI6MCwiQm90dG9tIjowfSwiUGFkZGluZyI6eyIkaWQiOiIzNzEiLCJUb3AiOjAsIkxlZnQiOjAsIlJpZ2h0IjowLCJCb3R0b20iOjB9LCJCYWNrZ3JvdW5kIjp7IiRpZCI6IjM3MiIsIkNvbG9yIjp7IiRpZCI6IjM3MyIsIkEiOjAsIlIiOjI1NSwiRyI6MjU1LCJCIjoyNTV9fSwiSXNWaXNpYmxlIjp0cnVlLCJXaWR0aCI6MC4wLCJIZWlnaHQiOjAuMCwiQm9yZGVyU3R5bGUiOnsiJGlkIjoiMzc0IiwiTGluZUNvbG9yIjpudWxsLCJMaW5lV2VpZ2h0IjowLjAsIkxpbmVUeXBlIjowLCJQYXJlbnRTdHlsZSI6bnVsbH0sIlBhcmVudFN0eWxlIjpudWxsfSwiSG9yaXpvbnRhbENvbm5lY3RvclN0eWxlIjp7IiRpZCI6IjM3NSIsIkxpbmVDb2xvciI6eyIkaWQiOiIzNzYiLCIkdHlwZSI6Ik5MUkUuQ29tbW9uLkRvbS5Tb2xpZENvbG9yQnJ1c2gsIE5MUkUuQ29tbW9uIiwiQ29sb3IiOnsiJGlkIjoiMzc3IiwiQSI6MjU1LCJSIjoyMDQsIkciOjIwNCwiQiI6MjA0fX0sIkxpbmVXZWlnaHQiOjAuMCwiTGluZVR5cGUiOjAsIlBhcmVudFN0eWxlIjpudWxsfSwiVmVydGljYWxDb25uZWN0b3JTdHlsZSI6eyIkaWQiOiIzNzgiLCJMaW5lQ29sb3IiOnsiJGlkIjoiMzc5IiwiJHR5cGUiOiJOTFJFLkNvbW1vbi5Eb20uU29saWRDb2xvckJydXNoLCBOTFJFLkNvbW1vbiIsIkNvbG9yIjp7IiRpZCI6IjM4MCIsIkEiOjI1NSwiUiI6MjA0LCJHIjoyMDQsIkIiOjIwNH19LCJMaW5lV2VpZ2h0IjoxLjAsIkxpbmVUeXBlIjowLCJQYXJlbnRTdHlsZSI6bnVsbH0sIk1hcmdpbiI6bnVsbCwiU3RhcnREYXRlUG9zaXRpb24iOjYsIkVuZERhdGVQb3NpdGlvbiI6NiwiRGF0ZUlzVmlzaWJsZSI6ZmFsc2UsIlRpdGxlUG9zaXRpb24iOjUsIkR1cmF0aW9uUG9zaXRpb24iOjYsIlBlcmNlbnRhZ2VDb21wbGV0ZWRQb3NpdGlvbiI6NiwiU3BhY2luZyI6MywiSXNCZWxvd1RpbWViYW5kIjp0cnVlLCJQZXJjZW50YWdlQ29tcGxldGVTaGFwZU9wYWNpdHkiOjM1LCJTaGFwZVN0eWxlIjp7IiRpZCI6IjM4MSIsIk1hcmdpbiI6eyIkaWQiOiIzODIiLCJUb3AiOjAsIkxlZnQiOjQsIlJpZ2h0Ijo0LCJCb3R0b20iOjB9LCJQYWRkaW5nIjp7IiRpZCI6IjM4MyIsIlRvcCI6MCwiTGVmdCI6MCwiUmlnaHQiOjAsIkJvdHRvbSI6MH0sIkJhY2tncm91bmQiOnsiJGlkIjoiMzg0IiwiQ29sb3IiOnsiJGlkIjoiMzg1IiwiQSI6MjU1LCJSIjowLCJHIjoxMTQsIkIiOjE4OH19LCJJc1Zpc2libGUiOnRydWUsIldpZHRoIjowLjAsIkhlaWdodCI6MTAuMCwiQm9yZGVyU3R5bGUiOnsiJGlkIjoiMzg2IiwiTGluZUNvbG9yIjp7IiRpZCI6IjM4NyIsIiR0eXBlIjoiTkxSRS5Db21tb24uRG9tLlNvbGlkQ29sb3JCcnVzaCwgTkxSRS5Db21tb24iLCJDb2xvciI6eyIkaWQiOiIzODgiLCJBIjoyNTUsIlIiOjI1NSwiRyI6MCwiQiI6MH19LCJMaW5lV2VpZ2h0IjowLjAsIkxpbmVUeXBlIjowLCJQYXJlbnRTdHlsZSI6bnVsbH0sIlBhcmVudFN0eWxlIjpudWxsfSwiVGl0bGVTdHlsZSI6eyIkaWQiOiIzODkiLCJGb250U2V0dGluZ3MiOnsiJGlkIjoiMzkwIiwiRm9udFNpemUiOjE0LCJGb250TmFtZSI6IkNhbGlicmkiLCJJc0JvbGQiOnRydWUsIklzSXRhbGljIjpmYWxzZSwiSXNVbmRlcmxpbmVkIjpmYWxzZSwiUGFyZW50U3R5bGUiOm51bGx9LCJBdXRvU2l6ZSI6MCwiRm9yZWdyb3VuZCI6eyIkaWQiOiIzOTEiLCJDb2xvciI6eyIkaWQiOiIzOTIiLCJBIjoyNTUsIlIiOjAsIkciOjAsIkIiOjB9fSwiTWF4V2lkdGgiOjEyMjEuODE4MTgxODE4MTgxOCwiTWF4SGVpZ2h0IjoiSW5maW5pdHkiLCJTbWFydEZvcmVncm91bmRJc0FjdGl2ZSI6ZmFsc2UsIkhvcml6b250YWxBbGlnbm1lbnQiOjAsIlZlcnRpY2FsQWxpZ25tZW50IjowLCJTbWFydEZvcmVncm91bmQiOm51bGwsIkJhY2tncm91bmRGaWxsVHlwZSI6MCwiTWFyZ2luIjp7IiRpZCI6IjM5MyIsIlRvcCI6MCwiTGVmdCI6MCwiUmlnaHQiOjAsIkJvdHRvbSI6MH0sIlBhZGRpbmciOnsiJGlkIjoiMzk0IiwiVG9wIjowLCJMZWZ0IjowLCJSaWdodCI6MCwiQm90dG9tIjowfSwiQmFja2dyb3VuZCI6eyIkaWQiOiIzOTUiLCJDb2xvciI6eyIkaWQiOiIzOTYiLCJBIjowLCJSIjoyNTUsIkciOjI1NSwiQiI6MjU1fX0sIklzVmlzaWJsZSI6dHJ1ZSwiV2lkdGgiOjAuMCwiSGVpZ2h0IjowLjAsIkJvcmRlclN0eWxlIjp7IiRpZCI6IjM5NyIsIkxpbmVDb2xvciI6bnVsbCwiTGluZVdlaWdodCI6MC4wLCJMaW5lVHlwZSI6MCwiUGFyZW50U3R5bGUiOm51bGx9LCJQYXJlbnRTdHlsZSI6bnVsbH0sIkRhdGVTdHlsZSI6eyIkaWQiOiIzOTgiLCJGb250U2V0dGluZ3MiOnsiJGlkIjoiMzk5IiwiRm9udFNpemUiOjEwLCJGb250TmFtZSI6IkNhbGlicmkiLCJJc0JvbGQiOmZhbHNlLCJJc0l0YWxpYyI6ZmFsc2UsIklzVW5kZXJsaW5lZCI6ZmFsc2UsIlBhcmVudFN0eWxlIjpudWxsfSwiQXV0b1NpemUiOjAsIkZvcmVncm91bmQiOnsiJGlkIjoiNDAwIiwiQ29sb3IiOnsiJGlkIjoiNDA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0MDIiLCJUb3AiOjAsIkxlZnQiOjAsIlJpZ2h0IjowLCJCb3R0b20iOjB9LCJQYWRkaW5nIjp7IiRpZCI6IjQwMyIsIlRvcCI6MCwiTGVmdCI6MCwiUmlnaHQiOjAsIkJvdHRvbSI6MH0sIkJhY2tncm91bmQiOnsiJGlkIjoiNDA0IiwiQ29sb3IiOnsiJHJlZiI6IjM2NCJ9fSwiSXNWaXNpYmxlIjp0cnVlLCJXaWR0aCI6MC4wLCJIZWlnaHQiOjAuMCwiQm9yZGVyU3R5bGUiOnsiJGlkIjoiNDA1IiwiTGluZUNvbG9yIjpudWxsLCJMaW5lV2VpZ2h0IjowLjAsIkxpbmVUeXBlIjowLCJQYXJlbnRTdHlsZSI6bnVsbH0sIlBhcmVudFN0eWxlIjpudWxsfSwiRGF0ZUZvcm1hdCI6eyIkaWQiOiI0M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21hcnREdXJhdGlvbkFjdGl2YXRlZCI6ZmFsc2UsIkRhdGVGb3JtYXQiOnsiJHJlZiI6IjQwNiJ9LCJJZCI6ImNjMTdkNGRmLThiZjItNGJjZC1hYTM3LTgyNDIyMTZiN2M4MiIsIkltcG9ydElkIjpudWxsLCJUaXRsZSI6IkRhdGEgQ29sbGVjdGlvbiIsIk5vdGUiOm51bGwsIkh5cGVybGluayI6eyIkaWQiOiI0MDciLCJBZGRyZXNzIjoiIiwiU3ViQWRkcmVzcyI6IiJ9LCJJc0NoYW5nZWQiOmZhbHNlLCJJc05ldyI6ZmFsc2V9LHsiJGlkIjoiNDA4IiwiR3JvdXBOYW1lIjpudWxsLCJTdGFydERhdGUiOiIyMDIwLTA0LTI1VDAwOjAwOjAwIiwiRW5kRGF0ZSI6IjIwMjAtMDQtMjZUMjM6MTY6MDAiLCJQZXJjZW50YWdlQ29tcGxldGUiOm51bGwsIlN0eWxlIjp7IiRpZCI6IjQwOSIsIlNoYXBlIjo3LCJTaGFwZVRoaWNrbmVzcyI6MCwiRHVyYXRpb25Gb3JtYXQiOjAsIkluY2x1ZGVOb25Xb3JraW5nRGF5c0luRHVyYXRpb24iOmZhbHNlLCJQZXJjZW50YWdlQ29tcGxldGVTdHlsZSI6eyIkaWQiOiI0MTAiLCJGb250U2V0dGluZ3MiOnsiJGlkIjoiNDExIiwiRm9udFNpemUiOjEwLCJGb250TmFtZSI6IkNhbGlicmkiLCJJc0JvbGQiOmZhbHNlLCJJc0l0YWxpYyI6ZmFsc2UsIklzVW5kZXJsaW5lZCI6ZmFsc2UsIlBhcmVudFN0eWxlIjpudWxsfSwiQXV0b1NpemUiOjAsIkZvcmVncm91bmQiOnsiJGlkIjoiNDEyIiwiQ29sb3IiOnsiJGlkIjoiNDEz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QxNCIsIlRvcCI6MCwiTGVmdCI6MCwiUmlnaHQiOjAsIkJvdHRvbSI6MH0sIlBhZGRpbmciOnsiJGlkIjoiNDE1IiwiVG9wIjowLCJMZWZ0IjowLCJSaWdodCI6MCwiQm90dG9tIjowfSwiQmFja2dyb3VuZCI6eyIkaWQiOiI0MTYiLCJDb2xvciI6eyIkaWQiOiI0MTciLCJBIjo4OSwiUiI6MCwiRyI6MCwiQiI6MH19LCJJc1Zpc2libGUiOnRydWUsIldpZHRoIjowLjAsIkhlaWdodCI6MC4wLCJCb3JkZXJTdHlsZSI6eyIkaWQiOiI0MTgiLCJMaW5lQ29sb3IiOm51bGwsIkxpbmVXZWlnaHQiOjAuMCwiTGluZVR5cGUiOjAsIlBhcmVudFN0eWxlIjpudWxsfSwiUGFyZW50U3R5bGUiOm51bGx9LCJEdXJhdGlvblN0eWxlIjp7IiRpZCI6IjQxOSIsIkZvbnRTZXR0aW5ncyI6eyIkaWQiOiI0MjAiLCJGb250U2l6ZSI6MTAsIkZvbnROYW1lIjoiQ2FsaWJyaSIsIklzQm9sZCI6ZmFsc2UsIklzSXRhbGljIjpmYWxzZSwiSXNVbmRlcmxpbmVkIjpmYWxzZSwiUGFyZW50U3R5bGUiOm51bGx9LCJBdXRvU2l6ZSI6MCwiRm9yZWdyb3VuZCI6eyIkaWQiOiI0MjEiLCJDb2xvciI6eyIkaWQiOiI0Mj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0MjMiLCJUb3AiOjAsIkxlZnQiOjAsIlJpZ2h0IjowLCJCb3R0b20iOjB9LCJQYWRkaW5nIjp7IiRpZCI6IjQyNCIsIlRvcCI6MCwiTGVmdCI6MCwiUmlnaHQiOjAsIkJvdHRvbSI6MH0sIkJhY2tncm91bmQiOnsiJGlkIjoiNDI1IiwiQ29sb3IiOnsiJGlkIjoiNDI2IiwiQSI6MCwiUiI6MjU1LCJHIjoyNTUsIkIiOjI1NX19LCJJc1Zpc2libGUiOnRydWUsIldpZHRoIjowLjAsIkhlaWdodCI6MC4wLCJCb3JkZXJTdHlsZSI6eyIkaWQiOiI0MjciLCJMaW5lQ29sb3IiOm51bGwsIkxpbmVXZWlnaHQiOjAuMCwiTGluZVR5cGUiOjAsIlBhcmVudFN0eWxlIjpudWxsfSwiUGFyZW50U3R5bGUiOm51bGx9LCJIb3Jpem9udGFsQ29ubmVjdG9yU3R5bGUiOnsiJGlkIjoiNDI4IiwiTGluZUNvbG9yIjp7IiRpZCI6IjQyOSIsIiR0eXBlIjoiTkxSRS5Db21tb24uRG9tLlNvbGlkQ29sb3JCcnVzaCwgTkxSRS5Db21tb24iLCJDb2xvciI6eyIkaWQiOiI0MzAiLCJBIjoyNTUsIlIiOjIwNCwiRyI6MjA0LCJCIjoyMDR9fSwiTGluZVdlaWdodCI6MC4wLCJMaW5lVHlwZSI6MCwiUGFyZW50U3R5bGUiOm51bGx9LCJWZXJ0aWNhbENvbm5lY3RvclN0eWxlIjp7IiRpZCI6IjQzMSIsIkxpbmVDb2xvciI6eyIkaWQiOiI0MzIiLCIkdHlwZSI6Ik5MUkUuQ29tbW9uLkRvbS5Tb2xpZENvbG9yQnJ1c2gsIE5MUkUuQ29tbW9uIiwiQ29sb3IiOnsiJGlkIjoiNDMzIiwiQSI6MjU1LCJSIjoyMDQsIkciOjIwNCwiQiI6MjA0fX0sIkxpbmVXZWlnaHQiOjEuMCwiTGluZVR5cGUiOjAsIlBhcmVudFN0eWxlIjpudWxsfSwiTWFyZ2luIjpudWxsLCJTdGFydERhdGVQb3NpdGlvbiI6NiwiRW5kRGF0ZVBvc2l0aW9uIjo2LCJEYXRlSXNWaXNpYmxlIjpmYWxzZSwiVGl0bGVQb3NpdGlvbiI6NSwiRHVyYXRpb25Qb3NpdGlvbiI6NiwiUGVyY2VudGFnZUNvbXBsZXRlZFBvc2l0aW9uIjoyLCJTcGFjaW5nIjozLCJJc0JlbG93VGltZWJhbmQiOnRydWUsIlBlcmNlbnRhZ2VDb21wbGV0ZVNoYXBlT3BhY2l0eSI6MzUsIlNoYXBlU3R5bGUiOnsiJGlkIjoiNDM0IiwiTWFyZ2luIjp7IiRpZCI6IjQzNSIsIlRvcCI6MCwiTGVmdCI6NCwiUmlnaHQiOjQsIkJvdHRvbSI6MH0sIlBhZGRpbmciOnsiJGlkIjoiNDM2IiwiVG9wIjowLCJMZWZ0IjowLCJSaWdodCI6MCwiQm90dG9tIjowfSwiQmFja2dyb3VuZCI6eyIkaWQiOiI0MzciLCJDb2xvciI6eyIkaWQiOiI0MzgiLCJBIjoyNTUsIlIiOjAsIkciOjExNCwiQiI6MTg4fX0sIklzVmlzaWJsZSI6dHJ1ZSwiV2lkdGgiOjAuMCwiSGVpZ2h0IjoxMC4wLCJCb3JkZXJTdHlsZSI6eyIkaWQiOiI0MzkiLCJMaW5lQ29sb3IiOnsiJGlkIjoiNDQwIiwiJHR5cGUiOiJOTFJFLkNvbW1vbi5Eb20uU29saWRDb2xvckJydXNoLCBOTFJFLkNvbW1vbiIsIkNvbG9yIjp7IiRpZCI6IjQ0MSIsIkEiOjI1NSwiUiI6MjU1LCJHIjowLCJCIjowfX0sIkxpbmVXZWlnaHQiOjAuMCwiTGluZVR5cGUiOjAsIlBhcmVudFN0eWxlIjpudWxsfSwiUGFyZW50U3R5bGUiOm51bGx9LCJUaXRsZVN0eWxlIjp7IiRpZCI6IjQ0MiIsIkZvbnRTZXR0aW5ncyI6eyIkaWQiOiI0NDMiLCJGb250U2l6ZSI6MTQsIkZvbnROYW1lIjoiQ2FsaWJyaSIsIklzQm9sZCI6dHJ1ZSwiSXNJdGFsaWMiOmZhbHNlLCJJc1VuZGVybGluZWQiOmZhbHNlLCJQYXJlbnRTdHlsZSI6bnVsbH0sIkF1dG9TaXplIjowLCJGb3JlZ3JvdW5kIjp7IiRpZCI6IjQ0NCIsIkNvbG9yIjp7IiRpZCI6IjQ0NSIsIkEiOjI1NSwiUiI6MCwiRyI6MCwiQiI6MH19LCJNYXhXaWR0aCI6NzIwLjAsIk1heEhlaWdodCI6IkluZmluaXR5IiwiU21hcnRGb3JlZ3JvdW5kSXNBY3RpdmUiOmZhbHNlLCJIb3Jpem9udGFsQWxpZ25tZW50IjowLCJWZXJ0aWNhbEFsaWdubWVudCI6MCwiU21hcnRGb3JlZ3JvdW5kIjpudWxsLCJCYWNrZ3JvdW5kRmlsbFR5cGUiOjAsIk1hcmdpbiI6eyIkaWQiOiI0NDYiLCJUb3AiOjAsIkxlZnQiOjAsIlJpZ2h0IjowLCJCb3R0b20iOjB9LCJQYWRkaW5nIjp7IiRpZCI6IjQ0NyIsIlRvcCI6MCwiTGVmdCI6MCwiUmlnaHQiOjAsIkJvdHRvbSI6MH0sIkJhY2tncm91bmQiOnsiJGlkIjoiNDQ4IiwiQ29sb3IiOnsiJGlkIjoiNDQ5IiwiQSI6MCwiUiI6MjU1LCJHIjoyNTUsIkIiOjI1NX19LCJJc1Zpc2libGUiOnRydWUsIldpZHRoIjowLjAsIkhlaWdodCI6MC4wLCJCb3JkZXJTdHlsZSI6eyIkaWQiOiI0NTAiLCJMaW5lQ29sb3IiOm51bGwsIkxpbmVXZWlnaHQiOjAuMCwiTGluZVR5cGUiOjAsIlBhcmVudFN0eWxlIjpudWxsfSwiUGFyZW50U3R5bGUiOm51bGx9LCJEYXRlU3R5bGUiOnsiJGlkIjoiNDUxIiwiRm9udFNldHRpbmdzIjp7IiRpZCI6IjQ1MiIsIkZvbnRTaXplIjoxMCwiRm9udE5hbWUiOiJDYWxpYnJpIiwiSXNCb2xkIjpmYWxzZSwiSXNJdGFsaWMiOmZhbHNlLCJJc1VuZGVybGluZWQiOmZhbHNlLCJQYXJlbnRTdHlsZSI6bnVsbH0sIkF1dG9TaXplIjowLCJGb3JlZ3JvdW5kIjp7IiRpZCI6IjQ1MyIsIkNvbG9yIjp7IiRpZCI6IjQ1N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DU1IiwiVG9wIjowLCJMZWZ0IjowLCJSaWdodCI6MCwiQm90dG9tIjowfSwiUGFkZGluZyI6eyIkaWQiOiI0NTYiLCJUb3AiOjAsIkxlZnQiOjAsIlJpZ2h0IjowLCJCb3R0b20iOjB9LCJCYWNrZ3JvdW5kIjp7IiRpZCI6IjQ1NyIsIkNvbG9yIjp7IiRpZCI6IjQ1OCIsIkEiOjg5LCJSIjowLCJHIjowLCJCIjowfX0sIklzVmlzaWJsZSI6dHJ1ZSwiV2lkdGgiOjAuMCwiSGVpZ2h0IjowLjAsIkJvcmRlclN0eWxlIjp7IiRpZCI6IjQ1OSIsIkxpbmVDb2xvciI6bnVsbCwiTGluZVdlaWdodCI6MC4wLCJMaW5lVHlwZSI6MCwiUGFyZW50U3R5bGUiOm51bGx9LCJQYXJlbnRTdHlsZSI6bnVsbH0sIkRhdGVGb3JtYXQiOnsiJGlkIjoiNDY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IsIlNtYXJ0RHVyYXRpb25BY3RpdmF0ZWQiOmZhbHNlLCJEYXRlRm9ybWF0Ijp7IiRyZWYiOiI0NjAifSwiSWQiOiI3YmUxYmVmMi03MTc3LTQ2NjktYTc1NS1lMWEyZTBmODRiZGYiLCJJbXBvcnRJZCI6bnVsbCwiVGl0bGUiOiJDb250ZXh0IERpYWdyYW0iLCJOb3RlIjpudWxsLCJIeXBlcmxpbmsiOnsiJGlkIjoiNDYxIiwiQWRkcmVzcyI6IiIsIlN1YkFkZHJlc3MiOiIifSwiSXNDaGFuZ2VkIjpmYWxzZSwiSXNOZXciOmZhbHNlfSx7IiRpZCI6IjQ2MiIsIkdyb3VwTmFtZSI6bnVsbCwiU3RhcnREYXRlIjoiMjAyMC0wNC0yN1QwMDowMDowMCIsIkVuZERhdGUiOiIyMDIwLTA0LTI3VDIzOjE2OjAwIiwiUGVyY2VudGFnZUNvbXBsZXRlIjpudWxsLCJTdHlsZSI6eyIkaWQiOiI0NjMiLCJTaGFwZSI6NywiU2hhcGVUaGlja25lc3MiOjAsIkR1cmF0aW9uRm9ybWF0IjowLCJJbmNsdWRlTm9uV29ya2luZ0RheXNJbkR1cmF0aW9uIjpmYWxzZSwiUGVyY2VudGFnZUNvbXBsZXRlU3R5bGUiOnsiJGlkIjoiNDY0IiwiRm9udFNldHRpbmdzIjp7IiRpZCI6IjQ2NSIsIkZvbnRTaXplIjoxMCwiRm9udE5hbWUiOiJDYWxpYnJpIiwiSXNCb2xkIjpmYWxzZSwiSXNJdGFsaWMiOmZhbHNlLCJJc1VuZGVybGluZWQiOmZhbHNlLCJQYXJlbnRTdHlsZSI6bnVsbH0sIkF1dG9TaXplIjowLCJGb3JlZ3JvdW5kIjp7IiRpZCI6IjQ2NiIsIkNvbG9yIjp7IiRpZCI6IjQ2Ny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0NjgiLCJUb3AiOjAsIkxlZnQiOjAsIlJpZ2h0IjowLCJCb3R0b20iOjB9LCJQYWRkaW5nIjp7IiRpZCI6IjQ2OSIsIlRvcCI6MCwiTGVmdCI6MCwiUmlnaHQiOjAsIkJvdHRvbSI6MH0sIkJhY2tncm91bmQiOnsiJGlkIjoiNDcwIiwiQ29sb3IiOnsiJGlkIjoiNDcxIiwiQSI6ODksIlIiOjAsIkciOjAsIkIiOjB9fSwiSXNWaXNpYmxlIjp0cnVlLCJXaWR0aCI6MC4wLCJIZWlnaHQiOjAuMCwiQm9yZGVyU3R5bGUiOnsiJGlkIjoiNDcyIiwiTGluZUNvbG9yIjpudWxsLCJMaW5lV2VpZ2h0IjowLjAsIkxpbmVUeXBlIjowLCJQYXJlbnRTdHlsZSI6bnVsbH0sIlBhcmVudFN0eWxlIjpudWxsfSwiRHVyYXRpb25TdHlsZSI6eyIkaWQiOiI0NzMiLCJGb250U2V0dGluZ3MiOnsiJGlkIjoiNDc0IiwiRm9udFNpemUiOjEwLCJGb250TmFtZSI6IkNhbGlicmkiLCJJc0JvbGQiOmZhbHNlLCJJc0l0YWxpYyI6ZmFsc2UsIklzVW5kZXJsaW5lZCI6ZmFsc2UsIlBhcmVudFN0eWxlIjpudWxsfSwiQXV0b1NpemUiOjAsIkZvcmVncm91bmQiOnsiJGlkIjoiNDc1IiwiQ29sb3IiOnsiJGlkIjoiNDc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Dc3IiwiVG9wIjowLCJMZWZ0IjowLCJSaWdodCI6MCwiQm90dG9tIjowfSwiUGFkZGluZyI6eyIkaWQiOiI0NzgiLCJUb3AiOjAsIkxlZnQiOjAsIlJpZ2h0IjowLCJCb3R0b20iOjB9LCJCYWNrZ3JvdW5kIjp7IiRpZCI6IjQ3OSIsIkNvbG9yIjp7IiRpZCI6IjQ4MCIsIkEiOjAsIlIiOjI1NSwiRyI6MjU1LCJCIjoyNTV9fSwiSXNWaXNpYmxlIjp0cnVlLCJXaWR0aCI6MC4wLCJIZWlnaHQiOjAuMCwiQm9yZGVyU3R5bGUiOnsiJGlkIjoiNDgxIiwiTGluZUNvbG9yIjpudWxsLCJMaW5lV2VpZ2h0IjowLjAsIkxpbmVUeXBlIjowLCJQYXJlbnRTdHlsZSI6bnVsbH0sIlBhcmVudFN0eWxlIjpudWxsfSwiSG9yaXpvbnRhbENvbm5lY3RvclN0eWxlIjp7IiRpZCI6IjQ4MiIsIkxpbmVDb2xvciI6eyIkaWQiOiI0ODMiLCIkdHlwZSI6Ik5MUkUuQ29tbW9uLkRvbS5Tb2xpZENvbG9yQnJ1c2gsIE5MUkUuQ29tbW9uIiwiQ29sb3IiOnsiJGlkIjoiNDg0IiwiQSI6MjU1LCJSIjoyMDQsIkciOjIwNCwiQiI6MjA0fX0sIkxpbmVXZWlnaHQiOjAuMCwiTGluZVR5cGUiOjAsIlBhcmVudFN0eWxlIjpudWxsfSwiVmVydGljYWxDb25uZWN0b3JTdHlsZSI6eyIkaWQiOiI0ODUiLCJMaW5lQ29sb3IiOnsiJGlkIjoiNDg2IiwiJHR5cGUiOiJOTFJFLkNvbW1vbi5Eb20uU29saWRDb2xvckJydXNoLCBOTFJFLkNvbW1vbiIsIkNvbG9yIjp7IiRpZCI6IjQ4NyIsIkEiOjI1NSwiUiI6MjA0LCJHIjoyMDQsIkIiOjIwNH19LCJMaW5lV2VpZ2h0IjoxLjAsIkxpbmVUeXBlIjowLCJQYXJlbnRTdHlsZSI6bnVsbH0sIk1hcmdpbiI6bnVsbCwiU3RhcnREYXRlUG9zaXRpb24iOjYsIkVuZERhdGVQb3NpdGlvbiI6NiwiRGF0ZUlzVmlzaWJsZSI6ZmFsc2UsIlRpdGxlUG9zaXRpb24iOjUsIkR1cmF0aW9uUG9zaXRpb24iOjYsIlBlcmNlbnRhZ2VDb21wbGV0ZWRQb3NpdGlvbiI6MiwiU3BhY2luZyI6MywiSXNCZWxvd1RpbWViYW5kIjp0cnVlLCJQZXJjZW50YWdlQ29tcGxldGVTaGFwZU9wYWNpdHkiOjM1LCJTaGFwZVN0eWxlIjp7IiRpZCI6IjQ4OCIsIk1hcmdpbiI6eyIkaWQiOiI0ODkiLCJUb3AiOjAsIkxlZnQiOjQsIlJpZ2h0Ijo0LCJCb3R0b20iOjB9LCJQYWRkaW5nIjp7IiRpZCI6IjQ5MCIsIlRvcCI6MCwiTGVmdCI6MCwiUmlnaHQiOjAsIkJvdHRvbSI6MH0sIkJhY2tncm91bmQiOnsiJGlkIjoiNDkxIiwiQ29sb3IiOnsiJGlkIjoiNDkyIiwiQSI6MjU1LCJSIjowLCJHIjoxMTQsIkIiOjE4OH19LCJJc1Zpc2libGUiOnRydWUsIldpZHRoIjowLjAsIkhlaWdodCI6MTAuMCwiQm9yZGVyU3R5bGUiOnsiJGlkIjoiNDkzIiwiTGluZUNvbG9yIjp7IiRpZCI6IjQ5NCIsIiR0eXBlIjoiTkxSRS5Db21tb24uRG9tLlNvbGlkQ29sb3JCcnVzaCwgTkxSRS5Db21tb24iLCJDb2xvciI6eyIkaWQiOiI0OTUiLCJBIjoyNTUsIlIiOjI1NSwiRyI6MCwiQiI6MH19LCJMaW5lV2VpZ2h0IjowLjAsIkxpbmVUeXBlIjowLCJQYXJlbnRTdHlsZSI6bnVsbH0sIlBhcmVudFN0eWxlIjpudWxsfSwiVGl0bGVTdHlsZSI6eyIkaWQiOiI0OTYiLCJGb250U2V0dGluZ3MiOnsiJGlkIjoiNDk3IiwiRm9udFNpemUiOjE0LCJGb250TmFtZSI6IkNhbGlicmkiLCJJc0JvbGQiOnRydWUsIklzSXRhbGljIjpmYWxzZSwiSXNVbmRlcmxpbmVkIjpmYWxzZSwiUGFyZW50U3R5bGUiOm51bGx9LCJBdXRvU2l6ZSI6MCwiRm9yZWdyb3VuZCI6eyIkaWQiOiI0OTgiLCJDb2xvciI6eyIkaWQiOiI0OTkiLCJBIjoyNTUsIlIiOjAsIkciOjAsIkIiOjB9fSwiTWF4V2lkdGgiOjcyMC4wLCJNYXhIZWlnaHQiOiJJbmZpbml0eSIsIlNtYXJ0Rm9yZWdyb3VuZElzQWN0aXZlIjpmYWxzZSwiSG9yaXpvbnRhbEFsaWdubWVudCI6MCwiVmVydGljYWxBbGlnbm1lbnQiOjAsIlNtYXJ0Rm9yZWdyb3VuZCI6bnVsbCwiQmFja2dyb3VuZEZpbGxUeXBlIjowLCJNYXJnaW4iOnsiJGlkIjoiNTAwIiwiVG9wIjowLCJMZWZ0IjowLCJSaWdodCI6MCwiQm90dG9tIjowfSwiUGFkZGluZyI6eyIkaWQiOiI1MDEiLCJUb3AiOjAsIkxlZnQiOjAsIlJpZ2h0IjowLCJCb3R0b20iOjB9LCJCYWNrZ3JvdW5kIjp7IiRpZCI6IjUwMiIsIkNvbG9yIjp7IiRpZCI6IjUwMyIsIkEiOjAsIlIiOjI1NSwiRyI6MjU1LCJCIjoyNTV9fSwiSXNWaXNpYmxlIjp0cnVlLCJXaWR0aCI6MC4wLCJIZWlnaHQiOjAuMCwiQm9yZGVyU3R5bGUiOnsiJGlkIjoiNTA0IiwiTGluZUNvbG9yIjpudWxsLCJMaW5lV2VpZ2h0IjowLjAsIkxpbmVUeXBlIjowLCJQYXJlbnRTdHlsZSI6bnVsbH0sIlBhcmVudFN0eWxlIjpudWxsfSwiRGF0ZVN0eWxlIjp7IiRpZCI6IjUwNSIsIkZvbnRTZXR0aW5ncyI6eyIkaWQiOiI1MDYiLCJGb250U2l6ZSI6MTAsIkZvbnROYW1lIjoiQ2FsaWJyaSIsIklzQm9sZCI6ZmFsc2UsIklzSXRhbGljIjpmYWxzZSwiSXNVbmRlcmxpbmVkIjpmYWxzZSwiUGFyZW50U3R5bGUiOm51bGx9LCJBdXRvU2l6ZSI6MCwiRm9yZWdyb3VuZCI6eyIkaWQiOiI1MDciLCJDb2xvciI6eyIkaWQiOiI1MDg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UwOSIsIlRvcCI6MCwiTGVmdCI6MCwiUmlnaHQiOjAsIkJvdHRvbSI6MH0sIlBhZGRpbmciOnsiJGlkIjoiNTEwIiwiVG9wIjowLCJMZWZ0IjowLCJSaWdodCI6MCwiQm90dG9tIjowfSwiQmFja2dyb3VuZCI6eyIkaWQiOiI1MTEiLCJDb2xvciI6eyIkaWQiOiI1MTIiLCJBIjo4OSwiUiI6MCwiRyI6MCwiQiI6MH19LCJJc1Zpc2libGUiOnRydWUsIldpZHRoIjowLjAsIkhlaWdodCI6MC4wLCJCb3JkZXJTdHlsZSI6eyIkaWQiOiI1MTMiLCJMaW5lQ29sb3IiOm51bGwsIkxpbmVXZWlnaHQiOjAuMCwiTGluZVR5cGUiOjAsIlBhcmVudFN0eWxlIjpudWxsfSwiUGFyZW50U3R5bGUiOm51bGx9LCJEYXRlRm9ybWF0Ijp7IiRpZCI6IjUx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zLCJTbWFydER1cmF0aW9uQWN0aXZhdGVkIjpmYWxzZSwiRGF0ZUZvcm1hdCI6eyIkcmVmIjoiNTE0In0sIklkIjoiOTk4YWExMjItM2NiZS00NWVhLThmOWYtMmUyYzUwZWY3M2Y3IiwiSW1wb3J0SWQiOm51bGwsIlRpdGxlIjoiVXNlIENhc2UgRGlhZ3JhbSIsIk5vdGUiOm51bGwsIkh5cGVybGluayI6eyIkaWQiOiI1MTUiLCJBZGRyZXNzIjoiIiwiU3ViQWRkcmVzcyI6IiJ9LCJJc0NoYW5nZWQiOmZhbHNlLCJJc05ldyI6ZmFsc2V9LHsiJGlkIjoiNTE2IiwiR3JvdXBOYW1lIjpudWxsLCJTdGFydERhdGUiOiIyMDIwLTA0LTI3VDAwOjAwOjAwIiwiRW5kRGF0ZSI6IjIwMjAtMDQtMjdUMjM6NTk6MDAiLCJQZXJjZW50YWdlQ29tcGxldGUiOm51bGwsIlN0eWxlIjp7IiRpZCI6IjUxNyIsIlNoYXBlIjo3LCJTaGFwZVRoaWNrbmVzcyI6MCwiRHVyYXRpb25Gb3JtYXQiOjAsIkluY2x1ZGVOb25Xb3JraW5nRGF5c0luRHVyYXRpb24iOmZhbHNlLCJQZXJjZW50YWdlQ29tcGxldGVTdHlsZSI6eyIkaWQiOiI1MTgiLCJGb250U2V0dGluZ3MiOnsiJGlkIjoiNTE5IiwiRm9udFNpemUiOjEwLCJGb250TmFtZSI6IkNhbGlicmkiLCJJc0JvbGQiOmZhbHNlLCJJc0l0YWxpYyI6ZmFsc2UsIklzVW5kZXJsaW5lZCI6ZmFsc2UsIlBhcmVudFN0eWxlIjpudWxsfSwiQXV0b1NpemUiOjAsIkZvcmVncm91bmQiOnsiJGlkIjoiNTIwIiwiQ29sb3IiOnsiJGlkIjoiNTIx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UyMiIsIlRvcCI6MCwiTGVmdCI6MCwiUmlnaHQiOjAsIkJvdHRvbSI6MH0sIlBhZGRpbmciOnsiJGlkIjoiNTIzIiwiVG9wIjowLCJMZWZ0IjowLCJSaWdodCI6MCwiQm90dG9tIjowfSwiQmFja2dyb3VuZCI6eyIkaWQiOiI1MjQiLCJDb2xvciI6eyIkaWQiOiI1MjUiLCJBIjo4OSwiUiI6MCwiRyI6MCwiQiI6MH19LCJJc1Zpc2libGUiOnRydWUsIldpZHRoIjowLjAsIkhlaWdodCI6MC4wLCJCb3JkZXJTdHlsZSI6eyIkaWQiOiI1MjYiLCJMaW5lQ29sb3IiOm51bGwsIkxpbmVXZWlnaHQiOjAuMCwiTGluZVR5cGUiOjAsIlBhcmVudFN0eWxlIjpudWxsfSwiUGFyZW50U3R5bGUiOm51bGx9LCJEdXJhdGlvblN0eWxlIjp7IiRpZCI6IjUyNyIsIkZvbnRTZXR0aW5ncyI6eyIkaWQiOiI1MjgiLCJGb250U2l6ZSI6MTAsIkZvbnROYW1lIjoiQ2FsaWJyaSIsIklzQm9sZCI6ZmFsc2UsIklzSXRhbGljIjpmYWxzZSwiSXNVbmRlcmxpbmVkIjpmYWxzZSwiUGFyZW50U3R5bGUiOm51bGx9LCJBdXRvU2l6ZSI6MCwiRm9yZWdyb3VuZCI6eyIkaWQiOiI1MjkiLCJDb2xvciI6eyIkaWQiOiI1MzA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1MzEiLCJUb3AiOjAsIkxlZnQiOjAsIlJpZ2h0IjowLCJCb3R0b20iOjB9LCJQYWRkaW5nIjp7IiRpZCI6IjUzMiIsIlRvcCI6MCwiTGVmdCI6MCwiUmlnaHQiOjAsIkJvdHRvbSI6MH0sIkJhY2tncm91bmQiOnsiJGlkIjoiNTMzIiwiQ29sb3IiOnsiJGlkIjoiNTM0IiwiQSI6MCwiUiI6MjU1LCJHIjoyNTUsIkIiOjI1NX19LCJJc1Zpc2libGUiOnRydWUsIldpZHRoIjowLjAsIkhlaWdodCI6MC4wLCJCb3JkZXJTdHlsZSI6eyIkaWQiOiI1MzUiLCJMaW5lQ29sb3IiOm51bGwsIkxpbmVXZWlnaHQiOjAuMCwiTGluZVR5cGUiOjAsIlBhcmVudFN0eWxlIjpudWxsfSwiUGFyZW50U3R5bGUiOm51bGx9LCJIb3Jpem9udGFsQ29ubmVjdG9yU3R5bGUiOnsiJGlkIjoiNTM2IiwiTGluZUNvbG9yIjp7IiRpZCI6IjUzNyIsIiR0eXBlIjoiTkxSRS5Db21tb24uRG9tLlNvbGlkQ29sb3JCcnVzaCwgTkxSRS5Db21tb24iLCJDb2xvciI6eyIkaWQiOiI1MzgiLCJBIjoyNTUsIlIiOjIwNCwiRyI6MjA0LCJCIjoyMDR9fSwiTGluZVdlaWdodCI6MC4wLCJMaW5lVHlwZSI6MCwiUGFyZW50U3R5bGUiOm51bGx9LCJWZXJ0aWNhbENvbm5lY3RvclN0eWxlIjp7IiRpZCI6IjUzOSIsIkxpbmVDb2xvciI6eyIkaWQiOiI1NDAiLCIkdHlwZSI6Ik5MUkUuQ29tbW9uLkRvbS5Tb2xpZENvbG9yQnJ1c2gsIE5MUkUuQ29tbW9uIiwiQ29sb3IiOnsiJGlkIjoiNTQxIiwiQSI6MjU1LCJSIjoyMDQsIkciOjIwNCwiQiI6MjA0fX0sIkxpbmVXZWlnaHQiOjEuMCwiTGluZVR5cGUiOjAsIlBhcmVudFN0eWxlIjpudWxsfSwiTWFyZ2luIjpudWxsLCJTdGFydERhdGVQb3NpdGlvbiI6NiwiRW5kRGF0ZVBvc2l0aW9uIjo2LCJEYXRlSXNWaXNpYmxlIjpmYWxzZSwiVGl0bGVQb3NpdGlvbiI6NSwiRHVyYXRpb25Qb3NpdGlvbiI6NiwiUGVyY2VudGFnZUNvbXBsZXRlZFBvc2l0aW9uIjoyLCJTcGFjaW5nIjozLCJJc0JlbG93VGltZWJhbmQiOnRydWUsIlBlcmNlbnRhZ2VDb21wbGV0ZVNoYXBlT3BhY2l0eSI6MzUsIlNoYXBlU3R5bGUiOnsiJGlkIjoiNTQyIiwiTWFyZ2luIjp7IiRpZCI6IjU0MyIsIlRvcCI6MCwiTGVmdCI6NCwiUmlnaHQiOjQsIkJvdHRvbSI6MH0sIlBhZGRpbmciOnsiJGlkIjoiNTQ0IiwiVG9wIjowLCJMZWZ0IjowLCJSaWdodCI6MCwiQm90dG9tIjowfSwiQmFja2dyb3VuZCI6eyIkaWQiOiI1NDUiLCJDb2xvciI6eyIkaWQiOiI1NDYiLCJBIjoyNTUsIlIiOjAsIkciOjExNCwiQiI6MTg4fX0sIklzVmlzaWJsZSI6dHJ1ZSwiV2lkdGgiOjAuMCwiSGVpZ2h0IjoxMC4wLCJCb3JkZXJTdHlsZSI6eyIkaWQiOiI1NDciLCJMaW5lQ29sb3IiOnsiJGlkIjoiNTQ4IiwiJHR5cGUiOiJOTFJFLkNvbW1vbi5Eb20uU29saWRDb2xvckJydXNoLCBOTFJFLkNvbW1vbiIsIkNvbG9yIjp7IiRpZCI6IjU0OSIsIkEiOjI1NSwiUiI6MjU1LCJHIjowLCJCIjowfX0sIkxpbmVXZWlnaHQiOjAuMCwiTGluZVR5cGUiOjAsIlBhcmVudFN0eWxlIjpudWxsfSwiUGFyZW50U3R5bGUiOm51bGx9LCJUaXRsZVN0eWxlIjp7IiRpZCI6IjU1MCIsIkZvbnRTZXR0aW5ncyI6eyIkaWQiOiI1NTEiLCJGb250U2l6ZSI6MTQsIkZvbnROYW1lIjoiQ2FsaWJyaSIsIklzQm9sZCI6dHJ1ZSwiSXNJdGFsaWMiOmZhbHNlLCJJc1VuZGVybGluZWQiOmZhbHNlLCJQYXJlbnRTdHlsZSI6bnVsbH0sIkF1dG9TaXplIjowLCJGb3JlZ3JvdW5kIjp7IiRpZCI6IjU1MiIsIkNvbG9yIjp7IiRpZCI6IjU1MyIsIkEiOjI1NSwiUiI6MCwiRyI6MCwiQiI6MH19LCJNYXhXaWR0aCI6NzIwLjAsIk1heEhlaWdodCI6IkluZmluaXR5IiwiU21hcnRGb3JlZ3JvdW5kSXNBY3RpdmUiOmZhbHNlLCJIb3Jpem9udGFsQWxpZ25tZW50IjowLCJWZXJ0aWNhbEFsaWdubWVudCI6MCwiU21hcnRGb3JlZ3JvdW5kIjpudWxsLCJCYWNrZ3JvdW5kRmlsbFR5cGUiOjAsIk1hcmdpbiI6eyIkaWQiOiI1NTQiLCJUb3AiOjAsIkxlZnQiOjAsIlJpZ2h0IjowLCJCb3R0b20iOjB9LCJQYWRkaW5nIjp7IiRpZCI6IjU1NSIsIlRvcCI6MCwiTGVmdCI6MCwiUmlnaHQiOjAsIkJvdHRvbSI6MH0sIkJhY2tncm91bmQiOnsiJGlkIjoiNTU2IiwiQ29sb3IiOnsiJGlkIjoiNTU3IiwiQSI6MCwiUiI6MjU1LCJHIjoyNTUsIkIiOjI1NX19LCJJc1Zpc2libGUiOnRydWUsIldpZHRoIjowLjAsIkhlaWdodCI6MC4wLCJCb3JkZXJTdHlsZSI6eyIkaWQiOiI1NTgiLCJMaW5lQ29sb3IiOm51bGwsIkxpbmVXZWlnaHQiOjAuMCwiTGluZVR5cGUiOjAsIlBhcmVudFN0eWxlIjpudWxsfSwiUGFyZW50U3R5bGUiOm51bGx9LCJEYXRlU3R5bGUiOnsiJGlkIjoiNTU5IiwiRm9udFNldHRpbmdzIjp7IiRpZCI6IjU2MCIsIkZvbnRTaXplIjoxMCwiRm9udE5hbWUiOiJDYWxpYnJpIiwiSXNCb2xkIjpmYWxzZSwiSXNJdGFsaWMiOmZhbHNlLCJJc1VuZGVybGluZWQiOmZhbHNlLCJQYXJlbnRTdHlsZSI6bnVsbH0sIkF1dG9TaXplIjowLCJGb3JlZ3JvdW5kIjp7IiRpZCI6IjU2MSIsIkNvbG9yIjp7IiRpZCI6IjU2M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TYzIiwiVG9wIjowLCJMZWZ0IjowLCJSaWdodCI6MCwiQm90dG9tIjowfSwiUGFkZGluZyI6eyIkaWQiOiI1NjQiLCJUb3AiOjAsIkxlZnQiOjAsIlJpZ2h0IjowLCJCb3R0b20iOjB9LCJCYWNrZ3JvdW5kIjp7IiRpZCI6IjU2NSIsIkNvbG9yIjp7IiRpZCI6IjU2NiIsIkEiOjg5LCJSIjowLCJHIjowLCJCIjowfX0sIklzVmlzaWJsZSI6dHJ1ZSwiV2lkdGgiOjAuMCwiSGVpZ2h0IjowLjAsIkJvcmRlclN0eWxlIjp7IiRpZCI6IjU2NyIsIkxpbmVDb2xvciI6bnVsbCwiTGluZVdlaWdodCI6MC4wLCJMaW5lVHlwZSI6MCwiUGFyZW50U3R5bGUiOm51bGx9LCJQYXJlbnRTdHlsZSI6bnVsbH0sIkRhdGVGb3JtYXQiOnsiJGlkIjoiNTY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QsIlNtYXJ0RHVyYXRpb25BY3RpdmF0ZWQiOmZhbHNlLCJEYXRlRm9ybWF0Ijp7IiRyZWYiOiI1NjgifSwiSWQiOiIyN2YzYjAyNC0yOGJiLTRiNDUtOTMxMi0xZjRlYmIxNTgyNzEiLCJJbXBvcnRJZCI6bnVsbCwiVGl0bGUiOiJVc2UgQ2FzZSBMaXN0IiwiTm90ZSI6bnVsbCwiSHlwZXJsaW5rIjp7IiRpZCI6IjU2OSIsIkFkZHJlc3MiOiIiLCJTdWJBZGRyZXNzIjoiIn0sIklzQ2hhbmdlZCI6ZmFsc2UsIklzTmV3IjpmYWxzZX0seyIkaWQiOiI1NzAiLCJHcm91cE5hbWUiOm51bGwsIlN0YXJ0RGF0ZSI6IjIwMjAtMDQtMjdUMDA6MDA6MDAiLCJFbmREYXRlIjoiMjAyMC0wNC0yN1QyMzowOTowMCIsIlBlcmNlbnRhZ2VDb21wbGV0ZSI6bnVsbCwiU3R5bGUiOnsiJGlkIjoiNTcxIiwiU2hhcGUiOjcsIlNoYXBlVGhpY2tuZXNzIjowLCJEdXJhdGlvbkZvcm1hdCI6MCwiSW5jbHVkZU5vbldvcmtpbmdEYXlzSW5EdXJhdGlvbiI6ZmFsc2UsIlBlcmNlbnRhZ2VDb21wbGV0ZVN0eWxlIjp7IiRpZCI6IjU3MiIsIkZvbnRTZXR0aW5ncyI6eyIkaWQiOiI1NzMiLCJGb250U2l6ZSI6MTAsIkZvbnROYW1lIjoiQ2FsaWJyaSIsIklzQm9sZCI6ZmFsc2UsIklzSXRhbGljIjpmYWxzZSwiSXNVbmRlcmxpbmVkIjpmYWxzZSwiUGFyZW50U3R5bGUiOm51bGx9LCJBdXRvU2l6ZSI6MCwiRm9yZWdyb3VuZCI6eyIkaWQiOiI1NzQiLCJDb2xvciI6eyIkaWQiOiI1NzU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NTc2IiwiVG9wIjowLCJMZWZ0IjowLCJSaWdodCI6MCwiQm90dG9tIjowfSwiUGFkZGluZyI6eyIkaWQiOiI1NzciLCJUb3AiOjAsIkxlZnQiOjAsIlJpZ2h0IjowLCJCb3R0b20iOjB9LCJCYWNrZ3JvdW5kIjp7IiRpZCI6IjU3OCIsIkNvbG9yIjp7IiRpZCI6IjU3OSIsIkEiOjg5LCJSIjowLCJHIjowLCJCIjowfX0sIklzVmlzaWJsZSI6dHJ1ZSwiV2lkdGgiOjAuMCwiSGVpZ2h0IjowLjAsIkJvcmRlclN0eWxlIjp7IiRpZCI6IjU4MCIsIkxpbmVDb2xvciI6bnVsbCwiTGluZVdlaWdodCI6MC4wLCJMaW5lVHlwZSI6MCwiUGFyZW50U3R5bGUiOm51bGx9LCJQYXJlbnRTdHlsZSI6bnVsbH0sIkR1cmF0aW9uU3R5bGUiOnsiJGlkIjoiNTgxIiwiRm9udFNldHRpbmdzIjp7IiRpZCI6IjU4MiIsIkZvbnRTaXplIjoxMCwiRm9udE5hbWUiOiJDYWxpYnJpIiwiSXNCb2xkIjpmYWxzZSwiSXNJdGFsaWMiOmZhbHNlLCJJc1VuZGVybGluZWQiOmZhbHNlLCJQYXJlbnRTdHlsZSI6bnVsbH0sIkF1dG9TaXplIjowLCJGb3JlZ3JvdW5kIjp7IiRpZCI6IjU4MyIsIkNvbG9yIjp7IiRpZCI6IjU4N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U4NSIsIlRvcCI6MCwiTGVmdCI6MCwiUmlnaHQiOjAsIkJvdHRvbSI6MH0sIlBhZGRpbmciOnsiJGlkIjoiNTg2IiwiVG9wIjowLCJMZWZ0IjowLCJSaWdodCI6MCwiQm90dG9tIjowfSwiQmFja2dyb3VuZCI6eyIkaWQiOiI1ODciLCJDb2xvciI6eyIkaWQiOiI1ODgiLCJBIjowLCJSIjoyNTUsIkciOjI1NSwiQiI6MjU1fX0sIklzVmlzaWJsZSI6dHJ1ZSwiV2lkdGgiOjAuMCwiSGVpZ2h0IjowLjAsIkJvcmRlclN0eWxlIjp7IiRpZCI6IjU4OSIsIkxpbmVDb2xvciI6bnVsbCwiTGluZVdlaWdodCI6MC4wLCJMaW5lVHlwZSI6MCwiUGFyZW50U3R5bGUiOm51bGx9LCJQYXJlbnRTdHlsZSI6bnVsbH0sIkhvcml6b250YWxDb25uZWN0b3JTdHlsZSI6eyIkaWQiOiI1OTAiLCJMaW5lQ29sb3IiOnsiJGlkIjoiNTkxIiwiJHR5cGUiOiJOTFJFLkNvbW1vbi5Eb20uU29saWRDb2xvckJydXNoLCBOTFJFLkNvbW1vbiIsIkNvbG9yIjp7IiRpZCI6IjU5MiIsIkEiOjI1NSwiUiI6MjA0LCJHIjoyMDQsIkIiOjIwNH19LCJMaW5lV2VpZ2h0IjowLjAsIkxpbmVUeXBlIjowLCJQYXJlbnRTdHlsZSI6bnVsbH0sIlZlcnRpY2FsQ29ubmVjdG9yU3R5bGUiOnsiJGlkIjoiNTkzIiwiTGluZUNvbG9yIjp7IiRpZCI6IjU5NCIsIiR0eXBlIjoiTkxSRS5Db21tb24uRG9tLlNvbGlkQ29sb3JCcnVzaCwgTkxSRS5Db21tb24iLCJDb2xvciI6eyIkaWQiOiI1OTUiLCJBIjoyNTUsIlIiOjIwNCwiRyI6MjA0LCJCIjoyMDR9fSwiTGluZVdlaWdodCI6MS4wLCJMaW5lVHlwZSI6MCwiUGFyZW50U3R5bGUiOm51bGx9LCJNYXJnaW4iOm51bGwsIlN0YXJ0RGF0ZVBvc2l0aW9uIjo2LCJFbmREYXRlUG9zaXRpb24iOjYsIkRhdGVJc1Zpc2libGUiOmZhbHNlLCJUaXRsZVBvc2l0aW9uIjo1LCJEdXJhdGlvblBvc2l0aW9uIjo2LCJQZXJjZW50YWdlQ29tcGxldGVkUG9zaXRpb24iOjIsIlNwYWNpbmciOjMsIklzQmVsb3dUaW1lYmFuZCI6dHJ1ZSwiUGVyY2VudGFnZUNvbXBsZXRlU2hhcGVPcGFjaXR5IjozNSwiU2hhcGVTdHlsZSI6eyIkaWQiOiI1OTYiLCJNYXJnaW4iOnsiJGlkIjoiNTk3IiwiVG9wIjowLCJMZWZ0Ijo0LCJSaWdodCI6NCwiQm90dG9tIjowfSwiUGFkZGluZyI6eyIkaWQiOiI1OTgiLCJUb3AiOjAsIkxlZnQiOjAsIlJpZ2h0IjowLCJCb3R0b20iOjB9LCJCYWNrZ3JvdW5kIjp7IiRpZCI6IjU5OSIsIkNvbG9yIjp7IiRpZCI6IjYwMCIsIkEiOjI1NSwiUiI6MCwiRyI6MTE0LCJCIjoxODh9fSwiSXNWaXNpYmxlIjp0cnVlLCJXaWR0aCI6MC4wLCJIZWlnaHQiOjEwLjAsIkJvcmRlclN0eWxlIjp7IiRpZCI6IjYwMSIsIkxpbmVDb2xvciI6eyIkaWQiOiI2MDIiLCIkdHlwZSI6Ik5MUkUuQ29tbW9uLkRvbS5Tb2xpZENvbG9yQnJ1c2gsIE5MUkUuQ29tbW9uIiwiQ29sb3IiOnsiJGlkIjoiNjAzIiwiQSI6MjU1LCJSIjoyNTUsIkciOjAsIkIiOjB9fSwiTGluZVdlaWdodCI6MC4wLCJMaW5lVHlwZSI6MCwiUGFyZW50U3R5bGUiOm51bGx9LCJQYXJlbnRTdHlsZSI6bnVsbH0sIlRpdGxlU3R5bGUiOnsiJGlkIjoiNjA0IiwiRm9udFNldHRpbmdzIjp7IiRpZCI6IjYwNSIsIkZvbnRTaXplIjoxNCwiRm9udE5hbWUiOiJDYWxpYnJpIiwiSXNCb2xkIjp0cnVlLCJJc0l0YWxpYyI6ZmFsc2UsIklzVW5kZXJsaW5lZCI6ZmFsc2UsIlBhcmVudFN0eWxlIjpudWxsfSwiQXV0b1NpemUiOjAsIkZvcmVncm91bmQiOnsiJGlkIjoiNjA2IiwiQ29sb3IiOnsiJGlkIjoiNjA3IiwiQSI6MjU1LCJSIjowLCJHIjowLCJCIjowfX0sIk1heFdpZHRoIjo3MjAuMCwiTWF4SGVpZ2h0IjoiSW5maW5pdHkiLCJTbWFydEZvcmVncm91bmRJc0FjdGl2ZSI6ZmFsc2UsIkhvcml6b250YWxBbGlnbm1lbnQiOjAsIlZlcnRpY2FsQWxpZ25tZW50IjowLCJTbWFydEZvcmVncm91bmQiOm51bGwsIkJhY2tncm91bmRGaWxsVHlwZSI6MCwiTWFyZ2luIjp7IiRpZCI6IjYwOCIsIlRvcCI6MCwiTGVmdCI6MCwiUmlnaHQiOjAsIkJvdHRvbSI6MH0sIlBhZGRpbmciOnsiJGlkIjoiNjA5IiwiVG9wIjowLCJMZWZ0IjowLCJSaWdodCI6MCwiQm90dG9tIjowfSwiQmFja2dyb3VuZCI6eyIkaWQiOiI2MTAiLCJDb2xvciI6eyIkaWQiOiI2MTEiLCJBIjowLCJSIjoyNTUsIkciOjI1NSwiQiI6MjU1fX0sIklzVmlzaWJsZSI6dHJ1ZSwiV2lkdGgiOjAuMCwiSGVpZ2h0IjowLjAsIkJvcmRlclN0eWxlIjp7IiRpZCI6IjYxMiIsIkxpbmVDb2xvciI6bnVsbCwiTGluZVdlaWdodCI6MC4wLCJMaW5lVHlwZSI6MCwiUGFyZW50U3R5bGUiOm51bGx9LCJQYXJlbnRTdHlsZSI6bnVsbH0sIkRhdGVTdHlsZSI6eyIkaWQiOiI2MTMiLCJGb250U2V0dGluZ3MiOnsiJGlkIjoiNjE0IiwiRm9udFNpemUiOjEwLCJGb250TmFtZSI6IkNhbGlicmkiLCJJc0JvbGQiOmZhbHNlLCJJc0l0YWxpYyI6ZmFsc2UsIklzVW5kZXJsaW5lZCI6ZmFsc2UsIlBhcmVudFN0eWxlIjpudWxsfSwiQXV0b1NpemUiOjAsIkZvcmVncm91bmQiOnsiJGlkIjoiNjE1IiwiQ29sb3IiOnsiJGlkIjoiNjE2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2MTciLCJUb3AiOjAsIkxlZnQiOjAsIlJpZ2h0IjowLCJCb3R0b20iOjB9LCJQYWRkaW5nIjp7IiRpZCI6IjYxOCIsIlRvcCI6MCwiTGVmdCI6MCwiUmlnaHQiOjAsIkJvdHRvbSI6MH0sIkJhY2tncm91bmQiOnsiJGlkIjoiNjE5IiwiQ29sb3IiOnsiJGlkIjoiNjIwIiwiQSI6ODksIlIiOjAsIkciOjAsIkIiOjB9fSwiSXNWaXNpYmxlIjp0cnVlLCJXaWR0aCI6MC4wLCJIZWlnaHQiOjAuMCwiQm9yZGVyU3R5bGUiOnsiJGlkIjoiNjIxIiwiTGluZUNvbG9yIjpudWxsLCJMaW5lV2VpZ2h0IjowLjAsIkxpbmVUeXBlIjowLCJQYXJlbnRTdHlsZSI6bnVsbH0sIlBhcmVudFN0eWxlIjpudWxsfSwiRGF0ZUZvcm1hdCI6eyIkaWQiOiI2MjI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SwiU21hcnREdXJhdGlvbkFjdGl2YXRlZCI6ZmFsc2UsIkRhdGVGb3JtYXQiOnsiJHJlZiI6IjYyMiJ9LCJJZCI6ImY5MmNjYTEwLTIzYzMtNDMyZC1iOGY5LTYxMmFmYjczMjEzYSIsIkltcG9ydElkIjpudWxsLCJUaXRsZSI6IkRhdGEgRmxvdyBEaWFncmFtIiwiTm90ZSI6bnVsbCwiSHlwZXJsaW5rIjp7IiRpZCI6IjYyMyIsIkFkZHJlc3MiOiIiLCJTdWJBZGRyZXNzIjoiIn0sIklzQ2hhbmdlZCI6ZmFsc2UsIklzTmV3IjpmYWxzZX0seyIkaWQiOiI2MjQiLCJHcm91cE5hbWUiOm51bGwsIlN0YXJ0RGF0ZSI6IjIwMjAtMDQtMjdUMjM6NTk6MDAiLCJFbmREYXRlIjoiMjAyMC0wNC0yOFQyMzo1OTowMCIsIlBlcmNlbnRhZ2VDb21wbGV0ZSI6bnVsbCwiU3R5bGUiOnsiJGlkIjoiNjI1IiwiU2hhcGUiOjcsIlNoYXBlVGhpY2tuZXNzIjowLCJEdXJhdGlvbkZvcm1hdCI6MCwiSW5jbHVkZU5vbldvcmtpbmdEYXlzSW5EdXJhdGlvbiI6ZmFsc2UsIlBlcmNlbnRhZ2VDb21wbGV0ZVN0eWxlIjp7IiRpZCI6IjYyNiIsIkZvbnRTZXR0aW5ncyI6eyIkaWQiOiI2MjciLCJGb250U2l6ZSI6MTAsIkZvbnROYW1lIjoiQ2FsaWJyaSIsIklzQm9sZCI6ZmFsc2UsIklzSXRhbGljIjpmYWxzZSwiSXNVbmRlcmxpbmVkIjpmYWxzZSwiUGFyZW50U3R5bGUiOm51bGx9LCJBdXRvU2l6ZSI6MCwiRm9yZWdyb3VuZCI6eyIkaWQiOiI2MjgiLCJDb2xvciI6eyIkaWQiOiI2Mjk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NjMwIiwiVG9wIjowLCJMZWZ0IjowLCJSaWdodCI6MCwiQm90dG9tIjowfSwiUGFkZGluZyI6eyIkaWQiOiI2MzEiLCJUb3AiOjAsIkxlZnQiOjAsIlJpZ2h0IjowLCJCb3R0b20iOjB9LCJCYWNrZ3JvdW5kIjp7IiRpZCI6IjYzMiIsIkNvbG9yIjp7IiRpZCI6IjYzMyIsIkEiOjg5LCJSIjowLCJHIjowLCJCIjowfX0sIklzVmlzaWJsZSI6dHJ1ZSwiV2lkdGgiOjAuMCwiSGVpZ2h0IjowLjAsIkJvcmRlclN0eWxlIjp7IiRpZCI6IjYzNCIsIkxpbmVDb2xvciI6bnVsbCwiTGluZVdlaWdodCI6MC4wLCJMaW5lVHlwZSI6MCwiUGFyZW50U3R5bGUiOm51bGx9LCJQYXJlbnRTdHlsZSI6bnVsbH0sIkR1cmF0aW9uU3R5bGUiOnsiJGlkIjoiNjM1IiwiRm9udFNldHRpbmdzIjp7IiRpZCI6IjYzNiIsIkZvbnRTaXplIjoxMCwiRm9udE5hbWUiOiJDYWxpYnJpIiwiSXNCb2xkIjpmYWxzZSwiSXNJdGFsaWMiOmZhbHNlLCJJc1VuZGVybGluZWQiOmZhbHNlLCJQYXJlbnRTdHlsZSI6bnVsbH0sIkF1dG9TaXplIjowLCJGb3JlZ3JvdW5kIjp7IiRpZCI6IjYzNyIsIkNvbG9yIjp7IiRpZCI6IjYzO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YzOSIsIlRvcCI6MCwiTGVmdCI6MCwiUmlnaHQiOjAsIkJvdHRvbSI6MH0sIlBhZGRpbmciOnsiJGlkIjoiNjQwIiwiVG9wIjowLCJMZWZ0IjowLCJSaWdodCI6MCwiQm90dG9tIjowfSwiQmFja2dyb3VuZCI6eyIkaWQiOiI2NDEiLCJDb2xvciI6eyIkaWQiOiI2NDIiLCJBIjowLCJSIjoyNTUsIkciOjI1NSwiQiI6MjU1fX0sIklzVmlzaWJsZSI6dHJ1ZSwiV2lkdGgiOjAuMCwiSGVpZ2h0IjowLjAsIkJvcmRlclN0eWxlIjp7IiRpZCI6IjY0MyIsIkxpbmVDb2xvciI6bnVsbCwiTGluZVdlaWdodCI6MC4wLCJMaW5lVHlwZSI6MCwiUGFyZW50U3R5bGUiOm51bGx9LCJQYXJlbnRTdHlsZSI6bnVsbH0sIkhvcml6b250YWxDb25uZWN0b3JTdHlsZSI6eyIkaWQiOiI2NDQiLCJMaW5lQ29sb3IiOnsiJGlkIjoiNjQ1IiwiJHR5cGUiOiJOTFJFLkNvbW1vbi5Eb20uU29saWRDb2xvckJydXNoLCBOTFJFLkNvbW1vbiIsIkNvbG9yIjp7IiRpZCI6IjY0NiIsIkEiOjI1NSwiUiI6MjA0LCJHIjoyMDQsIkIiOjIwNH19LCJMaW5lV2VpZ2h0IjowLjAsIkxpbmVUeXBlIjowLCJQYXJlbnRTdHlsZSI6bnVsbH0sIlZlcnRpY2FsQ29ubmVjdG9yU3R5bGUiOnsiJGlkIjoiNjQ3IiwiTGluZUNvbG9yIjp7IiRpZCI6IjY0OCIsIiR0eXBlIjoiTkxSRS5Db21tb24uRG9tLlNvbGlkQ29sb3JCcnVzaCwgTkxSRS5Db21tb24iLCJDb2xvciI6eyIkaWQiOiI2NDkiLCJBIjoyNTUsIlIiOjIwNCwiRyI6MjA0LCJCIjoyMDR9fSwiTGluZVdlaWdodCI6MS4wLCJMaW5lVHlwZSI6MCwiUGFyZW50U3R5bGUiOm51bGx9LCJNYXJnaW4iOm51bGwsIlN0YXJ0RGF0ZVBvc2l0aW9uIjo2LCJFbmREYXRlUG9zaXRpb24iOjYsIkRhdGVJc1Zpc2libGUiOmZhbHNlLCJUaXRsZVBvc2l0aW9uIjo1LCJEdXJhdGlvblBvc2l0aW9uIjo2LCJQZXJjZW50YWdlQ29tcGxldGVkUG9zaXRpb24iOjIsIlNwYWNpbmciOjMsIklzQmVsb3dUaW1lYmFuZCI6dHJ1ZSwiUGVyY2VudGFnZUNvbXBsZXRlU2hhcGVPcGFjaXR5IjozNSwiU2hhcGVTdHlsZSI6eyIkaWQiOiI2NTAiLCJNYXJnaW4iOnsiJGlkIjoiNjUxIiwiVG9wIjowLCJMZWZ0Ijo0LCJSaWdodCI6NCwiQm90dG9tIjowfSwiUGFkZGluZyI6eyIkaWQiOiI2NTIiLCJUb3AiOjAsIkxlZnQiOjAsIlJpZ2h0IjowLCJCb3R0b20iOjB9LCJCYWNrZ3JvdW5kIjp7IiRpZCI6IjY1MyIsIkNvbG9yIjp7IiRpZCI6IjY1NCIsIkEiOjI1NSwiUiI6MCwiRyI6MTE0LCJCIjoxODh9fSwiSXNWaXNpYmxlIjp0cnVlLCJXaWR0aCI6MC4wLCJIZWlnaHQiOjEwLjAsIkJvcmRlclN0eWxlIjp7IiRpZCI6IjY1NSIsIkxpbmVDb2xvciI6eyIkaWQiOiI2NTYiLCIkdHlwZSI6Ik5MUkUuQ29tbW9uLkRvbS5Tb2xpZENvbG9yQnJ1c2gsIE5MUkUuQ29tbW9uIiwiQ29sb3IiOnsiJGlkIjoiNjU3IiwiQSI6MjU1LCJSIjoyNTUsIkciOjAsIkIiOjB9fSwiTGluZVdlaWdodCI6MC4wLCJMaW5lVHlwZSI6MCwiUGFyZW50U3R5bGUiOm51bGx9LCJQYXJlbnRTdHlsZSI6bnVsbH0sIlRpdGxlU3R5bGUiOnsiJGlkIjoiNjU4IiwiRm9udFNldHRpbmdzIjp7IiRpZCI6IjY1OSIsIkZvbnRTaXplIjoxNCwiRm9udE5hbWUiOiJDYWxpYnJpIiwiSXNCb2xkIjp0cnVlLCJJc0l0YWxpYyI6ZmFsc2UsIklzVW5kZXJsaW5lZCI6ZmFsc2UsIlBhcmVudFN0eWxlIjpudWxsfSwiQXV0b1NpemUiOjAsIkZvcmVncm91bmQiOnsiJGlkIjoiNjYwIiwiQ29sb3IiOnsiJGlkIjoiNjYxIiwiQSI6MjU1LCJSIjowLCJHIjowLCJCIjowfX0sIk1heFdpZHRoIjoxMjIxLjgxODE4MTgxODE4MTgsIk1heEhlaWdodCI6IkluZmluaXR5IiwiU21hcnRGb3JlZ3JvdW5kSXNBY3RpdmUiOmZhbHNlLCJIb3Jpem9udGFsQWxpZ25tZW50IjowLCJWZXJ0aWNhbEFsaWdubWVudCI6MCwiU21hcnRGb3JlZ3JvdW5kIjpudWxsLCJCYWNrZ3JvdW5kRmlsbFR5cGUiOjAsIk1hcmdpbiI6eyIkaWQiOiI2NjIiLCJUb3AiOjAsIkxlZnQiOjAsIlJpZ2h0IjowLCJCb3R0b20iOjB9LCJQYWRkaW5nIjp7IiRpZCI6IjY2MyIsIlRvcCI6MCwiTGVmdCI6MCwiUmlnaHQiOjAsIkJvdHRvbSI6MH0sIkJhY2tncm91bmQiOnsiJGlkIjoiNjY0IiwiQ29sb3IiOnsiJGlkIjoiNjY1IiwiQSI6MCwiUiI6MjU1LCJHIjoyNTUsIkIiOjI1NX19LCJJc1Zpc2libGUiOnRydWUsIldpZHRoIjowLjAsIkhlaWdodCI6MC4wLCJCb3JkZXJTdHlsZSI6eyIkaWQiOiI2NjYiLCJMaW5lQ29sb3IiOm51bGwsIkxpbmVXZWlnaHQiOjAuMCwiTGluZVR5cGUiOjAsIlBhcmVudFN0eWxlIjpudWxsfSwiUGFyZW50U3R5bGUiOm51bGx9LCJEYXRlU3R5bGUiOnsiJGlkIjoiNjY3IiwiRm9udFNldHRpbmdzIjp7IiRpZCI6IjY2OCIsIkZvbnRTaXplIjoxMCwiRm9udE5hbWUiOiJDYWxpYnJpIiwiSXNCb2xkIjpmYWxzZSwiSXNJdGFsaWMiOmZhbHNlLCJJc1VuZGVybGluZWQiOmZhbHNlLCJQYXJlbnRTdHlsZSI6bnVsbH0sIkF1dG9TaXplIjowLCJGb3JlZ3JvdW5kIjp7IiRpZCI6IjY2OSIsIkNvbG9yIjp7IiRpZCI6IjY3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jcxIiwiVG9wIjowLCJMZWZ0IjowLCJSaWdodCI6MCwiQm90dG9tIjowfSwiUGFkZGluZyI6eyIkaWQiOiI2NzIiLCJUb3AiOjAsIkxlZnQiOjAsIlJpZ2h0IjowLCJCb3R0b20iOjB9LCJCYWNrZ3JvdW5kIjp7IiRpZCI6IjY3MyIsIkNvbG9yIjp7IiRpZCI6IjY3NCIsIkEiOjg5LCJSIjowLCJHIjowLCJCIjowfX0sIklzVmlzaWJsZSI6dHJ1ZSwiV2lkdGgiOjAuMCwiSGVpZ2h0IjowLjAsIkJvcmRlclN0eWxlIjp7IiRpZCI6IjY3NSIsIkxpbmVDb2xvciI6bnVsbCwiTGluZVdlaWdodCI6MC4wLCJMaW5lVHlwZSI6MCwiUGFyZW50U3R5bGUiOm51bGx9LCJQYXJlbnRTdHlsZSI6bnVsbH0sIkRhdGVGb3JtYXQiOnsiJGlkIjoiNjc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csIlNtYXJ0RHVyYXRpb25BY3RpdmF0ZWQiOmZhbHNlLCJEYXRlRm9ybWF0Ijp7IiRyZWYiOiI2NzYifSwiSWQiOiI2NjRlYWViMS1mYzQwLTRkZTctOWVlMC1mMTliZDJhMmI1ZGQiLCJJbXBvcnRJZCI6bnVsbCwiVGl0bGUiOiJVc2VyIENoYXJhY3RlcnNpdGljcyIsIk5vdGUiOm51bGwsIkh5cGVybGluayI6eyIkaWQiOiI2NzciLCJBZGRyZXNzIjoiIiwiU3ViQWRkcmVzcyI6IiJ9LCJJc0NoYW5nZWQiOmZhbHNlLCJJc05ldyI6ZmFsc2V9LHsiJGlkIjoiNjc4IiwiR3JvdXBOYW1lIjpudWxsLCJTdGFydERhdGUiOiIyMDIwLTA0LTI3VDIzOjU5OjAwIiwiRW5kRGF0ZSI6IjIwMjAtMDQtMjhUMjM6NTk6MDAiLCJQZXJjZW50YWdlQ29tcGxldGUiOm51bGwsIlN0eWxlIjp7IiRpZCI6IjY3OSIsIlNoYXBlIjo3LCJTaGFwZVRoaWNrbmVzcyI6MCwiRHVyYXRpb25Gb3JtYXQiOjAsIkluY2x1ZGVOb25Xb3JraW5nRGF5c0luRHVyYXRpb24iOmZhbHNlLCJQZXJjZW50YWdlQ29tcGxldGVTdHlsZSI6eyIkaWQiOiI2ODAiLCJGb250U2V0dGluZ3MiOnsiJGlkIjoiNjgxIiwiRm9udFNpemUiOjEwLCJGb250TmFtZSI6IkNhbGlicmkiLCJJc0JvbGQiOmZhbHNlLCJJc0l0YWxpYyI6ZmFsc2UsIklzVW5kZXJsaW5lZCI6ZmFsc2UsIlBhcmVudFN0eWxlIjpudWxsfSwiQXV0b1NpemUiOjAsIkZvcmVncm91bmQiOnsiJGlkIjoiNjgyIiwiQ29sb3IiOnsiJGlkIjoiNjgz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Y4NCIsIlRvcCI6MCwiTGVmdCI6MCwiUmlnaHQiOjAsIkJvdHRvbSI6MH0sIlBhZGRpbmciOnsiJGlkIjoiNjg1IiwiVG9wIjowLCJMZWZ0IjowLCJSaWdodCI6MCwiQm90dG9tIjowfSwiQmFja2dyb3VuZCI6eyIkaWQiOiI2ODYiLCJDb2xvciI6eyIkaWQiOiI2ODciLCJBIjo4OSwiUiI6MCwiRyI6MCwiQiI6MH19LCJJc1Zpc2libGUiOnRydWUsIldpZHRoIjowLjAsIkhlaWdodCI6MC4wLCJCb3JkZXJTdHlsZSI6eyIkaWQiOiI2ODgiLCJMaW5lQ29sb3IiOm51bGwsIkxpbmVXZWlnaHQiOjAuMCwiTGluZVR5cGUiOjAsIlBhcmVudFN0eWxlIjpudWxsfSwiUGFyZW50U3R5bGUiOm51bGx9LCJEdXJhdGlvblN0eWxlIjp7IiRpZCI6IjY4OSIsIkZvbnRTZXR0aW5ncyI6eyIkaWQiOiI2OTAiLCJGb250U2l6ZSI6MTAsIkZvbnROYW1lIjoiQ2FsaWJyaSIsIklzQm9sZCI6ZmFsc2UsIklzSXRhbGljIjpmYWxzZSwiSXNVbmRlcmxpbmVkIjpmYWxzZSwiUGFyZW50U3R5bGUiOm51bGx9LCJBdXRvU2l6ZSI6MCwiRm9yZWdyb3VuZCI6eyIkaWQiOiI2OTEiLCJDb2xvciI6eyIkaWQiOiI2OT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2OTMiLCJUb3AiOjAsIkxlZnQiOjAsIlJpZ2h0IjowLCJCb3R0b20iOjB9LCJQYWRkaW5nIjp7IiRpZCI6IjY5NCIsIlRvcCI6MCwiTGVmdCI6MCwiUmlnaHQiOjAsIkJvdHRvbSI6MH0sIkJhY2tncm91bmQiOnsiJGlkIjoiNjk1IiwiQ29sb3IiOnsiJGlkIjoiNjk2IiwiQSI6MCwiUiI6MjU1LCJHIjoyNTUsIkIiOjI1NX19LCJJc1Zpc2libGUiOnRydWUsIldpZHRoIjowLjAsIkhlaWdodCI6MC4wLCJCb3JkZXJTdHlsZSI6eyIkaWQiOiI2OTciLCJMaW5lQ29sb3IiOm51bGwsIkxpbmVXZWlnaHQiOjAuMCwiTGluZVR5cGUiOjAsIlBhcmVudFN0eWxlIjpudWxsfSwiUGFyZW50U3R5bGUiOm51bGx9LCJIb3Jpem9udGFsQ29ubmVjdG9yU3R5bGUiOnsiJGlkIjoiNjk4IiwiTGluZUNvbG9yIjp7IiRpZCI6IjY5OSIsIiR0eXBlIjoiTkxSRS5Db21tb24uRG9tLlNvbGlkQ29sb3JCcnVzaCwgTkxSRS5Db21tb24iLCJDb2xvciI6eyIkaWQiOiI3MDAiLCJBIjoyNTUsIlIiOjIwNCwiRyI6MjA0LCJCIjoyMDR9fSwiTGluZVdlaWdodCI6MC4wLCJMaW5lVHlwZSI6MCwiUGFyZW50U3R5bGUiOm51bGx9LCJWZXJ0aWNhbENvbm5lY3RvclN0eWxlIjp7IiRpZCI6IjcwMSIsIkxpbmVDb2xvciI6eyIkaWQiOiI3MDIiLCIkdHlwZSI6Ik5MUkUuQ29tbW9uLkRvbS5Tb2xpZENvbG9yQnJ1c2gsIE5MUkUuQ29tbW9uIiwiQ29sb3IiOnsiJGlkIjoiNzAzIiwiQSI6MjU1LCJSIjoyMDQsIkciOjIwNCwiQiI6MjA0fX0sIkxpbmVXZWlnaHQiOjEuMCwiTGluZVR5cGUiOjAsIlBhcmVudFN0eWxlIjpudWxsfSwiTWFyZ2luIjpudWxsLCJTdGFydERhdGVQb3NpdGlvbiI6NiwiRW5kRGF0ZVBvc2l0aW9uIjo2LCJEYXRlSXNWaXNpYmxlIjpmYWxzZSwiVGl0bGVQb3NpdGlvbiI6NSwiRHVyYXRpb25Qb3NpdGlvbiI6NiwiUGVyY2VudGFnZUNvbXBsZXRlZFBvc2l0aW9uIjoyLCJTcGFjaW5nIjozLCJJc0JlbG93VGltZWJhbmQiOnRydWUsIlBlcmNlbnRhZ2VDb21wbGV0ZVNoYXBlT3BhY2l0eSI6MzUsIlNoYXBlU3R5bGUiOnsiJGlkIjoiNzA0IiwiTWFyZ2luIjp7IiRpZCI6IjcwNSIsIlRvcCI6MCwiTGVmdCI6NCwiUmlnaHQiOjQsIkJvdHRvbSI6MH0sIlBhZGRpbmciOnsiJGlkIjoiNzA2IiwiVG9wIjowLCJMZWZ0IjowLCJSaWdodCI6MCwiQm90dG9tIjowfSwiQmFja2dyb3VuZCI6eyIkaWQiOiI3MDciLCJDb2xvciI6eyIkaWQiOiI3MDgiLCJBIjoyNTUsIlIiOjAsIkciOjExNCwiQiI6MTg4fX0sIklzVmlzaWJsZSI6dHJ1ZSwiV2lkdGgiOjAuMCwiSGVpZ2h0IjoxMC4wLCJCb3JkZXJTdHlsZSI6eyIkaWQiOiI3MDkiLCJMaW5lQ29sb3IiOnsiJGlkIjoiNzEwIiwiJHR5cGUiOiJOTFJFLkNvbW1vbi5Eb20uU29saWRDb2xvckJydXNoLCBOTFJFLkNvbW1vbiIsIkNvbG9yIjp7IiRpZCI6IjcxMSIsIkEiOjI1NSwiUiI6MjU1LCJHIjowLCJCIjowfX0sIkxpbmVXZWlnaHQiOjAuMCwiTGluZVR5cGUiOjAsIlBhcmVudFN0eWxlIjpudWxsfSwiUGFyZW50U3R5bGUiOm51bGx9LCJUaXRsZVN0eWxlIjp7IiRpZCI6IjcxMiIsIkZvbnRTZXR0aW5ncyI6eyIkaWQiOiI3MTMiLCJGb250U2l6ZSI6MTQsIkZvbnROYW1lIjoiQ2FsaWJyaSIsIklzQm9sZCI6dHJ1ZSwiSXNJdGFsaWMiOmZhbHNlLCJJc1VuZGVybGluZWQiOmZhbHNlLCJQYXJlbnRTdHlsZSI6bnVsbH0sIkF1dG9TaXplIjowLCJGb3JlZ3JvdW5kIjp7IiRpZCI6IjcxNCIsIkNvbG9yIjp7IiRpZCI6IjcxNSIsIkEiOjI1NSwiUiI6MCwiRyI6MCwiQiI6MH19LCJNYXhXaWR0aCI6MTIyMS44MTgxODE4MTgxODE4LCJNYXhIZWlnaHQiOiJJbmZpbml0eSIsIlNtYXJ0Rm9yZWdyb3VuZElzQWN0aXZlIjpmYWxzZSwiSG9yaXpvbnRhbEFsaWdubWVudCI6MCwiVmVydGljYWxBbGlnbm1lbnQiOjAsIlNtYXJ0Rm9yZWdyb3VuZCI6bnVsbCwiQmFja2dyb3VuZEZpbGxUeXBlIjowLCJNYXJnaW4iOnsiJGlkIjoiNzE2IiwiVG9wIjowLCJMZWZ0IjowLCJSaWdodCI6MCwiQm90dG9tIjowfSwiUGFkZGluZyI6eyIkaWQiOiI3MTciLCJUb3AiOjAsIkxlZnQiOjAsIlJpZ2h0IjowLCJCb3R0b20iOjB9LCJCYWNrZ3JvdW5kIjp7IiRpZCI6IjcxOCIsIkNvbG9yIjp7IiRpZCI6IjcxOSIsIkEiOjAsIlIiOjI1NSwiRyI6MjU1LCJCIjoyNTV9fSwiSXNWaXNpYmxlIjp0cnVlLCJXaWR0aCI6MC4wLCJIZWlnaHQiOjAuMCwiQm9yZGVyU3R5bGUiOnsiJGlkIjoiNzIwIiwiTGluZUNvbG9yIjpudWxsLCJMaW5lV2VpZ2h0IjowLjAsIkxpbmVUeXBlIjowLCJQYXJlbnRTdHlsZSI6bnVsbH0sIlBhcmVudFN0eWxlIjpudWxsfSwiRGF0ZVN0eWxlIjp7IiRpZCI6IjcyMSIsIkZvbnRTZXR0aW5ncyI6eyIkaWQiOiI3MjIiLCJGb250U2l6ZSI6MTAsIkZvbnROYW1lIjoiQ2FsaWJyaSIsIklzQm9sZCI6ZmFsc2UsIklzSXRhbGljIjpmYWxzZSwiSXNVbmRlcmxpbmVkIjpmYWxzZSwiUGFyZW50U3R5bGUiOm51bGx9LCJBdXRvU2l6ZSI6MCwiRm9yZWdyb3VuZCI6eyIkaWQiOiI3MjMiLCJDb2xvciI6eyIkaWQiOiI3MjQ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yNSIsIlRvcCI6MCwiTGVmdCI6MCwiUmlnaHQiOjAsIkJvdHRvbSI6MH0sIlBhZGRpbmciOnsiJGlkIjoiNzI2IiwiVG9wIjowLCJMZWZ0IjowLCJSaWdodCI6MCwiQm90dG9tIjowfSwiQmFja2dyb3VuZCI6eyIkaWQiOiI3MjciLCJDb2xvciI6eyIkaWQiOiI3MjgiLCJBIjo4OSwiUiI6MCwiRyI6MCwiQiI6MH19LCJJc1Zpc2libGUiOnRydWUsIldpZHRoIjowLjAsIkhlaWdodCI6MC4wLCJCb3JkZXJTdHlsZSI6eyIkaWQiOiI3MjkiLCJMaW5lQ29sb3IiOm51bGwsIkxpbmVXZWlnaHQiOjAuMCwiTGluZVR5cGUiOjAsIlBhcmVudFN0eWxlIjpudWxsfSwiUGFyZW50U3R5bGUiOm51bGx9LCJEYXRlRm9ybWF0Ijp7IiRpZCI6Ijcz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4LCJTbWFydER1cmF0aW9uQWN0aXZhdGVkIjpmYWxzZSwiRGF0ZUZvcm1hdCI6eyIkcmVmIjoiNzMwIn0sIklkIjoiYzY5MTVkODgtNDkwNy00NDdjLTllZDgtNmE0ZWZmZDUzMGYwIiwiSW1wb3J0SWQiOm51bGwsIlRpdGxlIjoiUHJvZHVjdCBQZXJzcGVjdGl2ZSBhbmQgQXVkaWVuY2UiLCJOb3RlIjpudWxsLCJIeXBlcmxpbmsiOnsiJGlkIjoiNzMxIiwiQWRkcmVzcyI6IiIsIlN1YkFkZHJlc3MiOiIifSwiSXNDaGFuZ2VkIjpmYWxzZSwiSXNOZXciOmZhbHNlfSx7IiRpZCI6IjczMiIsIkdyb3VwTmFtZSI6bnVsbCwiU3RhcnREYXRlIjoiMjAyMC0wNC0yOFQyMzo1OTowMCIsIkVuZERhdGUiOiIyMDIwLTA0LTMwVDAwOjIwOjAwIiwiUGVyY2VudGFnZUNvbXBsZXRlIjpudWxsLCJTdHlsZSI6eyIkaWQiOiI3MzMiLCJTaGFwZSI6NywiU2hhcGVUaGlja25lc3MiOjAsIkR1cmF0aW9uRm9ybWF0IjowLCJJbmNsdWRlTm9uV29ya2luZ0RheXNJbkR1cmF0aW9uIjpmYWxzZSwiUGVyY2VudGFnZUNvbXBsZXRlU3R5bGUiOnsiJGlkIjoiNzM0IiwiRm9udFNldHRpbmdzIjp7IiRpZCI6IjczNSIsIkZvbnRTaXplIjoxMCwiRm9udE5hbWUiOiJDYWxpYnJpIiwiSXNCb2xkIjpmYWxzZSwiSXNJdGFsaWMiOmZhbHNlLCJJc1VuZGVybGluZWQiOmZhbHNlLCJQYXJlbnRTdHlsZSI6bnVsbH0sIkF1dG9TaXplIjowLCJGb3JlZ3JvdW5kIjp7IiRpZCI6IjczNiIsIkNvbG9yIjp7IiRpZCI6IjczNy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3MzgiLCJUb3AiOjAsIkxlZnQiOjAsIlJpZ2h0IjowLCJCb3R0b20iOjB9LCJQYWRkaW5nIjp7IiRpZCI6IjczOSIsIlRvcCI6MCwiTGVmdCI6MCwiUmlnaHQiOjAsIkJvdHRvbSI6MH0sIkJhY2tncm91bmQiOnsiJGlkIjoiNzQwIiwiQ29sb3IiOnsiJGlkIjoiNzQxIiwiQSI6ODksIlIiOjAsIkciOjAsIkIiOjB9fSwiSXNWaXNpYmxlIjp0cnVlLCJXaWR0aCI6MC4wLCJIZWlnaHQiOjAuMCwiQm9yZGVyU3R5bGUiOnsiJGlkIjoiNzQyIiwiTGluZUNvbG9yIjpudWxsLCJMaW5lV2VpZ2h0IjowLjAsIkxpbmVUeXBlIjowLCJQYXJlbnRTdHlsZSI6bnVsbH0sIlBhcmVudFN0eWxlIjpudWxsfSwiRHVyYXRpb25TdHlsZSI6eyIkaWQiOiI3NDMiLCJGb250U2V0dGluZ3MiOnsiJGlkIjoiNzQ0IiwiRm9udFNpemUiOjEwLCJGb250TmFtZSI6IkNhbGlicmkiLCJJc0JvbGQiOmZhbHNlLCJJc0l0YWxpYyI6ZmFsc2UsIklzVW5kZXJsaW5lZCI6ZmFsc2UsIlBhcmVudFN0eWxlIjpudWxsfSwiQXV0b1NpemUiOjAsIkZvcmVncm91bmQiOnsiJGlkIjoiNzQ1IiwiQ29sb3IiOnsiJGlkIjoiNzQ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zQ3IiwiVG9wIjowLCJMZWZ0IjowLCJSaWdodCI6MCwiQm90dG9tIjowfSwiUGFkZGluZyI6eyIkaWQiOiI3NDgiLCJUb3AiOjAsIkxlZnQiOjAsIlJpZ2h0IjowLCJCb3R0b20iOjB9LCJCYWNrZ3JvdW5kIjp7IiRpZCI6Ijc0OSIsIkNvbG9yIjp7IiRpZCI6Ijc1MCIsIkEiOjAsIlIiOjI1NSwiRyI6MjU1LCJCIjoyNTV9fSwiSXNWaXNpYmxlIjp0cnVlLCJXaWR0aCI6MC4wLCJIZWlnaHQiOjAuMCwiQm9yZGVyU3R5bGUiOnsiJGlkIjoiNzUxIiwiTGluZUNvbG9yIjpudWxsLCJMaW5lV2VpZ2h0IjowLjAsIkxpbmVUeXBlIjowLCJQYXJlbnRTdHlsZSI6bnVsbH0sIlBhcmVudFN0eWxlIjpudWxsfSwiSG9yaXpvbnRhbENvbm5lY3RvclN0eWxlIjp7IiRpZCI6Ijc1MiIsIkxpbmVDb2xvciI6eyIkaWQiOiI3NTMiLCIkdHlwZSI6Ik5MUkUuQ29tbW9uLkRvbS5Tb2xpZENvbG9yQnJ1c2gsIE5MUkUuQ29tbW9uIiwiQ29sb3IiOnsiJGlkIjoiNzU0IiwiQSI6MjU1LCJSIjoyMDQsIkciOjIwNCwiQiI6MjA0fX0sIkxpbmVXZWlnaHQiOjAuMCwiTGluZVR5cGUiOjAsIlBhcmVudFN0eWxlIjpudWxsfSwiVmVydGljYWxDb25uZWN0b3JTdHlsZSI6eyIkaWQiOiI3NTUiLCJMaW5lQ29sb3IiOnsiJGlkIjoiNzU2IiwiJHR5cGUiOiJOTFJFLkNvbW1vbi5Eb20uU29saWRDb2xvckJydXNoLCBOTFJFLkNvbW1vbiIsIkNvbG9yIjp7IiRpZCI6Ijc1NyIsIkEiOjI1NSwiUiI6MjA0LCJHIjoyMDQsIkIiOjIwNH19LCJMaW5lV2VpZ2h0IjoxLjAsIkxpbmVUeXBlIjowLCJQYXJlbnRTdHlsZSI6bnVsbH0sIk1hcmdpbiI6bnVsbCwiU3RhcnREYXRlUG9zaXRpb24iOjYsIkVuZERhdGVQb3NpdGlvbiI6NiwiRGF0ZUlzVmlzaWJsZSI6ZmFsc2UsIlRpdGxlUG9zaXRpb24iOjUsIkR1cmF0aW9uUG9zaXRpb24iOjYsIlBlcmNlbnRhZ2VDb21wbGV0ZWRQb3NpdGlvbiI6MiwiU3BhY2luZyI6MywiSXNCZWxvd1RpbWViYW5kIjp0cnVlLCJQZXJjZW50YWdlQ29tcGxldGVTaGFwZU9wYWNpdHkiOjM1LCJTaGFwZVN0eWxlIjp7IiRpZCI6Ijc1OCIsIk1hcmdpbiI6eyIkaWQiOiI3NTkiLCJUb3AiOjAsIkxlZnQiOjQsIlJpZ2h0Ijo0LCJCb3R0b20iOjB9LCJQYWRkaW5nIjp7IiRpZCI6Ijc2MCIsIlRvcCI6MCwiTGVmdCI6MCwiUmlnaHQiOjAsIkJvdHRvbSI6MH0sIkJhY2tncm91bmQiOnsiJGlkIjoiNzYxIiwiQ29sb3IiOnsiJGlkIjoiNzYyIiwiQSI6MjU1LCJSIjowLCJHIjoxMTQsIkIiOjE4OH19LCJJc1Zpc2libGUiOnRydWUsIldpZHRoIjowLjAsIkhlaWdodCI6MTAuMCwiQm9yZGVyU3R5bGUiOnsiJGlkIjoiNzYzIiwiTGluZUNvbG9yIjp7IiRpZCI6Ijc2NCIsIiR0eXBlIjoiTkxSRS5Db21tb24uRG9tLlNvbGlkQ29sb3JCcnVzaCwgTkxSRS5Db21tb24iLCJDb2xvciI6eyIkaWQiOiI3NjUiLCJBIjoyNTUsIlIiOjI1NSwiRyI6MCwiQiI6MH19LCJMaW5lV2VpZ2h0IjowLjAsIkxpbmVUeXBlIjowLCJQYXJlbnRTdHlsZSI6bnVsbH0sIlBhcmVudFN0eWxlIjpudWxsfSwiVGl0bGVTdHlsZSI6eyIkaWQiOiI3NjYiLCJGb250U2V0dGluZ3MiOnsiJGlkIjoiNzY3IiwiRm9udFNpemUiOjE0LCJGb250TmFtZSI6IkNhbGlicmkiLCJJc0JvbGQiOnRydWUsIklzSXRhbGljIjpmYWxzZSwiSXNVbmRlcmxpbmVkIjpmYWxzZSwiUGFyZW50U3R5bGUiOm51bGx9LCJBdXRvU2l6ZSI6MCwiRm9yZWdyb3VuZCI6eyIkaWQiOiI3NjgiLCJDb2xvciI6eyIkaWQiOiI3NjkiLCJBIjoyNTUsIlIiOjAsIkciOjAsIkIiOjB9fSwiTWF4V2lkdGgiOjEyMjEuODE4MTgxODE4MTgxOCwiTWF4SGVpZ2h0IjoiSW5maW5pdHkiLCJTbWFydEZvcmVncm91bmRJc0FjdGl2ZSI6ZmFsc2UsIkhvcml6b250YWxBbGlnbm1lbnQiOjAsIlZlcnRpY2FsQWxpZ25tZW50IjowLCJTbWFydEZvcmVncm91bmQiOm51bGwsIkJhY2tncm91bmRGaWxsVHlwZSI6MCwiTWFyZ2luIjp7IiRpZCI6Ijc3MCIsIlRvcCI6MCwiTGVmdCI6MCwiUmlnaHQiOjAsIkJvdHRvbSI6MH0sIlBhZGRpbmciOnsiJGlkIjoiNzcxIiwiVG9wIjowLCJMZWZ0IjowLCJSaWdodCI6MCwiQm90dG9tIjowfSwiQmFja2dyb3VuZCI6eyIkaWQiOiI3NzIiLCJDb2xvciI6eyIkaWQiOiI3NzMiLCJBIjowLCJSIjoyNTUsIkciOjI1NSwiQiI6MjU1fX0sIklzVmlzaWJsZSI6dHJ1ZSwiV2lkdGgiOjAuMCwiSGVpZ2h0IjowLjAsIkJvcmRlclN0eWxlIjp7IiRpZCI6Ijc3NCIsIkxpbmVDb2xvciI6bnVsbCwiTGluZVdlaWdodCI6MC4wLCJMaW5lVHlwZSI6MCwiUGFyZW50U3R5bGUiOm51bGx9LCJQYXJlbnRTdHlsZSI6bnVsbH0sIkRhdGVTdHlsZSI6eyIkaWQiOiI3NzUiLCJGb250U2V0dGluZ3MiOnsiJGlkIjoiNzc2IiwiRm9udFNpemUiOjEwLCJGb250TmFtZSI6IkNhbGlicmkiLCJJc0JvbGQiOmZhbHNlLCJJc0l0YWxpYyI6ZmFsc2UsIklzVW5kZXJsaW5lZCI6ZmFsc2UsIlBhcmVudFN0eWxlIjpudWxsfSwiQXV0b1NpemUiOjAsIkZvcmVncm91bmQiOnsiJGlkIjoiNzc3IiwiQ29sb3IiOnsiJGlkIjoiNzc4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NzkiLCJUb3AiOjAsIkxlZnQiOjAsIlJpZ2h0IjowLCJCb3R0b20iOjB9LCJQYWRkaW5nIjp7IiRpZCI6Ijc4MCIsIlRvcCI6MCwiTGVmdCI6MCwiUmlnaHQiOjAsIkJvdHRvbSI6MH0sIkJhY2tncm91bmQiOnsiJGlkIjoiNzgxIiwiQ29sb3IiOnsiJGlkIjoiNzgyIiwiQSI6ODksIlIiOjAsIkciOjAsIkIiOjB9fSwiSXNWaXNpYmxlIjp0cnVlLCJXaWR0aCI6MC4wLCJIZWlnaHQiOjAuMCwiQm9yZGVyU3R5bGUiOnsiJGlkIjoiNzgzIiwiTGluZUNvbG9yIjpudWxsLCJMaW5lV2VpZ2h0IjowLjAsIkxpbmVUeXBlIjowLCJQYXJlbnRTdHlsZSI6bnVsbH0sIlBhcmVudFN0eWxlIjpudWxsfSwiRGF0ZUZvcm1hdCI6eyIkaWQiOiI3ODQ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OSwiU21hcnREdXJhdGlvbkFjdGl2YXRlZCI6dHJ1ZSwiRGF0ZUZvcm1hdCI6eyIkcmVmIjoiNzg0In0sIklkIjoiOTY1MTU5MzMtZWEyMi00ZjFiLTkzYzAtYjQ5NjFlMGRiYWZjIiwiSW1wb3J0SWQiOm51bGwsIlRpdGxlIjoiT3BlcmF0aW5nIEVudmlyb25tZW50IiwiTm90ZSI6bnVsbCwiSHlwZXJsaW5rIjp7IiRpZCI6Ijc4NSIsIkFkZHJlc3MiOiIiLCJTdWJBZGRyZXNzIjoiIn0sIklzQ2hhbmdlZCI6ZmFsc2UsIklzTmV3IjpmYWxzZX0seyIkaWQiOiI3ODYiLCJHcm91cE5hbWUiOm51bGwsIlN0YXJ0RGF0ZSI6IjIwMjAtMDQtMjhUMjM6NTk6MDAiLCJFbmREYXRlIjoiMjAyMC0wNC0zMFQwMDoyMDowMCIsIlBlcmNlbnRhZ2VDb21wbGV0ZSI6bnVsbCwiU3R5bGUiOnsiJGlkIjoiNzg3IiwiU2hhcGUiOjcsIlNoYXBlVGhpY2tuZXNzIjowLCJEdXJhdGlvbkZvcm1hdCI6MCwiSW5jbHVkZU5vbldvcmtpbmdEYXlzSW5EdXJhdGlvbiI6ZmFsc2UsIlBlcmNlbnRhZ2VDb21wbGV0ZVN0eWxlIjp7IiRpZCI6Ijc4OCIsIkZvbnRTZXR0aW5ncyI6eyIkaWQiOiI3ODkiLCJGb250U2l6ZSI6MTAsIkZvbnROYW1lIjoiQ2FsaWJyaSIsIklzQm9sZCI6ZmFsc2UsIklzSXRhbGljIjpmYWxzZSwiSXNVbmRlcmxpbmVkIjpmYWxzZSwiUGFyZW50U3R5bGUiOm51bGx9LCJBdXRvU2l6ZSI6MCwiRm9yZWdyb3VuZCI6eyIkaWQiOiI3OTAiLCJDb2xvciI6eyIkaWQiOiI3OTE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NzkyIiwiVG9wIjowLCJMZWZ0IjowLCJSaWdodCI6MCwiQm90dG9tIjowfSwiUGFkZGluZyI6eyIkaWQiOiI3OTMiLCJUb3AiOjAsIkxlZnQiOjAsIlJpZ2h0IjowLCJCb3R0b20iOjB9LCJCYWNrZ3JvdW5kIjp7IiRpZCI6Ijc5NCIsIkNvbG9yIjp7IiRpZCI6Ijc5NSIsIkEiOjg5LCJSIjowLCJHIjowLCJCIjowfX0sIklzVmlzaWJsZSI6dHJ1ZSwiV2lkdGgiOjAuMCwiSGVpZ2h0IjowLjAsIkJvcmRlclN0eWxlIjp7IiRpZCI6Ijc5NiIsIkxpbmVDb2xvciI6bnVsbCwiTGluZVdlaWdodCI6MC4wLCJMaW5lVHlwZSI6MCwiUGFyZW50U3R5bGUiOm51bGx9LCJQYXJlbnRTdHlsZSI6bnVsbH0sIkR1cmF0aW9uU3R5bGUiOnsiJGlkIjoiNzk3IiwiRm9udFNldHRpbmdzIjp7IiRpZCI6Ijc5OCIsIkZvbnRTaXplIjoxMCwiRm9udE5hbWUiOiJDYWxpYnJpIiwiSXNCb2xkIjpmYWxzZSwiSXNJdGFsaWMiOmZhbHNlLCJJc1VuZGVybGluZWQiOmZhbHNlLCJQYXJlbnRTdHlsZSI6bnVsbH0sIkF1dG9TaXplIjowLCJGb3JlZ3JvdW5kIjp7IiRpZCI6Ijc5OSIsIkNvbG9yIjp7IiRpZCI6Ijgw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gwMSIsIlRvcCI6MCwiTGVmdCI6MCwiUmlnaHQiOjAsIkJvdHRvbSI6MH0sIlBhZGRpbmciOnsiJGlkIjoiODAyIiwiVG9wIjowLCJMZWZ0IjowLCJSaWdodCI6MCwiQm90dG9tIjowfSwiQmFja2dyb3VuZCI6eyIkaWQiOiI4MDMiLCJDb2xvciI6eyIkaWQiOiI4MDQiLCJBIjowLCJSIjoyNTUsIkciOjI1NSwiQiI6MjU1fX0sIklzVmlzaWJsZSI6dHJ1ZSwiV2lkdGgiOjAuMCwiSGVpZ2h0IjowLjAsIkJvcmRlclN0eWxlIjp7IiRpZCI6IjgwNSIsIkxpbmVDb2xvciI6bnVsbCwiTGluZVdlaWdodCI6MC4wLCJMaW5lVHlwZSI6MCwiUGFyZW50U3R5bGUiOm51bGx9LCJQYXJlbnRTdHlsZSI6bnVsbH0sIkhvcml6b250YWxDb25uZWN0b3JTdHlsZSI6eyIkaWQiOiI4MDYiLCJMaW5lQ29sb3IiOnsiJGlkIjoiODA3IiwiJHR5cGUiOiJOTFJFLkNvbW1vbi5Eb20uU29saWRDb2xvckJydXNoLCBOTFJFLkNvbW1vbiIsIkNvbG9yIjp7IiRpZCI6IjgwOCIsIkEiOjI1NSwiUiI6MjA0LCJHIjoyMDQsIkIiOjIwNH19LCJMaW5lV2VpZ2h0IjowLjAsIkxpbmVUeXBlIjowLCJQYXJlbnRTdHlsZSI6bnVsbH0sIlZlcnRpY2FsQ29ubmVjdG9yU3R5bGUiOnsiJGlkIjoiODA5IiwiTGluZUNvbG9yIjp7IiRpZCI6IjgxMCIsIiR0eXBlIjoiTkxSRS5Db21tb24uRG9tLlNvbGlkQ29sb3JCcnVzaCwgTkxSRS5Db21tb24iLCJDb2xvciI6eyIkaWQiOiI4MTEiLCJBIjoyNTUsIlIiOjIwNCwiRyI6MjA0LCJCIjoyMDR9fSwiTGluZVdlaWdodCI6MS4wLCJMaW5lVHlwZSI6MCwiUGFyZW50U3R5bGUiOm51bGx9LCJNYXJnaW4iOm51bGwsIlN0YXJ0RGF0ZVBvc2l0aW9uIjo2LCJFbmREYXRlUG9zaXRpb24iOjYsIkRhdGVJc1Zpc2libGUiOmZhbHNlLCJUaXRsZVBvc2l0aW9uIjo1LCJEdXJhdGlvblBvc2l0aW9uIjo2LCJQZXJjZW50YWdlQ29tcGxldGVkUG9zaXRpb24iOjIsIlNwYWNpbmciOjMsIklzQmVsb3dUaW1lYmFuZCI6dHJ1ZSwiUGVyY2VudGFnZUNvbXBsZXRlU2hhcGVPcGFjaXR5IjozNSwiU2hhcGVTdHlsZSI6eyIkaWQiOiI4MTIiLCJNYXJnaW4iOnsiJGlkIjoiODEzIiwiVG9wIjowLCJMZWZ0Ijo0LCJSaWdodCI6NCwiQm90dG9tIjowfSwiUGFkZGluZyI6eyIkaWQiOiI4MTQiLCJUb3AiOjAsIkxlZnQiOjAsIlJpZ2h0IjowLCJCb3R0b20iOjB9LCJCYWNrZ3JvdW5kIjp7IiRpZCI6IjgxNSIsIkNvbG9yIjp7IiRpZCI6IjgxNiIsIkEiOjI1NSwiUiI6MCwiRyI6MTE0LCJCIjoxODh9fSwiSXNWaXNpYmxlIjp0cnVlLCJXaWR0aCI6MC4wLCJIZWlnaHQiOjEwLjAsIkJvcmRlclN0eWxlIjp7IiRpZCI6IjgxNyIsIkxpbmVDb2xvciI6eyIkaWQiOiI4MTgiLCIkdHlwZSI6Ik5MUkUuQ29tbW9uLkRvbS5Tb2xpZENvbG9yQnJ1c2gsIE5MUkUuQ29tbW9uIiwiQ29sb3IiOnsiJGlkIjoiODE5IiwiQSI6MjU1LCJSIjoyNTUsIkciOjAsIkIiOjB9fSwiTGluZVdlaWdodCI6MC4wLCJMaW5lVHlwZSI6MCwiUGFyZW50U3R5bGUiOm51bGx9LCJQYXJlbnRTdHlsZSI6bnVsbH0sIlRpdGxlU3R5bGUiOnsiJGlkIjoiODIwIiwiRm9udFNldHRpbmdzIjp7IiRpZCI6IjgyMSIsIkZvbnRTaXplIjoxNCwiRm9udE5hbWUiOiJDYWxpYnJpIiwiSXNCb2xkIjp0cnVlLCJJc0l0YWxpYyI6ZmFsc2UsIklzVW5kZXJsaW5lZCI6ZmFsc2UsIlBhcmVudFN0eWxlIjpudWxsfSwiQXV0b1NpemUiOjAsIkZvcmVncm91bmQiOnsiJGlkIjoiODIyIiwiQ29sb3IiOnsiJGlkIjoiODIzIiwiQSI6MjU1LCJSIjowLCJHIjowLCJCIjowfX0sIk1heFdpZHRoIjoxMjIxLjgxODE4MTgxODE4MTgsIk1heEhlaWdodCI6IkluZmluaXR5IiwiU21hcnRGb3JlZ3JvdW5kSXNBY3RpdmUiOmZhbHNlLCJIb3Jpem9udGFsQWxpZ25tZW50IjowLCJWZXJ0aWNhbEFsaWdubWVudCI6MCwiU21hcnRGb3JlZ3JvdW5kIjpudWxsLCJCYWNrZ3JvdW5kRmlsbFR5cGUiOjAsIk1hcmdpbiI6eyIkaWQiOiI4MjQiLCJUb3AiOjAsIkxlZnQiOjAsIlJpZ2h0IjowLCJCb3R0b20iOjB9LCJQYWRkaW5nIjp7IiRpZCI6IjgyNSIsIlRvcCI6MCwiTGVmdCI6MCwiUmlnaHQiOjAsIkJvdHRvbSI6MH0sIkJhY2tncm91bmQiOnsiJGlkIjoiODI2IiwiQ29sb3IiOnsiJGlkIjoiODI3IiwiQSI6MCwiUiI6MjU1LCJHIjoyNTUsIkIiOjI1NX19LCJJc1Zpc2libGUiOnRydWUsIldpZHRoIjowLjAsIkhlaWdodCI6MC4wLCJCb3JkZXJTdHlsZSI6eyIkaWQiOiI4MjgiLCJMaW5lQ29sb3IiOm51bGwsIkxpbmVXZWlnaHQiOjAuMCwiTGluZVR5cGUiOjAsIlBhcmVudFN0eWxlIjpudWxsfSwiUGFyZW50U3R5bGUiOm51bGx9LCJEYXRlU3R5bGUiOnsiJGlkIjoiODI5IiwiRm9udFNldHRpbmdzIjp7IiRpZCI6IjgzMCIsIkZvbnRTaXplIjoxMCwiRm9udE5hbWUiOiJDYWxpYnJpIiwiSXNCb2xkIjpmYWxzZSwiSXNJdGFsaWMiOmZhbHNlLCJJc1VuZGVybGluZWQiOmZhbHNlLCJQYXJlbnRTdHlsZSI6bnVsbH0sIkF1dG9TaXplIjowLCJGb3JlZ3JvdW5kIjp7IiRpZCI6IjgzMSIsIkNvbG9yIjp7IiRpZCI6IjgzM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DMzIiwiVG9wIjowLCJMZWZ0IjowLCJSaWdodCI6MCwiQm90dG9tIjowfSwiUGFkZGluZyI6eyIkaWQiOiI4MzQiLCJUb3AiOjAsIkxlZnQiOjAsIlJpZ2h0IjowLCJCb3R0b20iOjB9LCJCYWNrZ3JvdW5kIjp7IiRpZCI6IjgzNSIsIkNvbG9yIjp7IiRpZCI6IjgzNiIsIkEiOjg5LCJSIjowLCJHIjowLCJCIjowfX0sIklzVmlzaWJsZSI6dHJ1ZSwiV2lkdGgiOjAuMCwiSGVpZ2h0IjowLjAsIkJvcmRlclN0eWxlIjp7IiRpZCI6IjgzNyIsIkxpbmVDb2xvciI6bnVsbCwiTGluZVdlaWdodCI6MC4wLCJMaW5lVHlwZSI6MCwiUGFyZW50U3R5bGUiOm51bGx9LCJQYXJlbnRTdHlsZSI6bnVsbH0sIkRhdGVGb3JtYXQiOnsiJGlkIjoiODM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wLCJTbWFydER1cmF0aW9uQWN0aXZhdGVkIjp0cnVlLCJEYXRlRm9ybWF0Ijp7IiRyZWYiOiI4MzgifSwiSWQiOiI2YjRhMDcxYi05NWM1LTQ0ZjUtOWExMy0zZWUwMmUzNzJlMjUiLCJJbXBvcnRJZCI6bnVsbCwiVGl0bGUiOiJTY29wZSIsIk5vdGUiOm51bGwsIkh5cGVybGluayI6eyIkaWQiOiI4MzkiLCJBZGRyZXNzIjoiIiwiU3ViQWRkcmVzcyI6IiJ9LCJJc0NoYW5nZWQiOmZhbHNlLCJJc05ldyI6ZmFsc2V9LHsiJGlkIjoiODQwIiwiR3JvdXBOYW1lIjpudWxsLCJTdGFydERhdGUiOiIyMDIwLTA0LTI5VDIzOjU5OjAwIiwiRW5kRGF0ZSI6IjIwMjAtMDUtMDFUMDA6MDk6MDAiLCJQZXJjZW50YWdlQ29tcGxldGUiOm51bGwsIlN0eWxlIjp7IiRpZCI6Ijg0MSIsIlNoYXBlIjo3LCJTaGFwZVRoaWNrbmVzcyI6MCwiRHVyYXRpb25Gb3JtYXQiOjAsIkluY2x1ZGVOb25Xb3JraW5nRGF5c0luRHVyYXRpb24iOmZhbHNlLCJQZXJjZW50YWdlQ29tcGxldGVTdHlsZSI6eyIkaWQiOiI4NDIiLCJGb250U2V0dGluZ3MiOnsiJGlkIjoiODQzIiwiRm9udFNpemUiOjEwLCJGb250TmFtZSI6IkNhbGlicmkiLCJJc0JvbGQiOmZhbHNlLCJJc0l0YWxpYyI6ZmFsc2UsIklzVW5kZXJsaW5lZCI6ZmFsc2UsIlBhcmVudFN0eWxlIjpudWxsfSwiQXV0b1NpemUiOjAsIkZvcmVncm91bmQiOnsiJGlkIjoiODQ0IiwiQ29sb3IiOnsiJGlkIjoiODQ1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g0NiIsIlRvcCI6MCwiTGVmdCI6MCwiUmlnaHQiOjAsIkJvdHRvbSI6MH0sIlBhZGRpbmciOnsiJGlkIjoiODQ3IiwiVG9wIjowLCJMZWZ0IjowLCJSaWdodCI6MCwiQm90dG9tIjowfSwiQmFja2dyb3VuZCI6eyIkaWQiOiI4NDgiLCJDb2xvciI6eyIkaWQiOiI4NDkiLCJBIjo4OSwiUiI6MCwiRyI6MCwiQiI6MH19LCJJc1Zpc2libGUiOnRydWUsIldpZHRoIjowLjAsIkhlaWdodCI6MC4wLCJCb3JkZXJTdHlsZSI6eyIkaWQiOiI4NTAiLCJMaW5lQ29sb3IiOm51bGwsIkxpbmVXZWlnaHQiOjAuMCwiTGluZVR5cGUiOjAsIlBhcmVudFN0eWxlIjpudWxsfSwiUGFyZW50U3R5bGUiOm51bGx9LCJEdXJhdGlvblN0eWxlIjp7IiRpZCI6Ijg1MSIsIkZvbnRTZXR0aW5ncyI6eyIkaWQiOiI4NTIiLCJGb250U2l6ZSI6MTAsIkZvbnROYW1lIjoiQ2FsaWJyaSIsIklzQm9sZCI6ZmFsc2UsIklzSXRhbGljIjpmYWxzZSwiSXNVbmRlcmxpbmVkIjpmYWxzZSwiUGFyZW50U3R5bGUiOm51bGx9LCJBdXRvU2l6ZSI6MCwiRm9yZWdyb3VuZCI6eyIkaWQiOiI4NTMiLCJDb2xvciI6eyIkaWQiOiI4NTQ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NTUiLCJUb3AiOjAsIkxlZnQiOjAsIlJpZ2h0IjowLCJCb3R0b20iOjB9LCJQYWRkaW5nIjp7IiRpZCI6Ijg1NiIsIlRvcCI6MCwiTGVmdCI6MCwiUmlnaHQiOjAsIkJvdHRvbSI6MH0sIkJhY2tncm91bmQiOnsiJGlkIjoiODU3IiwiQ29sb3IiOnsiJGlkIjoiODU4IiwiQSI6MCwiUiI6MjU1LCJHIjoyNTUsIkIiOjI1NX19LCJJc1Zpc2libGUiOnRydWUsIldpZHRoIjowLjAsIkhlaWdodCI6MC4wLCJCb3JkZXJTdHlsZSI6eyIkaWQiOiI4NTkiLCJMaW5lQ29sb3IiOm51bGwsIkxpbmVXZWlnaHQiOjAuMCwiTGluZVR5cGUiOjAsIlBhcmVudFN0eWxlIjpudWxsfSwiUGFyZW50U3R5bGUiOm51bGx9LCJIb3Jpem9udGFsQ29ubmVjdG9yU3R5bGUiOnsiJGlkIjoiODYwIiwiTGluZUNvbG9yIjp7IiRpZCI6Ijg2MSIsIiR0eXBlIjoiTkxSRS5Db21tb24uRG9tLlNvbGlkQ29sb3JCcnVzaCwgTkxSRS5Db21tb24iLCJDb2xvciI6eyIkaWQiOiI4NjIiLCJBIjoyNTUsIlIiOjIwNCwiRyI6MjA0LCJCIjoyMDR9fSwiTGluZVdlaWdodCI6MC4wLCJMaW5lVHlwZSI6MCwiUGFyZW50U3R5bGUiOm51bGx9LCJWZXJ0aWNhbENvbm5lY3RvclN0eWxlIjp7IiRpZCI6Ijg2MyIsIkxpbmVDb2xvciI6eyIkaWQiOiI4NjQiLCIkdHlwZSI6Ik5MUkUuQ29tbW9uLkRvbS5Tb2xpZENvbG9yQnJ1c2gsIE5MUkUuQ29tbW9uIiwiQ29sb3IiOnsiJGlkIjoiODY1IiwiQSI6MjU1LCJSIjoyMDQsIkciOjIwNCwiQiI6MjA0fX0sIkxpbmVXZWlnaHQiOjEuMCwiTGluZVR5cGUiOjAsIlBhcmVudFN0eWxlIjpudWxsfSwiTWFyZ2luIjpudWxsLCJTdGFydERhdGVQb3NpdGlvbiI6NiwiRW5kRGF0ZVBvc2l0aW9uIjo2LCJEYXRlSXNWaXNpYmxlIjpmYWxzZSwiVGl0bGVQb3NpdGlvbiI6NSwiRHVyYXRpb25Qb3NpdGlvbiI6NiwiUGVyY2VudGFnZUNvbXBsZXRlZFBvc2l0aW9uIjoyLCJTcGFjaW5nIjozLCJJc0JlbG93VGltZWJhbmQiOnRydWUsIlBlcmNlbnRhZ2VDb21wbGV0ZVNoYXBlT3BhY2l0eSI6MzUsIlNoYXBlU3R5bGUiOnsiJGlkIjoiODY2IiwiTWFyZ2luIjp7IiRpZCI6Ijg2NyIsIlRvcCI6MCwiTGVmdCI6NCwiUmlnaHQiOjQsIkJvdHRvbSI6MH0sIlBhZGRpbmciOnsiJGlkIjoiODY4IiwiVG9wIjowLCJMZWZ0IjowLCJSaWdodCI6MCwiQm90dG9tIjowfSwiQmFja2dyb3VuZCI6eyIkaWQiOiI4NjkiLCJDb2xvciI6eyIkaWQiOiI4NzAiLCJBIjoyNTUsIlIiOjAsIkciOjExNCwiQiI6MTg4fX0sIklzVmlzaWJsZSI6dHJ1ZSwiV2lkdGgiOjAuMCwiSGVpZ2h0IjoxMC4wLCJCb3JkZXJTdHlsZSI6eyIkaWQiOiI4NzEiLCJMaW5lQ29sb3IiOnsiJGlkIjoiODcyIiwiJHR5cGUiOiJOTFJFLkNvbW1vbi5Eb20uU29saWRDb2xvckJydXNoLCBOTFJFLkNvbW1vbiIsIkNvbG9yIjp7IiRpZCI6Ijg3MyIsIkEiOjI1NSwiUiI6MjU1LCJHIjowLCJCIjowfX0sIkxpbmVXZWlnaHQiOjAuMCwiTGluZVR5cGUiOjAsIlBhcmVudFN0eWxlIjpudWxsfSwiUGFyZW50U3R5bGUiOm51bGx9LCJUaXRsZVN0eWxlIjp7IiRpZCI6Ijg3NCIsIkZvbnRTZXR0aW5ncyI6eyIkaWQiOiI4NzUiLCJGb250U2l6ZSI6MTQsIkZvbnROYW1lIjoiQ2FsaWJyaSIsIklzQm9sZCI6dHJ1ZSwiSXNJdGFsaWMiOmZhbHNlLCJJc1VuZGVybGluZWQiOmZhbHNlLCJQYXJlbnRTdHlsZSI6bnVsbH0sIkF1dG9TaXplIjowLCJGb3JlZ3JvdW5kIjp7IiRpZCI6Ijg3NiIsIkNvbG9yIjp7IiRpZCI6Ijg3NyIsIkEiOjI1NSwiUiI6MCwiRyI6MCwiQiI6MH19LCJNYXhXaWR0aCI6MTIyMS44MTgxODE4MTgxODE4LCJNYXhIZWlnaHQiOiJJbmZpbml0eSIsIlNtYXJ0Rm9yZWdyb3VuZElzQWN0aXZlIjpmYWxzZSwiSG9yaXpvbnRhbEFsaWdubWVudCI6MCwiVmVydGljYWxBbGlnbm1lbnQiOjAsIlNtYXJ0Rm9yZWdyb3VuZCI6bnVsbCwiQmFja2dyb3VuZEZpbGxUeXBlIjowLCJNYXJnaW4iOnsiJGlkIjoiODc4IiwiVG9wIjowLCJMZWZ0IjowLCJSaWdodCI6MCwiQm90dG9tIjowfSwiUGFkZGluZyI6eyIkaWQiOiI4NzkiLCJUb3AiOjAsIkxlZnQiOjAsIlJpZ2h0IjowLCJCb3R0b20iOjB9LCJCYWNrZ3JvdW5kIjp7IiRpZCI6Ijg4MCIsIkNvbG9yIjp7IiRpZCI6Ijg4MSIsIkEiOjAsIlIiOjI1NSwiRyI6MjU1LCJCIjoyNTV9fSwiSXNWaXNpYmxlIjp0cnVlLCJXaWR0aCI6MC4wLCJIZWlnaHQiOjAuMCwiQm9yZGVyU3R5bGUiOnsiJGlkIjoiODgyIiwiTGluZUNvbG9yIjpudWxsLCJMaW5lV2VpZ2h0IjowLjAsIkxpbmVUeXBlIjowLCJQYXJlbnRTdHlsZSI6bnVsbH0sIlBhcmVudFN0eWxlIjpudWxsfSwiRGF0ZVN0eWxlIjp7IiRpZCI6Ijg4MyIsIkZvbnRTZXR0aW5ncyI6eyIkaWQiOiI4ODQiLCJGb250U2l6ZSI6MTAsIkZvbnROYW1lIjoiQ2FsaWJyaSIsIklzQm9sZCI6ZmFsc2UsIklzSXRhbGljIjpmYWxzZSwiSXNVbmRlcmxpbmVkIjpmYWxzZSwiUGFyZW50U3R5bGUiOm51bGx9LCJBdXRvU2l6ZSI6MCwiRm9yZWdyb3VuZCI6eyIkaWQiOiI4ODUiLCJDb2xvciI6eyIkaWQiOiI4ODY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g4NyIsIlRvcCI6MCwiTGVmdCI6MCwiUmlnaHQiOjAsIkJvdHRvbSI6MH0sIlBhZGRpbmciOnsiJGlkIjoiODg4IiwiVG9wIjowLCJMZWZ0IjowLCJSaWdodCI6MCwiQm90dG9tIjowfSwiQmFja2dyb3VuZCI6eyIkaWQiOiI4ODkiLCJDb2xvciI6eyIkaWQiOiI4OTAiLCJBIjo4OSwiUiI6MCwiRyI6MCwiQiI6MH19LCJJc1Zpc2libGUiOnRydWUsIldpZHRoIjowLjAsIkhlaWdodCI6MC4wLCJCb3JkZXJTdHlsZSI6eyIkaWQiOiI4OTEiLCJMaW5lQ29sb3IiOm51bGwsIkxpbmVXZWlnaHQiOjAuMCwiTGluZVR5cGUiOjAsIlBhcmVudFN0eWxlIjpudWxsfSwiUGFyZW50U3R5bGUiOm51bGx9LCJEYXRlRm9ybWF0Ijp7IiRpZCI6Ijg5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xMSwiU21hcnREdXJhdGlvbkFjdGl2YXRlZCI6dHJ1ZSwiRGF0ZUZvcm1hdCI6eyIkcmVmIjoiODkyIn0sIklkIjoiNTNkY2I5ZjMtNmE4Ny00MjMyLTgxNmEtZDMyNGU0ZmU4YzI0IiwiSW1wb3J0SWQiOm51bGwsIlRpdGxlIjoiRnVuY3Rpb25hbCBSZXF1aXJlbWVudHMiLCJOb3RlIjpudWxsLCJIeXBlcmxpbmsiOnsiJGlkIjoiODkzIiwiQWRkcmVzcyI6IiIsIlN1YkFkZHJlc3MiOiIifSwiSXNDaGFuZ2VkIjpmYWxzZSwiSXNOZXciOmZhbHNlfSx7IiRpZCI6Ijg5NCIsIkdyb3VwTmFtZSI6bnVsbCwiU3RhcnREYXRlIjoiMjAyMC0wNC0yOVQyMzo1OTowMCIsIkVuZERhdGUiOiIyMDIwLTA0LTMwVDIzOjUyOjAwIiwiUGVyY2VudGFnZUNvbXBsZXRlIjpudWxsLCJTdHlsZSI6eyIkaWQiOiI4OTUiLCJTaGFwZSI6NywiU2hhcGVUaGlja25lc3MiOjAsIkR1cmF0aW9uRm9ybWF0IjowLCJJbmNsdWRlTm9uV29ya2luZ0RheXNJbkR1cmF0aW9uIjpmYWxzZSwiUGVyY2VudGFnZUNvbXBsZXRlU3R5bGUiOnsiJGlkIjoiODk2IiwiRm9udFNldHRpbmdzIjp7IiRpZCI6Ijg5NyIsIkZvbnRTaXplIjoxMCwiRm9udE5hbWUiOiJDYWxpYnJpIiwiSXNCb2xkIjpmYWxzZSwiSXNJdGFsaWMiOmZhbHNlLCJJc1VuZGVybGluZWQiOmZhbHNlLCJQYXJlbnRTdHlsZSI6bnVsbH0sIkF1dG9TaXplIjowLCJGb3JlZ3JvdW5kIjp7IiRpZCI6Ijg5OCIsIkNvbG9yIjp7IiRpZCI6Ijg5OS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5MDAiLCJUb3AiOjAsIkxlZnQiOjAsIlJpZ2h0IjowLCJCb3R0b20iOjB9LCJQYWRkaW5nIjp7IiRpZCI6IjkwMSIsIlRvcCI6MCwiTGVmdCI6MCwiUmlnaHQiOjAsIkJvdHRvbSI6MH0sIkJhY2tncm91bmQiOnsiJGlkIjoiOTAyIiwiQ29sb3IiOnsiJGlkIjoiOTAzIiwiQSI6ODksIlIiOjAsIkciOjAsIkIiOjB9fSwiSXNWaXNpYmxlIjp0cnVlLCJXaWR0aCI6MC4wLCJIZWlnaHQiOjAuMCwiQm9yZGVyU3R5bGUiOnsiJGlkIjoiOTA0IiwiTGluZUNvbG9yIjpudWxsLCJMaW5lV2VpZ2h0IjowLjAsIkxpbmVUeXBlIjowLCJQYXJlbnRTdHlsZSI6bnVsbH0sIlBhcmVudFN0eWxlIjpudWxsfSwiRHVyYXRpb25TdHlsZSI6eyIkaWQiOiI5MDUiLCJGb250U2V0dGluZ3MiOnsiJGlkIjoiOTA2IiwiRm9udFNpemUiOjEwLCJGb250TmFtZSI6IkNhbGlicmkiLCJJc0JvbGQiOmZhbHNlLCJJc0l0YWxpYyI6ZmFsc2UsIklzVW5kZXJsaW5lZCI6ZmFsc2UsIlBhcmVudFN0eWxlIjpudWxsfSwiQXV0b1NpemUiOjAsIkZvcmVncm91bmQiOnsiJGlkIjoiOTA3IiwiQ29sb3IiOnsiJGlkIjoiOTA4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A5IiwiVG9wIjowLCJMZWZ0IjowLCJSaWdodCI6MCwiQm90dG9tIjowfSwiUGFkZGluZyI6eyIkaWQiOiI5MTAiLCJUb3AiOjAsIkxlZnQiOjAsIlJpZ2h0IjowLCJCb3R0b20iOjB9LCJCYWNrZ3JvdW5kIjp7IiRpZCI6IjkxMSIsIkNvbG9yIjp7IiRpZCI6IjkxMiIsIkEiOjAsIlIiOjI1NSwiRyI6MjU1LCJCIjoyNTV9fSwiSXNWaXNpYmxlIjp0cnVlLCJXaWR0aCI6MC4wLCJIZWlnaHQiOjAuMCwiQm9yZGVyU3R5bGUiOnsiJGlkIjoiOTEzIiwiTGluZUNvbG9yIjpudWxsLCJMaW5lV2VpZ2h0IjowLjAsIkxpbmVUeXBlIjowLCJQYXJlbnRTdHlsZSI6bnVsbH0sIlBhcmVudFN0eWxlIjpudWxsfSwiSG9yaXpvbnRhbENvbm5lY3RvclN0eWxlIjp7IiRpZCI6IjkxNCIsIkxpbmVDb2xvciI6eyIkaWQiOiI5MTUiLCIkdHlwZSI6Ik5MUkUuQ29tbW9uLkRvbS5Tb2xpZENvbG9yQnJ1c2gsIE5MUkUuQ29tbW9uIiwiQ29sb3IiOnsiJGlkIjoiOTE2IiwiQSI6MjU1LCJSIjoyMDQsIkciOjIwNCwiQiI6MjA0fX0sIkxpbmVXZWlnaHQiOjAuMCwiTGluZVR5cGUiOjAsIlBhcmVudFN0eWxlIjpudWxsfSwiVmVydGljYWxDb25uZWN0b3JTdHlsZSI6eyIkaWQiOiI5MTciLCJMaW5lQ29sb3IiOnsiJGlkIjoiOTE4IiwiJHR5cGUiOiJOTFJFLkNvbW1vbi5Eb20uU29saWRDb2xvckJydXNoLCBOTFJFLkNvbW1vbiIsIkNvbG9yIjp7IiRpZCI6IjkxOSIsIkEiOjI1NSwiUiI6MjA0LCJHIjoyMDQsIkIiOjIwNH19LCJMaW5lV2VpZ2h0IjoxLjAsIkxpbmVUeXBlIjowLCJQYXJlbnRTdHlsZSI6bnVsbH0sIk1hcmdpbiI6bnVsbCwiU3RhcnREYXRlUG9zaXRpb24iOjYsIkVuZERhdGVQb3NpdGlvbiI6NiwiRGF0ZUlzVmlzaWJsZSI6ZmFsc2UsIlRpdGxlUG9zaXRpb24iOjUsIkR1cmF0aW9uUG9zaXRpb24iOjYsIlBlcmNlbnRhZ2VDb21wbGV0ZWRQb3NpdGlvbiI6MiwiU3BhY2luZyI6MywiSXNCZWxvd1RpbWViYW5kIjp0cnVlLCJQZXJjZW50YWdlQ29tcGxldGVTaGFwZU9wYWNpdHkiOjM1LCJTaGFwZVN0eWxlIjp7IiRpZCI6IjkyMCIsIk1hcmdpbiI6eyIkaWQiOiI5MjEiLCJUb3AiOjAsIkxlZnQiOjQsIlJpZ2h0Ijo0LCJCb3R0b20iOjB9LCJQYWRkaW5nIjp7IiRpZCI6IjkyMiIsIlRvcCI6MCwiTGVmdCI6MCwiUmlnaHQiOjAsIkJvdHRvbSI6MH0sIkJhY2tncm91bmQiOnsiJGlkIjoiOTIzIiwiQ29sb3IiOnsiJGlkIjoiOTI0IiwiQSI6MjU1LCJSIjowLCJHIjoxMTQsIkIiOjE4OH19LCJJc1Zpc2libGUiOnRydWUsIldpZHRoIjowLjAsIkhlaWdodCI6MTAuMCwiQm9yZGVyU3R5bGUiOnsiJGlkIjoiOTI1IiwiTGluZUNvbG9yIjp7IiRpZCI6IjkyNiIsIiR0eXBlIjoiTkxSRS5Db21tb24uRG9tLlNvbGlkQ29sb3JCcnVzaCwgTkxSRS5Db21tb24iLCJDb2xvciI6eyIkaWQiOiI5MjciLCJBIjoyNTUsIlIiOjI1NSwiRyI6MCwiQiI6MH19LCJMaW5lV2VpZ2h0IjowLjAsIkxpbmVUeXBlIjowLCJQYXJlbnRTdHlsZSI6bnVsbH0sIlBhcmVudFN0eWxlIjpudWxsfSwiVGl0bGVTdHlsZSI6eyIkaWQiOiI5MjgiLCJGb250U2V0dGluZ3MiOnsiJGlkIjoiOTI5IiwiRm9udFNpemUiOjE0LCJGb250TmFtZSI6IkNhbGlicmkiLCJJc0JvbGQiOnRydWUsIklzSXRhbGljIjpmYWxzZSwiSXNVbmRlcmxpbmVkIjpmYWxzZSwiUGFyZW50U3R5bGUiOm51bGx9LCJBdXRvU2l6ZSI6MCwiRm9yZWdyb3VuZCI6eyIkaWQiOiI5MzAiLCJDb2xvciI6eyIkaWQiOiI5MzEiLCJBIjoyNTUsIlIiOjAsIkciOjAsIkIiOjB9fSwiTWF4V2lkdGgiOjEyMjEuODE4MTgxODE4MTgxOCwiTWF4SGVpZ2h0IjoiSW5maW5pdHkiLCJTbWFydEZvcmVncm91bmRJc0FjdGl2ZSI6ZmFsc2UsIkhvcml6b250YWxBbGlnbm1lbnQiOjAsIlZlcnRpY2FsQWxpZ25tZW50IjowLCJTbWFydEZvcmVncm91bmQiOm51bGwsIkJhY2tncm91bmRGaWxsVHlwZSI6MCwiTWFyZ2luIjp7IiRpZCI6IjkzMiIsIlRvcCI6MCwiTGVmdCI6MCwiUmlnaHQiOjAsIkJvdHRvbSI6MH0sIlBhZGRpbmciOnsiJGlkIjoiOTMzIiwiVG9wIjowLCJMZWZ0IjowLCJSaWdodCI6MCwiQm90dG9tIjowfSwiQmFja2dyb3VuZCI6eyIkaWQiOiI5MzQiLCJDb2xvciI6eyIkaWQiOiI5MzUiLCJBIjowLCJSIjoyNTUsIkciOjI1NSwiQiI6MjU1fX0sIklzVmlzaWJsZSI6dHJ1ZSwiV2lkdGgiOjAuMCwiSGVpZ2h0IjowLjAsIkJvcmRlclN0eWxlIjp7IiRpZCI6IjkzNiIsIkxpbmVDb2xvciI6bnVsbCwiTGluZVdlaWdodCI6MC4wLCJMaW5lVHlwZSI6MCwiUGFyZW50U3R5bGUiOm51bGx9LCJQYXJlbnRTdHlsZSI6bnVsbH0sIkRhdGVTdHlsZSI6eyIkaWQiOiI5MzciLCJGb250U2V0dGluZ3MiOnsiJGlkIjoiOTM4IiwiRm9udFNpemUiOjEwLCJGb250TmFtZSI6IkNhbGlicmkiLCJJc0JvbGQiOmZhbHNlLCJJc0l0YWxpYyI6ZmFsc2UsIklzVW5kZXJsaW5lZCI6ZmFsc2UsIlBhcmVudFN0eWxlIjpudWxsfSwiQXV0b1NpemUiOjAsIkZvcmVncm91bmQiOnsiJGlkIjoiOTM5IiwiQ29sb3IiOnsiJGlkIjoiOTQ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5NDEiLCJUb3AiOjAsIkxlZnQiOjAsIlJpZ2h0IjowLCJCb3R0b20iOjB9LCJQYWRkaW5nIjp7IiRpZCI6Ijk0MiIsIlRvcCI6MCwiTGVmdCI6MCwiUmlnaHQiOjAsIkJvdHRvbSI6MH0sIkJhY2tncm91bmQiOnsiJGlkIjoiOTQzIiwiQ29sb3IiOnsiJGlkIjoiOTQ0IiwiQSI6ODksIlIiOjAsIkciOjAsIkIiOjB9fSwiSXNWaXNpYmxlIjp0cnVlLCJXaWR0aCI6MC4wLCJIZWlnaHQiOjAuMCwiQm9yZGVyU3R5bGUiOnsiJGlkIjoiOTQ1IiwiTGluZUNvbG9yIjpudWxsLCJMaW5lV2VpZ2h0IjowLjAsIkxpbmVUeXBlIjowLCJQYXJlbnRTdHlsZSI6bnVsbH0sIlBhcmVudFN0eWxlIjpudWxsfSwiRGF0ZUZvcm1hdCI6eyIkaWQiOiI5N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TIsIlNtYXJ0RHVyYXRpb25BY3RpdmF0ZWQiOmZhbHNlLCJEYXRlRm9ybWF0Ijp7IiRyZWYiOiI5NDYifSwiSWQiOiIxNDI1ZjRmMC0zMmFhLTRiOWItYTgwMi0yYTkxMzFjZGVmYWMiLCJJbXBvcnRJZCI6bnVsbCwiVGl0bGUiOiJOb24tRnVuY3Rpb25hbCBSZXF1aXJlbWVudHMiLCJOb3RlIjpudWxsLCJIeXBlcmxpbmsiOnsiJGlkIjoiOTQ3IiwiQWRkcmVzcyI6IiIsIlN1YkFkZHJlc3MiOiIifSwiSXNDaGFuZ2VkIjpmYWxzZSwiSXNOZXciOmZhbHNlfSx7IiRpZCI6Ijk0OCIsIkdyb3VwTmFtZSI6bnVsbCwiU3RhcnREYXRlIjoiMjAyMC0wNC0zMFQyMzo1OTowMCIsIkVuZERhdGUiOiIyMDIwLTA1LTAxVDIzOjU5OjAwIiwiUGVyY2VudGFnZUNvbXBsZXRlIjpudWxsLCJTdHlsZSI6eyIkaWQiOiI5NDkiLCJTaGFwZSI6NywiU2hhcGVUaGlja25lc3MiOjAsIkR1cmF0aW9uRm9ybWF0IjowLCJJbmNsdWRlTm9uV29ya2luZ0RheXNJbkR1cmF0aW9uIjpmYWxzZSwiUGVyY2VudGFnZUNvbXBsZXRlU3R5bGUiOnsiJGlkIjoiOTUwIiwiRm9udFNldHRpbmdzIjp7IiRpZCI6Ijk1MSIsIkZvbnRTaXplIjoxMCwiRm9udE5hbWUiOiJDYWxpYnJpIiwiSXNCb2xkIjpmYWxzZSwiSXNJdGFsaWMiOmZhbHNlLCJJc1VuZGVybGluZWQiOmZhbHNlLCJQYXJlbnRTdHlsZSI6bnVsbH0sIkF1dG9TaXplIjowLCJGb3JlZ3JvdW5kIjp7IiRpZCI6Ijk1MiIsIkNvbG9yIjp7IiRpZCI6Ijk1My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5NTQiLCJUb3AiOjAsIkxlZnQiOjAsIlJpZ2h0IjowLCJCb3R0b20iOjB9LCJQYWRkaW5nIjp7IiRpZCI6Ijk1NSIsIlRvcCI6MCwiTGVmdCI6MCwiUmlnaHQiOjAsIkJvdHRvbSI6MH0sIkJhY2tncm91bmQiOnsiJGlkIjoiOTU2IiwiQ29sb3IiOnsiJGlkIjoiOTU3IiwiQSI6ODksIlIiOjAsIkciOjAsIkIiOjB9fSwiSXNWaXNpYmxlIjp0cnVlLCJXaWR0aCI6MC4wLCJIZWlnaHQiOjAuMCwiQm9yZGVyU3R5bGUiOnsiJGlkIjoiOTU4IiwiTGluZUNvbG9yIjpudWxsLCJMaW5lV2VpZ2h0IjowLjAsIkxpbmVUeXBlIjowLCJQYXJlbnRTdHlsZSI6bnVsbH0sIlBhcmVudFN0eWxlIjpudWxsfSwiRHVyYXRpb25TdHlsZSI6eyIkaWQiOiI5NTkiLCJGb250U2V0dGluZ3MiOnsiJGlkIjoiOTYwIiwiRm9udFNpemUiOjEwLCJGb250TmFtZSI6IkNhbGlicmkiLCJJc0JvbGQiOmZhbHNlLCJJc0l0YWxpYyI6ZmFsc2UsIklzVW5kZXJsaW5lZCI6ZmFsc2UsIlBhcmVudFN0eWxlIjpudWxsfSwiQXV0b1NpemUiOjAsIkZvcmVncm91bmQiOnsiJGlkIjoiOTYxIiwiQ29sb3IiOnsiJGlkIjoiOTYy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YzIiwiVG9wIjowLCJMZWZ0IjowLCJSaWdodCI6MCwiQm90dG9tIjowfSwiUGFkZGluZyI6eyIkaWQiOiI5NjQiLCJUb3AiOjAsIkxlZnQiOjAsIlJpZ2h0IjowLCJCb3R0b20iOjB9LCJCYWNrZ3JvdW5kIjp7IiRpZCI6Ijk2NSIsIkNvbG9yIjp7IiRpZCI6Ijk2NiIsIkEiOjAsIlIiOjI1NSwiRyI6MjU1LCJCIjoyNTV9fSwiSXNWaXNpYmxlIjp0cnVlLCJXaWR0aCI6MC4wLCJIZWlnaHQiOjAuMCwiQm9yZGVyU3R5bGUiOnsiJGlkIjoiOTY3IiwiTGluZUNvbG9yIjpudWxsLCJMaW5lV2VpZ2h0IjowLjAsIkxpbmVUeXBlIjowLCJQYXJlbnRTdHlsZSI6bnVsbH0sIlBhcmVudFN0eWxlIjpudWxsfSwiSG9yaXpvbnRhbENvbm5lY3RvclN0eWxlIjp7IiRpZCI6Ijk2OCIsIkxpbmVDb2xvciI6eyIkaWQiOiI5NjkiLCIkdHlwZSI6Ik5MUkUuQ29tbW9uLkRvbS5Tb2xpZENvbG9yQnJ1c2gsIE5MUkUuQ29tbW9uIiwiQ29sb3IiOnsiJGlkIjoiOTcwIiwiQSI6MjU1LCJSIjoyMDQsIkciOjIwNCwiQiI6MjA0fX0sIkxpbmVXZWlnaHQiOjAuMCwiTGluZVR5cGUiOjAsIlBhcmVudFN0eWxlIjpudWxsfSwiVmVydGljYWxDb25uZWN0b3JTdHlsZSI6eyIkaWQiOiI5NzEiLCJMaW5lQ29sb3IiOnsiJGlkIjoiOTcyIiwiJHR5cGUiOiJOTFJFLkNvbW1vbi5Eb20uU29saWRDb2xvckJydXNoLCBOTFJFLkNvbW1vbiIsIkNvbG9yIjp7IiRpZCI6Ijk3MyIsIkEiOjI1NSwiUiI6MjA0LCJHIjoyMDQsIkIiOjIwNH19LCJMaW5lV2VpZ2h0IjoxLjAsIkxpbmVUeXBlIjowLCJQYXJlbnRTdHlsZSI6bnVsbH0sIk1hcmdpbiI6bnVsbCwiU3RhcnREYXRlUG9zaXRpb24iOjYsIkVuZERhdGVQb3NpdGlvbiI6NiwiRGF0ZUlzVmlzaWJsZSI6ZmFsc2UsIlRpdGxlUG9zaXRpb24iOjUsIkR1cmF0aW9uUG9zaXRpb24iOjYsIlBlcmNlbnRhZ2VDb21wbGV0ZWRQb3NpdGlvbiI6MiwiU3BhY2luZyI6MywiSXNCZWxvd1RpbWViYW5kIjp0cnVlLCJQZXJjZW50YWdlQ29tcGxldGVTaGFwZU9wYWNpdHkiOjM1LCJTaGFwZVN0eWxlIjp7IiRpZCI6Ijk3NCIsIk1hcmdpbiI6eyIkaWQiOiI5NzUiLCJUb3AiOjAsIkxlZnQiOjQsIlJpZ2h0Ijo0LCJCb3R0b20iOjB9LCJQYWRkaW5nIjp7IiRpZCI6Ijk3NiIsIlRvcCI6MCwiTGVmdCI6MCwiUmlnaHQiOjAsIkJvdHRvbSI6MH0sIkJhY2tncm91bmQiOnsiJGlkIjoiOTc3IiwiQ29sb3IiOnsiJGlkIjoiOTc4IiwiQSI6MjU1LCJSIjowLCJHIjoxMTQsIkIiOjE4OH19LCJJc1Zpc2libGUiOnRydWUsIldpZHRoIjowLjAsIkhlaWdodCI6MTAuMCwiQm9yZGVyU3R5bGUiOnsiJGlkIjoiOTc5IiwiTGluZUNvbG9yIjp7IiRpZCI6Ijk4MCIsIiR0eXBlIjoiTkxSRS5Db21tb24uRG9tLlNvbGlkQ29sb3JCcnVzaCwgTkxSRS5Db21tb24iLCJDb2xvciI6eyIkaWQiOiI5ODEiLCJBIjoyNTUsIlIiOjI1NSwiRyI6MCwiQiI6MH19LCJMaW5lV2VpZ2h0IjowLjAsIkxpbmVUeXBlIjowLCJQYXJlbnRTdHlsZSI6bnVsbH0sIlBhcmVudFN0eWxlIjpudWxsfSwiVGl0bGVTdHlsZSI6eyIkaWQiOiI5ODIiLCJGb250U2V0dGluZ3MiOnsiJGlkIjoiOTgzIiwiRm9udFNpemUiOjE0LCJGb250TmFtZSI6IkNhbGlicmkiLCJJc0JvbGQiOnRydWUsIklzSXRhbGljIjpmYWxzZSwiSXNVbmRlcmxpbmVkIjpmYWxzZSwiUGFyZW50U3R5bGUiOm51bGx9LCJBdXRvU2l6ZSI6MCwiRm9yZWdyb3VuZCI6eyIkaWQiOiI5ODQiLCJDb2xvciI6eyIkaWQiOiI5ODUiLCJBIjoyNTUsIlIiOjAsIkciOjAsIkIiOjB9fSwiTWF4V2lkdGgiOjEyMjEuODE4MTgxODE4MTgxOCwiTWF4SGVpZ2h0IjoiSW5maW5pdHkiLCJTbWFydEZvcmVncm91bmRJc0FjdGl2ZSI6ZmFsc2UsIkhvcml6b250YWxBbGlnbm1lbnQiOjAsIlZlcnRpY2FsQWxpZ25tZW50IjowLCJTbWFydEZvcmVncm91bmQiOm51bGwsIkJhY2tncm91bmRGaWxsVHlwZSI6MCwiTWFyZ2luIjp7IiRpZCI6Ijk4NiIsIlRvcCI6MCwiTGVmdCI6MCwiUmlnaHQiOjAsIkJvdHRvbSI6MH0sIlBhZGRpbmciOnsiJGlkIjoiOTg3IiwiVG9wIjowLCJMZWZ0IjowLCJSaWdodCI6MCwiQm90dG9tIjowfSwiQmFja2dyb3VuZCI6eyIkaWQiOiI5ODgiLCJDb2xvciI6eyIkaWQiOiI5ODkiLCJBIjowLCJSIjoyNTUsIkciOjI1NSwiQiI6MjU1fX0sIklzVmlzaWJsZSI6dHJ1ZSwiV2lkdGgiOjAuMCwiSGVpZ2h0IjowLjAsIkJvcmRlclN0eWxlIjp7IiRpZCI6Ijk5MCIsIkxpbmVDb2xvciI6bnVsbCwiTGluZVdlaWdodCI6MC4wLCJMaW5lVHlwZSI6MCwiUGFyZW50U3R5bGUiOm51bGx9LCJQYXJlbnRTdHlsZSI6bnVsbH0sIkRhdGVTdHlsZSI6eyIkaWQiOiI5OTEiLCJGb250U2V0dGluZ3MiOnsiJGlkIjoiOTkyIiwiRm9udFNpemUiOjEwLCJGb250TmFtZSI6IkNhbGlicmkiLCJJc0JvbGQiOmZhbHNlLCJJc0l0YWxpYyI6ZmFsc2UsIklzVW5kZXJsaW5lZCI6ZmFsc2UsIlBhcmVudFN0eWxlIjpudWxsfSwiQXV0b1NpemUiOjAsIkZvcmVncm91bmQiOnsiJGlkIjoiOTkzIiwiQ29sb3IiOnsiJGlkIjoiOTk0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5OTUiLCJUb3AiOjAsIkxlZnQiOjAsIlJpZ2h0IjowLCJCb3R0b20iOjB9LCJQYWRkaW5nIjp7IiRpZCI6Ijk5NiIsIlRvcCI6MCwiTGVmdCI6MCwiUmlnaHQiOjAsIkJvdHRvbSI6MH0sIkJhY2tncm91bmQiOnsiJGlkIjoiOTk3IiwiQ29sb3IiOnsiJGlkIjoiOTk4IiwiQSI6ODksIlIiOjAsIkciOjAsIkIiOjB9fSwiSXNWaXNpYmxlIjp0cnVlLCJXaWR0aCI6MC4wLCJIZWlnaHQiOjAuMCwiQm9yZGVyU3R5bGUiOnsiJGlkIjoiOTk5IiwiTGluZUNvbG9yIjpudWxsLCJMaW5lV2VpZ2h0IjowLjAsIkxpbmVUeXBlIjowLCJQYXJlbnRTdHlsZSI6bnVsbH0sIlBhcmVudFN0eWxlIjpudWxsfSwiRGF0ZUZvcm1hdCI6eyIkaWQiOiIxMDA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zLCJTbWFydER1cmF0aW9uQWN0aXZhdGVkIjpmYWxzZSwiRGF0ZUZvcm1hdCI6eyIkcmVmIjoiMTAwMCJ9LCJJZCI6ImVjNTMyOTM3LTY5YmItNDUzYy1iMWIyLTkyMDYxMzZmYmZlYSIsIkltcG9ydElkIjpudWxsLCJUaXRsZSI6IkNvbnN0cmFpbnRzIiwiTm90ZSI6bnVsbCwiSHlwZXJsaW5rIjp7IiRpZCI6IjEwMDEiLCJBZGRyZXNzIjoiIiwiU3ViQWRkcmVzcyI6IiJ9LCJJc0NoYW5nZWQiOmZhbHNlLCJJc05ldyI6ZmFsc2V9LHsiJGlkIjoiMTAwMiIsIkdyb3VwTmFtZSI6bnVsbCwiU3RhcnREYXRlIjoiMjAyMC0wNC0zMFQyMzo1OTowMCIsIkVuZERhdGUiOiIyMDIwLTA1LTAxVDIzOjU5OjAwIiwiUGVyY2VudGFnZUNvbXBsZXRlIjpudWxsLCJTdHlsZSI6eyIkaWQiOiIxMDAzIiwiU2hhcGUiOjcsIlNoYXBlVGhpY2tuZXNzIjowLCJEdXJhdGlvbkZvcm1hdCI6MCwiSW5jbHVkZU5vbldvcmtpbmdEYXlzSW5EdXJhdGlvbiI6ZmFsc2UsIlBlcmNlbnRhZ2VDb21wbGV0ZVN0eWxlIjp7IiRpZCI6IjEwMDQiLCJGb250U2V0dGluZ3MiOnsiJGlkIjoiMTAwNSIsIkZvbnRTaXplIjoxMCwiRm9udE5hbWUiOiJDYWxpYnJpIiwiSXNCb2xkIjpmYWxzZSwiSXNJdGFsaWMiOmZhbHNlLCJJc1VuZGVybGluZWQiOmZhbHNlLCJQYXJlbnRTdHlsZSI6bnVsbH0sIkF1dG9TaXplIjowLCJGb3JlZ3JvdW5kIjp7IiRpZCI6IjEwMDYiLCJDb2xvciI6eyIkaWQiOiIxMDA3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EwMDgiLCJUb3AiOjAsIkxlZnQiOjAsIlJpZ2h0IjowLCJCb3R0b20iOjB9LCJQYWRkaW5nIjp7IiRpZCI6IjEwMDkiLCJUb3AiOjAsIkxlZnQiOjAsIlJpZ2h0IjowLCJCb3R0b20iOjB9LCJCYWNrZ3JvdW5kIjp7IiRpZCI6IjEwMTAiLCJDb2xvciI6eyIkaWQiOiIxMDExIiwiQSI6ODksIlIiOjAsIkciOjAsIkIiOjB9fSwiSXNWaXNpYmxlIjp0cnVlLCJXaWR0aCI6MC4wLCJIZWlnaHQiOjAuMCwiQm9yZGVyU3R5bGUiOnsiJGlkIjoiMTAxMiIsIkxpbmVDb2xvciI6bnVsbCwiTGluZVdlaWdodCI6MC4wLCJMaW5lVHlwZSI6MCwiUGFyZW50U3R5bGUiOm51bGx9LCJQYXJlbnRTdHlsZSI6bnVsbH0sIkR1cmF0aW9uU3R5bGUiOnsiJGlkIjoiMTAxMyIsIkZvbnRTZXR0aW5ncyI6eyIkaWQiOiIxMDE0IiwiRm9udFNpemUiOjEwLCJGb250TmFtZSI6IkNhbGlicmkiLCJJc0JvbGQiOmZhbHNlLCJJc0l0YWxpYyI6ZmFsc2UsIklzVW5kZXJsaW5lZCI6ZmFsc2UsIlBhcmVudFN0eWxlIjpudWxsfSwiQXV0b1NpemUiOjAsIkZvcmVncm91bmQiOnsiJGlkIjoiMTAxNSIsIkNvbG9yIjp7IiRpZCI6IjEwMTY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xMDE3IiwiVG9wIjowLCJMZWZ0IjowLCJSaWdodCI6MCwiQm90dG9tIjowfSwiUGFkZGluZyI6eyIkaWQiOiIxMDE4IiwiVG9wIjowLCJMZWZ0IjowLCJSaWdodCI6MCwiQm90dG9tIjowfSwiQmFja2dyb3VuZCI6eyIkaWQiOiIxMDE5IiwiQ29sb3IiOnsiJGlkIjoiMTAyMCIsIkEiOjAsIlIiOjI1NSwiRyI6MjU1LCJCIjoyNTV9fSwiSXNWaXNpYmxlIjp0cnVlLCJXaWR0aCI6MC4wLCJIZWlnaHQiOjAuMCwiQm9yZGVyU3R5bGUiOnsiJGlkIjoiMTAyMSIsIkxpbmVDb2xvciI6bnVsbCwiTGluZVdlaWdodCI6MC4wLCJMaW5lVHlwZSI6MCwiUGFyZW50U3R5bGUiOm51bGx9LCJQYXJlbnRTdHlsZSI6bnVsbH0sIkhvcml6b250YWxDb25uZWN0b3JTdHlsZSI6eyIkaWQiOiIxMDIyIiwiTGluZUNvbG9yIjp7IiRpZCI6IjEwMjMiLCIkdHlwZSI6Ik5MUkUuQ29tbW9uLkRvbS5Tb2xpZENvbG9yQnJ1c2gsIE5MUkUuQ29tbW9uIiwiQ29sb3IiOnsiJGlkIjoiMTAyNCIsIkEiOjI1NSwiUiI6MjA0LCJHIjoyMDQsIkIiOjIwNH19LCJMaW5lV2VpZ2h0IjowLjAsIkxpbmVUeXBlIjowLCJQYXJlbnRTdHlsZSI6bnVsbH0sIlZlcnRpY2FsQ29ubmVjdG9yU3R5bGUiOnsiJGlkIjoiMTAyNSIsIkxpbmVDb2xvciI6eyIkaWQiOiIxMDI2IiwiJHR5cGUiOiJOTFJFLkNvbW1vbi5Eb20uU29saWRDb2xvckJydXNoLCBOTFJFLkNvbW1vbiIsIkNvbG9yIjp7IiRpZCI6IjEwMjciLCJBIjoyNTUsIlIiOjIwNCwiRyI6MjA0LCJCIjoyMDR9fSwiTGluZVdlaWdodCI6MS4wLCJMaW5lVHlwZSI6MCwiUGFyZW50U3R5bGUiOm51bGx9LCJNYXJnaW4iOm51bGwsIlN0YXJ0RGF0ZVBvc2l0aW9uIjo2LCJFbmREYXRlUG9zaXRpb24iOjYsIkRhdGVJc1Zpc2libGUiOmZhbHNlLCJUaXRsZVBvc2l0aW9uIjo1LCJEdXJhdGlvblBvc2l0aW9uIjo2LCJQZXJjZW50YWdlQ29tcGxldGVkUG9zaXRpb24iOjIsIlNwYWNpbmciOjMsIklzQmVsb3dUaW1lYmFuZCI6dHJ1ZSwiUGVyY2VudGFnZUNvbXBsZXRlU2hhcGVPcGFjaXR5IjozNSwiU2hhcGVTdHlsZSI6eyIkaWQiOiIxMDI4IiwiTWFyZ2luIjp7IiRpZCI6IjEwMjkiLCJUb3AiOjAsIkxlZnQiOjQsIlJpZ2h0Ijo0LCJCb3R0b20iOjB9LCJQYWRkaW5nIjp7IiRpZCI6IjEwMzAiLCJUb3AiOjAsIkxlZnQiOjAsIlJpZ2h0IjowLCJCb3R0b20iOjB9LCJCYWNrZ3JvdW5kIjp7IiRpZCI6IjEwMzEiLCJDb2xvciI6eyIkaWQiOiIxMDMyIiwiQSI6MjU1LCJSIjowLCJHIjoxMTQsIkIiOjE4OH19LCJJc1Zpc2libGUiOnRydWUsIldpZHRoIjowLjAsIkhlaWdodCI6MTAuMCwiQm9yZGVyU3R5bGUiOnsiJGlkIjoiMTAzMyIsIkxpbmVDb2xvciI6eyIkaWQiOiIxMDM0IiwiJHR5cGUiOiJOTFJFLkNvbW1vbi5Eb20uU29saWRDb2xvckJydXNoLCBOTFJFLkNvbW1vbiIsIkNvbG9yIjp7IiRpZCI6IjEwMzUiLCJBIjoyNTUsIlIiOjI1NSwiRyI6MCwiQiI6MH19LCJMaW5lV2VpZ2h0IjowLjAsIkxpbmVUeXBlIjowLCJQYXJlbnRTdHlsZSI6bnVsbH0sIlBhcmVudFN0eWxlIjpudWxsfSwiVGl0bGVTdHlsZSI6eyIkaWQiOiIxMDM2IiwiRm9udFNldHRpbmdzIjp7IiRpZCI6IjEwMzciLCJGb250U2l6ZSI6MTQsIkZvbnROYW1lIjoiQ2FsaWJyaSIsIklzQm9sZCI6dHJ1ZSwiSXNJdGFsaWMiOmZhbHNlLCJJc1VuZGVybGluZWQiOmZhbHNlLCJQYXJlbnRTdHlsZSI6bnVsbH0sIkF1dG9TaXplIjowLCJGb3JlZ3JvdW5kIjp7IiRpZCI6IjEwMzgiLCJDb2xvciI6eyIkaWQiOiIxMDM5IiwiQSI6MjU1LCJSIjowLCJHIjowLCJCIjowfX0sIk1heFdpZHRoIjoxMjIxLjgxODE4MTgxODE4MTgsIk1heEhlaWdodCI6IkluZmluaXR5IiwiU21hcnRGb3JlZ3JvdW5kSXNBY3RpdmUiOmZhbHNlLCJIb3Jpem9udGFsQWxpZ25tZW50IjowLCJWZXJ0aWNhbEFsaWdubWVudCI6MCwiU21hcnRGb3JlZ3JvdW5kIjpudWxsLCJCYWNrZ3JvdW5kRmlsbFR5cGUiOjAsIk1hcmdpbiI6eyIkaWQiOiIxMDQwIiwiVG9wIjowLCJMZWZ0IjowLCJSaWdodCI6MCwiQm90dG9tIjowfSwiUGFkZGluZyI6eyIkaWQiOiIxMDQxIiwiVG9wIjowLCJMZWZ0IjowLCJSaWdodCI6MCwiQm90dG9tIjowfSwiQmFja2dyb3VuZCI6eyIkaWQiOiIxMDQyIiwiQ29sb3IiOnsiJGlkIjoiMTA0MyIsIkEiOjAsIlIiOjI1NSwiRyI6MjU1LCJCIjoyNTV9fSwiSXNWaXNpYmxlIjp0cnVlLCJXaWR0aCI6MC4wLCJIZWlnaHQiOjAuMCwiQm9yZGVyU3R5bGUiOnsiJGlkIjoiMTA0NCIsIkxpbmVDb2xvciI6bnVsbCwiTGluZVdlaWdodCI6MC4wLCJMaW5lVHlwZSI6MCwiUGFyZW50U3R5bGUiOm51bGx9LCJQYXJlbnRTdHlsZSI6bnVsbH0sIkRhdGVTdHlsZSI6eyIkaWQiOiIxMDQ1IiwiRm9udFNldHRpbmdzIjp7IiRpZCI6IjEwNDYiLCJGb250U2l6ZSI6MTAsIkZvbnROYW1lIjoiQ2FsaWJyaSIsIklzQm9sZCI6ZmFsc2UsIklzSXRhbGljIjpmYWxzZSwiSXNVbmRlcmxpbmVkIjpmYWxzZSwiUGFyZW50U3R5bGUiOm51bGx9LCJBdXRvU2l6ZSI6MCwiRm9yZWdyb3VuZCI6eyIkaWQiOiIxMDQ3IiwiQ29sb3IiOnsiJGlkIjoiMTA0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A0OSIsIlRvcCI6MCwiTGVmdCI6MCwiUmlnaHQiOjAsIkJvdHRvbSI6MH0sIlBhZGRpbmciOnsiJGlkIjoiMTA1MCIsIlRvcCI6MCwiTGVmdCI6MCwiUmlnaHQiOjAsIkJvdHRvbSI6MH0sIkJhY2tncm91bmQiOnsiJGlkIjoiMTA1MSIsIkNvbG9yIjp7IiRpZCI6IjEwNTIiLCJBIjo4OSwiUiI6MCwiRyI6MCwiQiI6MH19LCJJc1Zpc2libGUiOnRydWUsIldpZHRoIjowLjAsIkhlaWdodCI6MC4wLCJCb3JkZXJTdHlsZSI6eyIkaWQiOiIxMDUzIiwiTGluZUNvbG9yIjpudWxsLCJMaW5lV2VpZ2h0IjowLjAsIkxpbmVUeXBlIjowLCJQYXJlbnRTdHlsZSI6bnVsbH0sIlBhcmVudFN0eWxlIjpudWxsfSwiRGF0ZUZvcm1hdCI6eyIkaWQiOiIxMDU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0LCJTbWFydER1cmF0aW9uQWN0aXZhdGVkIjpmYWxzZSwiRGF0ZUZvcm1hdCI6eyIkcmVmIjoiMTA1NCJ9LCJJZCI6ImI2ODdiY2I5LWQyYjMtNGI4YS1iNzk2LTE4OTA2YTVlMjNlNSIsIkltcG9ydElkIjpudWxsLCJUaXRsZSI6IkFwcGVuZGl4IiwiTm90ZSI6bnVsbCwiSHlwZXJsaW5rIjp7IiRpZCI6IjEwNTUiLCJBZGRyZXNzIjoiIiwiU3ViQWRkcmVzcyI6IiJ9LCJJc0NoYW5nZWQiOmZhbHNlLCJJc05ldyI6ZmFsc2V9LHsiJGlkIjoiMTA1NiIsIkdyb3VwTmFtZSI6bnVsbCwiU3RhcnREYXRlIjoiMjAyMC0wNS0wMVQyMzo1OTowMCIsIkVuZERhdGUiOiIyMDIwLTA1LTEwVDAwOjQxOjAwIiwiUGVyY2VudGFnZUNvbXBsZXRlIjpudWxsLCJTdHlsZSI6eyIkaWQiOiIxMDU3IiwiU2hhcGUiOjcsIlNoYXBlVGhpY2tuZXNzIjowLCJEdXJhdGlvbkZvcm1hdCI6NSwiSW5jbHVkZU5vbldvcmtpbmdEYXlzSW5EdXJhdGlvbiI6ZmFsc2UsIlBlcmNlbnRhZ2VDb21wbGV0ZVN0eWxlIjp7IiRpZCI6IjEwNTgiLCJGb250U2V0dGluZ3MiOnsiJGlkIjoiMTA1O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xLCJWZXJ0aWNhbEFsaWdubWVudCI6MCwiU21hcnRGb3JlZ3JvdW5kIjpudWxsLCJCYWNrZ3JvdW5kRmlsbFR5cGUiOjAsIk1hcmdpbiI6eyIkcmVmIjoiODcifSwiUGFkZGluZyI6eyIkcmVmIjoiODgifSwiQmFja2dyb3VuZCI6eyIkcmVmIjoiODkifSwiSXNWaXNpYmxlIjp0cnVlLCJXaWR0aCI6MC4wLCJIZWlnaHQiOjAuMCwiQm9yZGVyU3R5bGUiOnsiJGlkIjoiMTA2MCIsIkxpbmVDb2xvciI6bnVsbCwiTGluZVdlaWdodCI6MC4wLCJMaW5lVHlwZSI6MCwiUGFyZW50U3R5bGUiOm51bGx9LCJQYXJlbnRTdHlsZSI6bnVsbH0sIkR1cmF0aW9uU3R5bGUiOnsiJGlkIjoiMTA2MSIsIkZvbnRTZXR0aW5ncyI6eyIkaWQiOiIxMDYy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xMDYzIiwiTGluZUNvbG9yIjpudWxsLCJMaW5lV2VpZ2h0IjowLjAsIkxpbmVUeXBlIjowLCJQYXJlbnRTdHlsZSI6bnVsbH0sIlBhcmVudFN0eWxlIjpudWxsfSwiSG9yaXpvbnRhbENvbm5lY3RvclN0eWxlIjp7IiRpZCI6IjEwNjQiLCJMaW5lQ29sb3IiOnsiJHJlZiI6Ijk4In0sIkxpbmVXZWlnaHQiOjAuMCwiTGluZVR5cGUiOjAsIlBhcmVudFN0eWxlIjpudWxsfSwiVmVydGljYWxDb25uZWN0b3JTdHlsZSI6eyIkaWQiOiIxMDY1IiwiTGluZUNvbG9yIjp7IiRyZWYiOiIxMDEifSwiTGluZVdlaWdodCI6MS4wLCJMaW5lVHlwZSI6MCwiUGFyZW50U3R5bGUiOm51bGx9LCJNYXJnaW4iOm51bGwsIlN0YXJ0RGF0ZVBvc2l0aW9uIjo2LCJFbmREYXRlUG9zaXRpb24iOjYsIkRhdGVJc1Zpc2libGUiOmZhbHNlLCJUaXRsZVBvc2l0aW9uIjo1LCJEdXJhdGlvblBvc2l0aW9uIjo2LCJQZXJjZW50YWdlQ29tcGxldGVkUG9zaXRpb24iOjYsIlNwYWNpbmciOjMsIklzQmVsb3dUaW1lYmFuZCI6dHJ1ZSwiUGVyY2VudGFnZUNvbXBsZXRlU2hhcGVPcGFjaXR5IjozNSwiU2hhcGVTdHlsZSI6eyIkaWQiOiIxMDY2IiwiTWFyZ2luIjp7IiRyZWYiOiIxMDQifSwiUGFkZGluZyI6eyIkcmVmIjoiMTA1In0sIkJhY2tncm91bmQiOnsiJGlkIjoiMTA2NyIsIkNvbG9yIjp7IiRpZCI6IjEwNjgiLCJBIjoyNTUsIlIiOjAsIkciOjExNCwiQiI6MTg4fX0sIklzVmlzaWJsZSI6dHJ1ZSwiV2lkdGgiOjAuMCwiSGVpZ2h0IjoxMC4wLCJCb3JkZXJTdHlsZSI6eyIkaWQiOiIxMDY5IiwiTGluZUNvbG9yIjp7IiRyZWYiOiIxMDM0In0sIkxpbmVXZWlnaHQiOjAuMCwiTGluZVR5cGUiOjAsIlBhcmVudFN0eWxlIjpudWxsfSwiUGFyZW50U3R5bGUiOm51bGx9LCJUaXRsZVN0eWxlIjp7IiRpZCI6IjEwNzAiLCJGb250U2V0dGluZ3MiOnsiJGlkIjoiMTA3MSIsIkZvbnRTaXplIjoxNCwiRm9udE5hbWUiOiJDYWxpYnJpIiwiSXNCb2xkIjp0cnVlLCJJc0l0YWxpYyI6ZmFsc2UsIklzVW5kZXJsaW5lZCI6ZmFsc2UsIlBhcmVudFN0eWxlIjpudWxsfSwiQXV0b1NpemUiOjAsIkZvcmVncm91bmQiOnsiJGlkIjoiMTA3MiIsIkNvbG9yIjp7IiRpZCI6IjEwNzMiLCJBIjoyNTUsIlIiOjAsIkciOjAsIkIiOjB9fSwiTWF4V2lkdGgiOjk2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aWQiOiIxMDc0IiwiQ29sb3IiOnsiJGlkIjoiMTA3NSIsIkEiOjAsIlIiOjI1NSwiRyI6MjU1LCJCIjoyNTV9fSwiSXNWaXNpYmxlIjp0cnVlLCJXaWR0aCI6MC4wLCJIZWlnaHQiOjAuMCwiQm9yZGVyU3R5bGUiOnsiJGlkIjoiMTA3NiIsIkxpbmVDb2xvciI6bnVsbCwiTGluZVdlaWdodCI6MC4wLCJMaW5lVHlwZSI6MCwiUGFyZW50U3R5bGUiOm51bGx9LCJQYXJlbnRTdHlsZSI6bnVsbH0sIkRhdGVTdHlsZSI6eyIkaWQiOiIxMDc3IiwiRm9udFNldHRpbmdzIjp7IiRpZCI6IjEwNzg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xMDc5IiwiTGluZUNvbG9yIjpudWxsLCJMaW5lV2VpZ2h0IjowLjAsIkxpbmVUeXBlIjowLCJQYXJlbnRTdHlsZSI6bnVsbH0sIlBhcmVudFN0eWxlIjpudWxsfSwiRGF0ZUZvcm1hdCI6eyIkcmVmIjoiMTA1NCJ9LCJJc1Zpc2libGUiOnRydWUsIlBhcmVudFN0eWxlIjpudWxsfSwiSW5kZXgiOjE1LCJTbWFydER1cmF0aW9uQWN0aXZhdGVkIjpmYWxzZSwiRGF0ZUZvcm1hdCI6eyIkcmVmIjoiMTA1NCJ9LCJJZCI6ImNmOGU3MzZjLTlkY2ItNGNlNC1iMzMzLWM2MzM2MDIyNzQ4ZiIsIkltcG9ydElkIjpudWxsLCJUaXRsZSI6IlNvZnR3YXJlIFNvbHV0aW9uIiwiTm90ZSI6bnVsbCwiSHlwZXJsaW5rIjp7IiRpZCI6IjEwODAiLCJBZGRyZXNzIjoiIiwiU3ViQWRkcmVzcyI6IiJ9LCJJc0NoYW5nZWQiOmZhbHNlLCJJc05ldyI6ZmFsc2V9LHsiJGlkIjoiMTA4MSIsIkdyb3VwTmFtZSI6bnVsbCwiU3RhcnREYXRlIjoiMjAyMC0wNS0xMFQyMzo1OTowMCIsIkVuZERhdGUiOiIyMDIwLTA1LTEyVDIzOjU5OjAwIiwiUGVyY2VudGFnZUNvbXBsZXRlIjpudWxsLCJTdHlsZSI6eyIkaWQiOiIxMDgyIiwiU2hhcGUiOjcsIlNoYXBlVGhpY2tuZXNzIjowLCJEdXJhdGlvbkZvcm1hdCI6MCwiSW5jbHVkZU5vbldvcmtpbmdEYXlzSW5EdXJhdGlvbiI6ZmFsc2UsIlBlcmNlbnRhZ2VDb21wbGV0ZVN0eWxlIjp7IiRpZCI6IjEwODMiLCJGb250U2V0dGluZ3MiOnsiJGlkIjoiMTA4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xLCJWZXJ0aWNhbEFsaWdubWVudCI6MCwiU21hcnRGb3JlZ3JvdW5kIjpudWxsLCJCYWNrZ3JvdW5kRmlsbFR5cGUiOjAsIk1hcmdpbiI6eyIkcmVmIjoiODcifSwiUGFkZGluZyI6eyIkcmVmIjoiODgifSwiQmFja2dyb3VuZCI6eyIkcmVmIjoiODkifSwiSXNWaXNpYmxlIjp0cnVlLCJXaWR0aCI6MC4wLCJIZWlnaHQiOjAuMCwiQm9yZGVyU3R5bGUiOnsiJGlkIjoiMTA4NSIsIkxpbmVDb2xvciI6bnVsbCwiTGluZVdlaWdodCI6MC4wLCJMaW5lVHlwZSI6MCwiUGFyZW50U3R5bGUiOm51bGx9LCJQYXJlbnRTdHlsZSI6bnVsbH0sIkR1cmF0aW9uU3R5bGUiOnsiJGlkIjoiMTA4NiIsIkZvbnRTZXR0aW5ncyI6eyIkaWQiOiIxMDg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xMDg4IiwiTGluZUNvbG9yIjpudWxsLCJMaW5lV2VpZ2h0IjowLjAsIkxpbmVUeXBlIjowLCJQYXJlbnRTdHlsZSI6bnVsbH0sIlBhcmVudFN0eWxlIjpudWxsfSwiSG9yaXpvbnRhbENvbm5lY3RvclN0eWxlIjp7IiRpZCI6IjEwODkiLCJMaW5lQ29sb3IiOnsiJHJlZiI6Ijk4In0sIkxpbmVXZWlnaHQiOjAuMCwiTGluZVR5cGUiOjAsIlBhcmVudFN0eWxlIjpudWxsfSwiVmVydGljYWxDb25uZWN0b3JTdHlsZSI6eyIkaWQiOiIxMDkwIiwiTGluZUNvbG9yIjp7IiRyZWYiOiIxMDEifSwiTGluZVdlaWdodCI6MS4wLCJMaW5lVHlwZSI6MCwiUGFyZW50U3R5bGUiOm51bGx9LCJNYXJnaW4iOm51bGwsIlN0YXJ0RGF0ZVBvc2l0aW9uIjo2LCJFbmREYXRlUG9zaXRpb24iOjYsIkRhdGVJc1Zpc2libGUiOmZhbHNlLCJUaXRsZVBvc2l0aW9uIjo1LCJEdXJhdGlvblBvc2l0aW9uIjo2LCJQZXJjZW50YWdlQ29tcGxldGVkUG9zaXRpb24iOjYsIlNwYWNpbmciOjMsIklzQmVsb3dUaW1lYmFuZCI6dHJ1ZSwiUGVyY2VudGFnZUNvbXBsZXRlU2hhcGVPcGFjaXR5IjozNSwiU2hhcGVTdHlsZSI6eyIkaWQiOiIxMDkxIiwiTWFyZ2luIjp7IiRyZWYiOiIxMDQifSwiUGFkZGluZyI6eyIkcmVmIjoiMTA1In0sIkJhY2tncm91bmQiOnsiJGlkIjoiMTA5MiIsIkNvbG9yIjp7IiRpZCI6IjEwOTMiLCJBIjoyNTUsIlIiOjAsIkciOjExNCwiQiI6MTg4fX0sIklzVmlzaWJsZSI6dHJ1ZSwiV2lkdGgiOjAuMCwiSGVpZ2h0IjoxMC4wLCJCb3JkZXJTdHlsZSI6eyIkaWQiOiIxMDk0IiwiTGluZUNvbG9yIjp7IiRyZWYiOiIxMDM0In0sIkxpbmVXZWlnaHQiOjAuMCwiTGluZVR5cGUiOjAsIlBhcmVudFN0eWxlIjpudWxsfSwiUGFyZW50U3R5bGUiOm51bGx9LCJUaXRsZVN0eWxlIjp7IiRpZCI6IjEwOTUiLCJGb250U2V0dGluZ3MiOnsiJGlkIjoiMTA5NiIsIkZvbnRTaXplIjoxNCwiRm9udE5hbWUiOiJDYWxpYnJpIiwiSXNCb2xkIjp0cnVlLCJJc0l0YWxpYyI6ZmFsc2UsIklzVW5kZXJsaW5lZCI6ZmFsc2UsIlBhcmVudFN0eWxlIjpudWxsfSwiQXV0b1NpemUiOjAsIkZvcmVncm91bmQiOnsiJGlkIjoiMTA5NyIsIkNvbG9yIjp7IiRpZCI6IjEwOTgiLCJBIjoyNTUsIlIiOjAsIkciOjAsIkIiOjB9fSwiTWF4V2lkdGgiOjk2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aWQiOiIxMDk5IiwiQ29sb3IiOnsiJGlkIjoiMTEwMCIsIkEiOjAsIlIiOjI1NSwiRyI6MjU1LCJCIjoyNTV9fSwiSXNWaXNpYmxlIjp0cnVlLCJXaWR0aCI6MC4wLCJIZWlnaHQiOjAuMCwiQm9yZGVyU3R5bGUiOnsiJGlkIjoiMTEwMSIsIkxpbmVDb2xvciI6bnVsbCwiTGluZVdlaWdodCI6MC4wLCJMaW5lVHlwZSI6MCwiUGFyZW50U3R5bGUiOm51bGx9LCJQYXJlbnRTdHlsZSI6bnVsbH0sIkRhdGVTdHlsZSI6eyIkaWQiOiIxMTAyIiwiRm9udFNldHRpbmdzIjp7IiRpZCI6IjExMDM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xMTA0IiwiTGluZUNvbG9yIjpudWxsLCJMaW5lV2VpZ2h0IjowLjAsIkxpbmVUeXBlIjowLCJQYXJlbnRTdHlsZSI6bnVsbH0sIlBhcmVudFN0eWxlIjpudWxsfSwiRGF0ZUZvcm1hdCI6eyIkcmVmIjoiMTA1NCJ9LCJJc1Zpc2libGUiOnRydWUsIlBhcmVudFN0eWxlIjpudWxsfSwiSW5kZXgiOjE2LCJTbWFydER1cmF0aW9uQWN0aXZhdGVkIjpmYWxzZSwiRGF0ZUZvcm1hdCI6eyIkcmVmIjoiMTA1NCJ9LCJJZCI6ImMzYWViZTYyLTNhMTEtNDQ3Yi04NjQ5LWFjODU4NTZiYTg5YSIsIkltcG9ydElkIjpudWxsLCJUaXRsZSI6IlVzYWJpbGl0eSBUZXN0aW5nIiwiTm90ZSI6bnVsbCwiSHlwZXJsaW5rIjp7IiRpZCI6IjExMDUiLCJBZGRyZXNzIjoiIiwiU3ViQWRkcmVzcyI6IiJ9LCJJc0NoYW5nZWQiOmZhbHNlLCJJc05ldyI6ZmFsc2V9LHsiJGlkIjoiMTEwNiIsIkdyb3VwTmFtZSI6bnVsbCwiU3RhcnREYXRlIjoiMjAyMC0wNS0xMlQyMzo1OTowMCIsIkVuZERhdGUiOiIyMDIwLTA1LTEzVDIzOjU5OjAwIiwiUGVyY2VudGFnZUNvbXBsZXRlIjpudWxsLCJTdHlsZSI6eyIkaWQiOiIxMTA3IiwiU2hhcGUiOjcsIlNoYXBlVGhpY2tuZXNzIjowLCJEdXJhdGlvbkZvcm1hdCI6MCwiSW5jbHVkZU5vbldvcmtpbmdEYXlzSW5EdXJhdGlvbiI6ZmFsc2UsIlBlcmNlbnRhZ2VDb21wbGV0ZVN0eWxlIjp7IiRpZCI6IjExMDgiLCJGb250U2V0dGluZ3MiOnsiJGlkIjoiMTEwO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xLCJWZXJ0aWNhbEFsaWdubWVudCI6MCwiU21hcnRGb3JlZ3JvdW5kIjpudWxsLCJCYWNrZ3JvdW5kRmlsbFR5cGUiOjAsIk1hcmdpbiI6eyIkcmVmIjoiODcifSwiUGFkZGluZyI6eyIkcmVmIjoiODgifSwiQmFja2dyb3VuZCI6eyIkcmVmIjoiODkifSwiSXNWaXNpYmxlIjp0cnVlLCJXaWR0aCI6MC4wLCJIZWlnaHQiOjAuMCwiQm9yZGVyU3R5bGUiOnsiJGlkIjoiMTExMCIsIkxpbmVDb2xvciI6bnVsbCwiTGluZVdlaWdodCI6MC4wLCJMaW5lVHlwZSI6MCwiUGFyZW50U3R5bGUiOm51bGx9LCJQYXJlbnRTdHlsZSI6bnVsbH0sIkR1cmF0aW9uU3R5bGUiOnsiJGlkIjoiMTExMSIsIkZvbnRTZXR0aW5ncyI6eyIkaWQiOiIxMTEy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xMTEzIiwiTGluZUNvbG9yIjpudWxsLCJMaW5lV2VpZ2h0IjowLjAsIkxpbmVUeXBlIjowLCJQYXJlbnRTdHlsZSI6bnVsbH0sIlBhcmVudFN0eWxlIjpudWxsfSwiSG9yaXpvbnRhbENvbm5lY3RvclN0eWxlIjp7IiRpZCI6IjExMTQiLCJMaW5lQ29sb3IiOnsiJHJlZiI6Ijk4In0sIkxpbmVXZWlnaHQiOjAuMCwiTGluZVR5cGUiOjAsIlBhcmVudFN0eWxlIjpudWxsfSwiVmVydGljYWxDb25uZWN0b3JTdHlsZSI6eyIkaWQiOiIxMTE1IiwiTGluZUNvbG9yIjp7IiRyZWYiOiIxMDEifSwiTGluZVdlaWdodCI6MS4wLCJMaW5lVHlwZSI6MCwiUGFyZW50U3R5bGUiOm51bGx9LCJNYXJnaW4iOm51bGwsIlN0YXJ0RGF0ZVBvc2l0aW9uIjo2LCJFbmREYXRlUG9zaXRpb24iOjYsIkRhdGVJc1Zpc2libGUiOmZhbHNlLCJUaXRsZVBvc2l0aW9uIjo1LCJEdXJhdGlvblBvc2l0aW9uIjo2LCJQZXJjZW50YWdlQ29tcGxldGVkUG9zaXRpb24iOjYsIlNwYWNpbmciOjMsIklzQmVsb3dUaW1lYmFuZCI6dHJ1ZSwiUGVyY2VudGFnZUNvbXBsZXRlU2hhcGVPcGFjaXR5IjozNSwiU2hhcGVTdHlsZSI6eyIkaWQiOiIxMTE2IiwiTWFyZ2luIjp7IiRyZWYiOiIxMDQifSwiUGFkZGluZyI6eyIkcmVmIjoiMTA1In0sIkJhY2tncm91bmQiOnsiJGlkIjoiMTExNyIsIkNvbG9yIjp7IiRpZCI6IjExMTgiLCJBIjoyNTUsIlIiOjAsIkciOjExNCwiQiI6MTg4fX0sIklzVmlzaWJsZSI6dHJ1ZSwiV2lkdGgiOjAuMCwiSGVpZ2h0IjoxMC4wLCJCb3JkZXJTdHlsZSI6eyIkaWQiOiIxMTE5IiwiTGluZUNvbG9yIjp7IiRyZWYiOiIxMDM0In0sIkxpbmVXZWlnaHQiOjAuMCwiTGluZVR5cGUiOjAsIlBhcmVudFN0eWxlIjpudWxsfSwiUGFyZW50U3R5bGUiOm51bGx9LCJUaXRsZVN0eWxlIjp7IiRpZCI6IjExMjAiLCJGb250U2V0dGluZ3MiOnsiJGlkIjoiMTEyMSIsIkZvbnRTaXplIjoxNCwiRm9udE5hbWUiOiJDYWxpYnJpIiwiSXNCb2xkIjp0cnVlLCJJc0l0YWxpYyI6ZmFsc2UsIklzVW5kZXJsaW5lZCI6ZmFsc2UsIlBhcmVudFN0eWxlIjpudWxsfSwiQXV0b1NpemUiOjAsIkZvcmVncm91bmQiOnsiJGlkIjoiMTEyMiIsIkNvbG9yIjp7IiRpZCI6IjExMjMiLCJBIjoyNTUsIlIiOjAsIkciOjAsIkIiOjB9fSwiTWF4V2lkdGgiOjk2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aWQiOiIxMTI0IiwiQ29sb3IiOnsiJGlkIjoiMTEyNSIsIkEiOjAsIlIiOjI1NSwiRyI6MjU1LCJCIjoyNTV9fSwiSXNWaXNpYmxlIjp0cnVlLCJXaWR0aCI6MC4wLCJIZWlnaHQiOjAuMCwiQm9yZGVyU3R5bGUiOnsiJGlkIjoiMTEyNiIsIkxpbmVDb2xvciI6bnVsbCwiTGluZVdlaWdodCI6MC4wLCJMaW5lVHlwZSI6MCwiUGFyZW50U3R5bGUiOm51bGx9LCJQYXJlbnRTdHlsZSI6bnVsbH0sIkRhdGVTdHlsZSI6eyIkaWQiOiIxMTI3IiwiRm9udFNldHRpbmdzIjp7IiRpZCI6IjExMjg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xMTI5IiwiTGluZUNvbG9yIjpudWxsLCJMaW5lV2VpZ2h0IjowLjAsIkxpbmVUeXBlIjowLCJQYXJlbnRTdHlsZSI6bnVsbH0sIlBhcmVudFN0eWxlIjpudWxsfSwiRGF0ZUZvcm1hdCI6eyIkcmVmIjoiMTA1NCJ9LCJJc1Zpc2libGUiOnRydWUsIlBhcmVudFN0eWxlIjpudWxsfSwiSW5kZXgiOjE3LCJTbWFydER1cmF0aW9uQWN0aXZhdGVkIjpmYWxzZSwiRGF0ZUZvcm1hdCI6eyIkcmVmIjoiMTA1NCJ9LCJJZCI6ImZjMTYyMDMyLTVkNTYtNGMyYS05ZDQyLWJlNTJmY2ZjZDUxMiIsIkltcG9ydElkIjpudWxsLCJUaXRsZSI6IlNvZnR3YXJlIEVmZmljaWVuY3kgYW5kIEVmZmVjdGl2ZW5lc3MiLCJOb3RlIjpudWxsLCJIeXBlcmxpbmsiOnsiJGlkIjoiMTEzMCIsIkFkZHJlc3MiOiIiLCJTdWJBZGRyZXNzIjoiIn0sIklzQ2hhbmdlZCI6ZmFsc2UsIklzTmV3IjpmYWxzZX0seyIkaWQiOiIxMTMxIiwiR3JvdXBOYW1lIjpudWxsLCJTdGFydERhdGUiOiIyMDIwLTA1LTEzVDIzOjU5OjAwIiwiRW5kRGF0ZSI6IjIwMjAtMDUtMTRUMjM6NTk6MDAiLCJQZXJjZW50YWdlQ29tcGxldGUiOm51bGwsIlN0eWxlIjp7IiRpZCI6IjExMzIiLCJTaGFwZSI6NywiU2hhcGVUaGlja25lc3MiOjAsIkR1cmF0aW9uRm9ybWF0IjowLCJJbmNsdWRlTm9uV29ya2luZ0RheXNJbkR1cmF0aW9uIjpmYWxzZSwiUGVyY2VudGFnZUNvbXBsZXRlU3R5bGUiOnsiJGlkIjoiMTEzMyIsIkZvbnRTZXR0aW5ncyI6eyIkaWQiOiIxMTM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EsIlZlcnRpY2FsQWxpZ25tZW50IjowLCJTbWFydEZvcmVncm91bmQiOm51bGwsIkJhY2tncm91bmRGaWxsVHlwZSI6MCwiTWFyZ2luIjp7IiRyZWYiOiI4NyJ9LCJQYWRkaW5nIjp7IiRyZWYiOiI4OCJ9LCJCYWNrZ3JvdW5kIjp7IiRyZWYiOiI4OSJ9LCJJc1Zpc2libGUiOnRydWUsIldpZHRoIjowLjAsIkhlaWdodCI6MC4wLCJCb3JkZXJTdHlsZSI6eyIkaWQiOiIxMTM1IiwiTGluZUNvbG9yIjpudWxsLCJMaW5lV2VpZ2h0IjowLjAsIkxpbmVUeXBlIjowLCJQYXJlbnRTdHlsZSI6bnVsbH0sIlBhcmVudFN0eWxlIjpudWxsfSwiRHVyYXRpb25TdHlsZSI6eyIkaWQiOiIxMTM2IiwiRm9udFNldHRpbmdzIjp7IiRpZCI6IjExMz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ExMzgiLCJMaW5lQ29sb3IiOm51bGwsIkxpbmVXZWlnaHQiOjAuMCwiTGluZVR5cGUiOjAsIlBhcmVudFN0eWxlIjpudWxsfSwiUGFyZW50U3R5bGUiOm51bGx9LCJIb3Jpem9udGFsQ29ubmVjdG9yU3R5bGUiOnsiJGlkIjoiMTEzOSIsIkxpbmVDb2xvciI6eyIkcmVmIjoiOTgifSwiTGluZVdlaWdodCI6MC4wLCJMaW5lVHlwZSI6MCwiUGFyZW50U3R5bGUiOm51bGx9LCJWZXJ0aWNhbENvbm5lY3RvclN0eWxlIjp7IiRpZCI6IjExNDAiLCJMaW5lQ29sb3IiOnsiJHJlZiI6IjEwMSJ9LCJMaW5lV2VpZ2h0IjoxLjAsIkxpbmVUeXBlIjowLCJQYXJlbnRTdHlsZSI6bnVsbH0sIk1hcmdpbiI6bnVsbCwiU3RhcnREYXRlUG9zaXRpb24iOjYsIkVuZERhdGVQb3NpdGlvbiI6NiwiRGF0ZUlzVmlzaWJsZSI6ZmFsc2UsIlRpdGxlUG9zaXRpb24iOjUsIkR1cmF0aW9uUG9zaXRpb24iOjYsIlBlcmNlbnRhZ2VDb21wbGV0ZWRQb3NpdGlvbiI6NiwiU3BhY2luZyI6MywiSXNCZWxvd1RpbWViYW5kIjp0cnVlLCJQZXJjZW50YWdlQ29tcGxldGVTaGFwZU9wYWNpdHkiOjM1LCJTaGFwZVN0eWxlIjp7IiRpZCI6IjExNDEiLCJNYXJnaW4iOnsiJHJlZiI6IjEwNCJ9LCJQYWRkaW5nIjp7IiRyZWYiOiIxMDUifSwiQmFja2dyb3VuZCI6eyIkaWQiOiIxMTQyIiwiQ29sb3IiOnsiJGlkIjoiMTE0MyIsIkEiOjI1NSwiUiI6MCwiRyI6MTE0LCJCIjoxODh9fSwiSXNWaXNpYmxlIjp0cnVlLCJXaWR0aCI6MC4wLCJIZWlnaHQiOjEwLjAsIkJvcmRlclN0eWxlIjp7IiRpZCI6IjExNDQiLCJMaW5lQ29sb3IiOnsiJHJlZiI6IjEwMzQifSwiTGluZVdlaWdodCI6MC4wLCJMaW5lVHlwZSI6MCwiUGFyZW50U3R5bGUiOm51bGx9LCJQYXJlbnRTdHlsZSI6bnVsbH0sIlRpdGxlU3R5bGUiOnsiJGlkIjoiMTE0NSIsIkZvbnRTZXR0aW5ncyI6eyIkaWQiOiIxMTQ2IiwiRm9udFNpemUiOjE0LCJGb250TmFtZSI6IkNhbGlicmkiLCJJc0JvbGQiOnRydWUsIklzSXRhbGljIjpmYWxzZSwiSXNVbmRlcmxpbmVkIjpmYWxzZSwiUGFyZW50U3R5bGUiOm51bGx9LCJBdXRvU2l6ZSI6MCwiRm9yZWdyb3VuZCI6eyIkaWQiOiIxMTQ3IiwiQ29sb3IiOnsiJGlkIjoiMTE0OCIsIkEiOjI1NSwiUiI6MCwiRyI6MCwiQiI6MH19LCJNYXhXaWR0aCI6OTY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pZCI6IjExNDkiLCJDb2xvciI6eyIkaWQiOiIxMTUwIiwiQSI6MCwiUiI6MjU1LCJHIjoyNTUsIkIiOjI1NX19LCJJc1Zpc2libGUiOnRydWUsIldpZHRoIjowLjAsIkhlaWdodCI6MC4wLCJCb3JkZXJTdHlsZSI6eyIkaWQiOiIxMTUxIiwiTGluZUNvbG9yIjpudWxsLCJMaW5lV2VpZ2h0IjowLjAsIkxpbmVUeXBlIjowLCJQYXJlbnRTdHlsZSI6bnVsbH0sIlBhcmVudFN0eWxlIjpudWxsfSwiRGF0ZVN0eWxlIjp7IiRpZCI6IjExNTIiLCJGb250U2V0dGluZ3MiOnsiJGlkIjoiMTE1My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ExNTQiLCJMaW5lQ29sb3IiOm51bGwsIkxpbmVXZWlnaHQiOjAuMCwiTGluZVR5cGUiOjAsIlBhcmVudFN0eWxlIjpudWxsfSwiUGFyZW50U3R5bGUiOm51bGx9LCJEYXRlRm9ybWF0Ijp7IiRyZWYiOiIxMDU0In0sIklzVmlzaWJsZSI6dHJ1ZSwiUGFyZW50U3R5bGUiOm51bGx9LCJJbmRleCI6MTgsIlNtYXJ0RHVyYXRpb25BY3RpdmF0ZWQiOmZhbHNlLCJEYXRlRm9ybWF0Ijp7IiRyZWYiOiIxMDU0In0sIklkIjoiNjNjM2E1MmEtNjFkMS00NjI3LTk4YTItZTk3ZGE2OGZhNDBlIiwiSW1wb3J0SWQiOm51bGwsIlRpdGxlIjoiRGV2ZWxvcGVtZW50IE1vZGVsIEVmZmljaWVuY3kgYW5kIEVmZmVjdGl2ZW5lc3MiLCJOb3RlIjpudWxsLCJIeXBlcmxpbmsiOnsiJGlkIjoiMTE1NSIsIkFkZHJlc3MiOiIiLCJTdWJBZGRyZXNzIjoiIn0sIklzQ2hhbmdlZCI6ZmFsc2UsIklzTmV3IjpmYWxzZX0seyIkaWQiOiIxMTU2IiwiR3JvdXBOYW1lIjpudWxsLCJTdGFydERhdGUiOiIyMDIwLTA1LTE0VDIzOjU5OjAwIiwiRW5kRGF0ZSI6IjIwMjAtMDUtMThUMjM6NTk6MDAiLCJQZXJjZW50YWdlQ29tcGxldGUiOm51bGwsIlN0eWxlIjp7IiRpZCI6IjExNTciLCJTaGFwZSI6NywiU2hhcGVUaGlja25lc3MiOjAsIkR1cmF0aW9uRm9ybWF0IjowLCJJbmNsdWRlTm9uV29ya2luZ0RheXNJbkR1cmF0aW9uIjpmYWxzZSwiUGVyY2VudGFnZUNvbXBsZXRlU3R5bGUiOnsiJGlkIjoiMTE1OCIsIkZvbnRTZXR0aW5ncyI6eyIkaWQiOiIxMTU5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EsIlZlcnRpY2FsQWxpZ25tZW50IjowLCJTbWFydEZvcmVncm91bmQiOm51bGwsIkJhY2tncm91bmRGaWxsVHlwZSI6MCwiTWFyZ2luIjp7IiRyZWYiOiI4NyJ9LCJQYWRkaW5nIjp7IiRyZWYiOiI4OCJ9LCJCYWNrZ3JvdW5kIjp7IiRyZWYiOiI4OSJ9LCJJc1Zpc2libGUiOnRydWUsIldpZHRoIjowLjAsIkhlaWdodCI6MC4wLCJCb3JkZXJTdHlsZSI6eyIkaWQiOiIxMTYwIiwiTGluZUNvbG9yIjpudWxsLCJMaW5lV2VpZ2h0IjowLjAsIkxpbmVUeXBlIjowLCJQYXJlbnRTdHlsZSI6bnVsbH0sIlBhcmVudFN0eWxlIjpudWxsfSwiRHVyYXRpb25TdHlsZSI6eyIkaWQiOiIxMTYxIiwiRm9udFNldHRpbmdzIjp7IiRpZCI6IjExNjI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ExNjMiLCJMaW5lQ29sb3IiOm51bGwsIkxpbmVXZWlnaHQiOjAuMCwiTGluZVR5cGUiOjAsIlBhcmVudFN0eWxlIjpudWxsfSwiUGFyZW50U3R5bGUiOm51bGx9LCJIb3Jpem9udGFsQ29ubmVjdG9yU3R5bGUiOnsiJGlkIjoiMTE2NCIsIkxpbmVDb2xvciI6eyIkcmVmIjoiOTgifSwiTGluZVdlaWdodCI6MC4wLCJMaW5lVHlwZSI6MCwiUGFyZW50U3R5bGUiOm51bGx9LCJWZXJ0aWNhbENvbm5lY3RvclN0eWxlIjp7IiRpZCI6IjExNjUiLCJMaW5lQ29sb3IiOnsiJHJlZiI6IjEwMSJ9LCJMaW5lV2VpZ2h0IjoxLjAsIkxpbmVUeXBlIjowLCJQYXJlbnRTdHlsZSI6bnVsbH0sIk1hcmdpbiI6bnVsbCwiU3RhcnREYXRlUG9zaXRpb24iOjYsIkVuZERhdGVQb3NpdGlvbiI6NiwiRGF0ZUlzVmlzaWJsZSI6ZmFsc2UsIlRpdGxlUG9zaXRpb24iOjUsIkR1cmF0aW9uUG9zaXRpb24iOjYsIlBlcmNlbnRhZ2VDb21wbGV0ZWRQb3NpdGlvbiI6NiwiU3BhY2luZyI6MywiSXNCZWxvd1RpbWViYW5kIjp0cnVlLCJQZXJjZW50YWdlQ29tcGxldGVTaGFwZU9wYWNpdHkiOjM1LCJTaGFwZVN0eWxlIjp7IiRpZCI6IjExNjYiLCJNYXJnaW4iOnsiJHJlZiI6IjEwNCJ9LCJQYWRkaW5nIjp7IiRyZWYiOiIxMDUifSwiQmFja2dyb3VuZCI6eyIkaWQiOiIxMTY3IiwiQ29sb3IiOnsiJGlkIjoiMTE2OCIsIkEiOjI1NSwiUiI6MCwiRyI6MTE0LCJCIjoxODh9fSwiSXNWaXNpYmxlIjp0cnVlLCJXaWR0aCI6MC4wLCJIZWlnaHQiOjEwLjAsIkJvcmRlclN0eWxlIjp7IiRpZCI6IjExNjkiLCJMaW5lQ29sb3IiOnsiJHJlZiI6IjEwMzQifSwiTGluZVdlaWdodCI6MC4wLCJMaW5lVHlwZSI6MCwiUGFyZW50U3R5bGUiOm51bGx9LCJQYXJlbnRTdHlsZSI6bnVsbH0sIlRpdGxlU3R5bGUiOnsiJGlkIjoiMTE3MCIsIkZvbnRTZXR0aW5ncyI6eyIkaWQiOiIxMTcxIiwiRm9udFNpemUiOjE0LCJGb250TmFtZSI6IkNhbGlicmkiLCJJc0JvbGQiOnRydWUsIklzSXRhbGljIjpmYWxzZSwiSXNVbmRlcmxpbmVkIjpmYWxzZSwiUGFyZW50U3R5bGUiOm51bGx9LCJBdXRvU2l6ZSI6MCwiRm9yZWdyb3VuZCI6eyIkaWQiOiIxMTcyIiwiQ29sb3IiOnsiJGlkIjoiMTE3MyIsIkEiOjI1NSwiUiI6MCwiRyI6MCwiQiI6MH19LCJNYXhXaWR0aCI6OTY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pZCI6IjExNzQiLCJDb2xvciI6eyIkaWQiOiIxMTc1IiwiQSI6MCwiUiI6MjU1LCJHIjoyNTUsIkIiOjI1NX19LCJJc1Zpc2libGUiOnRydWUsIldpZHRoIjowLjAsIkhlaWdodCI6MC4wLCJCb3JkZXJTdHlsZSI6eyIkaWQiOiIxMTc2IiwiTGluZUNvbG9yIjpudWxsLCJMaW5lV2VpZ2h0IjowLjAsIkxpbmVUeXBlIjowLCJQYXJlbnRTdHlsZSI6bnVsbH0sIlBhcmVudFN0eWxlIjpudWxsfSwiRGF0ZVN0eWxlIjp7IiRpZCI6IjExNzciLCJGb250U2V0dGluZ3MiOnsiJGlkIjoiMTE3OC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ExNzkiLCJMaW5lQ29sb3IiOm51bGwsIkxpbmVXZWlnaHQiOjAuMCwiTGluZVR5cGUiOjAsIlBhcmVudFN0eWxlIjpudWxsfSwiUGFyZW50U3R5bGUiOm51bGx9LCJEYXRlRm9ybWF0Ijp7IiRyZWYiOiIxMDU0In0sIklzVmlzaWJsZSI6dHJ1ZSwiUGFyZW50U3R5bGUiOm51bGx9LCJJbmRleCI6MTksIlNtYXJ0RHVyYXRpb25BY3RpdmF0ZWQiOmZhbHNlLCJEYXRlRm9ybWF0Ijp7IiRyZWYiOiIxMDU0In0sIklkIjoiYzg3YTU1ZjctMGEzYi00ODE3LWJmYjItYWI1NDMyYzNhYWZjIiwiSW1wb3J0SWQiOm51bGwsIlRpdGxlIjoiQXNzZXNzbWVudCBvZiBQcm9qZWN0IFBsYW4iLCJOb3RlIjpudWxsLCJIeXBlcmxpbmsiOnsiJGlkIjoiMTE4MCIsIkFkZHJlc3MiOiIiLCJTdWJBZGRyZXNzIjoiIn0sIklzQ2hhbmdlZCI6ZmFsc2UsIklzTmV3IjpmYWxzZX1dLCJTd2ltbGFuZXMiOltdLCJNc1Byb2plY3RJdGVtc1RyZWUiOnsiJGlkIjoiMTE4MSIsIlJvb3QiOnsiSW1wb3J0SWQiOm51bGwsIklzSW1wb3J0ZWQiOmZhbHNlLCJDaGlsZHJlbiI6W119fSwiTWV0YWRhdGEiOnsiJGlkIjoiMTE4MiIsIlJlY2VudENvbG9yc0NvbGxlY3Rpb24iOiJbXCIjRkZCMjBFMTJcIixcIiNGRjAwMDAwMFwiLFwiI0ZGRUExNjFFXCIsXCIjRkYwMkIyRUVcIixcIiNGRjcwQUQ0N1wiLFwiI0ZGRkZDMDAwXCJdIn0sIlNldHRpbmdzIjp7IiRpZCI6IjExODMiLCJJbXBhT3B0aW9ucyI6eyIkaWQiOiIxMTg0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MTE4NSIsIlVzZVRpbWUiOmZhbHNlLCJXb3JrRGF5U3RhcnQiOiIwMDowMDowMCIsIldvcmtEYXlFbmQiOiIyMzo1OTowMCJ9LCJMYXN0VXNlZFRlbXBsYXRlSWQiOiI3MDliMzU0OS00OWEwLTRlNTgtYmE1Ny1mZGI5MTg5M2I2NDg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Widescreen</PresentationFormat>
  <Paragraphs>83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2014-10-29T22:17:45Z</dcterms:created>
  <dcterms:modified xsi:type="dcterms:W3CDTF">2020-05-05T10:56:08Z</dcterms:modified>
</cp:coreProperties>
</file>