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7" r:id="rId3"/>
    <p:sldId id="269" r:id="rId4"/>
    <p:sldId id="258" r:id="rId5"/>
    <p:sldId id="261" r:id="rId6"/>
    <p:sldId id="259" r:id="rId7"/>
    <p:sldId id="264" r:id="rId8"/>
    <p:sldId id="266" r:id="rId9"/>
    <p:sldId id="267" r:id="rId1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E1F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-259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2024/3/6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2024/3/6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2024/3/6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工业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51520" y="539750"/>
          <a:ext cx="7128792" cy="43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"/>
                <a:gridCol w="396044"/>
                <a:gridCol w="396044"/>
                <a:gridCol w="396044"/>
                <a:gridCol w="396044"/>
                <a:gridCol w="396044"/>
                <a:gridCol w="396044"/>
                <a:gridCol w="396044"/>
                <a:gridCol w="396044"/>
                <a:gridCol w="396044"/>
                <a:gridCol w="396044"/>
                <a:gridCol w="396044"/>
                <a:gridCol w="396044"/>
                <a:gridCol w="396044"/>
                <a:gridCol w="396044"/>
                <a:gridCol w="396044"/>
                <a:gridCol w="396044"/>
                <a:gridCol w="396044"/>
              </a:tblGrid>
              <a:tr h="23180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端口分配</a:t>
                      </a:r>
                      <a:endParaRPr lang="zh-CN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2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6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8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9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13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14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15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16</a:t>
                      </a:r>
                      <a:endParaRPr lang="zh-CN" altLang="en-US" sz="1000" dirty="0"/>
                    </a:p>
                  </a:txBody>
                  <a:tcPr/>
                </a:tc>
              </a:tr>
              <a:tr h="203984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端口选择</a:t>
                      </a:r>
                      <a:endParaRPr lang="zh-CN" altLang="en-US" sz="1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203984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参数设置</a:t>
                      </a:r>
                      <a:endParaRPr lang="zh-CN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203984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零点标定</a:t>
                      </a:r>
                      <a:endParaRPr lang="zh-CN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203984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浓度标定</a:t>
                      </a:r>
                      <a:endParaRPr lang="zh-CN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256808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单位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</a:tr>
              <a:tr h="2400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800" smtClean="0"/>
                        <a:t>浓度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</a:tr>
              <a:tr h="223272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低报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</a:tr>
              <a:tr h="278512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高报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</a:tr>
              <a:tr h="261744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量程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</a:tr>
              <a:tr h="244976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状态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</a:tr>
              <a:tr h="300216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AD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</a:tr>
              <a:tr h="283448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温度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</a:tr>
              <a:tr h="26668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类型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湿度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圆角矩形 7"/>
          <p:cNvSpPr/>
          <p:nvPr/>
        </p:nvSpPr>
        <p:spPr>
          <a:xfrm>
            <a:off x="7596336" y="555526"/>
            <a:ext cx="1296144" cy="576064"/>
          </a:xfrm>
          <a:prstGeom prst="roundRect">
            <a:avLst/>
          </a:prstGeom>
          <a:solidFill>
            <a:srgbClr val="16E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用户设置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7596336" y="1491694"/>
            <a:ext cx="1296144" cy="576000"/>
          </a:xfrm>
          <a:prstGeom prst="roundRect">
            <a:avLst/>
          </a:prstGeom>
          <a:solidFill>
            <a:srgbClr val="16E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参数设置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7596336" y="3363902"/>
            <a:ext cx="1296144" cy="576000"/>
          </a:xfrm>
          <a:prstGeom prst="roundRect">
            <a:avLst/>
          </a:prstGeom>
          <a:solidFill>
            <a:srgbClr val="16E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浓度标定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7596336" y="4300006"/>
            <a:ext cx="1296144" cy="576000"/>
          </a:xfrm>
          <a:prstGeom prst="roundRect">
            <a:avLst/>
          </a:prstGeom>
          <a:solidFill>
            <a:srgbClr val="16E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自定义设置</a:t>
            </a:r>
            <a:endParaRPr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0" y="0"/>
            <a:ext cx="9144000" cy="483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工业传感器模组调试系统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596336" y="2427798"/>
            <a:ext cx="1296144" cy="576000"/>
          </a:xfrm>
          <a:prstGeom prst="roundRect">
            <a:avLst/>
          </a:prstGeom>
          <a:solidFill>
            <a:srgbClr val="16E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零点标定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6948264" y="2211710"/>
            <a:ext cx="1440000" cy="7200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返回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683568" y="2211710"/>
            <a:ext cx="1440000" cy="720000"/>
          </a:xfrm>
          <a:prstGeom prst="roundRect">
            <a:avLst/>
          </a:prstGeom>
          <a:solidFill>
            <a:srgbClr val="16E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通讯设置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0"/>
            <a:ext cx="2627784" cy="55552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用户设置二级菜单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2771800" y="2211710"/>
            <a:ext cx="1440000" cy="720000"/>
          </a:xfrm>
          <a:prstGeom prst="roundRect">
            <a:avLst/>
          </a:prstGeom>
          <a:solidFill>
            <a:srgbClr val="16E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端口设置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4860032" y="2211710"/>
            <a:ext cx="1440000" cy="720000"/>
          </a:xfrm>
          <a:prstGeom prst="roundRect">
            <a:avLst/>
          </a:prstGeom>
          <a:solidFill>
            <a:srgbClr val="16E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传感器设置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6084168" y="1131654"/>
            <a:ext cx="1296144" cy="5760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设置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6084168" y="3579862"/>
            <a:ext cx="1296144" cy="5760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返回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1691680" y="1059582"/>
            <a:ext cx="1296144" cy="432048"/>
          </a:xfrm>
          <a:prstGeom prst="roundRect">
            <a:avLst/>
          </a:prstGeom>
          <a:solidFill>
            <a:srgbClr val="16E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波特率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0"/>
            <a:ext cx="2627784" cy="55552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通讯设置三级菜单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3419872" y="1059582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9600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1691680" y="1707654"/>
            <a:ext cx="1296144" cy="432048"/>
          </a:xfrm>
          <a:prstGeom prst="roundRect">
            <a:avLst/>
          </a:prstGeom>
          <a:solidFill>
            <a:srgbClr val="16E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起始位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3419872" y="1707654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1691680" y="2355726"/>
            <a:ext cx="1296144" cy="432048"/>
          </a:xfrm>
          <a:prstGeom prst="roundRect">
            <a:avLst/>
          </a:prstGeom>
          <a:solidFill>
            <a:srgbClr val="16E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数据位数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3419872" y="2355726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1691680" y="3075806"/>
            <a:ext cx="1296144" cy="432048"/>
          </a:xfrm>
          <a:prstGeom prst="roundRect">
            <a:avLst/>
          </a:prstGeom>
          <a:solidFill>
            <a:srgbClr val="16E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奇偶校验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3419872" y="3075806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1691680" y="3723878"/>
            <a:ext cx="1296144" cy="432048"/>
          </a:xfrm>
          <a:prstGeom prst="roundRect">
            <a:avLst/>
          </a:prstGeom>
          <a:solidFill>
            <a:srgbClr val="16E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停止位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3419872" y="3723878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6084168" y="2355758"/>
            <a:ext cx="1296144" cy="5760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保存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7452320" y="771550"/>
            <a:ext cx="1296144" cy="43204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设置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7452320" y="3471850"/>
            <a:ext cx="1296144" cy="43204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保存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95536" y="699542"/>
            <a:ext cx="1296144" cy="432048"/>
          </a:xfrm>
          <a:prstGeom prst="roundRect">
            <a:avLst/>
          </a:prstGeom>
          <a:solidFill>
            <a:srgbClr val="16E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端口</a:t>
            </a:r>
            <a:r>
              <a:rPr lang="en-US" altLang="zh-CN" dirty="0" smtClean="0"/>
              <a:t>01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0"/>
            <a:ext cx="2627784" cy="55552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端口设置三级菜单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2123728" y="699542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下拉选择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7452320" y="1671650"/>
            <a:ext cx="1296144" cy="43204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全部选择</a:t>
            </a:r>
            <a:endParaRPr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395536" y="1234459"/>
            <a:ext cx="1296144" cy="432048"/>
          </a:xfrm>
          <a:prstGeom prst="roundRect">
            <a:avLst/>
          </a:prstGeom>
          <a:solidFill>
            <a:srgbClr val="16E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端口</a:t>
            </a:r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2123728" y="1234459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下拉选择</a:t>
            </a:r>
            <a:endParaRPr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395536" y="1769376"/>
            <a:ext cx="1296144" cy="432048"/>
          </a:xfrm>
          <a:prstGeom prst="roundRect">
            <a:avLst/>
          </a:prstGeom>
          <a:solidFill>
            <a:srgbClr val="16E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端口</a:t>
            </a:r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2123728" y="1769376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下拉选择</a:t>
            </a:r>
            <a:endParaRPr lang="zh-CN" altLang="en-US" dirty="0"/>
          </a:p>
        </p:txBody>
      </p:sp>
      <p:sp>
        <p:nvSpPr>
          <p:cNvPr id="30" name="圆角矩形 29"/>
          <p:cNvSpPr/>
          <p:nvPr/>
        </p:nvSpPr>
        <p:spPr>
          <a:xfrm>
            <a:off x="395536" y="2304293"/>
            <a:ext cx="1296144" cy="432048"/>
          </a:xfrm>
          <a:prstGeom prst="roundRect">
            <a:avLst/>
          </a:prstGeom>
          <a:solidFill>
            <a:srgbClr val="16E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端口</a:t>
            </a:r>
            <a:r>
              <a:rPr lang="en-US" altLang="zh-CN" dirty="0" smtClean="0"/>
              <a:t>04</a:t>
            </a:r>
            <a:endParaRPr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2123728" y="2304293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下拉选择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395536" y="2839210"/>
            <a:ext cx="1296144" cy="432048"/>
          </a:xfrm>
          <a:prstGeom prst="roundRect">
            <a:avLst/>
          </a:prstGeom>
          <a:solidFill>
            <a:srgbClr val="16E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端口</a:t>
            </a:r>
            <a:r>
              <a:rPr lang="en-US" altLang="zh-CN" dirty="0" smtClean="0"/>
              <a:t>05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2123728" y="2839210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下拉选择</a:t>
            </a:r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395536" y="3374127"/>
            <a:ext cx="1296144" cy="432048"/>
          </a:xfrm>
          <a:prstGeom prst="roundRect">
            <a:avLst/>
          </a:prstGeom>
          <a:solidFill>
            <a:srgbClr val="16E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端口</a:t>
            </a:r>
            <a:r>
              <a:rPr lang="en-US" altLang="zh-CN" dirty="0" smtClean="0"/>
              <a:t>06</a:t>
            </a:r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2123728" y="3374127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下拉选择</a:t>
            </a:r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395536" y="3909044"/>
            <a:ext cx="1296144" cy="432048"/>
          </a:xfrm>
          <a:prstGeom prst="roundRect">
            <a:avLst/>
          </a:prstGeom>
          <a:solidFill>
            <a:srgbClr val="16E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端口</a:t>
            </a:r>
            <a:r>
              <a:rPr lang="en-US" altLang="zh-CN" dirty="0" smtClean="0"/>
              <a:t>07</a:t>
            </a:r>
            <a:endParaRPr lang="zh-CN" altLang="en-US" dirty="0"/>
          </a:p>
        </p:txBody>
      </p:sp>
      <p:sp>
        <p:nvSpPr>
          <p:cNvPr id="37" name="圆角矩形 36"/>
          <p:cNvSpPr/>
          <p:nvPr/>
        </p:nvSpPr>
        <p:spPr>
          <a:xfrm>
            <a:off x="2123728" y="3909044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下拉选择</a:t>
            </a:r>
            <a:endParaRPr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395536" y="4443958"/>
            <a:ext cx="1296144" cy="432048"/>
          </a:xfrm>
          <a:prstGeom prst="roundRect">
            <a:avLst/>
          </a:prstGeom>
          <a:solidFill>
            <a:srgbClr val="16E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端口</a:t>
            </a:r>
            <a:r>
              <a:rPr lang="en-US" altLang="zh-CN" dirty="0" smtClean="0"/>
              <a:t>08</a:t>
            </a:r>
            <a:endParaRPr lang="zh-CN" altLang="en-US" dirty="0"/>
          </a:p>
        </p:txBody>
      </p:sp>
      <p:sp>
        <p:nvSpPr>
          <p:cNvPr id="39" name="圆角矩形 38"/>
          <p:cNvSpPr/>
          <p:nvPr/>
        </p:nvSpPr>
        <p:spPr>
          <a:xfrm>
            <a:off x="2123728" y="4443958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下拉选择</a:t>
            </a:r>
            <a:endParaRPr lang="zh-CN" altLang="en-US" dirty="0"/>
          </a:p>
        </p:txBody>
      </p:sp>
      <p:sp>
        <p:nvSpPr>
          <p:cNvPr id="40" name="圆角矩形 39"/>
          <p:cNvSpPr/>
          <p:nvPr/>
        </p:nvSpPr>
        <p:spPr>
          <a:xfrm>
            <a:off x="3923928" y="699542"/>
            <a:ext cx="1296144" cy="432048"/>
          </a:xfrm>
          <a:prstGeom prst="roundRect">
            <a:avLst/>
          </a:prstGeom>
          <a:solidFill>
            <a:srgbClr val="16E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端口</a:t>
            </a:r>
            <a:r>
              <a:rPr lang="en-US" altLang="zh-CN" dirty="0" smtClean="0"/>
              <a:t>09</a:t>
            </a:r>
            <a:endParaRPr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5652120" y="699542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下拉选择</a:t>
            </a:r>
            <a:endParaRPr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3923928" y="1234459"/>
            <a:ext cx="1296144" cy="432048"/>
          </a:xfrm>
          <a:prstGeom prst="roundRect">
            <a:avLst/>
          </a:prstGeom>
          <a:solidFill>
            <a:srgbClr val="16E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端口</a:t>
            </a:r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5652120" y="1234459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下拉选择</a:t>
            </a:r>
            <a:endParaRPr lang="zh-CN" altLang="en-US" dirty="0"/>
          </a:p>
        </p:txBody>
      </p:sp>
      <p:sp>
        <p:nvSpPr>
          <p:cNvPr id="44" name="圆角矩形 43"/>
          <p:cNvSpPr/>
          <p:nvPr/>
        </p:nvSpPr>
        <p:spPr>
          <a:xfrm>
            <a:off x="3923928" y="1769376"/>
            <a:ext cx="1296144" cy="432048"/>
          </a:xfrm>
          <a:prstGeom prst="roundRect">
            <a:avLst/>
          </a:prstGeom>
          <a:solidFill>
            <a:srgbClr val="16E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端口</a:t>
            </a:r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45" name="圆角矩形 44"/>
          <p:cNvSpPr/>
          <p:nvPr/>
        </p:nvSpPr>
        <p:spPr>
          <a:xfrm>
            <a:off x="5652120" y="1769376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下拉选择</a:t>
            </a:r>
            <a:endParaRPr lang="zh-CN" altLang="en-US" dirty="0"/>
          </a:p>
        </p:txBody>
      </p:sp>
      <p:sp>
        <p:nvSpPr>
          <p:cNvPr id="46" name="圆角矩形 45"/>
          <p:cNvSpPr/>
          <p:nvPr/>
        </p:nvSpPr>
        <p:spPr>
          <a:xfrm>
            <a:off x="3923928" y="2304293"/>
            <a:ext cx="1296144" cy="432048"/>
          </a:xfrm>
          <a:prstGeom prst="roundRect">
            <a:avLst/>
          </a:prstGeom>
          <a:solidFill>
            <a:srgbClr val="16E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端口</a:t>
            </a:r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47" name="圆角矩形 46"/>
          <p:cNvSpPr/>
          <p:nvPr/>
        </p:nvSpPr>
        <p:spPr>
          <a:xfrm>
            <a:off x="5652120" y="2304293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下拉选择</a:t>
            </a:r>
            <a:endParaRPr lang="zh-CN" altLang="en-US" dirty="0"/>
          </a:p>
        </p:txBody>
      </p:sp>
      <p:sp>
        <p:nvSpPr>
          <p:cNvPr id="48" name="圆角矩形 47"/>
          <p:cNvSpPr/>
          <p:nvPr/>
        </p:nvSpPr>
        <p:spPr>
          <a:xfrm>
            <a:off x="3923928" y="2839210"/>
            <a:ext cx="1296144" cy="432048"/>
          </a:xfrm>
          <a:prstGeom prst="roundRect">
            <a:avLst/>
          </a:prstGeom>
          <a:solidFill>
            <a:srgbClr val="16E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端口</a:t>
            </a:r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9" name="圆角矩形 48"/>
          <p:cNvSpPr/>
          <p:nvPr/>
        </p:nvSpPr>
        <p:spPr>
          <a:xfrm>
            <a:off x="5652120" y="2839210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下拉选择</a:t>
            </a:r>
            <a:endParaRPr lang="zh-CN" altLang="en-US" dirty="0"/>
          </a:p>
        </p:txBody>
      </p:sp>
      <p:sp>
        <p:nvSpPr>
          <p:cNvPr id="50" name="圆角矩形 49"/>
          <p:cNvSpPr/>
          <p:nvPr/>
        </p:nvSpPr>
        <p:spPr>
          <a:xfrm>
            <a:off x="3923928" y="3374127"/>
            <a:ext cx="1296144" cy="432048"/>
          </a:xfrm>
          <a:prstGeom prst="roundRect">
            <a:avLst/>
          </a:prstGeom>
          <a:solidFill>
            <a:srgbClr val="16E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端口</a:t>
            </a:r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5652120" y="3374127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下拉选择</a:t>
            </a:r>
            <a:endParaRPr lang="zh-CN" altLang="en-US" dirty="0"/>
          </a:p>
        </p:txBody>
      </p:sp>
      <p:sp>
        <p:nvSpPr>
          <p:cNvPr id="52" name="圆角矩形 51"/>
          <p:cNvSpPr/>
          <p:nvPr/>
        </p:nvSpPr>
        <p:spPr>
          <a:xfrm>
            <a:off x="3923928" y="3909044"/>
            <a:ext cx="1296144" cy="432048"/>
          </a:xfrm>
          <a:prstGeom prst="roundRect">
            <a:avLst/>
          </a:prstGeom>
          <a:solidFill>
            <a:srgbClr val="16E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端口</a:t>
            </a:r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53" name="圆角矩形 52"/>
          <p:cNvSpPr/>
          <p:nvPr/>
        </p:nvSpPr>
        <p:spPr>
          <a:xfrm>
            <a:off x="5652120" y="3909044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下拉选择</a:t>
            </a:r>
            <a:endParaRPr lang="zh-CN" altLang="en-US" dirty="0"/>
          </a:p>
        </p:txBody>
      </p:sp>
      <p:sp>
        <p:nvSpPr>
          <p:cNvPr id="54" name="圆角矩形 53"/>
          <p:cNvSpPr/>
          <p:nvPr/>
        </p:nvSpPr>
        <p:spPr>
          <a:xfrm>
            <a:off x="3923928" y="4443958"/>
            <a:ext cx="1296144" cy="432048"/>
          </a:xfrm>
          <a:prstGeom prst="roundRect">
            <a:avLst/>
          </a:prstGeom>
          <a:solidFill>
            <a:srgbClr val="16E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端口</a:t>
            </a:r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55" name="圆角矩形 54"/>
          <p:cNvSpPr/>
          <p:nvPr/>
        </p:nvSpPr>
        <p:spPr>
          <a:xfrm>
            <a:off x="5652120" y="4443958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下拉选择</a:t>
            </a:r>
            <a:endParaRPr lang="zh-CN" altLang="en-US" dirty="0"/>
          </a:p>
        </p:txBody>
      </p:sp>
      <p:sp>
        <p:nvSpPr>
          <p:cNvPr id="56" name="圆角矩形 55"/>
          <p:cNvSpPr/>
          <p:nvPr/>
        </p:nvSpPr>
        <p:spPr>
          <a:xfrm>
            <a:off x="7452320" y="4371950"/>
            <a:ext cx="1296144" cy="43204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返回</a:t>
            </a:r>
            <a:endParaRPr lang="zh-CN" altLang="en-US" dirty="0"/>
          </a:p>
        </p:txBody>
      </p:sp>
      <p:sp>
        <p:nvSpPr>
          <p:cNvPr id="57" name="圆角矩形 56"/>
          <p:cNvSpPr/>
          <p:nvPr/>
        </p:nvSpPr>
        <p:spPr>
          <a:xfrm>
            <a:off x="7452320" y="2571750"/>
            <a:ext cx="1296144" cy="43204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全部取消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7308304" y="987574"/>
            <a:ext cx="1296144" cy="5760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设置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7308304" y="4083918"/>
            <a:ext cx="1296144" cy="5760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返回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23528" y="915566"/>
            <a:ext cx="1296144" cy="432048"/>
          </a:xfrm>
          <a:prstGeom prst="roundRect">
            <a:avLst/>
          </a:prstGeom>
          <a:solidFill>
            <a:srgbClr val="16E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气体类型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0"/>
            <a:ext cx="2627784" cy="55552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传感器设置三级菜单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1907704" y="915566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下拉选择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323528" y="1755659"/>
            <a:ext cx="1296144" cy="432048"/>
          </a:xfrm>
          <a:prstGeom prst="roundRect">
            <a:avLst/>
          </a:prstGeom>
          <a:solidFill>
            <a:srgbClr val="16E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单位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1907704" y="1755659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下拉选择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323528" y="2595752"/>
            <a:ext cx="1296144" cy="432048"/>
          </a:xfrm>
          <a:prstGeom prst="roundRect">
            <a:avLst/>
          </a:prstGeom>
          <a:solidFill>
            <a:srgbClr val="16E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小数点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1907704" y="2595752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下拉选择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323528" y="3435846"/>
            <a:ext cx="1296144" cy="432048"/>
          </a:xfrm>
          <a:prstGeom prst="roundRect">
            <a:avLst/>
          </a:prstGeom>
          <a:solidFill>
            <a:srgbClr val="16E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量程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1907704" y="3435846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7308304" y="2535746"/>
            <a:ext cx="1296144" cy="5760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保存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3779912" y="915566"/>
            <a:ext cx="1296144" cy="432048"/>
          </a:xfrm>
          <a:prstGeom prst="roundRect">
            <a:avLst/>
          </a:prstGeom>
          <a:solidFill>
            <a:srgbClr val="16E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低报</a:t>
            </a:r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5364088" y="915566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3779912" y="1755659"/>
            <a:ext cx="1296144" cy="432048"/>
          </a:xfrm>
          <a:prstGeom prst="roundRect">
            <a:avLst/>
          </a:prstGeom>
          <a:solidFill>
            <a:srgbClr val="16E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高报</a:t>
            </a:r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5364088" y="1755659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50</a:t>
            </a:r>
            <a:endParaRPr lang="zh-CN" altLang="en-US" dirty="0"/>
          </a:p>
        </p:txBody>
      </p:sp>
      <p:sp>
        <p:nvSpPr>
          <p:cNvPr id="37" name="圆角矩形 36"/>
          <p:cNvSpPr/>
          <p:nvPr/>
        </p:nvSpPr>
        <p:spPr>
          <a:xfrm>
            <a:off x="3779912" y="2595752"/>
            <a:ext cx="1296144" cy="432048"/>
          </a:xfrm>
          <a:prstGeom prst="roundRect">
            <a:avLst/>
          </a:prstGeom>
          <a:solidFill>
            <a:srgbClr val="16E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偏移量</a:t>
            </a:r>
            <a:r>
              <a:rPr lang="en-US" altLang="zh-CN" dirty="0" smtClean="0"/>
              <a:t>%</a:t>
            </a:r>
            <a:endParaRPr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5364088" y="2595752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5%</a:t>
            </a:r>
            <a:endParaRPr lang="zh-CN" altLang="en-US" dirty="0"/>
          </a:p>
        </p:txBody>
      </p:sp>
      <p:sp>
        <p:nvSpPr>
          <p:cNvPr id="39" name="圆角矩形 38"/>
          <p:cNvSpPr/>
          <p:nvPr/>
        </p:nvSpPr>
        <p:spPr>
          <a:xfrm>
            <a:off x="3779912" y="3435846"/>
            <a:ext cx="1296144" cy="432048"/>
          </a:xfrm>
          <a:prstGeom prst="roundRect">
            <a:avLst/>
          </a:prstGeom>
          <a:solidFill>
            <a:srgbClr val="16E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气体类型</a:t>
            </a:r>
            <a:endParaRPr lang="zh-CN" altLang="en-US" dirty="0"/>
          </a:p>
        </p:txBody>
      </p:sp>
      <p:sp>
        <p:nvSpPr>
          <p:cNvPr id="40" name="圆角矩形 39"/>
          <p:cNvSpPr/>
          <p:nvPr/>
        </p:nvSpPr>
        <p:spPr>
          <a:xfrm>
            <a:off x="5364088" y="3435846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01</a:t>
            </a:r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323528" y="4155926"/>
            <a:ext cx="1296144" cy="432048"/>
          </a:xfrm>
          <a:prstGeom prst="roundRect">
            <a:avLst/>
          </a:prstGeom>
          <a:solidFill>
            <a:srgbClr val="16E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低报</a:t>
            </a:r>
            <a:endParaRPr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1907704" y="4155926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3779912" y="4155926"/>
            <a:ext cx="1296144" cy="432048"/>
          </a:xfrm>
          <a:prstGeom prst="roundRect">
            <a:avLst/>
          </a:prstGeom>
          <a:solidFill>
            <a:srgbClr val="16E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高报</a:t>
            </a:r>
            <a:endParaRPr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5364088" y="4155926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50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0" y="0"/>
            <a:ext cx="2627784" cy="55552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参数设置菜单指令</a:t>
            </a:r>
            <a:endParaRPr lang="zh-CN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1950" y="568325"/>
            <a:ext cx="8420100" cy="400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0" y="0"/>
            <a:ext cx="2627784" cy="55552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零点标定二级菜单指令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550" y="749300"/>
            <a:ext cx="7708900" cy="364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0" y="0"/>
            <a:ext cx="2627784" cy="55552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浓度标定菜单指令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125" y="727075"/>
            <a:ext cx="7651750" cy="368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7308304" y="1059582"/>
            <a:ext cx="1296144" cy="43204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设置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7308304" y="3723878"/>
            <a:ext cx="1296144" cy="43204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返回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0"/>
            <a:ext cx="2627784" cy="55552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自定义设置二级菜单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7308304" y="1947681"/>
            <a:ext cx="1296144" cy="43204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保存</a:t>
            </a:r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395536" y="1995686"/>
            <a:ext cx="1296144" cy="432048"/>
          </a:xfrm>
          <a:prstGeom prst="roundRect">
            <a:avLst/>
          </a:prstGeom>
          <a:solidFill>
            <a:srgbClr val="16E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指令输入</a:t>
            </a:r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1907704" y="1995686"/>
            <a:ext cx="4968552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FF  01  01  91  00  32  00  00  00  00  3B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7308304" y="2835780"/>
            <a:ext cx="1296144" cy="43204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发送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270</Words>
  <Application>Microsoft Office PowerPoint</Application>
  <PresentationFormat>全屏显示(16:9)</PresentationFormat>
  <Paragraphs>139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Lenovo</dc:creator>
  <cp:lastModifiedBy>Lenovo</cp:lastModifiedBy>
  <cp:revision>54</cp:revision>
  <dcterms:created xsi:type="dcterms:W3CDTF">2024-03-06T03:43:39Z</dcterms:created>
  <dcterms:modified xsi:type="dcterms:W3CDTF">2024-03-06T06:33:31Z</dcterms:modified>
</cp:coreProperties>
</file>