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75" r:id="rId6"/>
    <p:sldId id="260" r:id="rId7"/>
    <p:sldId id="262" r:id="rId8"/>
    <p:sldId id="270" r:id="rId9"/>
    <p:sldId id="273" r:id="rId10"/>
    <p:sldId id="274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B00"/>
    <a:srgbClr val="FE9D00"/>
    <a:srgbClr val="FFFF3F"/>
    <a:srgbClr val="EBE600"/>
    <a:srgbClr val="F3F3F2"/>
    <a:srgbClr val="FAC458"/>
    <a:srgbClr val="FFBF57"/>
    <a:srgbClr val="FFC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6C64-9456-4A5B-93C8-5427849BA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mindsense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60FBE-7419-4D13-B5A4-69725999D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Black&amp;yellow</a:t>
            </a:r>
            <a:r>
              <a:rPr lang="en-US" dirty="0"/>
              <a:t> Team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698798-D121-43F6-AA5E-6E406DDD7B41}"/>
              </a:ext>
            </a:extLst>
          </p:cNvPr>
          <p:cNvSpPr/>
          <p:nvPr/>
        </p:nvSpPr>
        <p:spPr>
          <a:xfrm>
            <a:off x="3126827" y="390538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00" dirty="0"/>
              <a:t>Everything you had in mind for </a:t>
            </a:r>
            <a:r>
              <a:rPr lang="en-US" sz="3000" dirty="0" err="1"/>
              <a:t>Sisense</a:t>
            </a:r>
            <a:endParaRPr lang="he-IL" sz="3000" dirty="0"/>
          </a:p>
        </p:txBody>
      </p:sp>
    </p:spTree>
    <p:extLst>
      <p:ext uri="{BB962C8B-B14F-4D97-AF65-F5344CB8AC3E}">
        <p14:creationId xmlns:p14="http://schemas.microsoft.com/office/powerpoint/2010/main" val="195896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1FF4-81E6-4C5F-BA81-2792C94F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36" y="1456474"/>
            <a:ext cx="10790549" cy="1492132"/>
          </a:xfrm>
        </p:spPr>
        <p:txBody>
          <a:bodyPr>
            <a:normAutofit/>
          </a:bodyPr>
          <a:lstStyle/>
          <a:p>
            <a:pPr algn="ctr"/>
            <a:r>
              <a:rPr lang="en-US" sz="9000" dirty="0">
                <a:solidFill>
                  <a:srgbClr val="FE9D00"/>
                </a:solidFill>
              </a:rPr>
              <a:t>more Engagement</a:t>
            </a:r>
            <a:endParaRPr lang="he-IL" sz="9000" dirty="0">
              <a:solidFill>
                <a:srgbClr val="FE9D0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68BD4CC-A06E-433B-9ECC-2826A7FE8818}"/>
              </a:ext>
            </a:extLst>
          </p:cNvPr>
          <p:cNvSpPr txBox="1">
            <a:spLocks/>
          </p:cNvSpPr>
          <p:nvPr/>
        </p:nvSpPr>
        <p:spPr>
          <a:xfrm>
            <a:off x="1057235" y="2468211"/>
            <a:ext cx="10790550" cy="36383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0" dirty="0">
                <a:solidFill>
                  <a:srgbClr val="FA9B00"/>
                </a:solidFill>
              </a:rPr>
              <a:t>Ultimate Solution</a:t>
            </a:r>
            <a:endParaRPr lang="he-IL" sz="17000" dirty="0">
              <a:solidFill>
                <a:srgbClr val="FA9B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C3E400-86EA-44AF-A929-DF1999C0EA3E}"/>
              </a:ext>
            </a:extLst>
          </p:cNvPr>
          <p:cNvSpPr txBox="1">
            <a:spLocks/>
          </p:cNvSpPr>
          <p:nvPr/>
        </p:nvSpPr>
        <p:spPr>
          <a:xfrm>
            <a:off x="1057236" y="417457"/>
            <a:ext cx="10790549" cy="11257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5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Better Adoption</a:t>
            </a:r>
            <a:endParaRPr lang="he-IL" sz="75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7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6C64-9456-4A5B-93C8-5427849BA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mindsense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60FBE-7419-4D13-B5A4-69725999D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Black&amp;yellow</a:t>
            </a:r>
            <a:r>
              <a:rPr lang="en-US" dirty="0"/>
              <a:t> Team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6522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1F50-7609-4C78-AFF0-2E150BE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What are we solving?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190F-5637-40D1-AAC1-B637358B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US" sz="20000" dirty="0">
                <a:solidFill>
                  <a:srgbClr val="C00000"/>
                </a:solidFill>
              </a:rPr>
              <a:t>70%</a:t>
            </a:r>
            <a:endParaRPr lang="he-IL" sz="20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6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668D-BCE0-4A41-9FFB-686DC883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Churn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5A6FAF-3D06-4E46-9DFF-2ADC069042C0}"/>
              </a:ext>
            </a:extLst>
          </p:cNvPr>
          <p:cNvSpPr/>
          <p:nvPr/>
        </p:nvSpPr>
        <p:spPr>
          <a:xfrm>
            <a:off x="2966894" y="6189123"/>
            <a:ext cx="5996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Special thank you to Hila Kantor for providing us the numbers</a:t>
            </a:r>
            <a:endParaRPr lang="he-IL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D6B6706-53A6-4FBE-BFB3-696AA65D4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245" y="1515800"/>
            <a:ext cx="7547094" cy="46733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77C7576-E8EE-4549-A25B-0743C3336ECA}"/>
              </a:ext>
            </a:extLst>
          </p:cNvPr>
          <p:cNvSpPr/>
          <p:nvPr/>
        </p:nvSpPr>
        <p:spPr>
          <a:xfrm>
            <a:off x="4719891" y="1134828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License utilization in 12 months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3121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668D-BCE0-4A41-9FFB-686DC883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Active</a:t>
            </a:r>
            <a:endParaRPr lang="he-IL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87715E3-3B45-4843-9F0F-DDD4850E9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307" y="1504160"/>
            <a:ext cx="7619772" cy="460613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6A077AC-BD3E-487F-824B-B0D348D03FEA}"/>
              </a:ext>
            </a:extLst>
          </p:cNvPr>
          <p:cNvSpPr/>
          <p:nvPr/>
        </p:nvSpPr>
        <p:spPr>
          <a:xfrm>
            <a:off x="3055619" y="6110295"/>
            <a:ext cx="5996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Special thank you to Hila Kantor for providing us the numbers</a:t>
            </a:r>
            <a:endParaRPr lang="he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681CED-3B4A-475B-A14E-8B66357F8A58}"/>
              </a:ext>
            </a:extLst>
          </p:cNvPr>
          <p:cNvSpPr/>
          <p:nvPr/>
        </p:nvSpPr>
        <p:spPr>
          <a:xfrm>
            <a:off x="4719891" y="1134828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License utilization in 12 months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9017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668D-BCE0-4A41-9FFB-686DC883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Active</a:t>
            </a:r>
            <a:endParaRPr lang="he-IL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87715E3-3B45-4843-9F0F-DDD4850E9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307" y="1504160"/>
            <a:ext cx="7619772" cy="460613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6A077AC-BD3E-487F-824B-B0D348D03FEA}"/>
              </a:ext>
            </a:extLst>
          </p:cNvPr>
          <p:cNvSpPr/>
          <p:nvPr/>
        </p:nvSpPr>
        <p:spPr>
          <a:xfrm>
            <a:off x="3055619" y="6110295"/>
            <a:ext cx="5996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Special thank you to Hila Kantor for providing us the numbers</a:t>
            </a:r>
            <a:endParaRPr lang="he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681CED-3B4A-475B-A14E-8B66357F8A58}"/>
              </a:ext>
            </a:extLst>
          </p:cNvPr>
          <p:cNvSpPr/>
          <p:nvPr/>
        </p:nvSpPr>
        <p:spPr>
          <a:xfrm>
            <a:off x="4719891" y="1134828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License utilization in 12 months</a:t>
            </a:r>
            <a:endParaRPr lang="he-IL" dirty="0"/>
          </a:p>
        </p:txBody>
      </p:sp>
      <p:pic>
        <p:nvPicPr>
          <p:cNvPr id="19" name="Graphic 18" descr="Grinning Face with Solid Fill">
            <a:extLst>
              <a:ext uri="{FF2B5EF4-FFF2-40B4-BE49-F238E27FC236}">
                <a16:creationId xmlns:a16="http://schemas.microsoft.com/office/drawing/2014/main" id="{AC39F4CA-FC9E-4A36-983C-447A339F4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4950" y="1319494"/>
            <a:ext cx="4238297" cy="423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6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950F-70E7-404B-AB00-2EDA8AE8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the solution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AEC0-894A-42EE-9AEC-34B9A679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17000" dirty="0" err="1">
                <a:solidFill>
                  <a:schemeClr val="accent1"/>
                </a:solidFill>
              </a:rPr>
              <a:t>MindSense</a:t>
            </a:r>
            <a:endParaRPr lang="he-IL" sz="17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3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192B-0CCA-40B2-BF46-54A3B6D5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MINDSENSE</a:t>
            </a:r>
            <a:endParaRPr lang="he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93A9B6-704A-4DCB-A104-266F4C28C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202" y="1552575"/>
            <a:ext cx="7009274" cy="465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C3E400-86EA-44AF-A929-DF1999C0EA3E}"/>
              </a:ext>
            </a:extLst>
          </p:cNvPr>
          <p:cNvSpPr txBox="1">
            <a:spLocks/>
          </p:cNvSpPr>
          <p:nvPr/>
        </p:nvSpPr>
        <p:spPr>
          <a:xfrm>
            <a:off x="1057236" y="417457"/>
            <a:ext cx="10790549" cy="11257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5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Better Adoption</a:t>
            </a:r>
            <a:endParaRPr lang="he-IL" sz="75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9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1FF4-81E6-4C5F-BA81-2792C94F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36" y="1456474"/>
            <a:ext cx="10790549" cy="1492132"/>
          </a:xfrm>
        </p:spPr>
        <p:txBody>
          <a:bodyPr>
            <a:normAutofit/>
          </a:bodyPr>
          <a:lstStyle/>
          <a:p>
            <a:pPr algn="ctr"/>
            <a:r>
              <a:rPr lang="en-US" sz="9000" dirty="0">
                <a:solidFill>
                  <a:srgbClr val="FE9D00"/>
                </a:solidFill>
              </a:rPr>
              <a:t>more Engagement</a:t>
            </a:r>
            <a:endParaRPr lang="he-IL" sz="9000" dirty="0">
              <a:solidFill>
                <a:srgbClr val="FE9D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C3E400-86EA-44AF-A929-DF1999C0EA3E}"/>
              </a:ext>
            </a:extLst>
          </p:cNvPr>
          <p:cNvSpPr txBox="1">
            <a:spLocks/>
          </p:cNvSpPr>
          <p:nvPr/>
        </p:nvSpPr>
        <p:spPr>
          <a:xfrm>
            <a:off x="1057236" y="417457"/>
            <a:ext cx="10790549" cy="11257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5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Better Adoption</a:t>
            </a:r>
            <a:endParaRPr lang="he-IL" sz="75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8026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1362</TotalTime>
  <Words>92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mindsense</vt:lpstr>
      <vt:lpstr>What are we solving?</vt:lpstr>
      <vt:lpstr>Churn</vt:lpstr>
      <vt:lpstr>Active</vt:lpstr>
      <vt:lpstr>Active</vt:lpstr>
      <vt:lpstr>the solution</vt:lpstr>
      <vt:lpstr>WHY MINDSENSE</vt:lpstr>
      <vt:lpstr>PowerPoint Presentation</vt:lpstr>
      <vt:lpstr>more Engagement</vt:lpstr>
      <vt:lpstr>more Engagement</vt:lpstr>
      <vt:lpstr>mindsense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Donna Fleischer</dc:creator>
  <cp:lastModifiedBy>Donna Fleischer</cp:lastModifiedBy>
  <cp:revision>38</cp:revision>
  <dcterms:created xsi:type="dcterms:W3CDTF">2017-07-17T07:30:45Z</dcterms:created>
  <dcterms:modified xsi:type="dcterms:W3CDTF">2017-07-18T06:13:30Z</dcterms:modified>
</cp:coreProperties>
</file>