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7"/>
  </p:notesMasterIdLst>
  <p:sldIdLst>
    <p:sldId id="261" r:id="rId2"/>
    <p:sldId id="277" r:id="rId3"/>
    <p:sldId id="273" r:id="rId4"/>
    <p:sldId id="275" r:id="rId5"/>
    <p:sldId id="276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16AAA16-F7F4-4BB7-BC2D-56E3A3EFD626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C99434-B871-4A91-BA1A-16A36D75AE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74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הצגת פרויקטים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AE4F-9C54-4FEE-ACEC-1FFC3EC84708}" type="datetimeFigureOut">
              <a:rPr lang="he-IL" smtClean="0"/>
              <a:pPr/>
              <a:t>א'/טבת/תשע"ד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שם הפרויקט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5BBAC-E68D-48F1-A465-729F6E7F7E0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המגמות בעולם מביעות את הצורך בחסכון באנרגיה והתייעלות מתמדת - "לעשות יותר בפחות זמן".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שפות תכנות השתדרגו משפות מכונה לשפות עיליות, אופניים הפכו חשמליות ופלאפונים לסמארטפונים.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אנחנו מביאים את הבשורה בדרך חדשה של תקשורת האדם מול המחשב. </a:t>
            </a:r>
          </a:p>
        </p:txBody>
      </p:sp>
    </p:spTree>
    <p:extLst>
      <p:ext uri="{BB962C8B-B14F-4D97-AF65-F5344CB8AC3E}">
        <p14:creationId xmlns:p14="http://schemas.microsoft.com/office/powerpoint/2010/main" val="594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בניית מערכת שתאפשר, באמצעות פקודות קוליות: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למעט </a:t>
            </a:r>
            <a:r>
              <a:rPr lang="he-IL" dirty="0"/>
              <a:t>את </a:t>
            </a:r>
            <a:r>
              <a:rPr lang="he-IL" dirty="0" smtClean="0"/>
              <a:t>רמת השימוש </a:t>
            </a:r>
            <a:r>
              <a:rPr lang="he-IL" dirty="0"/>
              <a:t>במקלדת </a:t>
            </a:r>
            <a:r>
              <a:rPr lang="he-IL" dirty="0" smtClean="0"/>
              <a:t>והעכבר ככל הניתן.</a:t>
            </a:r>
            <a:endParaRPr lang="en-US" dirty="0"/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ליצור נגישות מיטבית לאנשים </a:t>
            </a:r>
            <a:r>
              <a:rPr lang="he-IL" dirty="0"/>
              <a:t>עם </a:t>
            </a:r>
            <a:r>
              <a:rPr lang="he-IL" dirty="0" smtClean="0"/>
              <a:t>מוגבלויות.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לשדרג כל </a:t>
            </a:r>
            <a:r>
              <a:rPr lang="he-IL" dirty="0"/>
              <a:t>בית </a:t>
            </a:r>
            <a:r>
              <a:rPr lang="he-IL" dirty="0" smtClean="0"/>
              <a:t>ל- "בית חכם" בקלות ובעלויות מזעריות.</a:t>
            </a:r>
          </a:p>
          <a:p>
            <a:pPr lvl="2">
              <a:buFont typeface="Wingdings" pitchFamily="2" charset="2"/>
              <a:buChar char="q"/>
            </a:pPr>
            <a:r>
              <a:rPr lang="he-IL" dirty="0" smtClean="0"/>
              <a:t>להרחיב, על ידי משתמש הקצה בעצמו, את מגוון הפקודות הקוליות הקיימות בקלות.</a:t>
            </a:r>
          </a:p>
        </p:txBody>
      </p:sp>
    </p:spTree>
    <p:extLst>
      <p:ext uri="{BB962C8B-B14F-4D97-AF65-F5344CB8AC3E}">
        <p14:creationId xmlns:p14="http://schemas.microsoft.com/office/powerpoint/2010/main" val="1243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/>
              <a:t>לעומת </a:t>
            </a:r>
            <a:r>
              <a:rPr lang="en-US" dirty="0" err="1"/>
              <a:t>siri</a:t>
            </a:r>
            <a:r>
              <a:rPr lang="he-IL" dirty="0"/>
              <a:t> או </a:t>
            </a:r>
            <a:r>
              <a:rPr lang="en-US" dirty="0"/>
              <a:t>google now</a:t>
            </a:r>
            <a:r>
              <a:rPr lang="he-IL" dirty="0"/>
              <a:t> המערכת שלנו תינתן להתקנה על מחשב (בשלל מערכות הפעלה) 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שלא כמו ביישומים קיימים, ניתן יהיה להוסיף ולהרחיב את הפקודות הקוליות של המערכת באופן עצמאי.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המערכת תאפשר פעולות על מערכת ההפעלה (לפתוח </a:t>
            </a:r>
            <a:r>
              <a:rPr lang="en-US" dirty="0"/>
              <a:t>Word</a:t>
            </a:r>
            <a:r>
              <a:rPr lang="he-IL" dirty="0"/>
              <a:t>, ליצור ולמחוק קבצים וכד') וגם בתוך אתרים בדפדפן (למצוא תמונות של חבר ב</a:t>
            </a:r>
            <a:r>
              <a:rPr lang="en-US" dirty="0" err="1"/>
              <a:t>facebook</a:t>
            </a:r>
            <a:r>
              <a:rPr lang="he-IL" dirty="0"/>
              <a:t>, לראות מיילים ב</a:t>
            </a:r>
            <a:r>
              <a:rPr lang="en-US" dirty="0"/>
              <a:t>Gmail</a:t>
            </a:r>
            <a:r>
              <a:rPr lang="he-IL" dirty="0"/>
              <a:t>, להעלות קבצים ל</a:t>
            </a:r>
            <a:r>
              <a:rPr lang="en-US" dirty="0"/>
              <a:t>Dropbox</a:t>
            </a:r>
            <a:r>
              <a:rPr lang="he-IL" dirty="0"/>
              <a:t> וכד')</a:t>
            </a:r>
          </a:p>
          <a:p>
            <a:pPr lvl="1">
              <a:buFont typeface="Wingdings" pitchFamily="2" charset="2"/>
              <a:buChar char="q"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1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הצדקה אקדמית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מבוססת ענן וטכנולוגיות המתקדמות ביותר כיום (</a:t>
            </a:r>
            <a:r>
              <a:rPr lang="en-US" dirty="0" err="1" smtClean="0"/>
              <a:t>nodeJs</a:t>
            </a:r>
            <a:r>
              <a:rPr lang="en-US" dirty="0" smtClean="0"/>
              <a:t>, angular, responsive design, NLP…</a:t>
            </a:r>
            <a:r>
              <a:rPr lang="he-IL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</a:t>
            </a:r>
            <a:r>
              <a:rPr lang="he-IL" dirty="0" smtClean="0"/>
              <a:t>תהיה אינטואיטיבית </a:t>
            </a:r>
            <a:r>
              <a:rPr lang="he-IL" dirty="0" smtClean="0"/>
              <a:t>ות</a:t>
            </a:r>
            <a:r>
              <a:rPr lang="he-IL" dirty="0" smtClean="0"/>
              <a:t>כיל</a:t>
            </a:r>
            <a:r>
              <a:rPr lang="he-IL" dirty="0" smtClean="0"/>
              <a:t> </a:t>
            </a:r>
            <a:r>
              <a:rPr lang="he-IL" dirty="0" smtClean="0"/>
              <a:t>חווית משתמש פשוטה </a:t>
            </a:r>
            <a:r>
              <a:rPr lang="he-IL" dirty="0" smtClean="0"/>
              <a:t>ונעימה.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המערכת תכלול אלגוריתמי </a:t>
            </a:r>
            <a:r>
              <a:rPr lang="he-IL" dirty="0" smtClean="0"/>
              <a:t>למידה </a:t>
            </a:r>
            <a:r>
              <a:rPr lang="he-IL" dirty="0" smtClean="0"/>
              <a:t>ואלגוריתמי שפה טבעית לצורך </a:t>
            </a:r>
            <a:r>
              <a:rPr lang="he-IL" dirty="0" smtClean="0"/>
              <a:t>"הבנת" המשתמש בזמן אמת</a:t>
            </a:r>
            <a:r>
              <a:rPr lang="he-IL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73099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מהלך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he-IL" dirty="0" smtClean="0"/>
              <a:t>הצעת פרויקט (בוצע)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e-IL" dirty="0" smtClean="0"/>
              <a:t>מצגת לועדת מעבר (בוצע)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e-IL" dirty="0" smtClean="0"/>
              <a:t>איפיון ראשוני (בוצע)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he-IL" dirty="0" smtClean="0"/>
              <a:t>תשתית </a:t>
            </a:r>
            <a:r>
              <a:rPr lang="he-IL" dirty="0" smtClean="0"/>
              <a:t>ראשונית לפעולות </a:t>
            </a:r>
            <a:r>
              <a:rPr lang="he-IL" dirty="0" smtClean="0"/>
              <a:t>קוליות - </a:t>
            </a:r>
            <a:r>
              <a:rPr lang="en-US" dirty="0" smtClean="0"/>
              <a:t>POC</a:t>
            </a:r>
            <a:r>
              <a:rPr lang="he-IL" dirty="0" smtClean="0"/>
              <a:t> </a:t>
            </a:r>
            <a:r>
              <a:rPr lang="he-IL" dirty="0" smtClean="0"/>
              <a:t>(בוצע)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/>
              <a:t>אתר הסבר הורדה והדגמת שימוש (התחיל)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הטמעת יכולות מערכת למידה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הרחבת התשתית ושימוש ב</a:t>
            </a:r>
            <a:r>
              <a:rPr lang="en-US" dirty="0" smtClean="0"/>
              <a:t>DB</a:t>
            </a:r>
            <a:r>
              <a:rPr lang="he-IL" dirty="0" smtClean="0"/>
              <a:t> מרכזי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פיתוח פעולות קוליות </a:t>
            </a:r>
            <a:r>
              <a:rPr lang="he-IL" dirty="0" smtClean="0"/>
              <a:t>בסיסיות</a:t>
            </a:r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מסמך תוכנית עסקית</a:t>
            </a:r>
            <a:endParaRPr lang="he-IL" dirty="0" smtClean="0"/>
          </a:p>
          <a:p>
            <a:pPr lvl="1">
              <a:buFont typeface="Wingdings" pitchFamily="2" charset="2"/>
              <a:buChar char="q"/>
            </a:pPr>
            <a:r>
              <a:rPr lang="he-IL" dirty="0" smtClean="0"/>
              <a:t>חנות פעולות </a:t>
            </a:r>
            <a:r>
              <a:rPr lang="he-IL" dirty="0" smtClean="0"/>
              <a:t>קוליות</a:t>
            </a:r>
          </a:p>
          <a:p>
            <a:pPr marL="457200" lvl="1" indent="0">
              <a:buNone/>
            </a:pPr>
            <a:endParaRPr lang="he-IL" sz="1900" dirty="0" smtClean="0"/>
          </a:p>
          <a:p>
            <a:pPr marL="457200" lvl="1" indent="0">
              <a:buNone/>
            </a:pPr>
            <a:r>
              <a:rPr lang="he-IL" sz="1900" dirty="0" smtClean="0"/>
              <a:t>* חלק מאבני הדרך ניתנים למימוש במקביל</a:t>
            </a:r>
            <a:endParaRPr lang="he-IL" sz="1900" dirty="0" smtClean="0"/>
          </a:p>
        </p:txBody>
      </p:sp>
    </p:spTree>
    <p:extLst>
      <p:ext uri="{BB962C8B-B14F-4D97-AF65-F5344CB8AC3E}">
        <p14:creationId xmlns:p14="http://schemas.microsoft.com/office/powerpoint/2010/main" val="864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13528</TotalTime>
  <Words>275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ערכת נושא Office</vt:lpstr>
      <vt:lpstr>הקדמה</vt:lpstr>
      <vt:lpstr>מטרת הפרויקט</vt:lpstr>
      <vt:lpstr>תוכן הפרויקט</vt:lpstr>
      <vt:lpstr>הצדקה אקדמית</vt:lpstr>
      <vt:lpstr>מהלך הפרויקט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amit</dc:creator>
  <cp:lastModifiedBy>Dean</cp:lastModifiedBy>
  <cp:revision>112</cp:revision>
  <dcterms:created xsi:type="dcterms:W3CDTF">2011-03-02T20:10:41Z</dcterms:created>
  <dcterms:modified xsi:type="dcterms:W3CDTF">2013-12-04T13:24:19Z</dcterms:modified>
</cp:coreProperties>
</file>