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6"/>
  </p:notesMasterIdLst>
  <p:sldIdLst>
    <p:sldId id="261" r:id="rId2"/>
    <p:sldId id="273" r:id="rId3"/>
    <p:sldId id="275" r:id="rId4"/>
    <p:sldId id="276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>
      <p:cViewPr varScale="1">
        <p:scale>
          <a:sx n="112" d="100"/>
          <a:sy n="112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י"ט/כסלו/תשע"ד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העולם מבין את הצורך בחסכון באנרגיה והתייעלות מתמדת, לעשות יותר בפחות זמן.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שפות תכנות השתדרגו משפות מכונה לשפות עיליות, אופניים הפכו חשמליות ופלאפונים לסמארטפונים.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אנחנו מביאים את הבשורה בדרך חדשה של תקשורת האדם מול המחשב. </a:t>
            </a:r>
          </a:p>
        </p:txBody>
      </p:sp>
    </p:spTree>
    <p:extLst>
      <p:ext uri="{BB962C8B-B14F-4D97-AF65-F5344CB8AC3E}">
        <p14:creationId xmlns:p14="http://schemas.microsoft.com/office/powerpoint/2010/main" val="594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להוריד </a:t>
            </a:r>
            <a:r>
              <a:rPr lang="he-IL" dirty="0"/>
              <a:t>את כמות השימוש במקלדת והעכבר</a:t>
            </a:r>
            <a:r>
              <a:rPr lang="en-US" dirty="0"/>
              <a:t> </a:t>
            </a:r>
            <a:r>
              <a:rPr lang="he-IL" dirty="0"/>
              <a:t>עד לרמה ההכרחית בלבד.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לאפשר נגישות </a:t>
            </a:r>
            <a:r>
              <a:rPr lang="he-IL" dirty="0"/>
              <a:t>לאנשים עם </a:t>
            </a:r>
            <a:r>
              <a:rPr lang="he-IL" dirty="0" smtClean="0"/>
              <a:t>מוגבלויות. </a:t>
            </a:r>
            <a:r>
              <a:rPr lang="he-IL" dirty="0"/>
              <a:t>(עיוורים, חסרי ידיים וכו') </a:t>
            </a: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לאפשר </a:t>
            </a:r>
            <a:r>
              <a:rPr lang="he-IL" dirty="0"/>
              <a:t>בקלות וללא עלות מיוחדת להפוך כל בית לבית חכם</a:t>
            </a:r>
            <a:r>
              <a:rPr lang="he-IL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לאפשר הרחבה של פעולות בצורה קלה ונוחה.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וכל זה על ידי פעולות קוליות.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הצדקה אקדמית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לעומת </a:t>
            </a:r>
            <a:r>
              <a:rPr lang="en-US" dirty="0" err="1" smtClean="0"/>
              <a:t>siri</a:t>
            </a:r>
            <a:r>
              <a:rPr lang="he-IL" dirty="0" smtClean="0"/>
              <a:t> או </a:t>
            </a:r>
            <a:r>
              <a:rPr lang="en-US" dirty="0" smtClean="0"/>
              <a:t>google now</a:t>
            </a:r>
            <a:r>
              <a:rPr lang="he-IL" dirty="0" smtClean="0"/>
              <a:t> המערכת שלנו ניתנת להתקנה על מחשב (בשלל מערכות הפעלה) ושלא כמו המתחרים ניתן להרחיב את הפעולות הקוליות של המערכת.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המערכת שלנו מאפשרת פעולות על מערכת ההפעלה (לפתוח וורד, ליצור ולמחוק קבצים וכו') וגם בתוך אתרים בדפדפן (למצוא תמונות של חבר בפייסבוק,לראות מיילים בג'ימייל, להעלות קבצים לדרופבוקס וכו')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המערכת שלנו צריכה להיות אינטואיטיבית ולאפשר חווית משתמש פשוטה נעימה וכייפית לכן נשתמש במערכות למידה לצורך "הבנת" המשתמש בזמן הפעולות הקוליות.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9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תשתית ראשונית לפעולות קוליות (בוצע)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אתר הסבר הורדה והדגמת שימוש (התחיל)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הטמעת </a:t>
            </a:r>
            <a:r>
              <a:rPr lang="he-IL" dirty="0" smtClean="0"/>
              <a:t>יכולות מערכת </a:t>
            </a:r>
            <a:r>
              <a:rPr lang="he-IL" dirty="0" smtClean="0"/>
              <a:t>למידה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הרחבת התשתית ושימוש ב</a:t>
            </a:r>
            <a:r>
              <a:rPr lang="en-US" dirty="0" smtClean="0"/>
              <a:t>DB</a:t>
            </a:r>
            <a:r>
              <a:rPr lang="he-IL" dirty="0" smtClean="0"/>
              <a:t> מרכזי</a:t>
            </a: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פיתוח </a:t>
            </a:r>
            <a:r>
              <a:rPr lang="he-IL" dirty="0" smtClean="0"/>
              <a:t>פעולות קוליות בסיסיות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חנות פעולות </a:t>
            </a:r>
            <a:r>
              <a:rPr lang="he-IL" dirty="0" smtClean="0"/>
              <a:t>קוליות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13433</TotalTime>
  <Words>170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ערכת נושא Office</vt:lpstr>
      <vt:lpstr>הקדמה</vt:lpstr>
      <vt:lpstr>מטרת הפרויקט</vt:lpstr>
      <vt:lpstr>הצדקה אקדמית</vt:lpstr>
      <vt:lpstr>מהלך הפרויקט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Dean</cp:lastModifiedBy>
  <cp:revision>100</cp:revision>
  <dcterms:created xsi:type="dcterms:W3CDTF">2011-03-02T20:10:41Z</dcterms:created>
  <dcterms:modified xsi:type="dcterms:W3CDTF">2013-11-30T08:43:45Z</dcterms:modified>
</cp:coreProperties>
</file>