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72" r:id="rId1"/>
  </p:sldMasterIdLst>
  <p:notesMasterIdLst>
    <p:notesMasterId r:id="rId6"/>
  </p:notesMasterIdLst>
  <p:sldIdLst>
    <p:sldId id="261" r:id="rId2"/>
    <p:sldId id="273" r:id="rId3"/>
    <p:sldId id="275" r:id="rId4"/>
    <p:sldId id="276" r:id="rId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>
      <p:cViewPr varScale="1">
        <p:scale>
          <a:sx n="112" d="100"/>
          <a:sy n="112" d="100"/>
        </p:scale>
        <p:origin x="96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16AAA16-F7F4-4BB7-BC2D-56E3A3EFD626}" type="datetimeFigureOut">
              <a:rPr lang="he-IL" smtClean="0"/>
              <a:pPr/>
              <a:t>כ"ח/כסלו/תשע"ד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7C99434-B871-4A91-BA1A-16A36D75AE1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9749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כ"ח/כסלו/תשע"ד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הצגת פרויקטים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כ"ח/כסלו/תשע"ד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כ"ח/כסלו/תשע"ד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כ"ח/כסלו/תשע"ד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כ"ח/כסלו/תשע"ד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כ"ח/כסלו/תשע"ד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כ"ח/כסלו/תשע"ד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כ"ח/כסלו/תשע"ד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כ"ח/כסלו/תשע"ד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כ"ח/כסלו/תשע"ד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כ"ח/כסלו/תשע"ד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smtClean="0"/>
              <a:t>שם הפרויקט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הקדמה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he-IL" dirty="0" smtClean="0"/>
              <a:t>המגמות בעולם מביעות את הצורך בחסכון באנרגיה והתייעלות מתמדת - "לעשות יותר בפחות זמן".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שפות תכנות השתדרגו משפות מכונה לשפות עיליות, אופניים הפכו חשמליות ופלאפונים לסמארטפונים.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אנחנו מביאים את הבשורה בדרך חדשה של תקשורת האדם מול המחשב. </a:t>
            </a:r>
          </a:p>
        </p:txBody>
      </p:sp>
    </p:spTree>
    <p:extLst>
      <p:ext uri="{BB962C8B-B14F-4D97-AF65-F5344CB8AC3E}">
        <p14:creationId xmlns:p14="http://schemas.microsoft.com/office/powerpoint/2010/main" val="59466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מטרת הפרויקט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he-IL" dirty="0" smtClean="0"/>
              <a:t>בניית מערכת שתאפשר, באמצעות פקודות קוליות:</a:t>
            </a:r>
          </a:p>
          <a:p>
            <a:pPr lvl="2">
              <a:buFont typeface="Wingdings" pitchFamily="2" charset="2"/>
              <a:buChar char="q"/>
            </a:pPr>
            <a:r>
              <a:rPr lang="he-IL" dirty="0" smtClean="0"/>
              <a:t>למעט </a:t>
            </a:r>
            <a:r>
              <a:rPr lang="he-IL" dirty="0"/>
              <a:t>את </a:t>
            </a:r>
            <a:r>
              <a:rPr lang="he-IL" dirty="0" smtClean="0"/>
              <a:t>רמת השימוש </a:t>
            </a:r>
            <a:r>
              <a:rPr lang="he-IL" dirty="0"/>
              <a:t>במקלדת </a:t>
            </a:r>
            <a:r>
              <a:rPr lang="he-IL" dirty="0" smtClean="0"/>
              <a:t>והעכבר ככל הניתן.</a:t>
            </a:r>
            <a:endParaRPr lang="en-US" dirty="0"/>
          </a:p>
          <a:p>
            <a:pPr lvl="2">
              <a:buFont typeface="Wingdings" pitchFamily="2" charset="2"/>
              <a:buChar char="q"/>
            </a:pPr>
            <a:r>
              <a:rPr lang="he-IL" dirty="0" smtClean="0"/>
              <a:t>ליצור נגישות מיטבית לאנשים </a:t>
            </a:r>
            <a:r>
              <a:rPr lang="he-IL" dirty="0"/>
              <a:t>עם </a:t>
            </a:r>
            <a:r>
              <a:rPr lang="he-IL" dirty="0" smtClean="0"/>
              <a:t>מוגבלויות.</a:t>
            </a:r>
          </a:p>
          <a:p>
            <a:pPr lvl="2">
              <a:buFont typeface="Wingdings" pitchFamily="2" charset="2"/>
              <a:buChar char="q"/>
            </a:pPr>
            <a:r>
              <a:rPr lang="he-IL" dirty="0" smtClean="0"/>
              <a:t>לשדרג כל </a:t>
            </a:r>
            <a:r>
              <a:rPr lang="he-IL" dirty="0"/>
              <a:t>בית </a:t>
            </a:r>
            <a:r>
              <a:rPr lang="he-IL" dirty="0" smtClean="0"/>
              <a:t>ל- "בית חכם" בקלות ובעלויות מזעריות.</a:t>
            </a:r>
          </a:p>
          <a:p>
            <a:pPr lvl="2">
              <a:buFont typeface="Wingdings" pitchFamily="2" charset="2"/>
              <a:buChar char="q"/>
            </a:pPr>
            <a:r>
              <a:rPr lang="he-IL" dirty="0" smtClean="0"/>
              <a:t>להרחיב, על ידי משתמש הקצה בעצמו, את מגוון הפקודות הקוליות הקיימות בקלות.</a:t>
            </a:r>
          </a:p>
        </p:txBody>
      </p:sp>
    </p:spTree>
    <p:extLst>
      <p:ext uri="{BB962C8B-B14F-4D97-AF65-F5344CB8AC3E}">
        <p14:creationId xmlns:p14="http://schemas.microsoft.com/office/powerpoint/2010/main" val="37134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הצדקה אקדמית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Font typeface="Wingdings" pitchFamily="2" charset="2"/>
              <a:buChar char="q"/>
            </a:pPr>
            <a:r>
              <a:rPr lang="he-IL" dirty="0" smtClean="0"/>
              <a:t>לעומת </a:t>
            </a:r>
            <a:r>
              <a:rPr lang="en-US" dirty="0" err="1" smtClean="0"/>
              <a:t>siri</a:t>
            </a:r>
            <a:r>
              <a:rPr lang="he-IL" dirty="0" smtClean="0"/>
              <a:t> או </a:t>
            </a:r>
            <a:r>
              <a:rPr lang="en-US" dirty="0" smtClean="0"/>
              <a:t>google now</a:t>
            </a:r>
            <a:r>
              <a:rPr lang="he-IL" dirty="0" smtClean="0"/>
              <a:t> המערכת שלנו תינתן להתקנה על מחשב (בשלל מערכות הפעלה) 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שלא כמו ביישומים קיימים, ניתן יהיה להוסיף ולהרחיב את הפקודות הקוליות של המערכת באופן עצמאי.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המערכת </a:t>
            </a:r>
            <a:r>
              <a:rPr lang="he-IL" dirty="0" smtClean="0"/>
              <a:t>תאפשר </a:t>
            </a:r>
            <a:r>
              <a:rPr lang="he-IL" dirty="0" smtClean="0"/>
              <a:t>פעולות על מערכת ההפעלה (לפתוח </a:t>
            </a:r>
            <a:r>
              <a:rPr lang="en-US" dirty="0" smtClean="0"/>
              <a:t>Word</a:t>
            </a:r>
            <a:r>
              <a:rPr lang="he-IL" dirty="0" smtClean="0"/>
              <a:t>, ליצור ולמחוק קבצים וכד') וגם בתוך אתרים בדפדפן (למצוא תמונות של חבר ב</a:t>
            </a:r>
            <a:r>
              <a:rPr lang="en-US" dirty="0" err="1" smtClean="0"/>
              <a:t>facebook</a:t>
            </a:r>
            <a:r>
              <a:rPr lang="he-IL" dirty="0" smtClean="0"/>
              <a:t>, לראות מיילים ב</a:t>
            </a:r>
            <a:r>
              <a:rPr lang="en-US" dirty="0" smtClean="0"/>
              <a:t>Gmail</a:t>
            </a:r>
            <a:r>
              <a:rPr lang="he-IL" dirty="0" smtClean="0"/>
              <a:t>, להעלות קבצים ל</a:t>
            </a:r>
            <a:r>
              <a:rPr lang="en-US" dirty="0" err="1" smtClean="0"/>
              <a:t>Dropbox</a:t>
            </a:r>
            <a:r>
              <a:rPr lang="he-IL" dirty="0" smtClean="0"/>
              <a:t> וכד')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המערכת </a:t>
            </a:r>
            <a:r>
              <a:rPr lang="he-IL" dirty="0" smtClean="0"/>
              <a:t>תהיה </a:t>
            </a:r>
            <a:r>
              <a:rPr lang="he-IL" dirty="0" smtClean="0"/>
              <a:t>אינטואיטיבית ותאפשר חווית משתמש פשוטה ונעימה, ותכלול מערכות למידה לצורך "הבנת" המשתמש בזמן אמת.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4991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מהלך הפרויקט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he-IL" dirty="0" smtClean="0"/>
              <a:t>תשתית ראשונית לפעולות קוליות (בוצע)</a:t>
            </a:r>
          </a:p>
          <a:p>
            <a:pPr lvl="1">
              <a:buFont typeface="Wingdings" pitchFamily="2" charset="2"/>
              <a:buChar char="q"/>
            </a:pPr>
            <a:r>
              <a:rPr lang="he-IL" dirty="0"/>
              <a:t>אתר הסבר הורדה והדגמת שימוש (התחיל)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הטמעת יכולות מערכת למידה</a:t>
            </a: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הרחבת התשתית ושימוש ב</a:t>
            </a:r>
            <a:r>
              <a:rPr lang="en-US" dirty="0" smtClean="0"/>
              <a:t>DB</a:t>
            </a:r>
            <a:r>
              <a:rPr lang="he-IL" dirty="0" smtClean="0"/>
              <a:t> מרכזי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פיתוח פעולות קוליות בסיסיות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חנות פעולות קוליות</a:t>
            </a:r>
          </a:p>
        </p:txBody>
      </p:sp>
    </p:spTree>
    <p:extLst>
      <p:ext uri="{BB962C8B-B14F-4D97-AF65-F5344CB8AC3E}">
        <p14:creationId xmlns:p14="http://schemas.microsoft.com/office/powerpoint/2010/main" val="86463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13476</TotalTime>
  <Words>223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Times New Roman</vt:lpstr>
      <vt:lpstr>Wingdings</vt:lpstr>
      <vt:lpstr>ערכת נושא Office</vt:lpstr>
      <vt:lpstr>הקדמה</vt:lpstr>
      <vt:lpstr>מטרת הפרויקט</vt:lpstr>
      <vt:lpstr>הצדקה אקדמית</vt:lpstr>
      <vt:lpstr>מהלך הפרויקט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שם הפרויקט</dc:title>
  <dc:creator>amit</dc:creator>
  <cp:lastModifiedBy>Dean</cp:lastModifiedBy>
  <cp:revision>109</cp:revision>
  <dcterms:created xsi:type="dcterms:W3CDTF">2011-03-02T20:10:41Z</dcterms:created>
  <dcterms:modified xsi:type="dcterms:W3CDTF">2013-12-01T12:36:39Z</dcterms:modified>
</cp:coreProperties>
</file>