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6" d="100"/>
          <a:sy n="106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9CE166A-23E4-40D2-9EF6-EBCB0644E277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88AFA46-4BA2-4459-BC61-E778AB71C6A1}" type="slidenum">
              <a:rPr lang="he-IL" smtClean="0"/>
              <a:t>‹#›</a:t>
            </a:fld>
            <a:endParaRPr lang="he-I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166A-23E4-40D2-9EF6-EBCB0644E277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FA46-4BA2-4459-BC61-E778AB71C6A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166A-23E4-40D2-9EF6-EBCB0644E277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FA46-4BA2-4459-BC61-E778AB71C6A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166A-23E4-40D2-9EF6-EBCB0644E277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FA46-4BA2-4459-BC61-E778AB71C6A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166A-23E4-40D2-9EF6-EBCB0644E277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FA46-4BA2-4459-BC61-E778AB71C6A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166A-23E4-40D2-9EF6-EBCB0644E277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FA46-4BA2-4459-BC61-E778AB71C6A1}" type="slidenum">
              <a:rPr lang="he-IL" smtClean="0"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166A-23E4-40D2-9EF6-EBCB0644E277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FA46-4BA2-4459-BC61-E778AB71C6A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166A-23E4-40D2-9EF6-EBCB0644E277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FA46-4BA2-4459-BC61-E778AB71C6A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166A-23E4-40D2-9EF6-EBCB0644E277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FA46-4BA2-4459-BC61-E778AB71C6A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166A-23E4-40D2-9EF6-EBCB0644E277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FA46-4BA2-4459-BC61-E778AB71C6A1}" type="slidenum">
              <a:rPr lang="he-IL" smtClean="0"/>
              <a:t>‹#›</a:t>
            </a:fld>
            <a:endParaRPr lang="he-I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166A-23E4-40D2-9EF6-EBCB0644E277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FA46-4BA2-4459-BC61-E778AB71C6A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9CE166A-23E4-40D2-9EF6-EBCB0644E277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88AFA46-4BA2-4459-BC61-E778AB71C6A1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kjgdskljsgdkljdsg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dslkgjklsdg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373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fklsajdgkl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Skdgkljdsg</a:t>
            </a:r>
            <a:endParaRPr lang="en-US" dirty="0" smtClean="0"/>
          </a:p>
          <a:p>
            <a:r>
              <a:rPr lang="en-US" dirty="0" err="1" smtClean="0"/>
              <a:t>Gds</a:t>
            </a:r>
            <a:endParaRPr lang="en-US" dirty="0" smtClean="0"/>
          </a:p>
          <a:p>
            <a:r>
              <a:rPr lang="en-US" dirty="0" err="1" smtClean="0"/>
              <a:t>Gds</a:t>
            </a:r>
            <a:endParaRPr lang="en-US" dirty="0" smtClean="0"/>
          </a:p>
          <a:p>
            <a:r>
              <a:rPr lang="en-US" dirty="0" smtClean="0"/>
              <a:t>G</a:t>
            </a:r>
          </a:p>
          <a:p>
            <a:r>
              <a:rPr lang="en-US" dirty="0" err="1" smtClean="0"/>
              <a:t>Dsg</a:t>
            </a:r>
            <a:endParaRPr lang="en-US" dirty="0" smtClean="0"/>
          </a:p>
          <a:p>
            <a:r>
              <a:rPr lang="en-US" dirty="0" err="1" smtClean="0"/>
              <a:t>sd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243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dsaklgjds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Sdlkgjskldg</a:t>
            </a:r>
            <a:endParaRPr lang="en-US" dirty="0" smtClean="0"/>
          </a:p>
          <a:p>
            <a:r>
              <a:rPr lang="en-US" dirty="0" smtClean="0"/>
              <a:t>‘</a:t>
            </a:r>
            <a:r>
              <a:rPr lang="en-US" dirty="0" err="1" smtClean="0"/>
              <a:t>dsg</a:t>
            </a:r>
            <a:endParaRPr lang="en-US" dirty="0" smtClean="0"/>
          </a:p>
          <a:p>
            <a:r>
              <a:rPr lang="en-US" dirty="0" err="1" smtClean="0"/>
              <a:t>Dsg</a:t>
            </a:r>
            <a:endParaRPr lang="en-US" dirty="0" smtClean="0"/>
          </a:p>
          <a:p>
            <a:r>
              <a:rPr lang="en-US" dirty="0" err="1" smtClean="0"/>
              <a:t>Dsg</a:t>
            </a:r>
            <a:endParaRPr lang="en-US" dirty="0" smtClean="0"/>
          </a:p>
          <a:p>
            <a:r>
              <a:rPr lang="en-US" smtClean="0"/>
              <a:t>gds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49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</TotalTime>
  <Words>16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Austin</vt:lpstr>
      <vt:lpstr>kjgdskljsgdkljdsg</vt:lpstr>
      <vt:lpstr>fklsajdgkl</vt:lpstr>
      <vt:lpstr>dsaklgjds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kjgdskljsgdkljdsg</dc:title>
  <dc:creator>dean</dc:creator>
  <cp:lastModifiedBy>dean</cp:lastModifiedBy>
  <cp:revision>1</cp:revision>
  <dcterms:created xsi:type="dcterms:W3CDTF">2013-07-17T05:50:55Z</dcterms:created>
  <dcterms:modified xsi:type="dcterms:W3CDTF">2013-07-17T05:52:02Z</dcterms:modified>
</cp:coreProperties>
</file>